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480" r:id="rId3"/>
    <p:sldId id="559" r:id="rId4"/>
    <p:sldId id="518" r:id="rId5"/>
    <p:sldId id="521" r:id="rId6"/>
    <p:sldId id="550" r:id="rId7"/>
    <p:sldId id="522" r:id="rId8"/>
    <p:sldId id="534" r:id="rId9"/>
    <p:sldId id="523" r:id="rId10"/>
    <p:sldId id="525" r:id="rId11"/>
    <p:sldId id="344" r:id="rId12"/>
    <p:sldId id="560" r:id="rId13"/>
    <p:sldId id="529" r:id="rId14"/>
    <p:sldId id="561" r:id="rId15"/>
    <p:sldId id="552" r:id="rId16"/>
    <p:sldId id="261" r:id="rId17"/>
    <p:sldId id="554" r:id="rId18"/>
    <p:sldId id="551" r:id="rId19"/>
    <p:sldId id="541" r:id="rId20"/>
    <p:sldId id="530" r:id="rId21"/>
    <p:sldId id="555" r:id="rId22"/>
    <p:sldId id="528" r:id="rId23"/>
    <p:sldId id="556" r:id="rId24"/>
    <p:sldId id="562" r:id="rId25"/>
    <p:sldId id="489" r:id="rId26"/>
    <p:sldId id="546" r:id="rId27"/>
    <p:sldId id="507" r:id="rId28"/>
    <p:sldId id="505" r:id="rId29"/>
    <p:sldId id="566" r:id="rId30"/>
    <p:sldId id="509" r:id="rId31"/>
    <p:sldId id="545" r:id="rId32"/>
    <p:sldId id="512" r:id="rId33"/>
    <p:sldId id="563" r:id="rId34"/>
    <p:sldId id="266" r:id="rId35"/>
    <p:sldId id="504" r:id="rId3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F1DE"/>
    <a:srgbClr val="77933C"/>
    <a:srgbClr val="FFFFFF"/>
    <a:srgbClr val="FAC090"/>
    <a:srgbClr val="FF0000"/>
    <a:srgbClr val="00B0F0"/>
    <a:srgbClr val="00CC00"/>
    <a:srgbClr val="C3D69B"/>
    <a:srgbClr val="000000"/>
    <a:srgbClr val="D7E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85" autoAdjust="0"/>
    <p:restoredTop sz="92923" autoAdjust="0"/>
  </p:normalViewPr>
  <p:slideViewPr>
    <p:cSldViewPr>
      <p:cViewPr varScale="1">
        <p:scale>
          <a:sx n="58" d="100"/>
          <a:sy n="58" d="100"/>
        </p:scale>
        <p:origin x="1564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226DC-418C-4276-82C4-B0B1B5D49EEA}" type="datetimeFigureOut">
              <a:rPr lang="es-ES" smtClean="0"/>
              <a:pPr/>
              <a:t>28/06/2022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4A406-D050-41A3-9A30-CCF1133D1A5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764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25.61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21,'0'-9,"0"-3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49.2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25.61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21,'0'-9,"0"-3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49.16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1,'9'0,"7"0,11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49.2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25.61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21,'0'-9,"0"-3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49.16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1,'9'0,"7"0,11 0,0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49.2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25.61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21,'0'-9,"0"-3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49.16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1,'9'0,"7"0,11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49.2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48.18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25.61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21,'0'-9,"0"-3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49.16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1,'9'0,"7"0,11 0,0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49.2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49.16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1,'9'0,"7"0,11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49.2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25.61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21,'0'-9,"0"-3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49.16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1,'9'0,"7"0,11 0,0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49.29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25.618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21,'0'-9,"0"-3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6-21T07:30:49.16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1,'9'0,"7"0,11 0,0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2AFD2-C20E-4A4A-86B6-3A3E7FD905B5}" type="datetimeFigureOut">
              <a:rPr lang="es-ES" smtClean="0"/>
              <a:pPr/>
              <a:t>28/06/2022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FFE6D-10CA-4CDD-B0E4-D73DC88ADAF6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0130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would like to thank the scientific committee for accepting this contribution to the conference.</a:t>
            </a: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9FFE6D-10CA-4CDD-B0E4-D73DC88ADAF6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8248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>
            <a:extLst>
              <a:ext uri="{FF2B5EF4-FFF2-40B4-BE49-F238E27FC236}">
                <a16:creationId xmlns:a16="http://schemas.microsoft.com/office/drawing/2014/main" id="{AAFB2975-8924-451F-9A76-ABECB2162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Marcador de notas 2">
            <a:extLst>
              <a:ext uri="{FF2B5EF4-FFF2-40B4-BE49-F238E27FC236}">
                <a16:creationId xmlns:a16="http://schemas.microsoft.com/office/drawing/2014/main" id="{03C0C059-0B34-4F41-89D9-95699FCCB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algn="just" eaLnBrk="1" hangingPunct="1">
              <a:buClr>
                <a:srgbClr val="33CC33"/>
              </a:buClr>
              <a:buFontTx/>
              <a:buNone/>
            </a:pPr>
            <a:endParaRPr lang="en-GB" altLang="es-ES" sz="1800" u="sng" dirty="0">
              <a:cs typeface="Times New Roman" panose="02020603050405020304" pitchFamily="18" charset="0"/>
            </a:endParaRPr>
          </a:p>
        </p:txBody>
      </p:sp>
      <p:sp>
        <p:nvSpPr>
          <p:cNvPr id="48132" name="Marcador de número de diapositiva 3">
            <a:extLst>
              <a:ext uri="{FF2B5EF4-FFF2-40B4-BE49-F238E27FC236}">
                <a16:creationId xmlns:a16="http://schemas.microsoft.com/office/drawing/2014/main" id="{8B22466A-93E4-489B-9BD4-24B2F0E06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D4721D-2E21-4829-BA57-76DC7050992E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110422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>
            <a:extLst>
              <a:ext uri="{FF2B5EF4-FFF2-40B4-BE49-F238E27FC236}">
                <a16:creationId xmlns:a16="http://schemas.microsoft.com/office/drawing/2014/main" id="{AAFB2975-8924-451F-9A76-ABECB2162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Marcador de notas 2">
            <a:extLst>
              <a:ext uri="{FF2B5EF4-FFF2-40B4-BE49-F238E27FC236}">
                <a16:creationId xmlns:a16="http://schemas.microsoft.com/office/drawing/2014/main" id="{03C0C059-0B34-4F41-89D9-95699FCCB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algn="just" eaLnBrk="1" hangingPunct="1">
              <a:buClr>
                <a:srgbClr val="33CC33"/>
              </a:buClr>
              <a:buFontTx/>
              <a:buNone/>
            </a:pPr>
            <a:endParaRPr lang="en-GB" altLang="es-ES" sz="1800" u="sng" dirty="0">
              <a:cs typeface="Times New Roman" panose="02020603050405020304" pitchFamily="18" charset="0"/>
            </a:endParaRPr>
          </a:p>
        </p:txBody>
      </p:sp>
      <p:sp>
        <p:nvSpPr>
          <p:cNvPr id="48132" name="Marcador de número de diapositiva 3">
            <a:extLst>
              <a:ext uri="{FF2B5EF4-FFF2-40B4-BE49-F238E27FC236}">
                <a16:creationId xmlns:a16="http://schemas.microsoft.com/office/drawing/2014/main" id="{8B22466A-93E4-489B-9BD4-24B2F0E06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D4721D-2E21-4829-BA57-76DC7050992E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64897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>
            <a:extLst>
              <a:ext uri="{FF2B5EF4-FFF2-40B4-BE49-F238E27FC236}">
                <a16:creationId xmlns:a16="http://schemas.microsoft.com/office/drawing/2014/main" id="{AAFB2975-8924-451F-9A76-ABECB2162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Marcador de notas 2">
            <a:extLst>
              <a:ext uri="{FF2B5EF4-FFF2-40B4-BE49-F238E27FC236}">
                <a16:creationId xmlns:a16="http://schemas.microsoft.com/office/drawing/2014/main" id="{03C0C059-0B34-4F41-89D9-95699FCCB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algn="just" eaLnBrk="1" hangingPunct="1">
              <a:buClr>
                <a:srgbClr val="33CC33"/>
              </a:buClr>
              <a:buFontTx/>
              <a:buNone/>
            </a:pPr>
            <a:endParaRPr lang="en-GB" altLang="es-ES" sz="1800" u="sng" dirty="0">
              <a:cs typeface="Times New Roman" panose="02020603050405020304" pitchFamily="18" charset="0"/>
            </a:endParaRPr>
          </a:p>
        </p:txBody>
      </p:sp>
      <p:sp>
        <p:nvSpPr>
          <p:cNvPr id="48132" name="Marcador de número de diapositiva 3">
            <a:extLst>
              <a:ext uri="{FF2B5EF4-FFF2-40B4-BE49-F238E27FC236}">
                <a16:creationId xmlns:a16="http://schemas.microsoft.com/office/drawing/2014/main" id="{8B22466A-93E4-489B-9BD4-24B2F0E06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D4721D-2E21-4829-BA57-76DC7050992E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724697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>
            <a:extLst>
              <a:ext uri="{FF2B5EF4-FFF2-40B4-BE49-F238E27FC236}">
                <a16:creationId xmlns:a16="http://schemas.microsoft.com/office/drawing/2014/main" id="{AAFB2975-8924-451F-9A76-ABECB2162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Marcador de notas 2">
            <a:extLst>
              <a:ext uri="{FF2B5EF4-FFF2-40B4-BE49-F238E27FC236}">
                <a16:creationId xmlns:a16="http://schemas.microsoft.com/office/drawing/2014/main" id="{03C0C059-0B34-4F41-89D9-95699FCCB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algn="just" eaLnBrk="1" hangingPunct="1">
              <a:buClr>
                <a:srgbClr val="33CC33"/>
              </a:buClr>
              <a:buFontTx/>
              <a:buNone/>
            </a:pPr>
            <a:endParaRPr lang="en-GB" altLang="es-ES" sz="1800" u="sng" dirty="0">
              <a:cs typeface="Times New Roman" panose="02020603050405020304" pitchFamily="18" charset="0"/>
            </a:endParaRPr>
          </a:p>
        </p:txBody>
      </p:sp>
      <p:sp>
        <p:nvSpPr>
          <p:cNvPr id="48132" name="Marcador de número de diapositiva 3">
            <a:extLst>
              <a:ext uri="{FF2B5EF4-FFF2-40B4-BE49-F238E27FC236}">
                <a16:creationId xmlns:a16="http://schemas.microsoft.com/office/drawing/2014/main" id="{8B22466A-93E4-489B-9BD4-24B2F0E06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D4721D-2E21-4829-BA57-76DC7050992E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32162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>
            <a:extLst>
              <a:ext uri="{FF2B5EF4-FFF2-40B4-BE49-F238E27FC236}">
                <a16:creationId xmlns:a16="http://schemas.microsoft.com/office/drawing/2014/main" id="{AAFB2975-8924-451F-9A76-ABECB2162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Marcador de notas 2">
            <a:extLst>
              <a:ext uri="{FF2B5EF4-FFF2-40B4-BE49-F238E27FC236}">
                <a16:creationId xmlns:a16="http://schemas.microsoft.com/office/drawing/2014/main" id="{03C0C059-0B34-4F41-89D9-95699FCCB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algn="just" eaLnBrk="1" hangingPunct="1">
              <a:buClr>
                <a:srgbClr val="33CC33"/>
              </a:buClr>
              <a:buFontTx/>
              <a:buNone/>
            </a:pPr>
            <a:endParaRPr lang="en-GB" altLang="es-ES" sz="1800" u="sng" dirty="0">
              <a:cs typeface="Times New Roman" panose="02020603050405020304" pitchFamily="18" charset="0"/>
            </a:endParaRPr>
          </a:p>
        </p:txBody>
      </p:sp>
      <p:sp>
        <p:nvSpPr>
          <p:cNvPr id="48132" name="Marcador de número de diapositiva 3">
            <a:extLst>
              <a:ext uri="{FF2B5EF4-FFF2-40B4-BE49-F238E27FC236}">
                <a16:creationId xmlns:a16="http://schemas.microsoft.com/office/drawing/2014/main" id="{8B22466A-93E4-489B-9BD4-24B2F0E06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D4721D-2E21-4829-BA57-76DC7050992E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30751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>
            <a:extLst>
              <a:ext uri="{FF2B5EF4-FFF2-40B4-BE49-F238E27FC236}">
                <a16:creationId xmlns:a16="http://schemas.microsoft.com/office/drawing/2014/main" id="{AAFB2975-8924-451F-9A76-ABECB2162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Marcador de notas 2">
            <a:extLst>
              <a:ext uri="{FF2B5EF4-FFF2-40B4-BE49-F238E27FC236}">
                <a16:creationId xmlns:a16="http://schemas.microsoft.com/office/drawing/2014/main" id="{03C0C059-0B34-4F41-89D9-95699FCCB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NPV is the proportion of batches that actually result in a good product out of all those within the High Confidence Design Space. And, therefore, this metric is directly connected to the definition of the High-Confidence DS itself.</a:t>
            </a:r>
          </a:p>
          <a:p>
            <a:pPr marL="457200" marR="0" lvl="1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Type I risk is defined as the proportion of truly acceptable batches of raw materials that is rejected by the customer under a given specification region; type II risk consists of the proportion of truly unacceptable batches of raw materials that is accepted by the customer under a given specification region [1].</a:t>
            </a:r>
            <a:endParaRPr lang="es-E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1" algn="just" eaLnBrk="1" hangingPunct="1">
              <a:buClr>
                <a:srgbClr val="33CC33"/>
              </a:buClr>
              <a:buFontTx/>
              <a:buNone/>
            </a:pPr>
            <a:endParaRPr lang="en-GB" altLang="es-ES" sz="1800" u="sng" dirty="0">
              <a:cs typeface="Times New Roman" panose="02020603050405020304" pitchFamily="18" charset="0"/>
            </a:endParaRPr>
          </a:p>
        </p:txBody>
      </p:sp>
      <p:sp>
        <p:nvSpPr>
          <p:cNvPr id="48132" name="Marcador de número de diapositiva 3">
            <a:extLst>
              <a:ext uri="{FF2B5EF4-FFF2-40B4-BE49-F238E27FC236}">
                <a16:creationId xmlns:a16="http://schemas.microsoft.com/office/drawing/2014/main" id="{8B22466A-93E4-489B-9BD4-24B2F0E06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D4721D-2E21-4829-BA57-76DC7050992E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541821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>
            <a:extLst>
              <a:ext uri="{FF2B5EF4-FFF2-40B4-BE49-F238E27FC236}">
                <a16:creationId xmlns:a16="http://schemas.microsoft.com/office/drawing/2014/main" id="{AAFB2975-8924-451F-9A76-ABECB2162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Marcador de notas 2">
            <a:extLst>
              <a:ext uri="{FF2B5EF4-FFF2-40B4-BE49-F238E27FC236}">
                <a16:creationId xmlns:a16="http://schemas.microsoft.com/office/drawing/2014/main" id="{03C0C059-0B34-4F41-89D9-95699FCCB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algn="just" eaLnBrk="1" hangingPunct="1">
              <a:buClr>
                <a:srgbClr val="33CC33"/>
              </a:buClr>
              <a:buFontTx/>
              <a:buNone/>
            </a:pPr>
            <a:endParaRPr lang="en-GB" altLang="es-ES" sz="1800" u="sng" dirty="0">
              <a:cs typeface="Times New Roman" panose="02020603050405020304" pitchFamily="18" charset="0"/>
            </a:endParaRPr>
          </a:p>
        </p:txBody>
      </p:sp>
      <p:sp>
        <p:nvSpPr>
          <p:cNvPr id="48132" name="Marcador de número de diapositiva 3">
            <a:extLst>
              <a:ext uri="{FF2B5EF4-FFF2-40B4-BE49-F238E27FC236}">
                <a16:creationId xmlns:a16="http://schemas.microsoft.com/office/drawing/2014/main" id="{8B22466A-93E4-489B-9BD4-24B2F0E06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D4721D-2E21-4829-BA57-76DC7050992E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10232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>
            <a:extLst>
              <a:ext uri="{FF2B5EF4-FFF2-40B4-BE49-F238E27FC236}">
                <a16:creationId xmlns:a16="http://schemas.microsoft.com/office/drawing/2014/main" id="{AAFB2975-8924-451F-9A76-ABECB2162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Marcador de notas 2">
            <a:extLst>
              <a:ext uri="{FF2B5EF4-FFF2-40B4-BE49-F238E27FC236}">
                <a16:creationId xmlns:a16="http://schemas.microsoft.com/office/drawing/2014/main" id="{03C0C059-0B34-4F41-89D9-95699FCCB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algn="just" eaLnBrk="1" hangingPunct="1">
              <a:buClr>
                <a:srgbClr val="33CC33"/>
              </a:buClr>
              <a:buFontTx/>
              <a:buNone/>
            </a:pPr>
            <a:endParaRPr lang="en-GB" altLang="es-ES" sz="1800" u="sng" dirty="0">
              <a:cs typeface="Times New Roman" panose="02020603050405020304" pitchFamily="18" charset="0"/>
            </a:endParaRPr>
          </a:p>
        </p:txBody>
      </p:sp>
      <p:sp>
        <p:nvSpPr>
          <p:cNvPr id="48132" name="Marcador de número de diapositiva 3">
            <a:extLst>
              <a:ext uri="{FF2B5EF4-FFF2-40B4-BE49-F238E27FC236}">
                <a16:creationId xmlns:a16="http://schemas.microsoft.com/office/drawing/2014/main" id="{8B22466A-93E4-489B-9BD4-24B2F0E06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D4721D-2E21-4829-BA57-76DC7050992E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68374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Marcador de imagen de diapositiva 1">
            <a:extLst>
              <a:ext uri="{FF2B5EF4-FFF2-40B4-BE49-F238E27FC236}">
                <a16:creationId xmlns:a16="http://schemas.microsoft.com/office/drawing/2014/main" id="{7CAD1451-775A-4C8E-A12C-3F671416D0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Marcador de notas 2">
            <a:extLst>
              <a:ext uri="{FF2B5EF4-FFF2-40B4-BE49-F238E27FC236}">
                <a16:creationId xmlns:a16="http://schemas.microsoft.com/office/drawing/2014/main" id="{E53A7B67-43D7-405D-9733-2E1CF64EE4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s-ES" dirty="0"/>
          </a:p>
        </p:txBody>
      </p:sp>
      <p:sp>
        <p:nvSpPr>
          <p:cNvPr id="65540" name="Marcador de número de diapositiva 3">
            <a:extLst>
              <a:ext uri="{FF2B5EF4-FFF2-40B4-BE49-F238E27FC236}">
                <a16:creationId xmlns:a16="http://schemas.microsoft.com/office/drawing/2014/main" id="{F9F1071B-24DE-45F6-AC78-D99201DA11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FDD51C0-8A10-423F-8D5B-E5DD90FEDC83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Marcador de imagen de diapositiva 1">
            <a:extLst>
              <a:ext uri="{FF2B5EF4-FFF2-40B4-BE49-F238E27FC236}">
                <a16:creationId xmlns:a16="http://schemas.microsoft.com/office/drawing/2014/main" id="{DA0D5D45-0F84-4749-AF52-803E4F8AE0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Marcador de notas 2">
            <a:extLst>
              <a:ext uri="{FF2B5EF4-FFF2-40B4-BE49-F238E27FC236}">
                <a16:creationId xmlns:a16="http://schemas.microsoft.com/office/drawing/2014/main" id="{F69A73BF-83BA-4267-AF37-E2EE20301A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the idea of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Jaeckle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MacGregor, we can build causal models using Latent Variables Regression Model Inversion, such as PLS regression.</a:t>
            </a:r>
            <a:endParaRPr lang="en-GB" altLang="es-ES" dirty="0"/>
          </a:p>
        </p:txBody>
      </p:sp>
      <p:sp>
        <p:nvSpPr>
          <p:cNvPr id="24580" name="Marcador de número de diapositiva 3">
            <a:extLst>
              <a:ext uri="{FF2B5EF4-FFF2-40B4-BE49-F238E27FC236}">
                <a16:creationId xmlns:a16="http://schemas.microsoft.com/office/drawing/2014/main" id="{533922F7-ACCD-4227-9A86-F6094B8D03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66034E-4885-41D8-957C-57DBDFEB41A6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>
            <a:extLst>
              <a:ext uri="{FF2B5EF4-FFF2-40B4-BE49-F238E27FC236}">
                <a16:creationId xmlns:a16="http://schemas.microsoft.com/office/drawing/2014/main" id="{AAFB2975-8924-451F-9A76-ABECB2162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Marcador de notas 2">
            <a:extLst>
              <a:ext uri="{FF2B5EF4-FFF2-40B4-BE49-F238E27FC236}">
                <a16:creationId xmlns:a16="http://schemas.microsoft.com/office/drawing/2014/main" id="{03C0C059-0B34-4F41-89D9-95699FCCB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algn="just" eaLnBrk="1" hangingPunct="1">
              <a:buClr>
                <a:srgbClr val="33CC33"/>
              </a:buClr>
              <a:buFontTx/>
              <a:buBlip>
                <a:blip r:embed="rId3"/>
              </a:buBlip>
            </a:pPr>
            <a:r>
              <a:rPr lang="en-GB" altLang="es-ES" sz="1800" dirty="0">
                <a:cs typeface="Times New Roman" panose="02020603050405020304" pitchFamily="18" charset="0"/>
              </a:rPr>
              <a:t>The latent variables are orthogonal to each other.</a:t>
            </a:r>
          </a:p>
          <a:p>
            <a:pPr lvl="1" algn="just" eaLnBrk="1" hangingPunct="1">
              <a:buClr>
                <a:srgbClr val="33CC33"/>
              </a:buClr>
              <a:buFontTx/>
              <a:buBlip>
                <a:blip r:embed="rId3"/>
              </a:buBlip>
            </a:pPr>
            <a:r>
              <a:rPr lang="en-GB" altLang="es-ES" sz="1800" dirty="0">
                <a:cs typeface="Times New Roman" panose="02020603050405020304" pitchFamily="18" charset="0"/>
              </a:rPr>
              <a:t>The dimensionality of the space is reduced (the information is compressed).</a:t>
            </a:r>
          </a:p>
          <a:p>
            <a:pPr lvl="1" algn="just" eaLnBrk="1" hangingPunct="1">
              <a:buClr>
                <a:srgbClr val="33CC33"/>
              </a:buClr>
              <a:buFontTx/>
              <a:buBlip>
                <a:blip r:embed="rId3"/>
              </a:buBlip>
            </a:pPr>
            <a:r>
              <a:rPr lang="en-GB" altLang="es-ES" sz="1800" u="sng" dirty="0">
                <a:cs typeface="Times New Roman" panose="02020603050405020304" pitchFamily="18" charset="0"/>
              </a:rPr>
              <a:t>Not only models the relationship between X and y, but also provides model for both spaces</a:t>
            </a:r>
          </a:p>
        </p:txBody>
      </p:sp>
      <p:sp>
        <p:nvSpPr>
          <p:cNvPr id="48132" name="Marcador de número de diapositiva 3">
            <a:extLst>
              <a:ext uri="{FF2B5EF4-FFF2-40B4-BE49-F238E27FC236}">
                <a16:creationId xmlns:a16="http://schemas.microsoft.com/office/drawing/2014/main" id="{8B22466A-93E4-489B-9BD4-24B2F0E06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D4721D-2E21-4829-BA57-76DC7050992E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292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>
            <a:extLst>
              <a:ext uri="{FF2B5EF4-FFF2-40B4-BE49-F238E27FC236}">
                <a16:creationId xmlns:a16="http://schemas.microsoft.com/office/drawing/2014/main" id="{AAFB2975-8924-451F-9A76-ABECB2162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Marcador de notas 2">
            <a:extLst>
              <a:ext uri="{FF2B5EF4-FFF2-40B4-BE49-F238E27FC236}">
                <a16:creationId xmlns:a16="http://schemas.microsoft.com/office/drawing/2014/main" id="{03C0C059-0B34-4F41-89D9-95699FCCB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algn="just" eaLnBrk="1" hangingPunct="1">
              <a:buClr>
                <a:srgbClr val="33CC33"/>
              </a:buClr>
              <a:buFontTx/>
              <a:buNone/>
            </a:pPr>
            <a:endParaRPr lang="en-GB" altLang="es-ES" sz="1800" u="sng" dirty="0">
              <a:cs typeface="Times New Roman" panose="02020603050405020304" pitchFamily="18" charset="0"/>
            </a:endParaRPr>
          </a:p>
        </p:txBody>
      </p:sp>
      <p:sp>
        <p:nvSpPr>
          <p:cNvPr id="48132" name="Marcador de número de diapositiva 3">
            <a:extLst>
              <a:ext uri="{FF2B5EF4-FFF2-40B4-BE49-F238E27FC236}">
                <a16:creationId xmlns:a16="http://schemas.microsoft.com/office/drawing/2014/main" id="{8B22466A-93E4-489B-9BD4-24B2F0E06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D4721D-2E21-4829-BA57-76DC7050992E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63916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>
            <a:extLst>
              <a:ext uri="{FF2B5EF4-FFF2-40B4-BE49-F238E27FC236}">
                <a16:creationId xmlns:a16="http://schemas.microsoft.com/office/drawing/2014/main" id="{AAFB2975-8924-451F-9A76-ABECB2162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Marcador de notas 2">
            <a:extLst>
              <a:ext uri="{FF2B5EF4-FFF2-40B4-BE49-F238E27FC236}">
                <a16:creationId xmlns:a16="http://schemas.microsoft.com/office/drawing/2014/main" id="{03C0C059-0B34-4F41-89D9-95699FCCB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algn="just" eaLnBrk="1" hangingPunct="1">
              <a:buClr>
                <a:srgbClr val="33CC33"/>
              </a:buClr>
              <a:buFontTx/>
              <a:buNone/>
            </a:pPr>
            <a:endParaRPr lang="en-GB" altLang="es-ES" sz="1800" u="sng" dirty="0">
              <a:cs typeface="Times New Roman" panose="02020603050405020304" pitchFamily="18" charset="0"/>
            </a:endParaRPr>
          </a:p>
        </p:txBody>
      </p:sp>
      <p:sp>
        <p:nvSpPr>
          <p:cNvPr id="48132" name="Marcador de número de diapositiva 3">
            <a:extLst>
              <a:ext uri="{FF2B5EF4-FFF2-40B4-BE49-F238E27FC236}">
                <a16:creationId xmlns:a16="http://schemas.microsoft.com/office/drawing/2014/main" id="{8B22466A-93E4-489B-9BD4-24B2F0E06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D4721D-2E21-4829-BA57-76DC7050992E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7353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>
            <a:extLst>
              <a:ext uri="{FF2B5EF4-FFF2-40B4-BE49-F238E27FC236}">
                <a16:creationId xmlns:a16="http://schemas.microsoft.com/office/drawing/2014/main" id="{AAFB2975-8924-451F-9A76-ABECB2162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Marcador de notas 2">
            <a:extLst>
              <a:ext uri="{FF2B5EF4-FFF2-40B4-BE49-F238E27FC236}">
                <a16:creationId xmlns:a16="http://schemas.microsoft.com/office/drawing/2014/main" id="{03C0C059-0B34-4F41-89D9-95699FCCB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algn="just" eaLnBrk="1" hangingPunct="1">
              <a:buClr>
                <a:srgbClr val="33CC33"/>
              </a:buClr>
              <a:buFontTx/>
              <a:buNone/>
            </a:pPr>
            <a:endParaRPr lang="en-GB" altLang="es-ES" sz="1800" u="sng" dirty="0">
              <a:cs typeface="Times New Roman" panose="02020603050405020304" pitchFamily="18" charset="0"/>
            </a:endParaRPr>
          </a:p>
        </p:txBody>
      </p:sp>
      <p:sp>
        <p:nvSpPr>
          <p:cNvPr id="48132" name="Marcador de número de diapositiva 3">
            <a:extLst>
              <a:ext uri="{FF2B5EF4-FFF2-40B4-BE49-F238E27FC236}">
                <a16:creationId xmlns:a16="http://schemas.microsoft.com/office/drawing/2014/main" id="{8B22466A-93E4-489B-9BD4-24B2F0E06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D4721D-2E21-4829-BA57-76DC7050992E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16666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>
            <a:extLst>
              <a:ext uri="{FF2B5EF4-FFF2-40B4-BE49-F238E27FC236}">
                <a16:creationId xmlns:a16="http://schemas.microsoft.com/office/drawing/2014/main" id="{AAFB2975-8924-451F-9A76-ABECB2162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Marcador de notas 2">
            <a:extLst>
              <a:ext uri="{FF2B5EF4-FFF2-40B4-BE49-F238E27FC236}">
                <a16:creationId xmlns:a16="http://schemas.microsoft.com/office/drawing/2014/main" id="{03C0C059-0B34-4F41-89D9-95699FCCB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algn="just" eaLnBrk="1" hangingPunct="1">
              <a:buClr>
                <a:srgbClr val="33CC33"/>
              </a:buClr>
              <a:buFontTx/>
              <a:buNone/>
            </a:pPr>
            <a:endParaRPr lang="en-GB" altLang="es-ES" sz="1800" u="sng" dirty="0">
              <a:cs typeface="Times New Roman" panose="02020603050405020304" pitchFamily="18" charset="0"/>
            </a:endParaRPr>
          </a:p>
        </p:txBody>
      </p:sp>
      <p:sp>
        <p:nvSpPr>
          <p:cNvPr id="48132" name="Marcador de número de diapositiva 3">
            <a:extLst>
              <a:ext uri="{FF2B5EF4-FFF2-40B4-BE49-F238E27FC236}">
                <a16:creationId xmlns:a16="http://schemas.microsoft.com/office/drawing/2014/main" id="{8B22466A-93E4-489B-9BD4-24B2F0E06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D4721D-2E21-4829-BA57-76DC7050992E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74478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>
            <a:extLst>
              <a:ext uri="{FF2B5EF4-FFF2-40B4-BE49-F238E27FC236}">
                <a16:creationId xmlns:a16="http://schemas.microsoft.com/office/drawing/2014/main" id="{AAFB2975-8924-451F-9A76-ABECB2162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Marcador de notas 2">
            <a:extLst>
              <a:ext uri="{FF2B5EF4-FFF2-40B4-BE49-F238E27FC236}">
                <a16:creationId xmlns:a16="http://schemas.microsoft.com/office/drawing/2014/main" id="{03C0C059-0B34-4F41-89D9-95699FCCB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algn="just" eaLnBrk="1" hangingPunct="1">
              <a:buClr>
                <a:srgbClr val="33CC33"/>
              </a:buClr>
              <a:buFontTx/>
              <a:buNone/>
            </a:pPr>
            <a:endParaRPr lang="en-GB" altLang="es-ES" sz="1800" u="sng" dirty="0">
              <a:cs typeface="Times New Roman" panose="02020603050405020304" pitchFamily="18" charset="0"/>
            </a:endParaRPr>
          </a:p>
        </p:txBody>
      </p:sp>
      <p:sp>
        <p:nvSpPr>
          <p:cNvPr id="48132" name="Marcador de número de diapositiva 3">
            <a:extLst>
              <a:ext uri="{FF2B5EF4-FFF2-40B4-BE49-F238E27FC236}">
                <a16:creationId xmlns:a16="http://schemas.microsoft.com/office/drawing/2014/main" id="{8B22466A-93E4-489B-9BD4-24B2F0E06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D4721D-2E21-4829-BA57-76DC7050992E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42714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Marcador de imagen de diapositiva 1">
            <a:extLst>
              <a:ext uri="{FF2B5EF4-FFF2-40B4-BE49-F238E27FC236}">
                <a16:creationId xmlns:a16="http://schemas.microsoft.com/office/drawing/2014/main" id="{AAFB2975-8924-451F-9A76-ABECB2162F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Marcador de notas 2">
            <a:extLst>
              <a:ext uri="{FF2B5EF4-FFF2-40B4-BE49-F238E27FC236}">
                <a16:creationId xmlns:a16="http://schemas.microsoft.com/office/drawing/2014/main" id="{03C0C059-0B34-4F41-89D9-95699FCCBF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algn="just" eaLnBrk="1" hangingPunct="1">
              <a:buClr>
                <a:srgbClr val="33CC33"/>
              </a:buClr>
              <a:buFontTx/>
              <a:buNone/>
            </a:pPr>
            <a:endParaRPr lang="en-GB" altLang="es-ES" sz="1800" dirty="0">
              <a:cs typeface="Times New Roman" panose="02020603050405020304" pitchFamily="18" charset="0"/>
            </a:endParaRPr>
          </a:p>
        </p:txBody>
      </p:sp>
      <p:sp>
        <p:nvSpPr>
          <p:cNvPr id="48132" name="Marcador de número de diapositiva 3">
            <a:extLst>
              <a:ext uri="{FF2B5EF4-FFF2-40B4-BE49-F238E27FC236}">
                <a16:creationId xmlns:a16="http://schemas.microsoft.com/office/drawing/2014/main" id="{8B22466A-93E4-489B-9BD4-24B2F0E063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D4721D-2E21-4829-BA57-76DC7050992E}" type="slidenum">
              <a:rPr lang="es-ES" altLang="es-E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67213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 userDrawn="1"/>
        </p:nvSpPr>
        <p:spPr>
          <a:xfrm>
            <a:off x="215516" y="1052736"/>
            <a:ext cx="8712968" cy="1872208"/>
          </a:xfrm>
          <a:prstGeom prst="roundRect">
            <a:avLst/>
          </a:prstGeom>
          <a:solidFill>
            <a:srgbClr val="0000FF"/>
          </a:solidFill>
          <a:ln>
            <a:noFill/>
          </a:ln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0" dirty="0">
              <a:latin typeface="Calibri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51216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pic>
        <p:nvPicPr>
          <p:cNvPr id="12291" name="Picture 3" descr="C:\Users\MI PC\Dropbox\GIEM - licenses\GIEM_logo_color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2688" y="5848601"/>
            <a:ext cx="2771800" cy="820759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238895"/>
            <a:ext cx="7772400" cy="1470025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Picture 2" descr="http://www.upv.es/perfiles/pas-pdi/imagenes/marca_UPV_principal_negro150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28" y="5805264"/>
            <a:ext cx="2323671" cy="820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 userDrawn="1"/>
        </p:nvSpPr>
        <p:spPr>
          <a:xfrm>
            <a:off x="0" y="0"/>
            <a:ext cx="9144000" cy="864096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>
            <a:no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32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8132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es-ES" dirty="0"/>
              <a:t>Autor o presentación</a:t>
            </a:r>
          </a:p>
        </p:txBody>
      </p:sp>
      <p:pic>
        <p:nvPicPr>
          <p:cNvPr id="6146" name="Picture 2" descr="http://www.upv.es/perfiles/pas-pdi/imagenes/marca_UPV_principal_negro15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6309320"/>
            <a:ext cx="1426974" cy="504056"/>
          </a:xfrm>
          <a:prstGeom prst="rect">
            <a:avLst/>
          </a:prstGeom>
          <a:noFill/>
        </p:spPr>
      </p:pic>
      <p:pic>
        <p:nvPicPr>
          <p:cNvPr id="1026" name="Picture 2" descr="C:\Users\MI PC\Dropbox\GIEM - licenses\GIEM_logo_negro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309320"/>
            <a:ext cx="1702065" cy="504000"/>
          </a:xfrm>
          <a:prstGeom prst="rect">
            <a:avLst/>
          </a:prstGeom>
          <a:noFill/>
        </p:spPr>
      </p:pic>
      <p:cxnSp>
        <p:nvCxnSpPr>
          <p:cNvPr id="12" name="11 Conector recto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/>
              <a:t>Autor o presentación</a:t>
            </a: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244A-FD3A-419A-A739-5D41D453BA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.xml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.xml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customXml" Target="../ink/ink20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7" Type="http://schemas.openxmlformats.org/officeDocument/2006/relationships/image" Target="../media/image2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7" Type="http://schemas.openxmlformats.org/officeDocument/2006/relationships/image" Target="../media/image2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2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0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0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customXml" Target="../ink/ink4.xml"/><Relationship Id="rId10" Type="http://schemas.openxmlformats.org/officeDocument/2006/relationships/image" Target="../media/image10.png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.xml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customXml" Target="../ink/ink5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customXml" Target="../ink/ink8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customXml" Target="../ink/ink11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customXml" Target="../ink/ink14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customXml" Target="../ink/ink17.xml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Subtítulo">
            <a:extLst>
              <a:ext uri="{FF2B5EF4-FFF2-40B4-BE49-F238E27FC236}">
                <a16:creationId xmlns:a16="http://schemas.microsoft.com/office/drawing/2014/main" id="{8B8D4798-6D24-4CBF-92D9-9855844D8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768" y="3068960"/>
            <a:ext cx="8748464" cy="273630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GB" sz="2200" b="1" u="sng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Joan Borràs-Ferrís</a:t>
            </a:r>
            <a:r>
              <a:rPr lang="en-GB" sz="22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, Alba González-</a:t>
            </a:r>
            <a:r>
              <a:rPr lang="en-GB" sz="2200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Cebrián</a:t>
            </a:r>
            <a:r>
              <a:rPr lang="en-GB" sz="22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, Joaquín Martínez-</a:t>
            </a:r>
            <a:r>
              <a:rPr lang="en-GB" sz="2200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Minaya</a:t>
            </a:r>
            <a:r>
              <a:rPr lang="en-GB" sz="22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, Daniel </a:t>
            </a:r>
            <a:r>
              <a:rPr lang="en-GB" sz="2200" b="1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Palací</a:t>
            </a:r>
            <a:r>
              <a:rPr lang="en-GB" sz="2200" b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-López, Alberto Ferrer</a:t>
            </a:r>
          </a:p>
          <a:p>
            <a:pPr>
              <a:lnSpc>
                <a:spcPct val="130000"/>
              </a:lnSpc>
            </a:pPr>
            <a:endParaRPr lang="en-GB" sz="1600" b="1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>
              <a:lnSpc>
                <a:spcPct val="130000"/>
              </a:lnSpc>
            </a:pPr>
            <a:r>
              <a:rPr lang="en-GB" sz="1800" i="1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Multivariate Statistical Engineering Group</a:t>
            </a:r>
          </a:p>
          <a:p>
            <a:pPr>
              <a:lnSpc>
                <a:spcPct val="130000"/>
              </a:lnSpc>
            </a:pPr>
            <a:r>
              <a:rPr lang="en-GB" sz="18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Departamento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de </a:t>
            </a:r>
            <a:r>
              <a:rPr lang="en-GB" sz="18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Estadística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e IO </a:t>
            </a:r>
            <a:r>
              <a:rPr lang="en-GB" sz="18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Aplicadas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y Calidad</a:t>
            </a:r>
          </a:p>
          <a:p>
            <a:pPr>
              <a:lnSpc>
                <a:spcPct val="130000"/>
              </a:lnSpc>
            </a:pPr>
            <a:r>
              <a:rPr lang="en-GB" sz="18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Universitat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</a:t>
            </a:r>
            <a:r>
              <a:rPr lang="en-GB" sz="18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Politècnica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 de </a:t>
            </a:r>
            <a:r>
              <a:rPr lang="en-GB" sz="1800" dirty="0" err="1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València</a:t>
            </a:r>
            <a:r>
              <a:rPr lang="en-GB" sz="1800" dirty="0">
                <a:solidFill>
                  <a:schemeClr val="tx1">
                    <a:lumMod val="50000"/>
                    <a:lumOff val="50000"/>
                  </a:schemeClr>
                </a:solidFill>
                <a:cs typeface="Calibri"/>
              </a:rPr>
              <a:t>. Camino de Vera s/n. 46022. Valencia (Spain)</a:t>
            </a:r>
            <a:endParaRPr lang="en-GB" sz="1800" baseline="30000" dirty="0">
              <a:solidFill>
                <a:schemeClr val="tx1">
                  <a:lumMod val="50000"/>
                  <a:lumOff val="50000"/>
                </a:schemeClr>
              </a:solidFill>
              <a:cs typeface="Calibri"/>
            </a:endParaRPr>
          </a:p>
          <a:p>
            <a:pPr>
              <a:lnSpc>
                <a:spcPct val="130000"/>
              </a:lnSpc>
            </a:pPr>
            <a:endParaRPr lang="en-GB" noProof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2 Título">
            <a:extLst>
              <a:ext uri="{FF2B5EF4-FFF2-40B4-BE49-F238E27FC236}">
                <a16:creationId xmlns:a16="http://schemas.microsoft.com/office/drawing/2014/main" id="{30AE1ACD-F53A-45C8-B711-768EB25382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38895"/>
            <a:ext cx="7918648" cy="1470025"/>
          </a:xfrm>
        </p:spPr>
        <p:txBody>
          <a:bodyPr>
            <a:normAutofit/>
          </a:bodyPr>
          <a:lstStyle/>
          <a:p>
            <a:r>
              <a:rPr lang="en-US" noProof="0" dirty="0"/>
              <a:t>Statistical Machine Learning for defining the Design Space </a:t>
            </a:r>
            <a:endParaRPr lang="en-GB" noProof="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Resultado de imagen de raw materials icon">
            <a:extLst>
              <a:ext uri="{FF2B5EF4-FFF2-40B4-BE49-F238E27FC236}">
                <a16:creationId xmlns:a16="http://schemas.microsoft.com/office/drawing/2014/main" id="{F6E8A26E-2DB3-59F4-CBD5-1ED262728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7072"/>
            <a:ext cx="106089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n 35" descr="Resultado de imagen de design of experiments icon">
            <a:extLst>
              <a:ext uri="{FF2B5EF4-FFF2-40B4-BE49-F238E27FC236}">
                <a16:creationId xmlns:a16="http://schemas.microsoft.com/office/drawing/2014/main" id="{2ECC36E2-D980-2E5F-75BA-57038EF12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18" y="3753168"/>
            <a:ext cx="1189413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CA19AAD8-3931-335D-F0D0-57772E44DE1E}"/>
                  </a:ext>
                </a:extLst>
              </p14:cNvPr>
              <p14:cNvContentPartPr/>
              <p14:nvPr/>
            </p14:nvContentPartPr>
            <p14:xfrm>
              <a:off x="5940152" y="2342705"/>
              <a:ext cx="360" cy="7920"/>
            </p14:xfrm>
          </p:contentPart>
        </mc:Choice>
        <mc:Fallback xmlns=""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CA19AAD8-3931-335D-F0D0-57772E44DE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2512" y="2234705"/>
                <a:ext cx="36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0E65B633-0B5C-31BC-DAEA-1B77B2201F11}"/>
                  </a:ext>
                </a:extLst>
              </p14:cNvPr>
              <p14:cNvContentPartPr/>
              <p14:nvPr/>
            </p14:nvContentPartPr>
            <p14:xfrm>
              <a:off x="-1761442" y="1155013"/>
              <a:ext cx="28800" cy="360"/>
            </p14:xfrm>
          </p:contentPart>
        </mc:Choice>
        <mc:Fallback xmlns=""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0E65B633-0B5C-31BC-DAEA-1B77B2201F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79082" y="1047373"/>
                <a:ext cx="64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0565C2F5-2354-04F3-EBFD-EE0A5437E46D}"/>
                  </a:ext>
                </a:extLst>
              </p14:cNvPr>
              <p14:cNvContentPartPr/>
              <p14:nvPr/>
            </p14:nvContentPartPr>
            <p14:xfrm>
              <a:off x="-1723282" y="1155013"/>
              <a:ext cx="360" cy="360"/>
            </p14:xfrm>
          </p:contentPart>
        </mc:Choice>
        <mc:Fallback xmlns=""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0565C2F5-2354-04F3-EBFD-EE0A5437E4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740922" y="1047373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1E68DF70-885C-95D5-1F8E-7FF44DB8399F}"/>
              </a:ext>
            </a:extLst>
          </p:cNvPr>
          <p:cNvCxnSpPr>
            <a:cxnSpLocks/>
          </p:cNvCxnSpPr>
          <p:nvPr/>
        </p:nvCxnSpPr>
        <p:spPr>
          <a:xfrm>
            <a:off x="4449879" y="3614465"/>
            <a:ext cx="1528949" cy="23414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de flecha 111">
            <a:extLst>
              <a:ext uri="{FF2B5EF4-FFF2-40B4-BE49-F238E27FC236}">
                <a16:creationId xmlns:a16="http://schemas.microsoft.com/office/drawing/2014/main" id="{3A700F4B-73D1-80C4-867B-4A91C511E430}"/>
              </a:ext>
            </a:extLst>
          </p:cNvPr>
          <p:cNvCxnSpPr>
            <a:cxnSpLocks/>
          </p:cNvCxnSpPr>
          <p:nvPr/>
        </p:nvCxnSpPr>
        <p:spPr>
          <a:xfrm>
            <a:off x="1979712" y="3614465"/>
            <a:ext cx="2046549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0" descr="Resultado de imagen de quality characteristic icon">
            <a:extLst>
              <a:ext uri="{FF2B5EF4-FFF2-40B4-BE49-F238E27FC236}">
                <a16:creationId xmlns:a16="http://schemas.microsoft.com/office/drawing/2014/main" id="{8BCC8795-C88B-41E2-6730-117B5DCF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96952"/>
            <a:ext cx="1271549" cy="130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591C92F-993A-BB8A-FC86-6F91E5C7A7F1}"/>
              </a:ext>
            </a:extLst>
          </p:cNvPr>
          <p:cNvSpPr/>
          <p:nvPr/>
        </p:nvSpPr>
        <p:spPr>
          <a:xfrm>
            <a:off x="7626545" y="3358336"/>
            <a:ext cx="576000" cy="576000"/>
          </a:xfrm>
          <a:prstGeom prst="ellipse">
            <a:avLst/>
          </a:prstGeom>
          <a:solidFill>
            <a:srgbClr val="00CC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0E1261C5-AD76-1EAE-F789-7DC5937C57FC}"/>
              </a:ext>
            </a:extLst>
          </p:cNvPr>
          <p:cNvSpPr/>
          <p:nvPr/>
        </p:nvSpPr>
        <p:spPr>
          <a:xfrm>
            <a:off x="3635118" y="3733606"/>
            <a:ext cx="1189413" cy="1274135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5B96799E-7913-D104-28F6-8A5090CB77D2}"/>
              </a:ext>
            </a:extLst>
          </p:cNvPr>
          <p:cNvSpPr/>
          <p:nvPr/>
        </p:nvSpPr>
        <p:spPr>
          <a:xfrm>
            <a:off x="581070" y="2966407"/>
            <a:ext cx="1271549" cy="1308821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8CF2951-4714-7590-7394-ED1B8C98AE08}"/>
              </a:ext>
            </a:extLst>
          </p:cNvPr>
          <p:cNvSpPr/>
          <p:nvPr/>
        </p:nvSpPr>
        <p:spPr>
          <a:xfrm>
            <a:off x="3437736" y="3605105"/>
            <a:ext cx="1584176" cy="144000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0458D310-6507-293F-23EC-1A693E5CD340}"/>
              </a:ext>
            </a:extLst>
          </p:cNvPr>
          <p:cNvSpPr/>
          <p:nvPr/>
        </p:nvSpPr>
        <p:spPr>
          <a:xfrm>
            <a:off x="385400" y="2900817"/>
            <a:ext cx="1584176" cy="1440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0196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E9CEFCA0-2EDB-2022-F6AB-6FC6E135F1C4}"/>
              </a:ext>
            </a:extLst>
          </p:cNvPr>
          <p:cNvGrpSpPr/>
          <p:nvPr/>
        </p:nvGrpSpPr>
        <p:grpSpPr>
          <a:xfrm>
            <a:off x="858909" y="3011404"/>
            <a:ext cx="7025459" cy="1384994"/>
            <a:chOff x="858909" y="3011404"/>
            <a:chExt cx="7025459" cy="1384994"/>
          </a:xfrm>
        </p:grpSpPr>
        <p:sp>
          <p:nvSpPr>
            <p:cNvPr id="31" name="Forma libre 37">
              <a:extLst>
                <a:ext uri="{FF2B5EF4-FFF2-40B4-BE49-F238E27FC236}">
                  <a16:creationId xmlns:a16="http://schemas.microsoft.com/office/drawing/2014/main" id="{25A23956-54FA-0D4B-7A9C-66401FE75D02}"/>
                </a:ext>
              </a:extLst>
            </p:cNvPr>
            <p:cNvSpPr/>
            <p:nvPr/>
          </p:nvSpPr>
          <p:spPr>
            <a:xfrm>
              <a:off x="1272903" y="3176972"/>
              <a:ext cx="464862" cy="504056"/>
            </a:xfrm>
            <a:custGeom>
              <a:avLst/>
              <a:gdLst>
                <a:gd name="connsiteX0" fmla="*/ 1353883 w 2349425"/>
                <a:gd name="connsiteY0" fmla="*/ 2364958 h 2364958"/>
                <a:gd name="connsiteX1" fmla="*/ 83950 w 2349425"/>
                <a:gd name="connsiteY1" fmla="*/ 2009371 h 2364958"/>
                <a:gd name="connsiteX2" fmla="*/ 210943 w 2349425"/>
                <a:gd name="connsiteY2" fmla="*/ 841015 h 2364958"/>
                <a:gd name="connsiteX3" fmla="*/ 947505 w 2349425"/>
                <a:gd name="connsiteY3" fmla="*/ 129841 h 2364958"/>
                <a:gd name="connsiteX4" fmla="*/ 2039647 w 2349425"/>
                <a:gd name="connsiteY4" fmla="*/ 79043 h 2364958"/>
                <a:gd name="connsiteX5" fmla="*/ 2319033 w 2349425"/>
                <a:gd name="connsiteY5" fmla="*/ 968010 h 2364958"/>
                <a:gd name="connsiteX6" fmla="*/ 1455478 w 2349425"/>
                <a:gd name="connsiteY6" fmla="*/ 1856977 h 2364958"/>
                <a:gd name="connsiteX0" fmla="*/ 1462988 w 2356935"/>
                <a:gd name="connsiteY0" fmla="*/ 1831578 h 2050084"/>
                <a:gd name="connsiteX1" fmla="*/ 91460 w 2356935"/>
                <a:gd name="connsiteY1" fmla="*/ 2009371 h 2050084"/>
                <a:gd name="connsiteX2" fmla="*/ 218453 w 2356935"/>
                <a:gd name="connsiteY2" fmla="*/ 841015 h 2050084"/>
                <a:gd name="connsiteX3" fmla="*/ 955015 w 2356935"/>
                <a:gd name="connsiteY3" fmla="*/ 129841 h 2050084"/>
                <a:gd name="connsiteX4" fmla="*/ 2047157 w 2356935"/>
                <a:gd name="connsiteY4" fmla="*/ 79043 h 2050084"/>
                <a:gd name="connsiteX5" fmla="*/ 2326543 w 2356935"/>
                <a:gd name="connsiteY5" fmla="*/ 968010 h 2050084"/>
                <a:gd name="connsiteX6" fmla="*/ 1462988 w 2356935"/>
                <a:gd name="connsiteY6" fmla="*/ 1856977 h 2050084"/>
                <a:gd name="connsiteX0" fmla="*/ 1462988 w 2356935"/>
                <a:gd name="connsiteY0" fmla="*/ 1831578 h 2145568"/>
                <a:gd name="connsiteX1" fmla="*/ 91460 w 2356935"/>
                <a:gd name="connsiteY1" fmla="*/ 2009371 h 2145568"/>
                <a:gd name="connsiteX2" fmla="*/ 218453 w 2356935"/>
                <a:gd name="connsiteY2" fmla="*/ 841015 h 2145568"/>
                <a:gd name="connsiteX3" fmla="*/ 955015 w 2356935"/>
                <a:gd name="connsiteY3" fmla="*/ 129841 h 2145568"/>
                <a:gd name="connsiteX4" fmla="*/ 2047157 w 2356935"/>
                <a:gd name="connsiteY4" fmla="*/ 79043 h 2145568"/>
                <a:gd name="connsiteX5" fmla="*/ 2326543 w 2356935"/>
                <a:gd name="connsiteY5" fmla="*/ 968010 h 2145568"/>
                <a:gd name="connsiteX6" fmla="*/ 1462988 w 2356935"/>
                <a:gd name="connsiteY6" fmla="*/ 1856977 h 2145568"/>
                <a:gd name="connsiteX0" fmla="*/ 1462988 w 2357355"/>
                <a:gd name="connsiteY0" fmla="*/ 1831578 h 2145568"/>
                <a:gd name="connsiteX1" fmla="*/ 91460 w 2357355"/>
                <a:gd name="connsiteY1" fmla="*/ 2009371 h 2145568"/>
                <a:gd name="connsiteX2" fmla="*/ 218453 w 2357355"/>
                <a:gd name="connsiteY2" fmla="*/ 841015 h 2145568"/>
                <a:gd name="connsiteX3" fmla="*/ 955015 w 2357355"/>
                <a:gd name="connsiteY3" fmla="*/ 129841 h 2145568"/>
                <a:gd name="connsiteX4" fmla="*/ 2047157 w 2357355"/>
                <a:gd name="connsiteY4" fmla="*/ 79043 h 2145568"/>
                <a:gd name="connsiteX5" fmla="*/ 2326543 w 2357355"/>
                <a:gd name="connsiteY5" fmla="*/ 968010 h 2145568"/>
                <a:gd name="connsiteX6" fmla="*/ 1456638 w 2357355"/>
                <a:gd name="connsiteY6" fmla="*/ 1837927 h 214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7355" h="2145568">
                  <a:moveTo>
                    <a:pt x="1462988" y="1831578"/>
                  </a:moveTo>
                  <a:cubicBezTo>
                    <a:pt x="1050259" y="2263361"/>
                    <a:pt x="298882" y="2174465"/>
                    <a:pt x="91460" y="2009371"/>
                  </a:cubicBezTo>
                  <a:cubicBezTo>
                    <a:pt x="-115962" y="1844277"/>
                    <a:pt x="74527" y="1154270"/>
                    <a:pt x="218453" y="841015"/>
                  </a:cubicBezTo>
                  <a:cubicBezTo>
                    <a:pt x="362379" y="527760"/>
                    <a:pt x="650231" y="256836"/>
                    <a:pt x="955015" y="129841"/>
                  </a:cubicBezTo>
                  <a:cubicBezTo>
                    <a:pt x="1259799" y="2846"/>
                    <a:pt x="1818569" y="-60652"/>
                    <a:pt x="2047157" y="79043"/>
                  </a:cubicBezTo>
                  <a:cubicBezTo>
                    <a:pt x="2275745" y="218738"/>
                    <a:pt x="2424963" y="674863"/>
                    <a:pt x="2326543" y="968010"/>
                  </a:cubicBezTo>
                  <a:cubicBezTo>
                    <a:pt x="2228123" y="1261157"/>
                    <a:pt x="1456638" y="1837927"/>
                    <a:pt x="1456638" y="183792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05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Forma libre 36">
              <a:extLst>
                <a:ext uri="{FF2B5EF4-FFF2-40B4-BE49-F238E27FC236}">
                  <a16:creationId xmlns:a16="http://schemas.microsoft.com/office/drawing/2014/main" id="{5C6227A2-505E-DE38-D500-928A8118CC6B}"/>
                </a:ext>
              </a:extLst>
            </p:cNvPr>
            <p:cNvSpPr/>
            <p:nvPr/>
          </p:nvSpPr>
          <p:spPr>
            <a:xfrm>
              <a:off x="4129064" y="3970084"/>
              <a:ext cx="641629" cy="426314"/>
            </a:xfrm>
            <a:custGeom>
              <a:avLst/>
              <a:gdLst>
                <a:gd name="connsiteX0" fmla="*/ 743215 w 1708485"/>
                <a:gd name="connsiteY0" fmla="*/ 1437945 h 1437945"/>
                <a:gd name="connsiteX1" fmla="*/ 425715 w 1708485"/>
                <a:gd name="connsiteY1" fmla="*/ 1209345 h 1437945"/>
                <a:gd name="connsiteX2" fmla="*/ 146315 w 1708485"/>
                <a:gd name="connsiteY2" fmla="*/ 1285545 h 1437945"/>
                <a:gd name="connsiteX3" fmla="*/ 6615 w 1708485"/>
                <a:gd name="connsiteY3" fmla="*/ 1006145 h 1437945"/>
                <a:gd name="connsiteX4" fmla="*/ 349515 w 1708485"/>
                <a:gd name="connsiteY4" fmla="*/ 752145 h 1437945"/>
                <a:gd name="connsiteX5" fmla="*/ 349515 w 1708485"/>
                <a:gd name="connsiteY5" fmla="*/ 345745 h 1437945"/>
                <a:gd name="connsiteX6" fmla="*/ 540015 w 1708485"/>
                <a:gd name="connsiteY6" fmla="*/ 28245 h 1437945"/>
                <a:gd name="connsiteX7" fmla="*/ 1429015 w 1708485"/>
                <a:gd name="connsiteY7" fmla="*/ 91745 h 1437945"/>
                <a:gd name="connsiteX8" fmla="*/ 1695715 w 1708485"/>
                <a:gd name="connsiteY8" fmla="*/ 701345 h 1437945"/>
                <a:gd name="connsiteX9" fmla="*/ 1098815 w 1708485"/>
                <a:gd name="connsiteY9" fmla="*/ 1069645 h 1437945"/>
                <a:gd name="connsiteX10" fmla="*/ 743215 w 1708485"/>
                <a:gd name="connsiteY10" fmla="*/ 828345 h 1437945"/>
                <a:gd name="connsiteX0" fmla="*/ 743215 w 2190709"/>
                <a:gd name="connsiteY0" fmla="*/ 1458120 h 1458120"/>
                <a:gd name="connsiteX1" fmla="*/ 425715 w 2190709"/>
                <a:gd name="connsiteY1" fmla="*/ 1229520 h 1458120"/>
                <a:gd name="connsiteX2" fmla="*/ 146315 w 2190709"/>
                <a:gd name="connsiteY2" fmla="*/ 1305720 h 1458120"/>
                <a:gd name="connsiteX3" fmla="*/ 6615 w 2190709"/>
                <a:gd name="connsiteY3" fmla="*/ 1026320 h 1458120"/>
                <a:gd name="connsiteX4" fmla="*/ 349515 w 2190709"/>
                <a:gd name="connsiteY4" fmla="*/ 772320 h 1458120"/>
                <a:gd name="connsiteX5" fmla="*/ 349515 w 2190709"/>
                <a:gd name="connsiteY5" fmla="*/ 365920 h 1458120"/>
                <a:gd name="connsiteX6" fmla="*/ 540015 w 2190709"/>
                <a:gd name="connsiteY6" fmla="*/ 48420 h 1458120"/>
                <a:gd name="connsiteX7" fmla="*/ 1429015 w 2190709"/>
                <a:gd name="connsiteY7" fmla="*/ 111920 h 1458120"/>
                <a:gd name="connsiteX8" fmla="*/ 2186791 w 2190709"/>
                <a:gd name="connsiteY8" fmla="*/ 1077124 h 1458120"/>
                <a:gd name="connsiteX9" fmla="*/ 1098815 w 2190709"/>
                <a:gd name="connsiteY9" fmla="*/ 1089820 h 1458120"/>
                <a:gd name="connsiteX10" fmla="*/ 743215 w 2190709"/>
                <a:gd name="connsiteY10" fmla="*/ 848520 h 1458120"/>
                <a:gd name="connsiteX0" fmla="*/ 743215 w 2192687"/>
                <a:gd name="connsiteY0" fmla="*/ 1458120 h 1735695"/>
                <a:gd name="connsiteX1" fmla="*/ 425715 w 2192687"/>
                <a:gd name="connsiteY1" fmla="*/ 1229520 h 1735695"/>
                <a:gd name="connsiteX2" fmla="*/ 146315 w 2192687"/>
                <a:gd name="connsiteY2" fmla="*/ 1305720 h 1735695"/>
                <a:gd name="connsiteX3" fmla="*/ 6615 w 2192687"/>
                <a:gd name="connsiteY3" fmla="*/ 1026320 h 1735695"/>
                <a:gd name="connsiteX4" fmla="*/ 349515 w 2192687"/>
                <a:gd name="connsiteY4" fmla="*/ 772320 h 1735695"/>
                <a:gd name="connsiteX5" fmla="*/ 349515 w 2192687"/>
                <a:gd name="connsiteY5" fmla="*/ 365920 h 1735695"/>
                <a:gd name="connsiteX6" fmla="*/ 540015 w 2192687"/>
                <a:gd name="connsiteY6" fmla="*/ 48420 h 1735695"/>
                <a:gd name="connsiteX7" fmla="*/ 1429015 w 2192687"/>
                <a:gd name="connsiteY7" fmla="*/ 111920 h 1735695"/>
                <a:gd name="connsiteX8" fmla="*/ 2186791 w 2192687"/>
                <a:gd name="connsiteY8" fmla="*/ 1077124 h 1735695"/>
                <a:gd name="connsiteX9" fmla="*/ 1725360 w 2192687"/>
                <a:gd name="connsiteY9" fmla="*/ 1733295 h 1735695"/>
                <a:gd name="connsiteX10" fmla="*/ 743215 w 2192687"/>
                <a:gd name="connsiteY10" fmla="*/ 848520 h 1735695"/>
                <a:gd name="connsiteX0" fmla="*/ 743215 w 2192687"/>
                <a:gd name="connsiteY0" fmla="*/ 1458120 h 1742232"/>
                <a:gd name="connsiteX1" fmla="*/ 425715 w 2192687"/>
                <a:gd name="connsiteY1" fmla="*/ 1229520 h 1742232"/>
                <a:gd name="connsiteX2" fmla="*/ 146315 w 2192687"/>
                <a:gd name="connsiteY2" fmla="*/ 1305720 h 1742232"/>
                <a:gd name="connsiteX3" fmla="*/ 6615 w 2192687"/>
                <a:gd name="connsiteY3" fmla="*/ 1026320 h 1742232"/>
                <a:gd name="connsiteX4" fmla="*/ 349515 w 2192687"/>
                <a:gd name="connsiteY4" fmla="*/ 772320 h 1742232"/>
                <a:gd name="connsiteX5" fmla="*/ 349515 w 2192687"/>
                <a:gd name="connsiteY5" fmla="*/ 365920 h 1742232"/>
                <a:gd name="connsiteX6" fmla="*/ 540015 w 2192687"/>
                <a:gd name="connsiteY6" fmla="*/ 48420 h 1742232"/>
                <a:gd name="connsiteX7" fmla="*/ 1429015 w 2192687"/>
                <a:gd name="connsiteY7" fmla="*/ 111920 h 1742232"/>
                <a:gd name="connsiteX8" fmla="*/ 2186791 w 2192687"/>
                <a:gd name="connsiteY8" fmla="*/ 1077124 h 1742232"/>
                <a:gd name="connsiteX9" fmla="*/ 1725360 w 2192687"/>
                <a:gd name="connsiteY9" fmla="*/ 1733295 h 1742232"/>
                <a:gd name="connsiteX10" fmla="*/ 743215 w 2192687"/>
                <a:gd name="connsiteY10" fmla="*/ 1475061 h 1742232"/>
                <a:gd name="connsiteX0" fmla="*/ 739179 w 2188651"/>
                <a:gd name="connsiteY0" fmla="*/ 1458120 h 1742232"/>
                <a:gd name="connsiteX1" fmla="*/ 421679 w 2188651"/>
                <a:gd name="connsiteY1" fmla="*/ 1229520 h 1742232"/>
                <a:gd name="connsiteX2" fmla="*/ 142279 w 2188651"/>
                <a:gd name="connsiteY2" fmla="*/ 1305720 h 1742232"/>
                <a:gd name="connsiteX3" fmla="*/ 2579 w 2188651"/>
                <a:gd name="connsiteY3" fmla="*/ 1026320 h 1742232"/>
                <a:gd name="connsiteX4" fmla="*/ 74541 w 2188651"/>
                <a:gd name="connsiteY4" fmla="*/ 602984 h 1742232"/>
                <a:gd name="connsiteX5" fmla="*/ 345479 w 2188651"/>
                <a:gd name="connsiteY5" fmla="*/ 365920 h 1742232"/>
                <a:gd name="connsiteX6" fmla="*/ 535979 w 2188651"/>
                <a:gd name="connsiteY6" fmla="*/ 48420 h 1742232"/>
                <a:gd name="connsiteX7" fmla="*/ 1424979 w 2188651"/>
                <a:gd name="connsiteY7" fmla="*/ 111920 h 1742232"/>
                <a:gd name="connsiteX8" fmla="*/ 2182755 w 2188651"/>
                <a:gd name="connsiteY8" fmla="*/ 1077124 h 1742232"/>
                <a:gd name="connsiteX9" fmla="*/ 1721324 w 2188651"/>
                <a:gd name="connsiteY9" fmla="*/ 1733295 h 1742232"/>
                <a:gd name="connsiteX10" fmla="*/ 739179 w 2188651"/>
                <a:gd name="connsiteY10" fmla="*/ 1475061 h 1742232"/>
                <a:gd name="connsiteX0" fmla="*/ 739179 w 2188651"/>
                <a:gd name="connsiteY0" fmla="*/ 1458120 h 1742232"/>
                <a:gd name="connsiteX1" fmla="*/ 421679 w 2188651"/>
                <a:gd name="connsiteY1" fmla="*/ 1500456 h 1742232"/>
                <a:gd name="connsiteX2" fmla="*/ 142279 w 2188651"/>
                <a:gd name="connsiteY2" fmla="*/ 1305720 h 1742232"/>
                <a:gd name="connsiteX3" fmla="*/ 2579 w 2188651"/>
                <a:gd name="connsiteY3" fmla="*/ 1026320 h 1742232"/>
                <a:gd name="connsiteX4" fmla="*/ 74541 w 2188651"/>
                <a:gd name="connsiteY4" fmla="*/ 602984 h 1742232"/>
                <a:gd name="connsiteX5" fmla="*/ 345479 w 2188651"/>
                <a:gd name="connsiteY5" fmla="*/ 365920 h 1742232"/>
                <a:gd name="connsiteX6" fmla="*/ 535979 w 2188651"/>
                <a:gd name="connsiteY6" fmla="*/ 48420 h 1742232"/>
                <a:gd name="connsiteX7" fmla="*/ 1424979 w 2188651"/>
                <a:gd name="connsiteY7" fmla="*/ 111920 h 1742232"/>
                <a:gd name="connsiteX8" fmla="*/ 2182755 w 2188651"/>
                <a:gd name="connsiteY8" fmla="*/ 1077124 h 1742232"/>
                <a:gd name="connsiteX9" fmla="*/ 1721324 w 2188651"/>
                <a:gd name="connsiteY9" fmla="*/ 1733295 h 1742232"/>
                <a:gd name="connsiteX10" fmla="*/ 739179 w 2188651"/>
                <a:gd name="connsiteY10" fmla="*/ 1475061 h 1742232"/>
                <a:gd name="connsiteX0" fmla="*/ 739179 w 2188651"/>
                <a:gd name="connsiteY0" fmla="*/ 1480345 h 1742232"/>
                <a:gd name="connsiteX1" fmla="*/ 421679 w 2188651"/>
                <a:gd name="connsiteY1" fmla="*/ 1500456 h 1742232"/>
                <a:gd name="connsiteX2" fmla="*/ 142279 w 2188651"/>
                <a:gd name="connsiteY2" fmla="*/ 1305720 h 1742232"/>
                <a:gd name="connsiteX3" fmla="*/ 2579 w 2188651"/>
                <a:gd name="connsiteY3" fmla="*/ 1026320 h 1742232"/>
                <a:gd name="connsiteX4" fmla="*/ 74541 w 2188651"/>
                <a:gd name="connsiteY4" fmla="*/ 602984 h 1742232"/>
                <a:gd name="connsiteX5" fmla="*/ 345479 w 2188651"/>
                <a:gd name="connsiteY5" fmla="*/ 365920 h 1742232"/>
                <a:gd name="connsiteX6" fmla="*/ 535979 w 2188651"/>
                <a:gd name="connsiteY6" fmla="*/ 48420 h 1742232"/>
                <a:gd name="connsiteX7" fmla="*/ 1424979 w 2188651"/>
                <a:gd name="connsiteY7" fmla="*/ 111920 h 1742232"/>
                <a:gd name="connsiteX8" fmla="*/ 2182755 w 2188651"/>
                <a:gd name="connsiteY8" fmla="*/ 1077124 h 1742232"/>
                <a:gd name="connsiteX9" fmla="*/ 1721324 w 2188651"/>
                <a:gd name="connsiteY9" fmla="*/ 1733295 h 1742232"/>
                <a:gd name="connsiteX10" fmla="*/ 739179 w 2188651"/>
                <a:gd name="connsiteY10" fmla="*/ 1475061 h 1742232"/>
                <a:gd name="connsiteX0" fmla="*/ 739179 w 2188651"/>
                <a:gd name="connsiteY0" fmla="*/ 1480345 h 1742232"/>
                <a:gd name="connsiteX1" fmla="*/ 421679 w 2188651"/>
                <a:gd name="connsiteY1" fmla="*/ 1500456 h 1742232"/>
                <a:gd name="connsiteX2" fmla="*/ 142279 w 2188651"/>
                <a:gd name="connsiteY2" fmla="*/ 1305720 h 1742232"/>
                <a:gd name="connsiteX3" fmla="*/ 2579 w 2188651"/>
                <a:gd name="connsiteY3" fmla="*/ 1026320 h 1742232"/>
                <a:gd name="connsiteX4" fmla="*/ 74541 w 2188651"/>
                <a:gd name="connsiteY4" fmla="*/ 602984 h 1742232"/>
                <a:gd name="connsiteX5" fmla="*/ 345479 w 2188651"/>
                <a:gd name="connsiteY5" fmla="*/ 365920 h 1742232"/>
                <a:gd name="connsiteX6" fmla="*/ 535979 w 2188651"/>
                <a:gd name="connsiteY6" fmla="*/ 48420 h 1742232"/>
                <a:gd name="connsiteX7" fmla="*/ 1424979 w 2188651"/>
                <a:gd name="connsiteY7" fmla="*/ 111920 h 1742232"/>
                <a:gd name="connsiteX8" fmla="*/ 2182755 w 2188651"/>
                <a:gd name="connsiteY8" fmla="*/ 1077124 h 1742232"/>
                <a:gd name="connsiteX9" fmla="*/ 1721324 w 2188651"/>
                <a:gd name="connsiteY9" fmla="*/ 1733295 h 1742232"/>
                <a:gd name="connsiteX10" fmla="*/ 739179 w 2188651"/>
                <a:gd name="connsiteY10" fmla="*/ 1475061 h 1742232"/>
                <a:gd name="connsiteX0" fmla="*/ 739179 w 2188651"/>
                <a:gd name="connsiteY0" fmla="*/ 1470820 h 1742232"/>
                <a:gd name="connsiteX1" fmla="*/ 421679 w 2188651"/>
                <a:gd name="connsiteY1" fmla="*/ 1500456 h 1742232"/>
                <a:gd name="connsiteX2" fmla="*/ 142279 w 2188651"/>
                <a:gd name="connsiteY2" fmla="*/ 1305720 h 1742232"/>
                <a:gd name="connsiteX3" fmla="*/ 2579 w 2188651"/>
                <a:gd name="connsiteY3" fmla="*/ 1026320 h 1742232"/>
                <a:gd name="connsiteX4" fmla="*/ 74541 w 2188651"/>
                <a:gd name="connsiteY4" fmla="*/ 602984 h 1742232"/>
                <a:gd name="connsiteX5" fmla="*/ 345479 w 2188651"/>
                <a:gd name="connsiteY5" fmla="*/ 365920 h 1742232"/>
                <a:gd name="connsiteX6" fmla="*/ 535979 w 2188651"/>
                <a:gd name="connsiteY6" fmla="*/ 48420 h 1742232"/>
                <a:gd name="connsiteX7" fmla="*/ 1424979 w 2188651"/>
                <a:gd name="connsiteY7" fmla="*/ 111920 h 1742232"/>
                <a:gd name="connsiteX8" fmla="*/ 2182755 w 2188651"/>
                <a:gd name="connsiteY8" fmla="*/ 1077124 h 1742232"/>
                <a:gd name="connsiteX9" fmla="*/ 1721324 w 2188651"/>
                <a:gd name="connsiteY9" fmla="*/ 1733295 h 1742232"/>
                <a:gd name="connsiteX10" fmla="*/ 739179 w 2188651"/>
                <a:gd name="connsiteY10" fmla="*/ 1475061 h 1742232"/>
                <a:gd name="connsiteX0" fmla="*/ 739179 w 2188797"/>
                <a:gd name="connsiteY0" fmla="*/ 1470820 h 1737888"/>
                <a:gd name="connsiteX1" fmla="*/ 421679 w 2188797"/>
                <a:gd name="connsiteY1" fmla="*/ 1500456 h 1737888"/>
                <a:gd name="connsiteX2" fmla="*/ 142279 w 2188797"/>
                <a:gd name="connsiteY2" fmla="*/ 1305720 h 1737888"/>
                <a:gd name="connsiteX3" fmla="*/ 2579 w 2188797"/>
                <a:gd name="connsiteY3" fmla="*/ 1026320 h 1737888"/>
                <a:gd name="connsiteX4" fmla="*/ 74541 w 2188797"/>
                <a:gd name="connsiteY4" fmla="*/ 602984 h 1737888"/>
                <a:gd name="connsiteX5" fmla="*/ 345479 w 2188797"/>
                <a:gd name="connsiteY5" fmla="*/ 365920 h 1737888"/>
                <a:gd name="connsiteX6" fmla="*/ 535979 w 2188797"/>
                <a:gd name="connsiteY6" fmla="*/ 48420 h 1737888"/>
                <a:gd name="connsiteX7" fmla="*/ 1424979 w 2188797"/>
                <a:gd name="connsiteY7" fmla="*/ 111920 h 1737888"/>
                <a:gd name="connsiteX8" fmla="*/ 2182755 w 2188797"/>
                <a:gd name="connsiteY8" fmla="*/ 1077124 h 1737888"/>
                <a:gd name="connsiteX9" fmla="*/ 1721324 w 2188797"/>
                <a:gd name="connsiteY9" fmla="*/ 1733295 h 1737888"/>
                <a:gd name="connsiteX10" fmla="*/ 691554 w 2188797"/>
                <a:gd name="connsiteY10" fmla="*/ 1386161 h 1737888"/>
                <a:gd name="connsiteX0" fmla="*/ 739179 w 2188623"/>
                <a:gd name="connsiteY0" fmla="*/ 1470820 h 1733295"/>
                <a:gd name="connsiteX1" fmla="*/ 421679 w 2188623"/>
                <a:gd name="connsiteY1" fmla="*/ 1500456 h 1733295"/>
                <a:gd name="connsiteX2" fmla="*/ 142279 w 2188623"/>
                <a:gd name="connsiteY2" fmla="*/ 1305720 h 1733295"/>
                <a:gd name="connsiteX3" fmla="*/ 2579 w 2188623"/>
                <a:gd name="connsiteY3" fmla="*/ 1026320 h 1733295"/>
                <a:gd name="connsiteX4" fmla="*/ 74541 w 2188623"/>
                <a:gd name="connsiteY4" fmla="*/ 602984 h 1733295"/>
                <a:gd name="connsiteX5" fmla="*/ 345479 w 2188623"/>
                <a:gd name="connsiteY5" fmla="*/ 365920 h 1733295"/>
                <a:gd name="connsiteX6" fmla="*/ 535979 w 2188623"/>
                <a:gd name="connsiteY6" fmla="*/ 48420 h 1733295"/>
                <a:gd name="connsiteX7" fmla="*/ 1424979 w 2188623"/>
                <a:gd name="connsiteY7" fmla="*/ 111920 h 1733295"/>
                <a:gd name="connsiteX8" fmla="*/ 2182755 w 2188623"/>
                <a:gd name="connsiteY8" fmla="*/ 1077124 h 1733295"/>
                <a:gd name="connsiteX9" fmla="*/ 1721324 w 2188623"/>
                <a:gd name="connsiteY9" fmla="*/ 1733295 h 1733295"/>
                <a:gd name="connsiteX10" fmla="*/ 748704 w 2188623"/>
                <a:gd name="connsiteY10" fmla="*/ 1468711 h 1733295"/>
                <a:gd name="connsiteX0" fmla="*/ 739179 w 2188642"/>
                <a:gd name="connsiteY0" fmla="*/ 1470820 h 1745028"/>
                <a:gd name="connsiteX1" fmla="*/ 421679 w 2188642"/>
                <a:gd name="connsiteY1" fmla="*/ 1500456 h 1745028"/>
                <a:gd name="connsiteX2" fmla="*/ 142279 w 2188642"/>
                <a:gd name="connsiteY2" fmla="*/ 1305720 h 1745028"/>
                <a:gd name="connsiteX3" fmla="*/ 2579 w 2188642"/>
                <a:gd name="connsiteY3" fmla="*/ 1026320 h 1745028"/>
                <a:gd name="connsiteX4" fmla="*/ 74541 w 2188642"/>
                <a:gd name="connsiteY4" fmla="*/ 602984 h 1745028"/>
                <a:gd name="connsiteX5" fmla="*/ 345479 w 2188642"/>
                <a:gd name="connsiteY5" fmla="*/ 365920 h 1745028"/>
                <a:gd name="connsiteX6" fmla="*/ 535979 w 2188642"/>
                <a:gd name="connsiteY6" fmla="*/ 48420 h 1745028"/>
                <a:gd name="connsiteX7" fmla="*/ 1424979 w 2188642"/>
                <a:gd name="connsiteY7" fmla="*/ 111920 h 1745028"/>
                <a:gd name="connsiteX8" fmla="*/ 2182755 w 2188642"/>
                <a:gd name="connsiteY8" fmla="*/ 1077124 h 1745028"/>
                <a:gd name="connsiteX9" fmla="*/ 1721324 w 2188642"/>
                <a:gd name="connsiteY9" fmla="*/ 1733295 h 1745028"/>
                <a:gd name="connsiteX10" fmla="*/ 742354 w 2188642"/>
                <a:gd name="connsiteY10" fmla="*/ 1478236 h 1745028"/>
                <a:gd name="connsiteX0" fmla="*/ 739179 w 2188680"/>
                <a:gd name="connsiteY0" fmla="*/ 1470820 h 1744754"/>
                <a:gd name="connsiteX1" fmla="*/ 421679 w 2188680"/>
                <a:gd name="connsiteY1" fmla="*/ 1500456 h 1744754"/>
                <a:gd name="connsiteX2" fmla="*/ 142279 w 2188680"/>
                <a:gd name="connsiteY2" fmla="*/ 1305720 h 1744754"/>
                <a:gd name="connsiteX3" fmla="*/ 2579 w 2188680"/>
                <a:gd name="connsiteY3" fmla="*/ 1026320 h 1744754"/>
                <a:gd name="connsiteX4" fmla="*/ 74541 w 2188680"/>
                <a:gd name="connsiteY4" fmla="*/ 602984 h 1744754"/>
                <a:gd name="connsiteX5" fmla="*/ 345479 w 2188680"/>
                <a:gd name="connsiteY5" fmla="*/ 365920 h 1744754"/>
                <a:gd name="connsiteX6" fmla="*/ 535979 w 2188680"/>
                <a:gd name="connsiteY6" fmla="*/ 48420 h 1744754"/>
                <a:gd name="connsiteX7" fmla="*/ 1424979 w 2188680"/>
                <a:gd name="connsiteY7" fmla="*/ 111920 h 1744754"/>
                <a:gd name="connsiteX8" fmla="*/ 2182755 w 2188680"/>
                <a:gd name="connsiteY8" fmla="*/ 1077124 h 1744754"/>
                <a:gd name="connsiteX9" fmla="*/ 1721324 w 2188680"/>
                <a:gd name="connsiteY9" fmla="*/ 1733295 h 1744754"/>
                <a:gd name="connsiteX10" fmla="*/ 729654 w 2188680"/>
                <a:gd name="connsiteY10" fmla="*/ 1475061 h 1744754"/>
                <a:gd name="connsiteX0" fmla="*/ 739179 w 2188680"/>
                <a:gd name="connsiteY0" fmla="*/ 1480345 h 1744754"/>
                <a:gd name="connsiteX1" fmla="*/ 421679 w 2188680"/>
                <a:gd name="connsiteY1" fmla="*/ 1500456 h 1744754"/>
                <a:gd name="connsiteX2" fmla="*/ 142279 w 2188680"/>
                <a:gd name="connsiteY2" fmla="*/ 1305720 h 1744754"/>
                <a:gd name="connsiteX3" fmla="*/ 2579 w 2188680"/>
                <a:gd name="connsiteY3" fmla="*/ 1026320 h 1744754"/>
                <a:gd name="connsiteX4" fmla="*/ 74541 w 2188680"/>
                <a:gd name="connsiteY4" fmla="*/ 602984 h 1744754"/>
                <a:gd name="connsiteX5" fmla="*/ 345479 w 2188680"/>
                <a:gd name="connsiteY5" fmla="*/ 365920 h 1744754"/>
                <a:gd name="connsiteX6" fmla="*/ 535979 w 2188680"/>
                <a:gd name="connsiteY6" fmla="*/ 48420 h 1744754"/>
                <a:gd name="connsiteX7" fmla="*/ 1424979 w 2188680"/>
                <a:gd name="connsiteY7" fmla="*/ 111920 h 1744754"/>
                <a:gd name="connsiteX8" fmla="*/ 2182755 w 2188680"/>
                <a:gd name="connsiteY8" fmla="*/ 1077124 h 1744754"/>
                <a:gd name="connsiteX9" fmla="*/ 1721324 w 2188680"/>
                <a:gd name="connsiteY9" fmla="*/ 1733295 h 1744754"/>
                <a:gd name="connsiteX10" fmla="*/ 729654 w 2188680"/>
                <a:gd name="connsiteY10" fmla="*/ 1475061 h 174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8680" h="1744754">
                  <a:moveTo>
                    <a:pt x="739179" y="1480345"/>
                  </a:moveTo>
                  <a:cubicBezTo>
                    <a:pt x="626995" y="1442245"/>
                    <a:pt x="521162" y="1529560"/>
                    <a:pt x="421679" y="1500456"/>
                  </a:cubicBezTo>
                  <a:cubicBezTo>
                    <a:pt x="322196" y="1471352"/>
                    <a:pt x="212129" y="1384743"/>
                    <a:pt x="142279" y="1305720"/>
                  </a:cubicBezTo>
                  <a:cubicBezTo>
                    <a:pt x="72429" y="1226697"/>
                    <a:pt x="13869" y="1143443"/>
                    <a:pt x="2579" y="1026320"/>
                  </a:cubicBezTo>
                  <a:cubicBezTo>
                    <a:pt x="-8711" y="909197"/>
                    <a:pt x="17391" y="713051"/>
                    <a:pt x="74541" y="602984"/>
                  </a:cubicBezTo>
                  <a:cubicBezTo>
                    <a:pt x="131691" y="492917"/>
                    <a:pt x="268573" y="458347"/>
                    <a:pt x="345479" y="365920"/>
                  </a:cubicBezTo>
                  <a:cubicBezTo>
                    <a:pt x="422385" y="273493"/>
                    <a:pt x="356062" y="90753"/>
                    <a:pt x="535979" y="48420"/>
                  </a:cubicBezTo>
                  <a:cubicBezTo>
                    <a:pt x="715896" y="6087"/>
                    <a:pt x="1150516" y="-59531"/>
                    <a:pt x="1424979" y="111920"/>
                  </a:cubicBezTo>
                  <a:cubicBezTo>
                    <a:pt x="1699442" y="283371"/>
                    <a:pt x="2133364" y="806895"/>
                    <a:pt x="2182755" y="1077124"/>
                  </a:cubicBezTo>
                  <a:cubicBezTo>
                    <a:pt x="2232146" y="1347353"/>
                    <a:pt x="1963507" y="1666972"/>
                    <a:pt x="1721324" y="1733295"/>
                  </a:cubicBezTo>
                  <a:cubicBezTo>
                    <a:pt x="1479141" y="1799618"/>
                    <a:pt x="1055977" y="1560081"/>
                    <a:pt x="729654" y="1475061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accent3">
                  <a:lumMod val="50000"/>
                </a:schemeClr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05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24787BAF-00A6-F99C-6E58-FDFDF2DC2310}"/>
                </a:ext>
              </a:extLst>
            </p:cNvPr>
            <p:cNvGrpSpPr/>
            <p:nvPr/>
          </p:nvGrpSpPr>
          <p:grpSpPr>
            <a:xfrm>
              <a:off x="1377541" y="3011404"/>
              <a:ext cx="6506827" cy="986027"/>
              <a:chOff x="1377541" y="3011404"/>
              <a:chExt cx="6506827" cy="986027"/>
            </a:xfrm>
          </p:grpSpPr>
          <p:grpSp>
            <p:nvGrpSpPr>
              <p:cNvPr id="33" name="Grupo 32">
                <a:extLst>
                  <a:ext uri="{FF2B5EF4-FFF2-40B4-BE49-F238E27FC236}">
                    <a16:creationId xmlns:a16="http://schemas.microsoft.com/office/drawing/2014/main" id="{78C78091-218A-09E0-F14D-096193B286B0}"/>
                  </a:ext>
                </a:extLst>
              </p:cNvPr>
              <p:cNvGrpSpPr/>
              <p:nvPr/>
            </p:nvGrpSpPr>
            <p:grpSpPr>
              <a:xfrm>
                <a:off x="1736060" y="3011404"/>
                <a:ext cx="6148308" cy="986027"/>
                <a:chOff x="1736060" y="3011404"/>
                <a:chExt cx="6148308" cy="986027"/>
              </a:xfrm>
            </p:grpSpPr>
            <p:grpSp>
              <p:nvGrpSpPr>
                <p:cNvPr id="34" name="Grupo 33">
                  <a:extLst>
                    <a:ext uri="{FF2B5EF4-FFF2-40B4-BE49-F238E27FC236}">
                      <a16:creationId xmlns:a16="http://schemas.microsoft.com/office/drawing/2014/main" id="{9E3C8C27-64ED-8A29-CEA7-ECD59C49EA3F}"/>
                    </a:ext>
                  </a:extLst>
                </p:cNvPr>
                <p:cNvGrpSpPr/>
                <p:nvPr/>
              </p:nvGrpSpPr>
              <p:grpSpPr>
                <a:xfrm>
                  <a:off x="1736060" y="3011404"/>
                  <a:ext cx="6148308" cy="592071"/>
                  <a:chOff x="3622767" y="3717194"/>
                  <a:chExt cx="2232416" cy="592071"/>
                </a:xfrm>
              </p:grpSpPr>
              <p:sp>
                <p:nvSpPr>
                  <p:cNvPr id="36" name="Forma libre 40">
                    <a:extLst>
                      <a:ext uri="{FF2B5EF4-FFF2-40B4-BE49-F238E27FC236}">
                        <a16:creationId xmlns:a16="http://schemas.microsoft.com/office/drawing/2014/main" id="{72B81513-7D0F-A0DC-2502-0A76C919C778}"/>
                      </a:ext>
                    </a:extLst>
                  </p:cNvPr>
                  <p:cNvSpPr/>
                  <p:nvPr/>
                </p:nvSpPr>
                <p:spPr>
                  <a:xfrm>
                    <a:off x="5134630" y="4147421"/>
                    <a:ext cx="720553" cy="161844"/>
                  </a:xfrm>
                  <a:custGeom>
                    <a:avLst/>
                    <a:gdLst>
                      <a:gd name="connsiteX0" fmla="*/ 1019837 w 1019837"/>
                      <a:gd name="connsiteY0" fmla="*/ 293776 h 293776"/>
                      <a:gd name="connsiteX1" fmla="*/ 461813 w 1019837"/>
                      <a:gd name="connsiteY1" fmla="*/ 5147 h 293776"/>
                      <a:gd name="connsiteX2" fmla="*/ 0 w 1019837"/>
                      <a:gd name="connsiteY2" fmla="*/ 101357 h 293776"/>
                      <a:gd name="connsiteX0" fmla="*/ 1019837 w 1019837"/>
                      <a:gd name="connsiteY0" fmla="*/ 231206 h 231206"/>
                      <a:gd name="connsiteX1" fmla="*/ 464988 w 1019837"/>
                      <a:gd name="connsiteY1" fmla="*/ 9252 h 231206"/>
                      <a:gd name="connsiteX2" fmla="*/ 0 w 1019837"/>
                      <a:gd name="connsiteY2" fmla="*/ 38787 h 231206"/>
                      <a:gd name="connsiteX0" fmla="*/ 1042062 w 1042062"/>
                      <a:gd name="connsiteY0" fmla="*/ 231569 h 231569"/>
                      <a:gd name="connsiteX1" fmla="*/ 487213 w 1042062"/>
                      <a:gd name="connsiteY1" fmla="*/ 9615 h 231569"/>
                      <a:gd name="connsiteX2" fmla="*/ 0 w 1042062"/>
                      <a:gd name="connsiteY2" fmla="*/ 35975 h 231569"/>
                      <a:gd name="connsiteX0" fmla="*/ 1013487 w 1013487"/>
                      <a:gd name="connsiteY0" fmla="*/ 231569 h 231569"/>
                      <a:gd name="connsiteX1" fmla="*/ 458638 w 1013487"/>
                      <a:gd name="connsiteY1" fmla="*/ 9615 h 231569"/>
                      <a:gd name="connsiteX2" fmla="*/ 0 w 1013487"/>
                      <a:gd name="connsiteY2" fmla="*/ 35975 h 231569"/>
                      <a:gd name="connsiteX0" fmla="*/ 1029362 w 1029362"/>
                      <a:gd name="connsiteY0" fmla="*/ 232389 h 232389"/>
                      <a:gd name="connsiteX1" fmla="*/ 474513 w 1029362"/>
                      <a:gd name="connsiteY1" fmla="*/ 10435 h 232389"/>
                      <a:gd name="connsiteX2" fmla="*/ 0 w 1029362"/>
                      <a:gd name="connsiteY2" fmla="*/ 30445 h 232389"/>
                      <a:gd name="connsiteX0" fmla="*/ 1029362 w 1029362"/>
                      <a:gd name="connsiteY0" fmla="*/ 231206 h 231206"/>
                      <a:gd name="connsiteX1" fmla="*/ 474513 w 1029362"/>
                      <a:gd name="connsiteY1" fmla="*/ 9252 h 231206"/>
                      <a:gd name="connsiteX2" fmla="*/ 0 w 1029362"/>
                      <a:gd name="connsiteY2" fmla="*/ 38787 h 2312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029362" h="231206">
                        <a:moveTo>
                          <a:pt x="1029362" y="231206"/>
                        </a:moveTo>
                        <a:cubicBezTo>
                          <a:pt x="835336" y="102926"/>
                          <a:pt x="644486" y="41322"/>
                          <a:pt x="474513" y="9252"/>
                        </a:cubicBezTo>
                        <a:cubicBezTo>
                          <a:pt x="304540" y="-22818"/>
                          <a:pt x="0" y="38787"/>
                          <a:pt x="0" y="38787"/>
                        </a:cubicBezTo>
                      </a:path>
                    </a:pathLst>
                  </a:custGeom>
                  <a:ln w="38100">
                    <a:solidFill>
                      <a:schemeClr val="accent5">
                        <a:lumMod val="75000"/>
                      </a:schemeClr>
                    </a:solidFill>
                    <a:prstDash val="dash"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10527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0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37" name="Forma libre 41">
                    <a:extLst>
                      <a:ext uri="{FF2B5EF4-FFF2-40B4-BE49-F238E27FC236}">
                        <a16:creationId xmlns:a16="http://schemas.microsoft.com/office/drawing/2014/main" id="{C1EB4138-E056-F81A-120D-772F4D6CA23B}"/>
                      </a:ext>
                    </a:extLst>
                  </p:cNvPr>
                  <p:cNvSpPr/>
                  <p:nvPr/>
                </p:nvSpPr>
                <p:spPr>
                  <a:xfrm>
                    <a:off x="3622767" y="3717194"/>
                    <a:ext cx="1524635" cy="465884"/>
                  </a:xfrm>
                  <a:custGeom>
                    <a:avLst/>
                    <a:gdLst>
                      <a:gd name="connsiteX0" fmla="*/ 2171700 w 2171700"/>
                      <a:gd name="connsiteY0" fmla="*/ 565396 h 582246"/>
                      <a:gd name="connsiteX1" fmla="*/ 2070100 w 2171700"/>
                      <a:gd name="connsiteY1" fmla="*/ 578096 h 582246"/>
                      <a:gd name="connsiteX2" fmla="*/ 1828800 w 2171700"/>
                      <a:gd name="connsiteY2" fmla="*/ 501896 h 582246"/>
                      <a:gd name="connsiteX3" fmla="*/ 1130300 w 2171700"/>
                      <a:gd name="connsiteY3" fmla="*/ 70096 h 582246"/>
                      <a:gd name="connsiteX4" fmla="*/ 647700 w 2171700"/>
                      <a:gd name="connsiteY4" fmla="*/ 6596 h 582246"/>
                      <a:gd name="connsiteX5" fmla="*/ 0 w 2171700"/>
                      <a:gd name="connsiteY5" fmla="*/ 133596 h 582246"/>
                      <a:gd name="connsiteX0" fmla="*/ 2171700 w 2171700"/>
                      <a:gd name="connsiteY0" fmla="*/ 568530 h 585380"/>
                      <a:gd name="connsiteX1" fmla="*/ 2070100 w 2171700"/>
                      <a:gd name="connsiteY1" fmla="*/ 581230 h 585380"/>
                      <a:gd name="connsiteX2" fmla="*/ 1828800 w 2171700"/>
                      <a:gd name="connsiteY2" fmla="*/ 505030 h 585380"/>
                      <a:gd name="connsiteX3" fmla="*/ 1130300 w 2171700"/>
                      <a:gd name="connsiteY3" fmla="*/ 73230 h 585380"/>
                      <a:gd name="connsiteX4" fmla="*/ 647700 w 2171700"/>
                      <a:gd name="connsiteY4" fmla="*/ 9730 h 585380"/>
                      <a:gd name="connsiteX5" fmla="*/ 0 w 2171700"/>
                      <a:gd name="connsiteY5" fmla="*/ 179063 h 585380"/>
                      <a:gd name="connsiteX0" fmla="*/ 2171700 w 2171700"/>
                      <a:gd name="connsiteY0" fmla="*/ 646219 h 663069"/>
                      <a:gd name="connsiteX1" fmla="*/ 2070100 w 2171700"/>
                      <a:gd name="connsiteY1" fmla="*/ 658919 h 663069"/>
                      <a:gd name="connsiteX2" fmla="*/ 1828800 w 2171700"/>
                      <a:gd name="connsiteY2" fmla="*/ 582719 h 663069"/>
                      <a:gd name="connsiteX3" fmla="*/ 1130300 w 2171700"/>
                      <a:gd name="connsiteY3" fmla="*/ 150919 h 663069"/>
                      <a:gd name="connsiteX4" fmla="*/ 639233 w 2171700"/>
                      <a:gd name="connsiteY4" fmla="*/ 2754 h 663069"/>
                      <a:gd name="connsiteX5" fmla="*/ 0 w 2171700"/>
                      <a:gd name="connsiteY5" fmla="*/ 256752 h 663069"/>
                      <a:gd name="connsiteX0" fmla="*/ 2178050 w 2178050"/>
                      <a:gd name="connsiteY0" fmla="*/ 649394 h 663982"/>
                      <a:gd name="connsiteX1" fmla="*/ 2070100 w 2178050"/>
                      <a:gd name="connsiteY1" fmla="*/ 658919 h 663982"/>
                      <a:gd name="connsiteX2" fmla="*/ 1828800 w 2178050"/>
                      <a:gd name="connsiteY2" fmla="*/ 582719 h 663982"/>
                      <a:gd name="connsiteX3" fmla="*/ 1130300 w 2178050"/>
                      <a:gd name="connsiteY3" fmla="*/ 150919 h 663982"/>
                      <a:gd name="connsiteX4" fmla="*/ 639233 w 2178050"/>
                      <a:gd name="connsiteY4" fmla="*/ 2754 h 663982"/>
                      <a:gd name="connsiteX5" fmla="*/ 0 w 2178050"/>
                      <a:gd name="connsiteY5" fmla="*/ 256752 h 663982"/>
                      <a:gd name="connsiteX0" fmla="*/ 2178050 w 2178050"/>
                      <a:gd name="connsiteY0" fmla="*/ 649394 h 665549"/>
                      <a:gd name="connsiteX1" fmla="*/ 2070100 w 2178050"/>
                      <a:gd name="connsiteY1" fmla="*/ 658919 h 665549"/>
                      <a:gd name="connsiteX2" fmla="*/ 1828800 w 2178050"/>
                      <a:gd name="connsiteY2" fmla="*/ 582719 h 665549"/>
                      <a:gd name="connsiteX3" fmla="*/ 1130300 w 2178050"/>
                      <a:gd name="connsiteY3" fmla="*/ 150919 h 665549"/>
                      <a:gd name="connsiteX4" fmla="*/ 639233 w 2178050"/>
                      <a:gd name="connsiteY4" fmla="*/ 2754 h 665549"/>
                      <a:gd name="connsiteX5" fmla="*/ 0 w 2178050"/>
                      <a:gd name="connsiteY5" fmla="*/ 256752 h 6655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178050" h="665549">
                        <a:moveTo>
                          <a:pt x="2178050" y="649394"/>
                        </a:moveTo>
                        <a:cubicBezTo>
                          <a:pt x="2044700" y="667385"/>
                          <a:pt x="2128308" y="670032"/>
                          <a:pt x="2070100" y="658919"/>
                        </a:cubicBezTo>
                        <a:cubicBezTo>
                          <a:pt x="2011892" y="647807"/>
                          <a:pt x="1985433" y="667386"/>
                          <a:pt x="1828800" y="582719"/>
                        </a:cubicBezTo>
                        <a:cubicBezTo>
                          <a:pt x="1672167" y="498052"/>
                          <a:pt x="1328561" y="247580"/>
                          <a:pt x="1130300" y="150919"/>
                        </a:cubicBezTo>
                        <a:cubicBezTo>
                          <a:pt x="932039" y="54258"/>
                          <a:pt x="827616" y="-14885"/>
                          <a:pt x="639233" y="2754"/>
                        </a:cubicBezTo>
                        <a:cubicBezTo>
                          <a:pt x="450850" y="20393"/>
                          <a:pt x="0" y="256752"/>
                          <a:pt x="0" y="256752"/>
                        </a:cubicBezTo>
                      </a:path>
                    </a:pathLst>
                  </a:custGeom>
                  <a:ln w="38100">
                    <a:solidFill>
                      <a:schemeClr val="accent5">
                        <a:lumMod val="75000"/>
                      </a:schemeClr>
                    </a:solidFill>
                    <a:prstDash val="dash"/>
                    <a:headEnd type="none" w="med" len="med"/>
                    <a:tailEnd type="arrow" w="med" len="med"/>
                  </a:ln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4105275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10800" b="0" i="0" u="none" strike="noStrike" cap="none" normalizeH="0" baseline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cxnSp>
              <p:nvCxnSpPr>
                <p:cNvPr id="35" name="Conector: curvado 34">
                  <a:extLst>
                    <a:ext uri="{FF2B5EF4-FFF2-40B4-BE49-F238E27FC236}">
                      <a16:creationId xmlns:a16="http://schemas.microsoft.com/office/drawing/2014/main" id="{DE4EC4E6-E893-4B93-0DD1-4576721C4EDE}"/>
                    </a:ext>
                  </a:extLst>
                </p:cNvPr>
                <p:cNvCxnSpPr>
                  <a:cxnSpLocks/>
                  <a:stCxn id="37" idx="1"/>
                  <a:endCxn id="32" idx="7"/>
                </p:cNvCxnSpPr>
                <p:nvPr/>
              </p:nvCxnSpPr>
              <p:spPr>
                <a:xfrm flipH="1">
                  <a:off x="4546808" y="3472647"/>
                  <a:ext cx="1180143" cy="524784"/>
                </a:xfrm>
                <a:prstGeom prst="curvedConnector3">
                  <a:avLst>
                    <a:gd name="adj1" fmla="val 98051"/>
                  </a:avLst>
                </a:prstGeom>
                <a:ln w="38100">
                  <a:solidFill>
                    <a:schemeClr val="accent5">
                      <a:lumMod val="75000"/>
                    </a:schemeClr>
                  </a:solidFill>
                  <a:prstDash val="dash"/>
                  <a:headEnd type="none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Forma libre 41">
                <a:extLst>
                  <a:ext uri="{FF2B5EF4-FFF2-40B4-BE49-F238E27FC236}">
                    <a16:creationId xmlns:a16="http://schemas.microsoft.com/office/drawing/2014/main" id="{206EBF87-63F6-4095-2D10-EEC60D1A4735}"/>
                  </a:ext>
                </a:extLst>
              </p:cNvPr>
              <p:cNvSpPr/>
              <p:nvPr/>
            </p:nvSpPr>
            <p:spPr>
              <a:xfrm rot="20405533">
                <a:off x="1377541" y="3223343"/>
                <a:ext cx="3150477" cy="663264"/>
              </a:xfrm>
              <a:custGeom>
                <a:avLst/>
                <a:gdLst>
                  <a:gd name="connsiteX0" fmla="*/ 2171700 w 2171700"/>
                  <a:gd name="connsiteY0" fmla="*/ 565396 h 582246"/>
                  <a:gd name="connsiteX1" fmla="*/ 2070100 w 2171700"/>
                  <a:gd name="connsiteY1" fmla="*/ 578096 h 582246"/>
                  <a:gd name="connsiteX2" fmla="*/ 1828800 w 2171700"/>
                  <a:gd name="connsiteY2" fmla="*/ 501896 h 582246"/>
                  <a:gd name="connsiteX3" fmla="*/ 1130300 w 2171700"/>
                  <a:gd name="connsiteY3" fmla="*/ 70096 h 582246"/>
                  <a:gd name="connsiteX4" fmla="*/ 647700 w 2171700"/>
                  <a:gd name="connsiteY4" fmla="*/ 6596 h 582246"/>
                  <a:gd name="connsiteX5" fmla="*/ 0 w 2171700"/>
                  <a:gd name="connsiteY5" fmla="*/ 133596 h 582246"/>
                  <a:gd name="connsiteX0" fmla="*/ 2171700 w 2171700"/>
                  <a:gd name="connsiteY0" fmla="*/ 568530 h 585380"/>
                  <a:gd name="connsiteX1" fmla="*/ 2070100 w 2171700"/>
                  <a:gd name="connsiteY1" fmla="*/ 581230 h 585380"/>
                  <a:gd name="connsiteX2" fmla="*/ 1828800 w 2171700"/>
                  <a:gd name="connsiteY2" fmla="*/ 505030 h 585380"/>
                  <a:gd name="connsiteX3" fmla="*/ 1130300 w 2171700"/>
                  <a:gd name="connsiteY3" fmla="*/ 73230 h 585380"/>
                  <a:gd name="connsiteX4" fmla="*/ 647700 w 2171700"/>
                  <a:gd name="connsiteY4" fmla="*/ 9730 h 585380"/>
                  <a:gd name="connsiteX5" fmla="*/ 0 w 2171700"/>
                  <a:gd name="connsiteY5" fmla="*/ 179063 h 585380"/>
                  <a:gd name="connsiteX0" fmla="*/ 2171700 w 2171700"/>
                  <a:gd name="connsiteY0" fmla="*/ 646219 h 663069"/>
                  <a:gd name="connsiteX1" fmla="*/ 2070100 w 2171700"/>
                  <a:gd name="connsiteY1" fmla="*/ 658919 h 663069"/>
                  <a:gd name="connsiteX2" fmla="*/ 1828800 w 2171700"/>
                  <a:gd name="connsiteY2" fmla="*/ 582719 h 663069"/>
                  <a:gd name="connsiteX3" fmla="*/ 1130300 w 2171700"/>
                  <a:gd name="connsiteY3" fmla="*/ 150919 h 663069"/>
                  <a:gd name="connsiteX4" fmla="*/ 639233 w 2171700"/>
                  <a:gd name="connsiteY4" fmla="*/ 2754 h 663069"/>
                  <a:gd name="connsiteX5" fmla="*/ 0 w 2171700"/>
                  <a:gd name="connsiteY5" fmla="*/ 256752 h 663069"/>
                  <a:gd name="connsiteX0" fmla="*/ 2178050 w 2178050"/>
                  <a:gd name="connsiteY0" fmla="*/ 649394 h 663982"/>
                  <a:gd name="connsiteX1" fmla="*/ 2070100 w 2178050"/>
                  <a:gd name="connsiteY1" fmla="*/ 658919 h 663982"/>
                  <a:gd name="connsiteX2" fmla="*/ 1828800 w 2178050"/>
                  <a:gd name="connsiteY2" fmla="*/ 582719 h 663982"/>
                  <a:gd name="connsiteX3" fmla="*/ 1130300 w 2178050"/>
                  <a:gd name="connsiteY3" fmla="*/ 150919 h 663982"/>
                  <a:gd name="connsiteX4" fmla="*/ 639233 w 2178050"/>
                  <a:gd name="connsiteY4" fmla="*/ 2754 h 663982"/>
                  <a:gd name="connsiteX5" fmla="*/ 0 w 2178050"/>
                  <a:gd name="connsiteY5" fmla="*/ 256752 h 663982"/>
                  <a:gd name="connsiteX0" fmla="*/ 2178050 w 2178050"/>
                  <a:gd name="connsiteY0" fmla="*/ 649394 h 665549"/>
                  <a:gd name="connsiteX1" fmla="*/ 2070100 w 2178050"/>
                  <a:gd name="connsiteY1" fmla="*/ 658919 h 665549"/>
                  <a:gd name="connsiteX2" fmla="*/ 1828800 w 2178050"/>
                  <a:gd name="connsiteY2" fmla="*/ 582719 h 665549"/>
                  <a:gd name="connsiteX3" fmla="*/ 1130300 w 2178050"/>
                  <a:gd name="connsiteY3" fmla="*/ 150919 h 665549"/>
                  <a:gd name="connsiteX4" fmla="*/ 639233 w 2178050"/>
                  <a:gd name="connsiteY4" fmla="*/ 2754 h 665549"/>
                  <a:gd name="connsiteX5" fmla="*/ 0 w 2178050"/>
                  <a:gd name="connsiteY5" fmla="*/ 256752 h 665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78050" h="665549">
                    <a:moveTo>
                      <a:pt x="2178050" y="649394"/>
                    </a:moveTo>
                    <a:cubicBezTo>
                      <a:pt x="2044700" y="667385"/>
                      <a:pt x="2128308" y="670032"/>
                      <a:pt x="2070100" y="658919"/>
                    </a:cubicBezTo>
                    <a:cubicBezTo>
                      <a:pt x="2011892" y="647807"/>
                      <a:pt x="1985433" y="667386"/>
                      <a:pt x="1828800" y="582719"/>
                    </a:cubicBezTo>
                    <a:cubicBezTo>
                      <a:pt x="1672167" y="498052"/>
                      <a:pt x="1328561" y="247580"/>
                      <a:pt x="1130300" y="150919"/>
                    </a:cubicBezTo>
                    <a:cubicBezTo>
                      <a:pt x="932039" y="54258"/>
                      <a:pt x="827616" y="-14885"/>
                      <a:pt x="639233" y="2754"/>
                    </a:cubicBezTo>
                    <a:cubicBezTo>
                      <a:pt x="450850" y="20393"/>
                      <a:pt x="0" y="256752"/>
                      <a:pt x="0" y="256752"/>
                    </a:cubicBezTo>
                  </a:path>
                </a:pathLst>
              </a:custGeom>
              <a:ln w="38100">
                <a:solidFill>
                  <a:schemeClr val="accent5">
                    <a:lumMod val="75000"/>
                  </a:schemeClr>
                </a:solidFill>
                <a:prstDash val="dash"/>
                <a:headEnd type="none" w="med" len="med"/>
                <a:tailEnd type="arrow" w="med" len="med"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105275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10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8" name="Forma libre 37">
              <a:extLst>
                <a:ext uri="{FF2B5EF4-FFF2-40B4-BE49-F238E27FC236}">
                  <a16:creationId xmlns:a16="http://schemas.microsoft.com/office/drawing/2014/main" id="{896A723A-484D-35B0-2426-404DF1CD4ED0}"/>
                </a:ext>
              </a:extLst>
            </p:cNvPr>
            <p:cNvSpPr/>
            <p:nvPr/>
          </p:nvSpPr>
          <p:spPr>
            <a:xfrm rot="1159638">
              <a:off x="858909" y="3913080"/>
              <a:ext cx="560542" cy="367535"/>
            </a:xfrm>
            <a:custGeom>
              <a:avLst/>
              <a:gdLst>
                <a:gd name="connsiteX0" fmla="*/ 1353883 w 2349425"/>
                <a:gd name="connsiteY0" fmla="*/ 2364958 h 2364958"/>
                <a:gd name="connsiteX1" fmla="*/ 83950 w 2349425"/>
                <a:gd name="connsiteY1" fmla="*/ 2009371 h 2364958"/>
                <a:gd name="connsiteX2" fmla="*/ 210943 w 2349425"/>
                <a:gd name="connsiteY2" fmla="*/ 841015 h 2364958"/>
                <a:gd name="connsiteX3" fmla="*/ 947505 w 2349425"/>
                <a:gd name="connsiteY3" fmla="*/ 129841 h 2364958"/>
                <a:gd name="connsiteX4" fmla="*/ 2039647 w 2349425"/>
                <a:gd name="connsiteY4" fmla="*/ 79043 h 2364958"/>
                <a:gd name="connsiteX5" fmla="*/ 2319033 w 2349425"/>
                <a:gd name="connsiteY5" fmla="*/ 968010 h 2364958"/>
                <a:gd name="connsiteX6" fmla="*/ 1455478 w 2349425"/>
                <a:gd name="connsiteY6" fmla="*/ 1856977 h 2364958"/>
                <a:gd name="connsiteX0" fmla="*/ 1462988 w 2356935"/>
                <a:gd name="connsiteY0" fmla="*/ 1831578 h 2050084"/>
                <a:gd name="connsiteX1" fmla="*/ 91460 w 2356935"/>
                <a:gd name="connsiteY1" fmla="*/ 2009371 h 2050084"/>
                <a:gd name="connsiteX2" fmla="*/ 218453 w 2356935"/>
                <a:gd name="connsiteY2" fmla="*/ 841015 h 2050084"/>
                <a:gd name="connsiteX3" fmla="*/ 955015 w 2356935"/>
                <a:gd name="connsiteY3" fmla="*/ 129841 h 2050084"/>
                <a:gd name="connsiteX4" fmla="*/ 2047157 w 2356935"/>
                <a:gd name="connsiteY4" fmla="*/ 79043 h 2050084"/>
                <a:gd name="connsiteX5" fmla="*/ 2326543 w 2356935"/>
                <a:gd name="connsiteY5" fmla="*/ 968010 h 2050084"/>
                <a:gd name="connsiteX6" fmla="*/ 1462988 w 2356935"/>
                <a:gd name="connsiteY6" fmla="*/ 1856977 h 2050084"/>
                <a:gd name="connsiteX0" fmla="*/ 1462988 w 2356935"/>
                <a:gd name="connsiteY0" fmla="*/ 1831578 h 2145568"/>
                <a:gd name="connsiteX1" fmla="*/ 91460 w 2356935"/>
                <a:gd name="connsiteY1" fmla="*/ 2009371 h 2145568"/>
                <a:gd name="connsiteX2" fmla="*/ 218453 w 2356935"/>
                <a:gd name="connsiteY2" fmla="*/ 841015 h 2145568"/>
                <a:gd name="connsiteX3" fmla="*/ 955015 w 2356935"/>
                <a:gd name="connsiteY3" fmla="*/ 129841 h 2145568"/>
                <a:gd name="connsiteX4" fmla="*/ 2047157 w 2356935"/>
                <a:gd name="connsiteY4" fmla="*/ 79043 h 2145568"/>
                <a:gd name="connsiteX5" fmla="*/ 2326543 w 2356935"/>
                <a:gd name="connsiteY5" fmla="*/ 968010 h 2145568"/>
                <a:gd name="connsiteX6" fmla="*/ 1462988 w 2356935"/>
                <a:gd name="connsiteY6" fmla="*/ 1856977 h 2145568"/>
                <a:gd name="connsiteX0" fmla="*/ 1462988 w 2357355"/>
                <a:gd name="connsiteY0" fmla="*/ 1831578 h 2145568"/>
                <a:gd name="connsiteX1" fmla="*/ 91460 w 2357355"/>
                <a:gd name="connsiteY1" fmla="*/ 2009371 h 2145568"/>
                <a:gd name="connsiteX2" fmla="*/ 218453 w 2357355"/>
                <a:gd name="connsiteY2" fmla="*/ 841015 h 2145568"/>
                <a:gd name="connsiteX3" fmla="*/ 955015 w 2357355"/>
                <a:gd name="connsiteY3" fmla="*/ 129841 h 2145568"/>
                <a:gd name="connsiteX4" fmla="*/ 2047157 w 2357355"/>
                <a:gd name="connsiteY4" fmla="*/ 79043 h 2145568"/>
                <a:gd name="connsiteX5" fmla="*/ 2326543 w 2357355"/>
                <a:gd name="connsiteY5" fmla="*/ 968010 h 2145568"/>
                <a:gd name="connsiteX6" fmla="*/ 1456638 w 2357355"/>
                <a:gd name="connsiteY6" fmla="*/ 1837927 h 214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7355" h="2145568">
                  <a:moveTo>
                    <a:pt x="1462988" y="1831578"/>
                  </a:moveTo>
                  <a:cubicBezTo>
                    <a:pt x="1050259" y="2263361"/>
                    <a:pt x="298882" y="2174465"/>
                    <a:pt x="91460" y="2009371"/>
                  </a:cubicBezTo>
                  <a:cubicBezTo>
                    <a:pt x="-115962" y="1844277"/>
                    <a:pt x="74527" y="1154270"/>
                    <a:pt x="218453" y="841015"/>
                  </a:cubicBezTo>
                  <a:cubicBezTo>
                    <a:pt x="362379" y="527760"/>
                    <a:pt x="650231" y="256836"/>
                    <a:pt x="955015" y="129841"/>
                  </a:cubicBezTo>
                  <a:cubicBezTo>
                    <a:pt x="1259799" y="2846"/>
                    <a:pt x="1818569" y="-60652"/>
                    <a:pt x="2047157" y="79043"/>
                  </a:cubicBezTo>
                  <a:cubicBezTo>
                    <a:pt x="2275745" y="218738"/>
                    <a:pt x="2424963" y="674863"/>
                    <a:pt x="2326543" y="968010"/>
                  </a:cubicBezTo>
                  <a:cubicBezTo>
                    <a:pt x="2228123" y="1261157"/>
                    <a:pt x="1456638" y="1837927"/>
                    <a:pt x="1456638" y="183792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05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59" name="CuadroTexto 58">
            <a:extLst>
              <a:ext uri="{FF2B5EF4-FFF2-40B4-BE49-F238E27FC236}">
                <a16:creationId xmlns:a16="http://schemas.microsoft.com/office/drawing/2014/main" id="{F926702C-E4D3-5362-A410-29481ECC8489}"/>
              </a:ext>
            </a:extLst>
          </p:cNvPr>
          <p:cNvSpPr txBox="1"/>
          <p:nvPr/>
        </p:nvSpPr>
        <p:spPr>
          <a:xfrm>
            <a:off x="107504" y="2608322"/>
            <a:ext cx="244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Raw material properties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EDCB14C-9205-4893-679A-C985D2BDE102}"/>
              </a:ext>
            </a:extLst>
          </p:cNvPr>
          <p:cNvSpPr txBox="1"/>
          <p:nvPr/>
        </p:nvSpPr>
        <p:spPr>
          <a:xfrm>
            <a:off x="6588224" y="2608322"/>
            <a:ext cx="254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Critical Quality Attributes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19659E16-D146-A766-3905-0BD01F69AA77}"/>
              </a:ext>
            </a:extLst>
          </p:cNvPr>
          <p:cNvSpPr txBox="1"/>
          <p:nvPr/>
        </p:nvSpPr>
        <p:spPr>
          <a:xfrm>
            <a:off x="3455316" y="1395244"/>
            <a:ext cx="223336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200" b="1" dirty="0"/>
              <a:t>Quality by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ACC66252-84C9-7664-2F8B-B7DEB06893F5}"/>
                  </a:ext>
                </a:extLst>
              </p:cNvPr>
              <p:cNvSpPr txBox="1"/>
              <p:nvPr/>
            </p:nvSpPr>
            <p:spPr>
              <a:xfrm>
                <a:off x="3686708" y="2526577"/>
                <a:ext cx="1833451" cy="440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ACC66252-84C9-7664-2F8B-B7DEB06893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708" y="2526577"/>
                <a:ext cx="1833451" cy="44063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upo 61">
            <a:extLst>
              <a:ext uri="{FF2B5EF4-FFF2-40B4-BE49-F238E27FC236}">
                <a16:creationId xmlns:a16="http://schemas.microsoft.com/office/drawing/2014/main" id="{5C587AE1-5DA5-D3F7-9C0A-5C5AD15C7745}"/>
              </a:ext>
            </a:extLst>
          </p:cNvPr>
          <p:cNvGrpSpPr/>
          <p:nvPr/>
        </p:nvGrpSpPr>
        <p:grpSpPr>
          <a:xfrm>
            <a:off x="5688684" y="1073830"/>
            <a:ext cx="2959028" cy="1113685"/>
            <a:chOff x="5688684" y="1073830"/>
            <a:chExt cx="2959028" cy="1113685"/>
          </a:xfrm>
        </p:grpSpPr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1C5162B6-E41E-6B41-5B3D-539780EE3D75}"/>
                </a:ext>
              </a:extLst>
            </p:cNvPr>
            <p:cNvGrpSpPr/>
            <p:nvPr/>
          </p:nvGrpSpPr>
          <p:grpSpPr>
            <a:xfrm>
              <a:off x="5751423" y="1089534"/>
              <a:ext cx="2896289" cy="1097981"/>
              <a:chOff x="5751423" y="1089534"/>
              <a:chExt cx="2896289" cy="1097981"/>
            </a:xfrm>
          </p:grpSpPr>
          <p:cxnSp>
            <p:nvCxnSpPr>
              <p:cNvPr id="65" name="Conector recto de flecha 64">
                <a:extLst>
                  <a:ext uri="{FF2B5EF4-FFF2-40B4-BE49-F238E27FC236}">
                    <a16:creationId xmlns:a16="http://schemas.microsoft.com/office/drawing/2014/main" id="{8D94E734-DD96-C24E-4A07-D36BF2CCE33D}"/>
                  </a:ext>
                </a:extLst>
              </p:cNvPr>
              <p:cNvCxnSpPr/>
              <p:nvPr/>
            </p:nvCxnSpPr>
            <p:spPr>
              <a:xfrm flipV="1">
                <a:off x="5751423" y="1273754"/>
                <a:ext cx="272630" cy="288000"/>
              </a:xfrm>
              <a:prstGeom prst="straightConnector1">
                <a:avLst/>
              </a:prstGeom>
              <a:ln w="9525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Conector recto de flecha 65">
                <a:extLst>
                  <a:ext uri="{FF2B5EF4-FFF2-40B4-BE49-F238E27FC236}">
                    <a16:creationId xmlns:a16="http://schemas.microsoft.com/office/drawing/2014/main" id="{D611E7FF-98EA-455D-8F49-98D9EBE99A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1423" y="1696841"/>
                <a:ext cx="273600" cy="2880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CuadroTexto 66">
                <a:extLst>
                  <a:ext uri="{FF2B5EF4-FFF2-40B4-BE49-F238E27FC236}">
                    <a16:creationId xmlns:a16="http://schemas.microsoft.com/office/drawing/2014/main" id="{98C4E906-1BDB-5259-04D6-B5C00D341A6F}"/>
                  </a:ext>
                </a:extLst>
              </p:cNvPr>
              <p:cNvSpPr txBox="1"/>
              <p:nvPr/>
            </p:nvSpPr>
            <p:spPr>
              <a:xfrm>
                <a:off x="6102528" y="1756628"/>
                <a:ext cx="254518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b="1" dirty="0"/>
                  <a:t>Backward</a:t>
                </a:r>
              </a:p>
            </p:txBody>
          </p:sp>
          <p:sp>
            <p:nvSpPr>
              <p:cNvPr id="68" name="CuadroTexto 67">
                <a:extLst>
                  <a:ext uri="{FF2B5EF4-FFF2-40B4-BE49-F238E27FC236}">
                    <a16:creationId xmlns:a16="http://schemas.microsoft.com/office/drawing/2014/main" id="{5B080176-3E38-F1E4-335C-6AD69716476C}"/>
                  </a:ext>
                </a:extLst>
              </p:cNvPr>
              <p:cNvSpPr txBox="1"/>
              <p:nvPr/>
            </p:nvSpPr>
            <p:spPr>
              <a:xfrm>
                <a:off x="6102528" y="1089534"/>
                <a:ext cx="254518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dirty="0"/>
                  <a:t>Forward</a:t>
                </a:r>
              </a:p>
            </p:txBody>
          </p:sp>
        </p:grpSp>
        <p:sp>
          <p:nvSpPr>
            <p:cNvPr id="64" name="Rectángulo 63">
              <a:extLst>
                <a:ext uri="{FF2B5EF4-FFF2-40B4-BE49-F238E27FC236}">
                  <a16:creationId xmlns:a16="http://schemas.microsoft.com/office/drawing/2014/main" id="{103CF7B2-9AF5-71DC-0864-7186F53E3155}"/>
                </a:ext>
              </a:extLst>
            </p:cNvPr>
            <p:cNvSpPr/>
            <p:nvPr/>
          </p:nvSpPr>
          <p:spPr>
            <a:xfrm>
              <a:off x="5688684" y="1073830"/>
              <a:ext cx="2890449" cy="614824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9" name="3 Marcador de número de diapositiva">
            <a:extLst>
              <a:ext uri="{FF2B5EF4-FFF2-40B4-BE49-F238E27FC236}">
                <a16:creationId xmlns:a16="http://schemas.microsoft.com/office/drawing/2014/main" id="{EDE6422C-881D-F9BF-7534-3CA2B03CD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2</a:t>
            </a:r>
          </a:p>
        </p:txBody>
      </p:sp>
      <p:sp>
        <p:nvSpPr>
          <p:cNvPr id="70" name="1 Título">
            <a:extLst>
              <a:ext uri="{FF2B5EF4-FFF2-40B4-BE49-F238E27FC236}">
                <a16:creationId xmlns:a16="http://schemas.microsoft.com/office/drawing/2014/main" id="{3E80CC8D-134B-D86A-9FB2-9AEA255C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49" name="Elipse 48">
            <a:extLst>
              <a:ext uri="{FF2B5EF4-FFF2-40B4-BE49-F238E27FC236}">
                <a16:creationId xmlns:a16="http://schemas.microsoft.com/office/drawing/2014/main" id="{B7878575-E005-D996-9795-9729C450A83E}"/>
              </a:ext>
            </a:extLst>
          </p:cNvPr>
          <p:cNvSpPr/>
          <p:nvPr/>
        </p:nvSpPr>
        <p:spPr>
          <a:xfrm>
            <a:off x="3437736" y="3589950"/>
            <a:ext cx="1584176" cy="14347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B701B270-99E8-4F50-43C8-62742F03F50D}"/>
              </a:ext>
            </a:extLst>
          </p:cNvPr>
          <p:cNvCxnSpPr>
            <a:cxnSpLocks/>
          </p:cNvCxnSpPr>
          <p:nvPr/>
        </p:nvCxnSpPr>
        <p:spPr>
          <a:xfrm flipH="1">
            <a:off x="4139952" y="5024678"/>
            <a:ext cx="360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>
            <a:extLst>
              <a:ext uri="{FF2B5EF4-FFF2-40B4-BE49-F238E27FC236}">
                <a16:creationId xmlns:a16="http://schemas.microsoft.com/office/drawing/2014/main" id="{9F9EAD72-B9CD-63D9-81D2-AB68FE5F3D09}"/>
              </a:ext>
            </a:extLst>
          </p:cNvPr>
          <p:cNvSpPr txBox="1"/>
          <p:nvPr/>
        </p:nvSpPr>
        <p:spPr>
          <a:xfrm>
            <a:off x="3338746" y="5073241"/>
            <a:ext cx="178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Process variables</a:t>
            </a:r>
          </a:p>
        </p:txBody>
      </p: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80F37DBF-E166-F62A-E6D7-C9A0E21D4520}"/>
              </a:ext>
            </a:extLst>
          </p:cNvPr>
          <p:cNvCxnSpPr>
            <a:cxnSpLocks/>
          </p:cNvCxnSpPr>
          <p:nvPr/>
        </p:nvCxnSpPr>
        <p:spPr>
          <a:xfrm>
            <a:off x="5017148" y="4230186"/>
            <a:ext cx="0" cy="14400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9EB6045D-4D8A-4477-D2DF-3FE9C1FAB1AB}"/>
              </a:ext>
            </a:extLst>
          </p:cNvPr>
          <p:cNvCxnSpPr>
            <a:cxnSpLocks/>
          </p:cNvCxnSpPr>
          <p:nvPr/>
        </p:nvCxnSpPr>
        <p:spPr>
          <a:xfrm flipV="1">
            <a:off x="3443690" y="4185882"/>
            <a:ext cx="0" cy="18000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05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29">
            <a:extLst>
              <a:ext uri="{FF2B5EF4-FFF2-40B4-BE49-F238E27FC236}">
                <a16:creationId xmlns:a16="http://schemas.microsoft.com/office/drawing/2014/main" id="{A2CEFC4C-46A2-4849-A3CC-4A5F94F1B983}"/>
              </a:ext>
            </a:extLst>
          </p:cNvPr>
          <p:cNvSpPr txBox="1"/>
          <p:nvPr/>
        </p:nvSpPr>
        <p:spPr>
          <a:xfrm>
            <a:off x="512763" y="1052513"/>
            <a:ext cx="8393112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>
                <a:latin typeface="+mj-lt"/>
                <a:cs typeface="Times New Roman" panose="02020603050405020304" pitchFamily="18" charset="0"/>
              </a:rPr>
              <a:t>In what situations is it possible to generate causal models?</a:t>
            </a:r>
            <a:endParaRPr lang="es-ES" sz="2600" dirty="0">
              <a:solidFill>
                <a:srgbClr val="00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6" name="3 Marcador de número de diapositiva">
            <a:extLst>
              <a:ext uri="{FF2B5EF4-FFF2-40B4-BE49-F238E27FC236}">
                <a16:creationId xmlns:a16="http://schemas.microsoft.com/office/drawing/2014/main" id="{53C08D89-2153-4C68-8EDA-F7C4FBA07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3</a:t>
            </a: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5CA5C73D-6F9D-7590-306D-B36BC197AA53}"/>
              </a:ext>
            </a:extLst>
          </p:cNvPr>
          <p:cNvGrpSpPr/>
          <p:nvPr/>
        </p:nvGrpSpPr>
        <p:grpSpPr>
          <a:xfrm>
            <a:off x="1687013" y="3918923"/>
            <a:ext cx="7456987" cy="2301495"/>
            <a:chOff x="1687013" y="3918923"/>
            <a:chExt cx="7456987" cy="2301495"/>
          </a:xfrm>
        </p:grpSpPr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E7130238-EB12-51A1-F913-4B63DDA8DF24}"/>
                </a:ext>
              </a:extLst>
            </p:cNvPr>
            <p:cNvGrpSpPr/>
            <p:nvPr/>
          </p:nvGrpSpPr>
          <p:grpSpPr>
            <a:xfrm>
              <a:off x="1687013" y="3918923"/>
              <a:ext cx="5559330" cy="1102906"/>
              <a:chOff x="1687013" y="3918923"/>
              <a:chExt cx="5559330" cy="1102906"/>
            </a:xfrm>
          </p:grpSpPr>
          <p:cxnSp>
            <p:nvCxnSpPr>
              <p:cNvPr id="19" name="Conector: curvado 18">
                <a:extLst>
                  <a:ext uri="{FF2B5EF4-FFF2-40B4-BE49-F238E27FC236}">
                    <a16:creationId xmlns:a16="http://schemas.microsoft.com/office/drawing/2014/main" id="{6367BE7C-95A4-7CF3-C74B-D21C251BD903}"/>
                  </a:ext>
                </a:extLst>
              </p:cNvPr>
              <p:cNvCxnSpPr>
                <a:cxnSpLocks/>
                <a:stCxn id="12" idx="2"/>
              </p:cNvCxnSpPr>
              <p:nvPr/>
            </p:nvCxnSpPr>
            <p:spPr>
              <a:xfrm rot="16200000" flipH="1">
                <a:off x="2045010" y="3560927"/>
                <a:ext cx="950237" cy="1666231"/>
              </a:xfrm>
              <a:prstGeom prst="curvedConnector2">
                <a:avLst/>
              </a:prstGeom>
              <a:ln w="57150">
                <a:solidFill>
                  <a:srgbClr val="7030A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: curvado 37">
                <a:extLst>
                  <a:ext uri="{FF2B5EF4-FFF2-40B4-BE49-F238E27FC236}">
                    <a16:creationId xmlns:a16="http://schemas.microsoft.com/office/drawing/2014/main" id="{90CD27EB-55C8-8372-CAB0-5A831B1E367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>
                <a:off x="5938109" y="3560926"/>
                <a:ext cx="950237" cy="1666231"/>
              </a:xfrm>
              <a:prstGeom prst="curvedConnector2">
                <a:avLst/>
              </a:prstGeom>
              <a:ln w="57150">
                <a:solidFill>
                  <a:srgbClr val="7030A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72 Rectángulo">
                <a:extLst>
                  <a:ext uri="{FF2B5EF4-FFF2-40B4-BE49-F238E27FC236}">
                    <a16:creationId xmlns:a16="http://schemas.microsoft.com/office/drawing/2014/main" id="{990110D5-AF8F-C5CF-A360-FF94471B3504}"/>
                  </a:ext>
                </a:extLst>
              </p:cNvPr>
              <p:cNvSpPr/>
              <p:nvPr/>
            </p:nvSpPr>
            <p:spPr>
              <a:xfrm>
                <a:off x="3260067" y="4393179"/>
                <a:ext cx="2483825" cy="62865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2336" tIns="46168" rIns="92336" bIns="46168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GB" sz="2000" b="1" dirty="0">
                    <a:solidFill>
                      <a:schemeClr val="tx1"/>
                    </a:solidFill>
                    <a:latin typeface="+mj-lt"/>
                    <a:cs typeface="Times New Roman" panose="02020603050405020304" pitchFamily="18" charset="0"/>
                  </a:rPr>
                  <a:t>Link through Latent Space</a:t>
                </a:r>
              </a:p>
            </p:txBody>
          </p:sp>
        </p:grp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4A1A7007-584E-0D31-A4FB-BC1C9EA69F54}"/>
                </a:ext>
              </a:extLst>
            </p:cNvPr>
            <p:cNvSpPr txBox="1"/>
            <p:nvPr/>
          </p:nvSpPr>
          <p:spPr>
            <a:xfrm>
              <a:off x="4283968" y="5881864"/>
              <a:ext cx="4860032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0" i="0" dirty="0" err="1">
                  <a:solidFill>
                    <a:srgbClr val="222222"/>
                  </a:solidFill>
                  <a:effectLst/>
                  <a:cs typeface="Arial" panose="020B0604020202020204" pitchFamily="34" charset="0"/>
                </a:rPr>
                <a:t>Jaeckle</a:t>
              </a:r>
              <a:r>
                <a:rPr lang="en-US" sz="1600" b="0" i="0" dirty="0">
                  <a:solidFill>
                    <a:srgbClr val="222222"/>
                  </a:solidFill>
                  <a:effectLst/>
                  <a:cs typeface="Arial" panose="020B0604020202020204" pitchFamily="34" charset="0"/>
                </a:rPr>
                <a:t>, C. M., &amp; MacGregor, J. F. (1998). </a:t>
              </a:r>
              <a:r>
                <a:rPr lang="en-US" sz="1600" b="0" i="1" dirty="0" err="1">
                  <a:solidFill>
                    <a:srgbClr val="222222"/>
                  </a:solidFill>
                  <a:effectLst/>
                  <a:cs typeface="Arial" panose="020B0604020202020204" pitchFamily="34" charset="0"/>
                </a:rPr>
                <a:t>AIChE</a:t>
              </a:r>
              <a:r>
                <a:rPr lang="en-US" sz="1600" b="0" i="1" dirty="0">
                  <a:solidFill>
                    <a:srgbClr val="222222"/>
                  </a:solidFill>
                  <a:effectLst/>
                  <a:cs typeface="Arial" panose="020B0604020202020204" pitchFamily="34" charset="0"/>
                </a:rPr>
                <a:t> Journal</a:t>
              </a:r>
              <a:r>
                <a:rPr lang="en-GB" sz="1600" b="0" i="1" dirty="0">
                  <a:solidFill>
                    <a:srgbClr val="222222"/>
                  </a:solidFill>
                  <a:effectLst/>
                  <a:cs typeface="Arial" panose="020B0604020202020204" pitchFamily="34" charset="0"/>
                </a:rPr>
                <a:t>.</a:t>
              </a:r>
              <a:endParaRPr lang="en-US" sz="1600" b="0" i="0" dirty="0">
                <a:solidFill>
                  <a:srgbClr val="222222"/>
                </a:solidFill>
                <a:effectLst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7AD76DDA-6E5A-448C-9616-E9571A4BEB0A}"/>
              </a:ext>
            </a:extLst>
          </p:cNvPr>
          <p:cNvGrpSpPr/>
          <p:nvPr/>
        </p:nvGrpSpPr>
        <p:grpSpPr>
          <a:xfrm>
            <a:off x="2930970" y="1601400"/>
            <a:ext cx="3240360" cy="600075"/>
            <a:chOff x="2930970" y="1601400"/>
            <a:chExt cx="3240360" cy="600075"/>
          </a:xfrm>
        </p:grpSpPr>
        <p:sp>
          <p:nvSpPr>
            <p:cNvPr id="24" name="72 Rectángulo">
              <a:extLst>
                <a:ext uri="{FF2B5EF4-FFF2-40B4-BE49-F238E27FC236}">
                  <a16:creationId xmlns:a16="http://schemas.microsoft.com/office/drawing/2014/main" id="{E5760945-8A9F-4372-8891-234628C164BC}"/>
                </a:ext>
              </a:extLst>
            </p:cNvPr>
            <p:cNvSpPr/>
            <p:nvPr/>
          </p:nvSpPr>
          <p:spPr bwMode="auto">
            <a:xfrm>
              <a:off x="3362906" y="1601400"/>
              <a:ext cx="2376488" cy="6000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336" tIns="46168" rIns="92336" bIns="4616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First Principles</a:t>
              </a:r>
            </a:p>
          </p:txBody>
        </p:sp>
        <p:sp>
          <p:nvSpPr>
            <p:cNvPr id="42" name="Rectángulo: esquinas redondeadas 41">
              <a:extLst>
                <a:ext uri="{FF2B5EF4-FFF2-40B4-BE49-F238E27FC236}">
                  <a16:creationId xmlns:a16="http://schemas.microsoft.com/office/drawing/2014/main" id="{285BC9C3-97E7-12EC-CC21-128695190FC5}"/>
                </a:ext>
              </a:extLst>
            </p:cNvPr>
            <p:cNvSpPr/>
            <p:nvPr/>
          </p:nvSpPr>
          <p:spPr>
            <a:xfrm>
              <a:off x="2930970" y="1658128"/>
              <a:ext cx="3240360" cy="48128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8ECE2064-8BBE-3574-BAC5-C45D1E3AA33A}"/>
              </a:ext>
            </a:extLst>
          </p:cNvPr>
          <p:cNvGrpSpPr/>
          <p:nvPr/>
        </p:nvGrpSpPr>
        <p:grpSpPr>
          <a:xfrm>
            <a:off x="2802800" y="2069400"/>
            <a:ext cx="3528764" cy="628650"/>
            <a:chOff x="2802800" y="2069400"/>
            <a:chExt cx="3528764" cy="628650"/>
          </a:xfrm>
        </p:grpSpPr>
        <p:sp>
          <p:nvSpPr>
            <p:cNvPr id="26" name="72 Rectángulo">
              <a:extLst>
                <a:ext uri="{FF2B5EF4-FFF2-40B4-BE49-F238E27FC236}">
                  <a16:creationId xmlns:a16="http://schemas.microsoft.com/office/drawing/2014/main" id="{8307F6B2-2590-469F-B175-FEF7ACAB9FA1}"/>
                </a:ext>
              </a:extLst>
            </p:cNvPr>
            <p:cNvSpPr/>
            <p:nvPr/>
          </p:nvSpPr>
          <p:spPr bwMode="auto">
            <a:xfrm>
              <a:off x="2802800" y="2069400"/>
              <a:ext cx="3528764" cy="6286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336" tIns="46168" rIns="92336" bIns="4616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Design of Experiments (DoE)</a:t>
              </a:r>
            </a:p>
          </p:txBody>
        </p:sp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0A8E04D4-0109-2EF7-5EC3-9DA774F1B28C}"/>
                </a:ext>
              </a:extLst>
            </p:cNvPr>
            <p:cNvSpPr/>
            <p:nvPr/>
          </p:nvSpPr>
          <p:spPr>
            <a:xfrm>
              <a:off x="2930970" y="2184651"/>
              <a:ext cx="3240360" cy="48128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2F22CC77-60D9-897A-7770-8D8F77F38532}"/>
              </a:ext>
            </a:extLst>
          </p:cNvPr>
          <p:cNvGrpSpPr/>
          <p:nvPr/>
        </p:nvGrpSpPr>
        <p:grpSpPr>
          <a:xfrm>
            <a:off x="3130886" y="5085184"/>
            <a:ext cx="2700486" cy="703498"/>
            <a:chOff x="3130886" y="5438150"/>
            <a:chExt cx="2700486" cy="703498"/>
          </a:xfrm>
        </p:grpSpPr>
        <p:sp>
          <p:nvSpPr>
            <p:cNvPr id="39" name="72 Rectángulo">
              <a:extLst>
                <a:ext uri="{FF2B5EF4-FFF2-40B4-BE49-F238E27FC236}">
                  <a16:creationId xmlns:a16="http://schemas.microsoft.com/office/drawing/2014/main" id="{EA526594-F2DE-9B9F-1A8A-BA61F2FEB734}"/>
                </a:ext>
              </a:extLst>
            </p:cNvPr>
            <p:cNvSpPr/>
            <p:nvPr/>
          </p:nvSpPr>
          <p:spPr>
            <a:xfrm>
              <a:off x="3130886" y="5491162"/>
              <a:ext cx="2700486" cy="6286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2336" tIns="46168" rIns="92336" bIns="46168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000" b="1" dirty="0">
                  <a:solidFill>
                    <a:schemeClr val="tx1"/>
                  </a:solidFill>
                  <a:latin typeface="+mj-lt"/>
                  <a:cs typeface="Times New Roman" panose="02020603050405020304" pitchFamily="18" charset="0"/>
                </a:rPr>
                <a:t>Historical (Big) Data (happenstance data)</a:t>
              </a:r>
            </a:p>
          </p:txBody>
        </p:sp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3A6B20DD-C9D3-CC94-0270-81B54D2876C5}"/>
                </a:ext>
              </a:extLst>
            </p:cNvPr>
            <p:cNvSpPr/>
            <p:nvPr/>
          </p:nvSpPr>
          <p:spPr>
            <a:xfrm>
              <a:off x="3213993" y="5438150"/>
              <a:ext cx="2525401" cy="703498"/>
            </a:xfrm>
            <a:prstGeom prst="roundRect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10EDD7FE-5823-7826-E119-F48047C3CA8D}"/>
              </a:ext>
            </a:extLst>
          </p:cNvPr>
          <p:cNvGrpSpPr/>
          <p:nvPr/>
        </p:nvGrpSpPr>
        <p:grpSpPr>
          <a:xfrm>
            <a:off x="649368" y="2143739"/>
            <a:ext cx="7586198" cy="1775186"/>
            <a:chOff x="649368" y="2143739"/>
            <a:chExt cx="7586198" cy="1775186"/>
          </a:xfrm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7BF13735-58C6-868D-ED88-CF97008E55C1}"/>
                </a:ext>
              </a:extLst>
            </p:cNvPr>
            <p:cNvSpPr txBox="1"/>
            <p:nvPr/>
          </p:nvSpPr>
          <p:spPr>
            <a:xfrm>
              <a:off x="649368" y="2212497"/>
              <a:ext cx="4106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</a:rPr>
                <a:t>X</a:t>
              </a:r>
            </a:p>
          </p:txBody>
        </p:sp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934F4D90-5D9A-677B-1643-C6E4B9FFBEBC}"/>
                </a:ext>
              </a:extLst>
            </p:cNvPr>
            <p:cNvGrpSpPr/>
            <p:nvPr/>
          </p:nvGrpSpPr>
          <p:grpSpPr>
            <a:xfrm>
              <a:off x="649368" y="2143739"/>
              <a:ext cx="6952930" cy="1775186"/>
              <a:chOff x="649368" y="2143739"/>
              <a:chExt cx="6952930" cy="1775186"/>
            </a:xfrm>
          </p:grpSpPr>
          <p:grpSp>
            <p:nvGrpSpPr>
              <p:cNvPr id="53" name="Grupo 52">
                <a:extLst>
                  <a:ext uri="{FF2B5EF4-FFF2-40B4-BE49-F238E27FC236}">
                    <a16:creationId xmlns:a16="http://schemas.microsoft.com/office/drawing/2014/main" id="{66C17F30-6E89-24BD-0CEB-178A6FE1C5E0}"/>
                  </a:ext>
                </a:extLst>
              </p:cNvPr>
              <p:cNvGrpSpPr/>
              <p:nvPr/>
            </p:nvGrpSpPr>
            <p:grpSpPr>
              <a:xfrm>
                <a:off x="1301646" y="2143739"/>
                <a:ext cx="6300652" cy="1775186"/>
                <a:chOff x="1301646" y="2143739"/>
                <a:chExt cx="6300652" cy="1775186"/>
              </a:xfrm>
            </p:grpSpPr>
            <p:pic>
              <p:nvPicPr>
                <p:cNvPr id="14" name="Picture 10" descr="Resultado de imagen de quality characteristic icon">
                  <a:extLst>
                    <a:ext uri="{FF2B5EF4-FFF2-40B4-BE49-F238E27FC236}">
                      <a16:creationId xmlns:a16="http://schemas.microsoft.com/office/drawing/2014/main" id="{3C8B3723-4C1C-BF68-85F3-D512C9DE980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890388" y="2767923"/>
                  <a:ext cx="711910" cy="7327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52" name="Grupo 51">
                  <a:extLst>
                    <a:ext uri="{FF2B5EF4-FFF2-40B4-BE49-F238E27FC236}">
                      <a16:creationId xmlns:a16="http://schemas.microsoft.com/office/drawing/2014/main" id="{9F8028CF-2499-596E-DC09-61683DDE7970}"/>
                    </a:ext>
                  </a:extLst>
                </p:cNvPr>
                <p:cNvGrpSpPr/>
                <p:nvPr/>
              </p:nvGrpSpPr>
              <p:grpSpPr>
                <a:xfrm>
                  <a:off x="1301646" y="2143739"/>
                  <a:ext cx="5195707" cy="1775186"/>
                  <a:chOff x="1301646" y="2143739"/>
                  <a:chExt cx="5195707" cy="1775186"/>
                </a:xfrm>
              </p:grpSpPr>
              <p:pic>
                <p:nvPicPr>
                  <p:cNvPr id="12" name="Picture 6" descr="Resultado de imagen de raw materials icon">
                    <a:extLst>
                      <a:ext uri="{FF2B5EF4-FFF2-40B4-BE49-F238E27FC236}">
                        <a16:creationId xmlns:a16="http://schemas.microsoft.com/office/drawing/2014/main" id="{5CC4E041-8F20-CE23-1BCF-147058368BB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1646" y="3134313"/>
                    <a:ext cx="770734" cy="78461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3" name="Imagen 35" descr="Resultado de imagen de design of experiments icon">
                    <a:extLst>
                      <a:ext uri="{FF2B5EF4-FFF2-40B4-BE49-F238E27FC236}">
                        <a16:creationId xmlns:a16="http://schemas.microsoft.com/office/drawing/2014/main" id="{24CACCD8-1CCB-1456-F553-E7217B95187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grayscl/>
                    <a:biLevel thresh="50000"/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301646" y="2143739"/>
                    <a:ext cx="838119" cy="83712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cxnSp>
                <p:nvCxnSpPr>
                  <p:cNvPr id="18" name="Conector recto de flecha 17">
                    <a:extLst>
                      <a:ext uri="{FF2B5EF4-FFF2-40B4-BE49-F238E27FC236}">
                        <a16:creationId xmlns:a16="http://schemas.microsoft.com/office/drawing/2014/main" id="{3550AA2E-A8FA-82AC-A42B-A176D26FFCE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2464905" y="3134313"/>
                    <a:ext cx="4032448" cy="0"/>
                  </a:xfrm>
                  <a:prstGeom prst="straightConnector1">
                    <a:avLst/>
                  </a:prstGeom>
                  <a:ln w="57150">
                    <a:solidFill>
                      <a:schemeClr val="tx1"/>
                    </a:solidFill>
                    <a:headEnd type="triangl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72 Rectángulo">
                    <a:extLst>
                      <a:ext uri="{FF2B5EF4-FFF2-40B4-BE49-F238E27FC236}">
                        <a16:creationId xmlns:a16="http://schemas.microsoft.com/office/drawing/2014/main" id="{B39A69C9-B116-189D-9D61-6DAAE5E73376}"/>
                      </a:ext>
                    </a:extLst>
                  </p:cNvPr>
                  <p:cNvSpPr/>
                  <p:nvPr/>
                </p:nvSpPr>
                <p:spPr>
                  <a:xfrm>
                    <a:off x="3177408" y="2692855"/>
                    <a:ext cx="2649142" cy="6286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92336" tIns="46168" rIns="92336" bIns="46168"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GB" sz="2000" b="1" dirty="0">
                        <a:solidFill>
                          <a:schemeClr val="tx1"/>
                        </a:solidFill>
                        <a:latin typeface="+mj-lt"/>
                        <a:cs typeface="Times New Roman" panose="02020603050405020304" pitchFamily="18" charset="0"/>
                      </a:rPr>
                      <a:t>Direct link</a:t>
                    </a:r>
                  </a:p>
                </p:txBody>
              </p:sp>
            </p:grpSp>
          </p:grpSp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BD45F838-F7E2-B385-1E0B-3DE4BCEB39CF}"/>
                  </a:ext>
                </a:extLst>
              </p:cNvPr>
              <p:cNvSpPr txBox="1"/>
              <p:nvPr/>
            </p:nvSpPr>
            <p:spPr>
              <a:xfrm>
                <a:off x="649368" y="3172743"/>
                <a:ext cx="38023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200" b="1" dirty="0">
                    <a:solidFill>
                      <a:srgbClr val="00B050"/>
                    </a:solidFill>
                  </a:rPr>
                  <a:t>Z</a:t>
                </a:r>
              </a:p>
            </p:txBody>
          </p:sp>
        </p:grp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5F76765C-E306-30D6-9CFF-81FD5BC62676}"/>
                </a:ext>
              </a:extLst>
            </p:cNvPr>
            <p:cNvSpPr txBox="1"/>
            <p:nvPr/>
          </p:nvSpPr>
          <p:spPr>
            <a:xfrm>
              <a:off x="7837700" y="2767923"/>
              <a:ext cx="39786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FF0000"/>
                  </a:solidFill>
                </a:rPr>
                <a:t>Y</a:t>
              </a:r>
            </a:p>
          </p:txBody>
        </p:sp>
      </p:grpSp>
      <p:sp>
        <p:nvSpPr>
          <p:cNvPr id="32" name="1 Título">
            <a:extLst>
              <a:ext uri="{FF2B5EF4-FFF2-40B4-BE49-F238E27FC236}">
                <a16:creationId xmlns:a16="http://schemas.microsoft.com/office/drawing/2014/main" id="{B3A37930-1BCA-AC1F-31F2-420A6CFC2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n-GB" dirty="0"/>
              <a:t>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824536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endParaRPr lang="en-GB" sz="2600" dirty="0"/>
          </a:p>
          <a:p>
            <a:r>
              <a:rPr lang="en-GB" sz="2800" b="1" dirty="0"/>
              <a:t>Discovering the Latent Subspace</a:t>
            </a:r>
          </a:p>
          <a:p>
            <a:endParaRPr lang="en-GB" sz="26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Defining the Design Space</a:t>
            </a:r>
          </a:p>
          <a:p>
            <a:pPr lvl="1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Forward Approach</a:t>
            </a:r>
          </a:p>
          <a:p>
            <a:pPr lvl="1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Backward Approach</a:t>
            </a:r>
          </a:p>
          <a:p>
            <a:endParaRPr lang="en-US" sz="26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Industrial Case Study</a:t>
            </a:r>
          </a:p>
          <a:p>
            <a:endParaRPr lang="en-GB" sz="26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Conclusions</a:t>
            </a:r>
          </a:p>
          <a:p>
            <a:endParaRPr lang="es-ES_tradnl" dirty="0"/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76632DC7-6E50-53CB-1BE2-C089B9353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84774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Elipse 246">
            <a:extLst>
              <a:ext uri="{FF2B5EF4-FFF2-40B4-BE49-F238E27FC236}">
                <a16:creationId xmlns:a16="http://schemas.microsoft.com/office/drawing/2014/main" id="{B40CA2C0-66C8-D14E-D159-06A52C88A2F5}"/>
              </a:ext>
            </a:extLst>
          </p:cNvPr>
          <p:cNvSpPr/>
          <p:nvPr/>
        </p:nvSpPr>
        <p:spPr>
          <a:xfrm rot="19901757">
            <a:off x="551458" y="1685108"/>
            <a:ext cx="1498343" cy="762620"/>
          </a:xfrm>
          <a:prstGeom prst="ellipse">
            <a:avLst/>
          </a:prstGeom>
          <a:solidFill>
            <a:srgbClr val="C3D69B">
              <a:alpha val="30196"/>
            </a:srgbClr>
          </a:solidFill>
          <a:ln w="22225" cap="flat" cmpd="sng" algn="ctr">
            <a:solidFill>
              <a:schemeClr val="accent3">
                <a:lumMod val="60000"/>
                <a:lumOff val="40000"/>
              </a:schemeClr>
            </a:solidFill>
            <a:prstDash val="dash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2899BF87-1178-DB4C-B637-DCED6675A381}"/>
              </a:ext>
            </a:extLst>
          </p:cNvPr>
          <p:cNvGrpSpPr/>
          <p:nvPr/>
        </p:nvGrpSpPr>
        <p:grpSpPr>
          <a:xfrm>
            <a:off x="1187624" y="2862412"/>
            <a:ext cx="6805213" cy="2091026"/>
            <a:chOff x="1187624" y="2861388"/>
            <a:chExt cx="6805213" cy="2091026"/>
          </a:xfrm>
        </p:grpSpPr>
        <p:grpSp>
          <p:nvGrpSpPr>
            <p:cNvPr id="173" name="Grupo 172">
              <a:extLst>
                <a:ext uri="{FF2B5EF4-FFF2-40B4-BE49-F238E27FC236}">
                  <a16:creationId xmlns:a16="http://schemas.microsoft.com/office/drawing/2014/main" id="{5B6A3F9E-2DF3-C21A-933D-3D566983F914}"/>
                </a:ext>
              </a:extLst>
            </p:cNvPr>
            <p:cNvGrpSpPr/>
            <p:nvPr/>
          </p:nvGrpSpPr>
          <p:grpSpPr>
            <a:xfrm>
              <a:off x="3106409" y="3112405"/>
              <a:ext cx="3030086" cy="1840009"/>
              <a:chOff x="3554790" y="2828404"/>
              <a:chExt cx="2006223" cy="1150965"/>
            </a:xfrm>
          </p:grpSpPr>
          <p:sp>
            <p:nvSpPr>
              <p:cNvPr id="174" name="Rectángulo 173">
                <a:extLst>
                  <a:ext uri="{FF2B5EF4-FFF2-40B4-BE49-F238E27FC236}">
                    <a16:creationId xmlns:a16="http://schemas.microsoft.com/office/drawing/2014/main" id="{4E78D6EB-174E-CFB8-F80C-5B4FD3718F4A}"/>
                  </a:ext>
                </a:extLst>
              </p:cNvPr>
              <p:cNvSpPr/>
              <p:nvPr/>
            </p:nvSpPr>
            <p:spPr>
              <a:xfrm>
                <a:off x="3554790" y="3036394"/>
                <a:ext cx="1976437" cy="942975"/>
              </a:xfrm>
              <a:prstGeom prst="rect">
                <a:avLst/>
              </a:prstGeom>
              <a:solidFill>
                <a:srgbClr val="E6E0EC">
                  <a:alpha val="30196"/>
                </a:srgbClr>
              </a:solidFill>
              <a:ln w="9525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6" name="CuadroTexto 175">
                <a:extLst>
                  <a:ext uri="{FF2B5EF4-FFF2-40B4-BE49-F238E27FC236}">
                    <a16:creationId xmlns:a16="http://schemas.microsoft.com/office/drawing/2014/main" id="{750DABCC-E777-C6FA-22D0-D0ED647F0E90}"/>
                  </a:ext>
                </a:extLst>
              </p:cNvPr>
              <p:cNvSpPr txBox="1"/>
              <p:nvPr/>
            </p:nvSpPr>
            <p:spPr>
              <a:xfrm>
                <a:off x="5221288" y="3215754"/>
                <a:ext cx="33972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kern="0" dirty="0">
                    <a:solidFill>
                      <a:prstClr val="black"/>
                    </a:solidFill>
                    <a:latin typeface="+mj-lt"/>
                    <a:cs typeface="Symbol" charset="2"/>
                  </a:rPr>
                  <a:t>t</a:t>
                </a:r>
                <a:r>
                  <a:rPr lang="es-ES" kern="0" baseline="-25000" dirty="0">
                    <a:solidFill>
                      <a:prstClr val="black"/>
                    </a:solidFill>
                    <a:latin typeface="Calibri"/>
                  </a:rPr>
                  <a:t>1</a:t>
                </a:r>
              </a:p>
            </p:txBody>
          </p:sp>
          <p:sp>
            <p:nvSpPr>
              <p:cNvPr id="177" name="CuadroTexto 176">
                <a:extLst>
                  <a:ext uri="{FF2B5EF4-FFF2-40B4-BE49-F238E27FC236}">
                    <a16:creationId xmlns:a16="http://schemas.microsoft.com/office/drawing/2014/main" id="{363A1E6F-D70B-AE74-BBF2-555BCD2B63B3}"/>
                  </a:ext>
                </a:extLst>
              </p:cNvPr>
              <p:cNvSpPr txBox="1"/>
              <p:nvPr/>
            </p:nvSpPr>
            <p:spPr>
              <a:xfrm>
                <a:off x="4210050" y="2828404"/>
                <a:ext cx="33972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kern="0" dirty="0">
                    <a:solidFill>
                      <a:prstClr val="black"/>
                    </a:solidFill>
                    <a:latin typeface="+mj-lt"/>
                    <a:cs typeface="Symbol" charset="2"/>
                  </a:rPr>
                  <a:t>t</a:t>
                </a:r>
                <a:r>
                  <a:rPr lang="es-ES" kern="0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</a:p>
            </p:txBody>
          </p:sp>
          <p:sp>
            <p:nvSpPr>
              <p:cNvPr id="178" name="Elipse 177">
                <a:extLst>
                  <a:ext uri="{FF2B5EF4-FFF2-40B4-BE49-F238E27FC236}">
                    <a16:creationId xmlns:a16="http://schemas.microsoft.com/office/drawing/2014/main" id="{A8192F5B-421B-9E6B-9D56-F781A8A45246}"/>
                  </a:ext>
                </a:extLst>
              </p:cNvPr>
              <p:cNvSpPr/>
              <p:nvPr/>
            </p:nvSpPr>
            <p:spPr>
              <a:xfrm>
                <a:off x="3975100" y="336339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79" name="Conector recto de flecha 47">
                <a:extLst>
                  <a:ext uri="{FF2B5EF4-FFF2-40B4-BE49-F238E27FC236}">
                    <a16:creationId xmlns:a16="http://schemas.microsoft.com/office/drawing/2014/main" id="{A8786804-D31A-305D-0859-78BB09417794}"/>
                  </a:ext>
                </a:extLst>
              </p:cNvPr>
              <p:cNvCxnSpPr>
                <a:cxnSpLocks noChangeShapeType="1"/>
                <a:stCxn id="174" idx="2"/>
                <a:endCxn id="174" idx="0"/>
              </p:cNvCxnSpPr>
              <p:nvPr/>
            </p:nvCxnSpPr>
            <p:spPr bwMode="auto">
              <a:xfrm flipV="1">
                <a:off x="4543009" y="3036394"/>
                <a:ext cx="0" cy="942975"/>
              </a:xfrm>
              <a:prstGeom prst="straightConnector1">
                <a:avLst/>
              </a:prstGeom>
              <a:noFill/>
              <a:ln w="12700" algn="ctr">
                <a:solidFill>
                  <a:srgbClr val="B3A2C7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0" name="Conector recto de flecha 48">
                <a:extLst>
                  <a:ext uri="{FF2B5EF4-FFF2-40B4-BE49-F238E27FC236}">
                    <a16:creationId xmlns:a16="http://schemas.microsoft.com/office/drawing/2014/main" id="{227D00F3-5280-8E85-FBB1-EE7C90E820DB}"/>
                  </a:ext>
                </a:extLst>
              </p:cNvPr>
              <p:cNvCxnSpPr>
                <a:cxnSpLocks noChangeShapeType="1"/>
                <a:stCxn id="174" idx="1"/>
                <a:endCxn id="174" idx="3"/>
              </p:cNvCxnSpPr>
              <p:nvPr/>
            </p:nvCxnSpPr>
            <p:spPr bwMode="auto">
              <a:xfrm>
                <a:off x="3554790" y="3507882"/>
                <a:ext cx="1976437" cy="0"/>
              </a:xfrm>
              <a:prstGeom prst="straightConnector1">
                <a:avLst/>
              </a:prstGeom>
              <a:noFill/>
              <a:ln w="12700" algn="ctr">
                <a:solidFill>
                  <a:srgbClr val="B3A2C7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3" name="Elipse 182">
                <a:extLst>
                  <a:ext uri="{FF2B5EF4-FFF2-40B4-BE49-F238E27FC236}">
                    <a16:creationId xmlns:a16="http://schemas.microsoft.com/office/drawing/2014/main" id="{7D4BA724-94EA-9CC5-C7D6-BB5E556EAEB7}"/>
                  </a:ext>
                </a:extLst>
              </p:cNvPr>
              <p:cNvSpPr/>
              <p:nvPr/>
            </p:nvSpPr>
            <p:spPr>
              <a:xfrm>
                <a:off x="4110038" y="3474517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4" name="Elipse 183">
                <a:extLst>
                  <a:ext uri="{FF2B5EF4-FFF2-40B4-BE49-F238E27FC236}">
                    <a16:creationId xmlns:a16="http://schemas.microsoft.com/office/drawing/2014/main" id="{5B7125A5-D620-EABC-9328-2E10BEC77E78}"/>
                  </a:ext>
                </a:extLst>
              </p:cNvPr>
              <p:cNvSpPr/>
              <p:nvPr/>
            </p:nvSpPr>
            <p:spPr>
              <a:xfrm>
                <a:off x="4294188" y="336339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5" name="Elipse 184">
                <a:extLst>
                  <a:ext uri="{FF2B5EF4-FFF2-40B4-BE49-F238E27FC236}">
                    <a16:creationId xmlns:a16="http://schemas.microsoft.com/office/drawing/2014/main" id="{5CAF9599-2354-5E1B-8F8A-C2627DF65B17}"/>
                  </a:ext>
                </a:extLst>
              </p:cNvPr>
              <p:cNvSpPr/>
              <p:nvPr/>
            </p:nvSpPr>
            <p:spPr>
              <a:xfrm>
                <a:off x="4357688" y="357294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6" name="Elipse 185">
                <a:extLst>
                  <a:ext uri="{FF2B5EF4-FFF2-40B4-BE49-F238E27FC236}">
                    <a16:creationId xmlns:a16="http://schemas.microsoft.com/office/drawing/2014/main" id="{64725D9D-3ED8-E632-C08A-D151A73C9C0D}"/>
                  </a:ext>
                </a:extLst>
              </p:cNvPr>
              <p:cNvSpPr/>
              <p:nvPr/>
            </p:nvSpPr>
            <p:spPr>
              <a:xfrm>
                <a:off x="4167188" y="3677717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7" name="Elipse 186">
                <a:extLst>
                  <a:ext uri="{FF2B5EF4-FFF2-40B4-BE49-F238E27FC236}">
                    <a16:creationId xmlns:a16="http://schemas.microsoft.com/office/drawing/2014/main" id="{08DD0590-117E-4095-432C-B92579A14355}"/>
                  </a:ext>
                </a:extLst>
              </p:cNvPr>
              <p:cNvSpPr/>
              <p:nvPr/>
            </p:nvSpPr>
            <p:spPr>
              <a:xfrm>
                <a:off x="4676775" y="3625329"/>
                <a:ext cx="63500" cy="5238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8" name="Elipse 187">
                <a:extLst>
                  <a:ext uri="{FF2B5EF4-FFF2-40B4-BE49-F238E27FC236}">
                    <a16:creationId xmlns:a16="http://schemas.microsoft.com/office/drawing/2014/main" id="{D8BE3FF3-5C5F-C4D9-21E3-A95ED852A2D9}"/>
                  </a:ext>
                </a:extLst>
              </p:cNvPr>
              <p:cNvSpPr/>
              <p:nvPr/>
            </p:nvSpPr>
            <p:spPr>
              <a:xfrm>
                <a:off x="4549775" y="3415779"/>
                <a:ext cx="63500" cy="5238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9" name="Elipse 188">
                <a:extLst>
                  <a:ext uri="{FF2B5EF4-FFF2-40B4-BE49-F238E27FC236}">
                    <a16:creationId xmlns:a16="http://schemas.microsoft.com/office/drawing/2014/main" id="{8B7849DB-0DEF-4EF9-C68D-DC28394AF02C}"/>
                  </a:ext>
                </a:extLst>
              </p:cNvPr>
              <p:cNvSpPr/>
              <p:nvPr/>
            </p:nvSpPr>
            <p:spPr>
              <a:xfrm>
                <a:off x="4549775" y="378249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0" name="Elipse 189">
                <a:extLst>
                  <a:ext uri="{FF2B5EF4-FFF2-40B4-BE49-F238E27FC236}">
                    <a16:creationId xmlns:a16="http://schemas.microsoft.com/office/drawing/2014/main" id="{67B8465E-3E27-FD9D-D0EC-EDAABF6853D4}"/>
                  </a:ext>
                </a:extLst>
              </p:cNvPr>
              <p:cNvSpPr/>
              <p:nvPr/>
            </p:nvSpPr>
            <p:spPr>
              <a:xfrm>
                <a:off x="4740275" y="3363392"/>
                <a:ext cx="65088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1" name="Elipse 190">
                <a:extLst>
                  <a:ext uri="{FF2B5EF4-FFF2-40B4-BE49-F238E27FC236}">
                    <a16:creationId xmlns:a16="http://schemas.microsoft.com/office/drawing/2014/main" id="{49A098F3-B57C-39AF-410B-51D2A4DD6284}"/>
                  </a:ext>
                </a:extLst>
              </p:cNvPr>
              <p:cNvSpPr/>
              <p:nvPr/>
            </p:nvSpPr>
            <p:spPr>
              <a:xfrm>
                <a:off x="4549775" y="358564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2" name="Elipse 191">
                <a:extLst>
                  <a:ext uri="{FF2B5EF4-FFF2-40B4-BE49-F238E27FC236}">
                    <a16:creationId xmlns:a16="http://schemas.microsoft.com/office/drawing/2014/main" id="{C18F064D-40C0-559E-1283-9E7064FF604B}"/>
                  </a:ext>
                </a:extLst>
              </p:cNvPr>
              <p:cNvSpPr/>
              <p:nvPr/>
            </p:nvSpPr>
            <p:spPr>
              <a:xfrm>
                <a:off x="4486275" y="3258617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3" name="Elipse 192">
                <a:extLst>
                  <a:ext uri="{FF2B5EF4-FFF2-40B4-BE49-F238E27FC236}">
                    <a16:creationId xmlns:a16="http://schemas.microsoft.com/office/drawing/2014/main" id="{1EF889B1-9E99-FDEC-C397-9C71EA8EB103}"/>
                  </a:ext>
                </a:extLst>
              </p:cNvPr>
              <p:cNvSpPr/>
              <p:nvPr/>
            </p:nvSpPr>
            <p:spPr>
              <a:xfrm>
                <a:off x="4932363" y="358564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4" name="Elipse 193">
                <a:extLst>
                  <a:ext uri="{FF2B5EF4-FFF2-40B4-BE49-F238E27FC236}">
                    <a16:creationId xmlns:a16="http://schemas.microsoft.com/office/drawing/2014/main" id="{B99B67AE-8314-A28B-AE68-5D3348E40687}"/>
                  </a:ext>
                </a:extLst>
              </p:cNvPr>
              <p:cNvSpPr/>
              <p:nvPr/>
            </p:nvSpPr>
            <p:spPr>
              <a:xfrm>
                <a:off x="4932363" y="3415779"/>
                <a:ext cx="63500" cy="5238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5" name="Elipse 194">
                <a:extLst>
                  <a:ext uri="{FF2B5EF4-FFF2-40B4-BE49-F238E27FC236}">
                    <a16:creationId xmlns:a16="http://schemas.microsoft.com/office/drawing/2014/main" id="{FACBD274-390B-391C-C795-B218BD33F69A}"/>
                  </a:ext>
                </a:extLst>
              </p:cNvPr>
              <p:cNvSpPr/>
              <p:nvPr/>
            </p:nvSpPr>
            <p:spPr>
              <a:xfrm>
                <a:off x="3975100" y="3625329"/>
                <a:ext cx="63500" cy="5238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5" name="Elipse 174">
                <a:extLst>
                  <a:ext uri="{FF2B5EF4-FFF2-40B4-BE49-F238E27FC236}">
                    <a16:creationId xmlns:a16="http://schemas.microsoft.com/office/drawing/2014/main" id="{AD980E42-7ACB-1A55-BD2F-ABE00A1EEF2B}"/>
                  </a:ext>
                </a:extLst>
              </p:cNvPr>
              <p:cNvSpPr/>
              <p:nvPr/>
            </p:nvSpPr>
            <p:spPr>
              <a:xfrm>
                <a:off x="3777779" y="3148186"/>
                <a:ext cx="1531938" cy="733425"/>
              </a:xfrm>
              <a:prstGeom prst="ellipse">
                <a:avLst/>
              </a:prstGeom>
              <a:noFill/>
              <a:ln w="222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202" name="Conector: curvado 201">
              <a:extLst>
                <a:ext uri="{FF2B5EF4-FFF2-40B4-BE49-F238E27FC236}">
                  <a16:creationId xmlns:a16="http://schemas.microsoft.com/office/drawing/2014/main" id="{AE5707FB-A5B5-CF80-FB14-4DB2AD3E939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545621" y="2509502"/>
              <a:ext cx="950237" cy="1666231"/>
            </a:xfrm>
            <a:prstGeom prst="curvedConnector2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ector: curvado 202">
              <a:extLst>
                <a:ext uri="{FF2B5EF4-FFF2-40B4-BE49-F238E27FC236}">
                  <a16:creationId xmlns:a16="http://schemas.microsoft.com/office/drawing/2014/main" id="{98C16CD4-A641-FADC-8C60-C383F697177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684603" y="2503391"/>
              <a:ext cx="950237" cy="1666231"/>
            </a:xfrm>
            <a:prstGeom prst="curvedConnector2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1 Título">
            <a:extLst>
              <a:ext uri="{FF2B5EF4-FFF2-40B4-BE49-F238E27FC236}">
                <a16:creationId xmlns:a16="http://schemas.microsoft.com/office/drawing/2014/main" id="{1776A78E-FF98-B126-81C9-389F0C86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n-GB" dirty="0"/>
              <a:t>Discovering the Latent Subspace</a:t>
            </a:r>
            <a:endParaRPr lang="en-GB" sz="1600" dirty="0"/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AA960148-B86A-EA3D-3309-4B940025947A}"/>
              </a:ext>
            </a:extLst>
          </p:cNvPr>
          <p:cNvGrpSpPr/>
          <p:nvPr/>
        </p:nvGrpSpPr>
        <p:grpSpPr>
          <a:xfrm>
            <a:off x="6894609" y="1832847"/>
            <a:ext cx="1592263" cy="409575"/>
            <a:chOff x="6894609" y="1832847"/>
            <a:chExt cx="1592263" cy="409575"/>
          </a:xfrm>
        </p:grpSpPr>
        <p:sp>
          <p:nvSpPr>
            <p:cNvPr id="153" name="Elipse 152">
              <a:extLst>
                <a:ext uri="{FF2B5EF4-FFF2-40B4-BE49-F238E27FC236}">
                  <a16:creationId xmlns:a16="http://schemas.microsoft.com/office/drawing/2014/main" id="{9EA2B4E4-08A2-4C85-A306-97D51F482A3F}"/>
                </a:ext>
              </a:extLst>
            </p:cNvPr>
            <p:cNvSpPr/>
            <p:nvPr/>
          </p:nvSpPr>
          <p:spPr>
            <a:xfrm>
              <a:off x="8023322" y="1943972"/>
              <a:ext cx="66675" cy="55562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4" name="Elipse 153">
              <a:extLst>
                <a:ext uri="{FF2B5EF4-FFF2-40B4-BE49-F238E27FC236}">
                  <a16:creationId xmlns:a16="http://schemas.microsoft.com/office/drawing/2014/main" id="{32905D3A-1784-097E-DCD9-FA927220C529}"/>
                </a:ext>
              </a:extLst>
            </p:cNvPr>
            <p:cNvSpPr/>
            <p:nvPr/>
          </p:nvSpPr>
          <p:spPr>
            <a:xfrm>
              <a:off x="7226397" y="2053509"/>
              <a:ext cx="66675" cy="53975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Elipse 154">
              <a:extLst>
                <a:ext uri="{FF2B5EF4-FFF2-40B4-BE49-F238E27FC236}">
                  <a16:creationId xmlns:a16="http://schemas.microsoft.com/office/drawing/2014/main" id="{A2ADC76A-F228-C772-FD32-39A496584772}"/>
                </a:ext>
              </a:extLst>
            </p:cNvPr>
            <p:cNvSpPr/>
            <p:nvPr/>
          </p:nvSpPr>
          <p:spPr>
            <a:xfrm>
              <a:off x="8221759" y="1832847"/>
              <a:ext cx="66675" cy="53975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CuadroTexto 155">
              <a:extLst>
                <a:ext uri="{FF2B5EF4-FFF2-40B4-BE49-F238E27FC236}">
                  <a16:creationId xmlns:a16="http://schemas.microsoft.com/office/drawing/2014/main" id="{FCBF8819-7EE7-A87F-C03F-56D8487B0154}"/>
                </a:ext>
              </a:extLst>
            </p:cNvPr>
            <p:cNvSpPr txBox="1"/>
            <p:nvPr/>
          </p:nvSpPr>
          <p:spPr>
            <a:xfrm>
              <a:off x="8105872" y="1872534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y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57" name="Elipse 156">
              <a:extLst>
                <a:ext uri="{FF2B5EF4-FFF2-40B4-BE49-F238E27FC236}">
                  <a16:creationId xmlns:a16="http://schemas.microsoft.com/office/drawing/2014/main" id="{D3E7749D-A66C-EAFE-271A-F6F9A9AB6169}"/>
                </a:ext>
              </a:extLst>
            </p:cNvPr>
            <p:cNvSpPr/>
            <p:nvPr/>
          </p:nvSpPr>
          <p:spPr>
            <a:xfrm>
              <a:off x="7558184" y="2050334"/>
              <a:ext cx="66675" cy="55563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58" name="Conector recto de flecha 30">
              <a:extLst>
                <a:ext uri="{FF2B5EF4-FFF2-40B4-BE49-F238E27FC236}">
                  <a16:creationId xmlns:a16="http://schemas.microsoft.com/office/drawing/2014/main" id="{6EE12302-C77C-95E6-24AB-C8568AD6C6E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894609" y="1834434"/>
              <a:ext cx="1592263" cy="328613"/>
            </a:xfrm>
            <a:prstGeom prst="straightConnector1">
              <a:avLst/>
            </a:prstGeom>
            <a:noFill/>
            <a:ln w="38100" algn="ctr">
              <a:solidFill>
                <a:srgbClr val="C0504D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9" name="Elipse 158">
              <a:extLst>
                <a:ext uri="{FF2B5EF4-FFF2-40B4-BE49-F238E27FC236}">
                  <a16:creationId xmlns:a16="http://schemas.microsoft.com/office/drawing/2014/main" id="{5976CAA6-4982-174A-20D3-90C99887FB5A}"/>
                </a:ext>
              </a:extLst>
            </p:cNvPr>
            <p:cNvSpPr/>
            <p:nvPr/>
          </p:nvSpPr>
          <p:spPr>
            <a:xfrm>
              <a:off x="7093047" y="2163047"/>
              <a:ext cx="66675" cy="53975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Elipse 159">
              <a:extLst>
                <a:ext uri="{FF2B5EF4-FFF2-40B4-BE49-F238E27FC236}">
                  <a16:creationId xmlns:a16="http://schemas.microsoft.com/office/drawing/2014/main" id="{758BE5C8-DAF8-7C00-3045-FA1862E7BF18}"/>
                </a:ext>
              </a:extLst>
            </p:cNvPr>
            <p:cNvSpPr/>
            <p:nvPr/>
          </p:nvSpPr>
          <p:spPr>
            <a:xfrm>
              <a:off x="7889972" y="2053509"/>
              <a:ext cx="66675" cy="53975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Elipse 160">
              <a:extLst>
                <a:ext uri="{FF2B5EF4-FFF2-40B4-BE49-F238E27FC236}">
                  <a16:creationId xmlns:a16="http://schemas.microsoft.com/office/drawing/2014/main" id="{B5E9D1CA-51FA-4D7B-209E-4741A4C2B195}"/>
                </a:ext>
              </a:extLst>
            </p:cNvPr>
            <p:cNvSpPr/>
            <p:nvPr/>
          </p:nvSpPr>
          <p:spPr>
            <a:xfrm>
              <a:off x="7424834" y="1943972"/>
              <a:ext cx="66675" cy="55562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FCA87BFD-A180-8FC7-D832-3EB0C069B654}"/>
                </a:ext>
              </a:extLst>
            </p:cNvPr>
            <p:cNvSpPr/>
            <p:nvPr/>
          </p:nvSpPr>
          <p:spPr>
            <a:xfrm>
              <a:off x="6894609" y="2112247"/>
              <a:ext cx="66675" cy="55562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3" name="Elipse 162">
              <a:extLst>
                <a:ext uri="{FF2B5EF4-FFF2-40B4-BE49-F238E27FC236}">
                  <a16:creationId xmlns:a16="http://schemas.microsoft.com/office/drawing/2014/main" id="{42664F80-DAB9-AEA2-751B-0FE7531F8677}"/>
                </a:ext>
              </a:extLst>
            </p:cNvPr>
            <p:cNvSpPr/>
            <p:nvPr/>
          </p:nvSpPr>
          <p:spPr>
            <a:xfrm>
              <a:off x="7756622" y="1943972"/>
              <a:ext cx="66675" cy="55562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4" name="Elipse 163">
              <a:extLst>
                <a:ext uri="{FF2B5EF4-FFF2-40B4-BE49-F238E27FC236}">
                  <a16:creationId xmlns:a16="http://schemas.microsoft.com/office/drawing/2014/main" id="{6D08F437-35C1-EE70-70E0-265D7E591017}"/>
                </a:ext>
              </a:extLst>
            </p:cNvPr>
            <p:cNvSpPr/>
            <p:nvPr/>
          </p:nvSpPr>
          <p:spPr>
            <a:xfrm>
              <a:off x="7580409" y="1859834"/>
              <a:ext cx="66675" cy="53975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5" name="Elipse 164">
              <a:extLst>
                <a:ext uri="{FF2B5EF4-FFF2-40B4-BE49-F238E27FC236}">
                  <a16:creationId xmlns:a16="http://schemas.microsoft.com/office/drawing/2014/main" id="{6E2FD259-08F5-ACAB-A748-37BF4738BE1D}"/>
                </a:ext>
              </a:extLst>
            </p:cNvPr>
            <p:cNvSpPr/>
            <p:nvPr/>
          </p:nvSpPr>
          <p:spPr>
            <a:xfrm>
              <a:off x="7040659" y="2029697"/>
              <a:ext cx="65088" cy="53975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6" name="Elipse 165">
              <a:extLst>
                <a:ext uri="{FF2B5EF4-FFF2-40B4-BE49-F238E27FC236}">
                  <a16:creationId xmlns:a16="http://schemas.microsoft.com/office/drawing/2014/main" id="{2957C228-71EE-B0C3-9695-B90C26C8F21E}"/>
                </a:ext>
              </a:extLst>
            </p:cNvPr>
            <p:cNvSpPr/>
            <p:nvPr/>
          </p:nvSpPr>
          <p:spPr>
            <a:xfrm>
              <a:off x="7823297" y="1834434"/>
              <a:ext cx="66675" cy="55563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7" name="Elipse 166">
              <a:extLst>
                <a:ext uri="{FF2B5EF4-FFF2-40B4-BE49-F238E27FC236}">
                  <a16:creationId xmlns:a16="http://schemas.microsoft.com/office/drawing/2014/main" id="{238FDC8F-AB9B-E22C-C608-3BE4D2CBC74E}"/>
                </a:ext>
              </a:extLst>
            </p:cNvPr>
            <p:cNvSpPr/>
            <p:nvPr/>
          </p:nvSpPr>
          <p:spPr>
            <a:xfrm>
              <a:off x="7359747" y="2107484"/>
              <a:ext cx="65087" cy="55563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26D788A6-5B32-98F5-9B18-81AED6DD9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544" y="4653136"/>
            <a:ext cx="8136904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90588" indent="-4572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/>
            <a:r>
              <a:rPr lang="en-GB" altLang="es-ES" sz="2000" b="1" dirty="0">
                <a:cs typeface="Calibri" panose="020F0502020204030204" pitchFamily="34" charset="0"/>
              </a:rPr>
              <a:t>In the latent space:</a:t>
            </a:r>
          </a:p>
          <a:p>
            <a:pPr algn="just" eaLnBrk="1" hangingPunct="1"/>
            <a:endParaRPr lang="en-GB" altLang="es-ES" sz="600" b="1" dirty="0">
              <a:cs typeface="Calibri" panose="020F0502020204030204" pitchFamily="34" charset="0"/>
            </a:endParaRPr>
          </a:p>
          <a:p>
            <a:pPr lvl="1" algn="just" eaLnBrk="1" hangingPunct="1">
              <a:buClr>
                <a:srgbClr val="33CC33"/>
              </a:buClr>
              <a:buFontTx/>
              <a:buBlip>
                <a:blip r:embed="rId3"/>
              </a:buBlip>
            </a:pPr>
            <a:r>
              <a:rPr lang="en-GB" altLang="es-ES" dirty="0">
                <a:cs typeface="Times New Roman" panose="02020603050405020304" pitchFamily="18" charset="0"/>
              </a:rPr>
              <a:t>The latent variables are orthogonal to each other.</a:t>
            </a:r>
          </a:p>
          <a:p>
            <a:pPr lvl="1" algn="just" eaLnBrk="1" hangingPunct="1">
              <a:buClr>
                <a:srgbClr val="33CC33"/>
              </a:buClr>
              <a:buFontTx/>
              <a:buBlip>
                <a:blip r:embed="rId3"/>
              </a:buBlip>
            </a:pPr>
            <a:r>
              <a:rPr lang="en-GB" altLang="es-ES" dirty="0">
                <a:cs typeface="Times New Roman" panose="02020603050405020304" pitchFamily="18" charset="0"/>
              </a:rPr>
              <a:t>The dimensionality of the space is reduced (the information is compressed).</a:t>
            </a:r>
          </a:p>
          <a:p>
            <a:pPr lvl="1" algn="just" eaLnBrk="1" hangingPunct="1">
              <a:buClr>
                <a:srgbClr val="33CC33"/>
              </a:buClr>
              <a:buFontTx/>
              <a:buBlip>
                <a:blip r:embed="rId3"/>
              </a:buBlip>
            </a:pPr>
            <a:r>
              <a:rPr lang="en-GB" altLang="es-ES" u="sng" dirty="0">
                <a:cs typeface="Times New Roman" panose="02020603050405020304" pitchFamily="18" charset="0"/>
              </a:rPr>
              <a:t>Not only models the relationship between X and y, but also provides model for both spaces</a:t>
            </a:r>
          </a:p>
        </p:txBody>
      </p:sp>
      <p:pic>
        <p:nvPicPr>
          <p:cNvPr id="108" name="Picture 6" descr="Resultado de imagen de raw materials icon">
            <a:extLst>
              <a:ext uri="{FF2B5EF4-FFF2-40B4-BE49-F238E27FC236}">
                <a16:creationId xmlns:a16="http://schemas.microsoft.com/office/drawing/2014/main" id="{73450632-AC66-AA13-8C14-A02EA2307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59" y="2533807"/>
            <a:ext cx="353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Imagen 35" descr="Resultado de imagen de design of experiments icon">
            <a:extLst>
              <a:ext uri="{FF2B5EF4-FFF2-40B4-BE49-F238E27FC236}">
                <a16:creationId xmlns:a16="http://schemas.microsoft.com/office/drawing/2014/main" id="{10719ABE-9EA2-6404-E625-B922F3155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73" y="2550511"/>
            <a:ext cx="360428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0" descr="Resultado de imagen de quality characteristic icon">
            <a:extLst>
              <a:ext uri="{FF2B5EF4-FFF2-40B4-BE49-F238E27FC236}">
                <a16:creationId xmlns:a16="http://schemas.microsoft.com/office/drawing/2014/main" id="{852967E6-0843-E8D3-19E2-7C4697022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50511"/>
            <a:ext cx="360000" cy="37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Line 38">
            <a:extLst>
              <a:ext uri="{FF2B5EF4-FFF2-40B4-BE49-F238E27FC236}">
                <a16:creationId xmlns:a16="http://schemas.microsoft.com/office/drawing/2014/main" id="{DA3EF1FB-E830-5843-DD1F-E9573C27999C}"/>
              </a:ext>
            </a:extLst>
          </p:cNvPr>
          <p:cNvSpPr>
            <a:spLocks noChangeAspect="1" noChangeShapeType="1"/>
          </p:cNvSpPr>
          <p:nvPr/>
        </p:nvSpPr>
        <p:spPr bwMode="auto">
          <a:xfrm rot="146859">
            <a:off x="318177" y="1063862"/>
            <a:ext cx="1050493" cy="1762749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/>
          <a:lstStyle/>
          <a:p>
            <a:endParaRPr lang="en-US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2E0B4698-0077-085A-72FD-12CDB50D2E74}"/>
              </a:ext>
            </a:extLst>
          </p:cNvPr>
          <p:cNvGrpSpPr/>
          <p:nvPr/>
        </p:nvGrpSpPr>
        <p:grpSpPr>
          <a:xfrm>
            <a:off x="523778" y="1311102"/>
            <a:ext cx="1958037" cy="1628219"/>
            <a:chOff x="523778" y="1311102"/>
            <a:chExt cx="1958037" cy="1628219"/>
          </a:xfrm>
        </p:grpSpPr>
        <p:sp>
          <p:nvSpPr>
            <p:cNvPr id="141" name="Elipse 140">
              <a:extLst>
                <a:ext uri="{FF2B5EF4-FFF2-40B4-BE49-F238E27FC236}">
                  <a16:creationId xmlns:a16="http://schemas.microsoft.com/office/drawing/2014/main" id="{6BDE7BAD-1923-A163-13F8-1B11377C46E2}"/>
                </a:ext>
              </a:extLst>
            </p:cNvPr>
            <p:cNvSpPr/>
            <p:nvPr/>
          </p:nvSpPr>
          <p:spPr>
            <a:xfrm>
              <a:off x="1455640" y="1915939"/>
              <a:ext cx="66675" cy="55563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6" name="Elipse 125">
              <a:extLst>
                <a:ext uri="{FF2B5EF4-FFF2-40B4-BE49-F238E27FC236}">
                  <a16:creationId xmlns:a16="http://schemas.microsoft.com/office/drawing/2014/main" id="{B8F6BBAC-7817-EB1C-9253-C812921CF070}"/>
                </a:ext>
              </a:extLst>
            </p:cNvPr>
            <p:cNvSpPr/>
            <p:nvPr/>
          </p:nvSpPr>
          <p:spPr>
            <a:xfrm>
              <a:off x="1190528" y="2242964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Elipse 126">
              <a:extLst>
                <a:ext uri="{FF2B5EF4-FFF2-40B4-BE49-F238E27FC236}">
                  <a16:creationId xmlns:a16="http://schemas.microsoft.com/office/drawing/2014/main" id="{09D3B75A-B3D0-0096-1BEF-6EC12522A20C}"/>
                </a:ext>
              </a:extLst>
            </p:cNvPr>
            <p:cNvSpPr/>
            <p:nvPr/>
          </p:nvSpPr>
          <p:spPr>
            <a:xfrm>
              <a:off x="726978" y="1971502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4" name="Elipse 103">
              <a:extLst>
                <a:ext uri="{FF2B5EF4-FFF2-40B4-BE49-F238E27FC236}">
                  <a16:creationId xmlns:a16="http://schemas.microsoft.com/office/drawing/2014/main" id="{48467583-D53E-12C6-9EBC-B6AC572B1BD7}"/>
                </a:ext>
              </a:extLst>
            </p:cNvPr>
            <p:cNvSpPr/>
            <p:nvPr/>
          </p:nvSpPr>
          <p:spPr>
            <a:xfrm>
              <a:off x="1190528" y="2025477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id="{AA673F58-C461-59B5-931A-3DEAF250E736}"/>
                </a:ext>
              </a:extLst>
            </p:cNvPr>
            <p:cNvSpPr/>
            <p:nvPr/>
          </p:nvSpPr>
          <p:spPr>
            <a:xfrm>
              <a:off x="793653" y="2242964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Elipse 147">
              <a:extLst>
                <a:ext uri="{FF2B5EF4-FFF2-40B4-BE49-F238E27FC236}">
                  <a16:creationId xmlns:a16="http://schemas.microsoft.com/office/drawing/2014/main" id="{67DB51A4-B787-ACA0-F8A7-BD59A95E054D}"/>
                </a:ext>
              </a:extLst>
            </p:cNvPr>
            <p:cNvSpPr/>
            <p:nvPr/>
          </p:nvSpPr>
          <p:spPr>
            <a:xfrm>
              <a:off x="1125440" y="2460452"/>
              <a:ext cx="65088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94" name="Conector recto de flecha 65">
              <a:extLst>
                <a:ext uri="{FF2B5EF4-FFF2-40B4-BE49-F238E27FC236}">
                  <a16:creationId xmlns:a16="http://schemas.microsoft.com/office/drawing/2014/main" id="{2CA27DAB-5020-79E9-FE83-334F419B79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25440" y="2188989"/>
              <a:ext cx="1060450" cy="0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5" name="Conector recto de flecha 66">
              <a:extLst>
                <a:ext uri="{FF2B5EF4-FFF2-40B4-BE49-F238E27FC236}">
                  <a16:creationId xmlns:a16="http://schemas.microsoft.com/office/drawing/2014/main" id="{9D6D6283-5485-F63E-8095-1791305402D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25440" y="1426989"/>
              <a:ext cx="0" cy="762000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6" name="Conector recto de flecha 67">
              <a:extLst>
                <a:ext uri="{FF2B5EF4-FFF2-40B4-BE49-F238E27FC236}">
                  <a16:creationId xmlns:a16="http://schemas.microsoft.com/office/drawing/2014/main" id="{CB1C87B7-0E91-9EBA-AE5B-E7F8E54048B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7128" y="2188989"/>
              <a:ext cx="471487" cy="428625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75CC71DD-430E-B556-E5C3-64F3D182169A}"/>
                </a:ext>
              </a:extLst>
            </p:cNvPr>
            <p:cNvSpPr txBox="1"/>
            <p:nvPr/>
          </p:nvSpPr>
          <p:spPr>
            <a:xfrm>
              <a:off x="523778" y="2569989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98" name="CuadroTexto 97">
              <a:extLst>
                <a:ext uri="{FF2B5EF4-FFF2-40B4-BE49-F238E27FC236}">
                  <a16:creationId xmlns:a16="http://schemas.microsoft.com/office/drawing/2014/main" id="{341AC281-1AE7-3C94-E856-26F74AC1B0D2}"/>
                </a:ext>
              </a:extLst>
            </p:cNvPr>
            <p:cNvSpPr txBox="1"/>
            <p:nvPr/>
          </p:nvSpPr>
          <p:spPr>
            <a:xfrm>
              <a:off x="2119215" y="2133427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100" name="CuadroTexto 99">
              <a:extLst>
                <a:ext uri="{FF2B5EF4-FFF2-40B4-BE49-F238E27FC236}">
                  <a16:creationId xmlns:a16="http://schemas.microsoft.com/office/drawing/2014/main" id="{C18580FA-8BB2-3491-9B4B-943B8BACBC22}"/>
                </a:ext>
              </a:extLst>
            </p:cNvPr>
            <p:cNvSpPr txBox="1"/>
            <p:nvPr/>
          </p:nvSpPr>
          <p:spPr>
            <a:xfrm>
              <a:off x="726978" y="1311102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125" name="Elipse 124">
              <a:extLst>
                <a:ext uri="{FF2B5EF4-FFF2-40B4-BE49-F238E27FC236}">
                  <a16:creationId xmlns:a16="http://schemas.microsoft.com/office/drawing/2014/main" id="{2BF44082-E2E2-CE59-FFB7-7E6B0A188E2C}"/>
                </a:ext>
              </a:extLst>
            </p:cNvPr>
            <p:cNvSpPr/>
            <p:nvPr/>
          </p:nvSpPr>
          <p:spPr>
            <a:xfrm>
              <a:off x="1720753" y="2188989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Elipse 138">
              <a:extLst>
                <a:ext uri="{FF2B5EF4-FFF2-40B4-BE49-F238E27FC236}">
                  <a16:creationId xmlns:a16="http://schemas.microsoft.com/office/drawing/2014/main" id="{47F82450-F069-6B88-CAE5-929A9CB50FBE}"/>
                </a:ext>
              </a:extLst>
            </p:cNvPr>
            <p:cNvSpPr/>
            <p:nvPr/>
          </p:nvSpPr>
          <p:spPr>
            <a:xfrm>
              <a:off x="1920778" y="1807989"/>
              <a:ext cx="65087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0" name="Elipse 139">
              <a:extLst>
                <a:ext uri="{FF2B5EF4-FFF2-40B4-BE49-F238E27FC236}">
                  <a16:creationId xmlns:a16="http://schemas.microsoft.com/office/drawing/2014/main" id="{32E44202-564E-95DD-37BE-0AEC2E96FBA9}"/>
                </a:ext>
              </a:extLst>
            </p:cNvPr>
            <p:cNvSpPr/>
            <p:nvPr/>
          </p:nvSpPr>
          <p:spPr>
            <a:xfrm>
              <a:off x="1655665" y="1698452"/>
              <a:ext cx="65088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2" name="Elipse 141">
              <a:extLst>
                <a:ext uri="{FF2B5EF4-FFF2-40B4-BE49-F238E27FC236}">
                  <a16:creationId xmlns:a16="http://schemas.microsoft.com/office/drawing/2014/main" id="{0C289363-6F75-B4DD-1EDD-7C5BCDAF076C}"/>
                </a:ext>
              </a:extLst>
            </p:cNvPr>
            <p:cNvSpPr/>
            <p:nvPr/>
          </p:nvSpPr>
          <p:spPr>
            <a:xfrm>
              <a:off x="1190528" y="1752427"/>
              <a:ext cx="66675" cy="55562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6" name="Elipse 145">
              <a:extLst>
                <a:ext uri="{FF2B5EF4-FFF2-40B4-BE49-F238E27FC236}">
                  <a16:creationId xmlns:a16="http://schemas.microsoft.com/office/drawing/2014/main" id="{0B142C82-B6E4-9FA2-261C-726A289E7634}"/>
                </a:ext>
              </a:extLst>
            </p:cNvPr>
            <p:cNvSpPr/>
            <p:nvPr/>
          </p:nvSpPr>
          <p:spPr>
            <a:xfrm>
              <a:off x="925415" y="2079452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7" name="Elipse 146">
              <a:extLst>
                <a:ext uri="{FF2B5EF4-FFF2-40B4-BE49-F238E27FC236}">
                  <a16:creationId xmlns:a16="http://schemas.microsoft.com/office/drawing/2014/main" id="{CC827FC1-1A17-E4EC-D7F0-F696A03373F8}"/>
                </a:ext>
              </a:extLst>
            </p:cNvPr>
            <p:cNvSpPr/>
            <p:nvPr/>
          </p:nvSpPr>
          <p:spPr>
            <a:xfrm>
              <a:off x="1455640" y="2296939"/>
              <a:ext cx="66675" cy="55563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5" name="Elipse 104">
              <a:extLst>
                <a:ext uri="{FF2B5EF4-FFF2-40B4-BE49-F238E27FC236}">
                  <a16:creationId xmlns:a16="http://schemas.microsoft.com/office/drawing/2014/main" id="{22B833DF-0C54-7C32-11C3-37238F640020}"/>
                </a:ext>
              </a:extLst>
            </p:cNvPr>
            <p:cNvSpPr/>
            <p:nvPr/>
          </p:nvSpPr>
          <p:spPr>
            <a:xfrm>
              <a:off x="1720753" y="1971502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FD9D2CEE-9E6C-35FB-EC73-C3B32C64513B}"/>
              </a:ext>
            </a:extLst>
          </p:cNvPr>
          <p:cNvGrpSpPr/>
          <p:nvPr/>
        </p:nvGrpSpPr>
        <p:grpSpPr>
          <a:xfrm>
            <a:off x="598639" y="1527029"/>
            <a:ext cx="432113" cy="712937"/>
            <a:chOff x="598639" y="1527029"/>
            <a:chExt cx="432113" cy="712937"/>
          </a:xfrm>
        </p:grpSpPr>
        <p:sp>
          <p:nvSpPr>
            <p:cNvPr id="115" name="Line 38">
              <a:extLst>
                <a:ext uri="{FF2B5EF4-FFF2-40B4-BE49-F238E27FC236}">
                  <a16:creationId xmlns:a16="http://schemas.microsoft.com/office/drawing/2014/main" id="{7B911D57-B26A-0960-C61C-143A29767C2D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46859">
              <a:off x="598639" y="1527029"/>
              <a:ext cx="392967" cy="65940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lg"/>
              <a:tailEnd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FFA9F9A7-08CD-890C-C19E-AA6E883C25E7}"/>
                </a:ext>
              </a:extLst>
            </p:cNvPr>
            <p:cNvSpPr/>
            <p:nvPr/>
          </p:nvSpPr>
          <p:spPr>
            <a:xfrm>
              <a:off x="958752" y="2167966"/>
              <a:ext cx="72000" cy="72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2" name="Text Box 27">
            <a:extLst>
              <a:ext uri="{FF2B5EF4-FFF2-40B4-BE49-F238E27FC236}">
                <a16:creationId xmlns:a16="http://schemas.microsoft.com/office/drawing/2014/main" id="{134A2C65-3585-2EBF-E31F-6BA7C58DD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486" y="1538146"/>
            <a:ext cx="287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400" b="1" i="0" dirty="0"/>
              <a:t>e</a:t>
            </a:r>
          </a:p>
        </p:txBody>
      </p:sp>
      <p:sp>
        <p:nvSpPr>
          <p:cNvPr id="114" name="Oval 37">
            <a:extLst>
              <a:ext uri="{FF2B5EF4-FFF2-40B4-BE49-F238E27FC236}">
                <a16:creationId xmlns:a16="http://schemas.microsoft.com/office/drawing/2014/main" id="{083C754E-A624-B0CA-6616-DCFC4F79D94C}"/>
              </a:ext>
            </a:extLst>
          </p:cNvPr>
          <p:cNvSpPr>
            <a:spLocks noChangeArrowheads="1"/>
          </p:cNvSpPr>
          <p:nvPr/>
        </p:nvSpPr>
        <p:spPr bwMode="auto">
          <a:xfrm rot="2460758">
            <a:off x="500081" y="1380807"/>
            <a:ext cx="179387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04B3A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258" name="72 Rectángulo">
            <a:extLst>
              <a:ext uri="{FF2B5EF4-FFF2-40B4-BE49-F238E27FC236}">
                <a16:creationId xmlns:a16="http://schemas.microsoft.com/office/drawing/2014/main" id="{82D294D8-FB42-9D06-5AF4-7F4780F4CACD}"/>
              </a:ext>
            </a:extLst>
          </p:cNvPr>
          <p:cNvSpPr/>
          <p:nvPr/>
        </p:nvSpPr>
        <p:spPr>
          <a:xfrm>
            <a:off x="3193249" y="2348880"/>
            <a:ext cx="2649142" cy="6286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336" tIns="46168" rIns="92336" bIns="4616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Partial Least Squares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4D5FFD7-D70F-220F-1B55-070F24491AED}"/>
                  </a:ext>
                </a:extLst>
              </p:cNvPr>
              <p:cNvSpPr txBox="1"/>
              <p:nvPr/>
            </p:nvSpPr>
            <p:spPr>
              <a:xfrm>
                <a:off x="378348" y="915929"/>
                <a:ext cx="12622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𝑆𝑃𝐸</m:t>
                      </m:r>
                      <m:r>
                        <a:rPr lang="es-E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0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s-E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s-ES" sz="2000" b="1" i="1" smtClean="0">
                          <a:latin typeface="Cambria Math" panose="02040503050406030204" pitchFamily="18" charset="0"/>
                        </a:rPr>
                        <m:t>𝒆</m:t>
                      </m:r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A4D5FFD7-D70F-220F-1B55-070F24491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48" y="915929"/>
                <a:ext cx="1262205" cy="307777"/>
              </a:xfrm>
              <a:prstGeom prst="rect">
                <a:avLst/>
              </a:prstGeom>
              <a:blipFill>
                <a:blip r:embed="rId7"/>
                <a:stretch>
                  <a:fillRect l="-4348" t="-1961" r="-3382" b="-5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3 Marcador de número de diapositiva">
            <a:extLst>
              <a:ext uri="{FF2B5EF4-FFF2-40B4-BE49-F238E27FC236}">
                <a16:creationId xmlns:a16="http://schemas.microsoft.com/office/drawing/2014/main" id="{36A462A6-422A-AD8D-3309-A38311CD3D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8290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" grpId="0" animBg="1"/>
      <p:bldP spid="117" grpId="0" animBg="1"/>
      <p:bldP spid="252" grpId="0"/>
      <p:bldP spid="114" grpId="0" animBg="1"/>
      <p:bldP spid="258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824536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endParaRPr lang="en-GB" sz="2600" dirty="0"/>
          </a:p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Discovering the Latent Subspace</a:t>
            </a:r>
          </a:p>
          <a:p>
            <a:endParaRPr lang="en-GB" sz="26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b="1" dirty="0"/>
              <a:t>Defining the Design Space</a:t>
            </a:r>
          </a:p>
          <a:p>
            <a:pPr lvl="1"/>
            <a:r>
              <a:rPr lang="en-US" sz="2400" b="1" dirty="0"/>
              <a:t>Forward Approach</a:t>
            </a:r>
          </a:p>
          <a:p>
            <a:pPr lvl="1"/>
            <a:r>
              <a:rPr lang="en-US" sz="2400" b="1" dirty="0"/>
              <a:t>Backward Approach</a:t>
            </a:r>
          </a:p>
          <a:p>
            <a:endParaRPr lang="en-US" sz="26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Industrial Case Study</a:t>
            </a:r>
          </a:p>
          <a:p>
            <a:endParaRPr lang="en-GB" sz="26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Conclusions</a:t>
            </a:r>
          </a:p>
          <a:p>
            <a:endParaRPr lang="es-ES_tradnl" dirty="0"/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76632DC7-6E50-53CB-1BE2-C089B9353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9807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o 46">
            <a:extLst>
              <a:ext uri="{FF2B5EF4-FFF2-40B4-BE49-F238E27FC236}">
                <a16:creationId xmlns:a16="http://schemas.microsoft.com/office/drawing/2014/main" id="{A36AB08F-5A1E-790C-E324-55B2F3038B69}"/>
              </a:ext>
            </a:extLst>
          </p:cNvPr>
          <p:cNvGrpSpPr/>
          <p:nvPr/>
        </p:nvGrpSpPr>
        <p:grpSpPr>
          <a:xfrm>
            <a:off x="6894609" y="2394534"/>
            <a:ext cx="1592263" cy="409575"/>
            <a:chOff x="6894609" y="1832847"/>
            <a:chExt cx="1592263" cy="409575"/>
          </a:xfrm>
        </p:grpSpPr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36456BA6-32F8-DFB8-DE21-6C56AD317230}"/>
                </a:ext>
              </a:extLst>
            </p:cNvPr>
            <p:cNvSpPr/>
            <p:nvPr/>
          </p:nvSpPr>
          <p:spPr>
            <a:xfrm>
              <a:off x="8023322" y="1943972"/>
              <a:ext cx="66675" cy="55562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C619B5FE-6709-7E94-74C9-9E1CCAEB6CC9}"/>
                </a:ext>
              </a:extLst>
            </p:cNvPr>
            <p:cNvSpPr/>
            <p:nvPr/>
          </p:nvSpPr>
          <p:spPr>
            <a:xfrm>
              <a:off x="7226397" y="2053509"/>
              <a:ext cx="66675" cy="53975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9BFB7210-7A5F-4918-D228-E9F433283763}"/>
                </a:ext>
              </a:extLst>
            </p:cNvPr>
            <p:cNvSpPr/>
            <p:nvPr/>
          </p:nvSpPr>
          <p:spPr>
            <a:xfrm>
              <a:off x="8221759" y="1832847"/>
              <a:ext cx="66675" cy="53975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FBC339DF-D44E-20CE-F9F7-F27E8FBE5516}"/>
                </a:ext>
              </a:extLst>
            </p:cNvPr>
            <p:cNvSpPr txBox="1"/>
            <p:nvPr/>
          </p:nvSpPr>
          <p:spPr>
            <a:xfrm>
              <a:off x="8105872" y="1872534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y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A086CE8D-FB94-F81C-E105-E391B3E8E4B7}"/>
                </a:ext>
              </a:extLst>
            </p:cNvPr>
            <p:cNvSpPr/>
            <p:nvPr/>
          </p:nvSpPr>
          <p:spPr>
            <a:xfrm>
              <a:off x="7558184" y="2050334"/>
              <a:ext cx="66675" cy="55563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53" name="Conector recto de flecha 30">
              <a:extLst>
                <a:ext uri="{FF2B5EF4-FFF2-40B4-BE49-F238E27FC236}">
                  <a16:creationId xmlns:a16="http://schemas.microsoft.com/office/drawing/2014/main" id="{C24DA729-10B2-EAB5-5AFD-4D391C42BB6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894609" y="1834434"/>
              <a:ext cx="1592263" cy="328613"/>
            </a:xfrm>
            <a:prstGeom prst="straightConnector1">
              <a:avLst/>
            </a:prstGeom>
            <a:noFill/>
            <a:ln w="38100" algn="ctr">
              <a:solidFill>
                <a:srgbClr val="C0504D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A2FCC90C-B148-1E2A-7F9F-475A833CE708}"/>
                </a:ext>
              </a:extLst>
            </p:cNvPr>
            <p:cNvSpPr/>
            <p:nvPr/>
          </p:nvSpPr>
          <p:spPr>
            <a:xfrm>
              <a:off x="7093047" y="2163047"/>
              <a:ext cx="66675" cy="53975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1388CEBA-2DB1-0D28-BE3D-39F349498A33}"/>
                </a:ext>
              </a:extLst>
            </p:cNvPr>
            <p:cNvSpPr/>
            <p:nvPr/>
          </p:nvSpPr>
          <p:spPr>
            <a:xfrm>
              <a:off x="7889972" y="2053509"/>
              <a:ext cx="66675" cy="53975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78C4428B-D465-5835-6BAC-BA0482EB7C3E}"/>
                </a:ext>
              </a:extLst>
            </p:cNvPr>
            <p:cNvSpPr/>
            <p:nvPr/>
          </p:nvSpPr>
          <p:spPr>
            <a:xfrm>
              <a:off x="7424834" y="1943972"/>
              <a:ext cx="66675" cy="55562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141E3802-6786-2047-73C6-BD80D1F10304}"/>
                </a:ext>
              </a:extLst>
            </p:cNvPr>
            <p:cNvSpPr/>
            <p:nvPr/>
          </p:nvSpPr>
          <p:spPr>
            <a:xfrm>
              <a:off x="6894609" y="2112247"/>
              <a:ext cx="66675" cy="55562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9A328F4E-616C-2692-8E58-90DE240856D1}"/>
                </a:ext>
              </a:extLst>
            </p:cNvPr>
            <p:cNvSpPr/>
            <p:nvPr/>
          </p:nvSpPr>
          <p:spPr>
            <a:xfrm>
              <a:off x="7756622" y="1943972"/>
              <a:ext cx="66675" cy="55562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8126F97A-70A2-BEE1-BF8C-259C96865C6A}"/>
                </a:ext>
              </a:extLst>
            </p:cNvPr>
            <p:cNvSpPr/>
            <p:nvPr/>
          </p:nvSpPr>
          <p:spPr>
            <a:xfrm>
              <a:off x="7580409" y="1859834"/>
              <a:ext cx="66675" cy="53975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28AA2F04-ACDC-CD48-B0A5-278288DAB288}"/>
                </a:ext>
              </a:extLst>
            </p:cNvPr>
            <p:cNvSpPr/>
            <p:nvPr/>
          </p:nvSpPr>
          <p:spPr>
            <a:xfrm>
              <a:off x="7040659" y="2029697"/>
              <a:ext cx="65088" cy="53975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C000A0AC-B6C4-287F-62C8-C13ED6A0092E}"/>
                </a:ext>
              </a:extLst>
            </p:cNvPr>
            <p:cNvSpPr/>
            <p:nvPr/>
          </p:nvSpPr>
          <p:spPr>
            <a:xfrm>
              <a:off x="7823297" y="1834434"/>
              <a:ext cx="66675" cy="55563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5FEF6C36-4658-DA79-645A-126D63BE0DE9}"/>
                </a:ext>
              </a:extLst>
            </p:cNvPr>
            <p:cNvSpPr/>
            <p:nvPr/>
          </p:nvSpPr>
          <p:spPr>
            <a:xfrm>
              <a:off x="7359747" y="2107484"/>
              <a:ext cx="65087" cy="55563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3" name="1 Título">
            <a:extLst>
              <a:ext uri="{FF2B5EF4-FFF2-40B4-BE49-F238E27FC236}">
                <a16:creationId xmlns:a16="http://schemas.microsoft.com/office/drawing/2014/main" id="{1776A78E-FF98-B126-81C9-389F0C86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n-US" dirty="0"/>
              <a:t>Defining the Design Space</a:t>
            </a:r>
            <a:br>
              <a:rPr lang="en-US" dirty="0"/>
            </a:br>
            <a:r>
              <a:rPr lang="en-US" sz="2200" dirty="0"/>
              <a:t>Forward Approach</a:t>
            </a:r>
            <a:endParaRPr lang="es-ES_tradnl" sz="2200" dirty="0"/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E16C3AFD-CC64-EE31-33A7-B96BB12B21AB}"/>
              </a:ext>
            </a:extLst>
          </p:cNvPr>
          <p:cNvGrpSpPr/>
          <p:nvPr/>
        </p:nvGrpSpPr>
        <p:grpSpPr>
          <a:xfrm>
            <a:off x="2688861" y="2308272"/>
            <a:ext cx="4032448" cy="416462"/>
            <a:chOff x="2688861" y="1746585"/>
            <a:chExt cx="4032448" cy="416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CuadroTexto 142">
                  <a:extLst>
                    <a:ext uri="{FF2B5EF4-FFF2-40B4-BE49-F238E27FC236}">
                      <a16:creationId xmlns:a16="http://schemas.microsoft.com/office/drawing/2014/main" id="{691DD6A1-4637-D392-1AA7-AD2BF404C4BD}"/>
                    </a:ext>
                  </a:extLst>
                </p:cNvPr>
                <p:cNvSpPr txBox="1"/>
                <p:nvPr/>
              </p:nvSpPr>
              <p:spPr>
                <a:xfrm>
                  <a:off x="4054350" y="1746585"/>
                  <a:ext cx="1149737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200" b="1" dirty="0"/>
                </a:p>
              </p:txBody>
            </p:sp>
          </mc:Choice>
          <mc:Fallback xmlns="">
            <p:sp>
              <p:nvSpPr>
                <p:cNvPr id="143" name="CuadroTexto 142">
                  <a:extLst>
                    <a:ext uri="{FF2B5EF4-FFF2-40B4-BE49-F238E27FC236}">
                      <a16:creationId xmlns:a16="http://schemas.microsoft.com/office/drawing/2014/main" id="{691DD6A1-4637-D392-1AA7-AD2BF404C4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4350" y="1746585"/>
                  <a:ext cx="1149737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5820" r="-8995" b="-345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4" name="Conector recto de flecha 143">
              <a:extLst>
                <a:ext uri="{FF2B5EF4-FFF2-40B4-BE49-F238E27FC236}">
                  <a16:creationId xmlns:a16="http://schemas.microsoft.com/office/drawing/2014/main" id="{40ABE82A-32D6-77B6-3C7F-6935E0D0AB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88861" y="2163047"/>
              <a:ext cx="40324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2" name="Picture 10" descr="Resultado de imagen de quality characteristic icon">
            <a:extLst>
              <a:ext uri="{FF2B5EF4-FFF2-40B4-BE49-F238E27FC236}">
                <a16:creationId xmlns:a16="http://schemas.microsoft.com/office/drawing/2014/main" id="{A5DD29BE-AFCC-951B-19DD-E8C232483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12198"/>
            <a:ext cx="360000" cy="37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" name="Picture 6" descr="Resultado de imagen de raw materials icon">
            <a:extLst>
              <a:ext uri="{FF2B5EF4-FFF2-40B4-BE49-F238E27FC236}">
                <a16:creationId xmlns:a16="http://schemas.microsoft.com/office/drawing/2014/main" id="{DC281EF3-4B16-41C8-47C6-7C4F253DF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59" y="3095494"/>
            <a:ext cx="353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" name="Imagen 35" descr="Resultado de imagen de design of experiments icon">
            <a:extLst>
              <a:ext uri="{FF2B5EF4-FFF2-40B4-BE49-F238E27FC236}">
                <a16:creationId xmlns:a16="http://schemas.microsoft.com/office/drawing/2014/main" id="{AF92DCE4-55A8-EB4B-82F8-E56B85A0B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73" y="3112198"/>
            <a:ext cx="360428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7" name="Grupo 256">
            <a:extLst>
              <a:ext uri="{FF2B5EF4-FFF2-40B4-BE49-F238E27FC236}">
                <a16:creationId xmlns:a16="http://schemas.microsoft.com/office/drawing/2014/main" id="{D15A5D9A-D854-53B4-7EB2-944D457492B7}"/>
              </a:ext>
            </a:extLst>
          </p:cNvPr>
          <p:cNvGrpSpPr/>
          <p:nvPr/>
        </p:nvGrpSpPr>
        <p:grpSpPr>
          <a:xfrm>
            <a:off x="523778" y="1872789"/>
            <a:ext cx="1958037" cy="1628219"/>
            <a:chOff x="523778" y="1311102"/>
            <a:chExt cx="1958037" cy="1628219"/>
          </a:xfrm>
        </p:grpSpPr>
        <p:sp>
          <p:nvSpPr>
            <p:cNvPr id="258" name="Elipse 257">
              <a:extLst>
                <a:ext uri="{FF2B5EF4-FFF2-40B4-BE49-F238E27FC236}">
                  <a16:creationId xmlns:a16="http://schemas.microsoft.com/office/drawing/2014/main" id="{993E89D3-1498-7BF9-FD3A-08A7FA905FF9}"/>
                </a:ext>
              </a:extLst>
            </p:cNvPr>
            <p:cNvSpPr/>
            <p:nvPr/>
          </p:nvSpPr>
          <p:spPr>
            <a:xfrm>
              <a:off x="1455640" y="1915939"/>
              <a:ext cx="66675" cy="55563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9" name="Elipse 258">
              <a:extLst>
                <a:ext uri="{FF2B5EF4-FFF2-40B4-BE49-F238E27FC236}">
                  <a16:creationId xmlns:a16="http://schemas.microsoft.com/office/drawing/2014/main" id="{141B0F32-94D6-DCCC-6183-8C394D2EB550}"/>
                </a:ext>
              </a:extLst>
            </p:cNvPr>
            <p:cNvSpPr/>
            <p:nvPr/>
          </p:nvSpPr>
          <p:spPr>
            <a:xfrm>
              <a:off x="1190528" y="2242964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0" name="Elipse 259">
              <a:extLst>
                <a:ext uri="{FF2B5EF4-FFF2-40B4-BE49-F238E27FC236}">
                  <a16:creationId xmlns:a16="http://schemas.microsoft.com/office/drawing/2014/main" id="{10610BDC-5772-3CBD-0E99-37457D64AA23}"/>
                </a:ext>
              </a:extLst>
            </p:cNvPr>
            <p:cNvSpPr/>
            <p:nvPr/>
          </p:nvSpPr>
          <p:spPr>
            <a:xfrm>
              <a:off x="726978" y="1971502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1" name="Elipse 260">
              <a:extLst>
                <a:ext uri="{FF2B5EF4-FFF2-40B4-BE49-F238E27FC236}">
                  <a16:creationId xmlns:a16="http://schemas.microsoft.com/office/drawing/2014/main" id="{DF2DE44B-0FF3-AC09-0744-AB4A32759EAC}"/>
                </a:ext>
              </a:extLst>
            </p:cNvPr>
            <p:cNvSpPr/>
            <p:nvPr/>
          </p:nvSpPr>
          <p:spPr>
            <a:xfrm>
              <a:off x="1190528" y="2025477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2" name="Elipse 261">
              <a:extLst>
                <a:ext uri="{FF2B5EF4-FFF2-40B4-BE49-F238E27FC236}">
                  <a16:creationId xmlns:a16="http://schemas.microsoft.com/office/drawing/2014/main" id="{6D93BA98-841D-4F0E-EDC6-E3B5A15F8CB3}"/>
                </a:ext>
              </a:extLst>
            </p:cNvPr>
            <p:cNvSpPr/>
            <p:nvPr/>
          </p:nvSpPr>
          <p:spPr>
            <a:xfrm>
              <a:off x="793653" y="2242964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3" name="Elipse 262">
              <a:extLst>
                <a:ext uri="{FF2B5EF4-FFF2-40B4-BE49-F238E27FC236}">
                  <a16:creationId xmlns:a16="http://schemas.microsoft.com/office/drawing/2014/main" id="{127CF134-D981-2328-8450-079193F1B2E6}"/>
                </a:ext>
              </a:extLst>
            </p:cNvPr>
            <p:cNvSpPr/>
            <p:nvPr/>
          </p:nvSpPr>
          <p:spPr>
            <a:xfrm>
              <a:off x="1125440" y="2460452"/>
              <a:ext cx="65088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4" name="Conector recto de flecha 65">
              <a:extLst>
                <a:ext uri="{FF2B5EF4-FFF2-40B4-BE49-F238E27FC236}">
                  <a16:creationId xmlns:a16="http://schemas.microsoft.com/office/drawing/2014/main" id="{47E14FE2-D78B-D0C1-ECDF-3811CAA6E5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25440" y="2188989"/>
              <a:ext cx="1060450" cy="0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5" name="Conector recto de flecha 66">
              <a:extLst>
                <a:ext uri="{FF2B5EF4-FFF2-40B4-BE49-F238E27FC236}">
                  <a16:creationId xmlns:a16="http://schemas.microsoft.com/office/drawing/2014/main" id="{A1E69E10-97DE-25F0-FD24-06B4EC4348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25440" y="1426989"/>
              <a:ext cx="0" cy="762000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Conector recto de flecha 67">
              <a:extLst>
                <a:ext uri="{FF2B5EF4-FFF2-40B4-BE49-F238E27FC236}">
                  <a16:creationId xmlns:a16="http://schemas.microsoft.com/office/drawing/2014/main" id="{0B204FE2-92C4-7C9B-6E18-9D529B09B2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7128" y="2188989"/>
              <a:ext cx="471487" cy="428625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7" name="CuadroTexto 266">
              <a:extLst>
                <a:ext uri="{FF2B5EF4-FFF2-40B4-BE49-F238E27FC236}">
                  <a16:creationId xmlns:a16="http://schemas.microsoft.com/office/drawing/2014/main" id="{70BA4A4B-1F02-23F8-54C7-9779FECF1FC4}"/>
                </a:ext>
              </a:extLst>
            </p:cNvPr>
            <p:cNvSpPr txBox="1"/>
            <p:nvPr/>
          </p:nvSpPr>
          <p:spPr>
            <a:xfrm>
              <a:off x="523778" y="2569989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268" name="CuadroTexto 267">
              <a:extLst>
                <a:ext uri="{FF2B5EF4-FFF2-40B4-BE49-F238E27FC236}">
                  <a16:creationId xmlns:a16="http://schemas.microsoft.com/office/drawing/2014/main" id="{09A32A16-E8D4-E7B1-99B8-DAD8C2665F64}"/>
                </a:ext>
              </a:extLst>
            </p:cNvPr>
            <p:cNvSpPr txBox="1"/>
            <p:nvPr/>
          </p:nvSpPr>
          <p:spPr>
            <a:xfrm>
              <a:off x="2119215" y="2133427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269" name="CuadroTexto 268">
              <a:extLst>
                <a:ext uri="{FF2B5EF4-FFF2-40B4-BE49-F238E27FC236}">
                  <a16:creationId xmlns:a16="http://schemas.microsoft.com/office/drawing/2014/main" id="{DB561168-ED4A-C626-805A-8E0B5CC92DBE}"/>
                </a:ext>
              </a:extLst>
            </p:cNvPr>
            <p:cNvSpPr txBox="1"/>
            <p:nvPr/>
          </p:nvSpPr>
          <p:spPr>
            <a:xfrm>
              <a:off x="726978" y="1311102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270" name="Elipse 269">
              <a:extLst>
                <a:ext uri="{FF2B5EF4-FFF2-40B4-BE49-F238E27FC236}">
                  <a16:creationId xmlns:a16="http://schemas.microsoft.com/office/drawing/2014/main" id="{91DE42B4-9310-6F1E-F36A-B6357D532155}"/>
                </a:ext>
              </a:extLst>
            </p:cNvPr>
            <p:cNvSpPr/>
            <p:nvPr/>
          </p:nvSpPr>
          <p:spPr>
            <a:xfrm>
              <a:off x="1720753" y="2188989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1" name="Elipse 270">
              <a:extLst>
                <a:ext uri="{FF2B5EF4-FFF2-40B4-BE49-F238E27FC236}">
                  <a16:creationId xmlns:a16="http://schemas.microsoft.com/office/drawing/2014/main" id="{09FFB3B1-8430-6FA6-EF1D-EA0F465C0638}"/>
                </a:ext>
              </a:extLst>
            </p:cNvPr>
            <p:cNvSpPr/>
            <p:nvPr/>
          </p:nvSpPr>
          <p:spPr>
            <a:xfrm>
              <a:off x="1920778" y="1807989"/>
              <a:ext cx="65087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2" name="Elipse 271">
              <a:extLst>
                <a:ext uri="{FF2B5EF4-FFF2-40B4-BE49-F238E27FC236}">
                  <a16:creationId xmlns:a16="http://schemas.microsoft.com/office/drawing/2014/main" id="{341CC241-DB38-0F3B-3964-6F14BC27347D}"/>
                </a:ext>
              </a:extLst>
            </p:cNvPr>
            <p:cNvSpPr/>
            <p:nvPr/>
          </p:nvSpPr>
          <p:spPr>
            <a:xfrm>
              <a:off x="1655665" y="1698452"/>
              <a:ext cx="65088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3" name="Elipse 272">
              <a:extLst>
                <a:ext uri="{FF2B5EF4-FFF2-40B4-BE49-F238E27FC236}">
                  <a16:creationId xmlns:a16="http://schemas.microsoft.com/office/drawing/2014/main" id="{DFB7DA39-F5BA-E284-C02E-651592009F79}"/>
                </a:ext>
              </a:extLst>
            </p:cNvPr>
            <p:cNvSpPr/>
            <p:nvPr/>
          </p:nvSpPr>
          <p:spPr>
            <a:xfrm>
              <a:off x="1190528" y="1752427"/>
              <a:ext cx="66675" cy="55562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4" name="Elipse 273">
              <a:extLst>
                <a:ext uri="{FF2B5EF4-FFF2-40B4-BE49-F238E27FC236}">
                  <a16:creationId xmlns:a16="http://schemas.microsoft.com/office/drawing/2014/main" id="{B0893604-9212-073C-937E-1CD04296DD24}"/>
                </a:ext>
              </a:extLst>
            </p:cNvPr>
            <p:cNvSpPr/>
            <p:nvPr/>
          </p:nvSpPr>
          <p:spPr>
            <a:xfrm>
              <a:off x="925415" y="2079452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5" name="Elipse 274">
              <a:extLst>
                <a:ext uri="{FF2B5EF4-FFF2-40B4-BE49-F238E27FC236}">
                  <a16:creationId xmlns:a16="http://schemas.microsoft.com/office/drawing/2014/main" id="{B031A84F-E714-6C90-A8C4-4ECF90DE20BA}"/>
                </a:ext>
              </a:extLst>
            </p:cNvPr>
            <p:cNvSpPr/>
            <p:nvPr/>
          </p:nvSpPr>
          <p:spPr>
            <a:xfrm>
              <a:off x="1455640" y="2296939"/>
              <a:ext cx="66675" cy="55563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6" name="Elipse 275">
              <a:extLst>
                <a:ext uri="{FF2B5EF4-FFF2-40B4-BE49-F238E27FC236}">
                  <a16:creationId xmlns:a16="http://schemas.microsoft.com/office/drawing/2014/main" id="{33304C14-6922-92A7-18B6-B0360C442CDC}"/>
                </a:ext>
              </a:extLst>
            </p:cNvPr>
            <p:cNvSpPr/>
            <p:nvPr/>
          </p:nvSpPr>
          <p:spPr>
            <a:xfrm>
              <a:off x="1720753" y="1971502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1AB7711F-3ACB-7FAF-644A-06FE5910C523}"/>
              </a:ext>
            </a:extLst>
          </p:cNvPr>
          <p:cNvSpPr txBox="1"/>
          <p:nvPr/>
        </p:nvSpPr>
        <p:spPr>
          <a:xfrm>
            <a:off x="3482121" y="2830024"/>
            <a:ext cx="2703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 Bayesian linear modelling</a:t>
            </a:r>
          </a:p>
          <a:p>
            <a:r>
              <a:rPr lang="en-GB" dirty="0"/>
              <a:t>- Random Forest</a:t>
            </a: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A07083D0-1DB8-7F71-C739-4C379300C431}"/>
              </a:ext>
            </a:extLst>
          </p:cNvPr>
          <p:cNvSpPr txBox="1"/>
          <p:nvPr/>
        </p:nvSpPr>
        <p:spPr>
          <a:xfrm>
            <a:off x="3384539" y="1053814"/>
            <a:ext cx="254518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b="1" dirty="0"/>
              <a:t>FORWARD</a:t>
            </a:r>
          </a:p>
        </p:txBody>
      </p:sp>
      <p:sp>
        <p:nvSpPr>
          <p:cNvPr id="64" name="3 Marcador de número de diapositiva">
            <a:extLst>
              <a:ext uri="{FF2B5EF4-FFF2-40B4-BE49-F238E27FC236}">
                <a16:creationId xmlns:a16="http://schemas.microsoft.com/office/drawing/2014/main" id="{13190D83-6D1F-011C-9CB1-D378374F3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3092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26320" y="1817419"/>
                <a:ext cx="8817680" cy="4707925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endParaRPr lang="es-ES" sz="1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s-ES" sz="1800" dirty="0" err="1"/>
                  <a:t>Fit</a:t>
                </a:r>
                <a:r>
                  <a:rPr lang="es-ES" sz="1800" dirty="0"/>
                  <a:t> MLR </a:t>
                </a:r>
                <a:r>
                  <a:rPr lang="es-ES" sz="1800" dirty="0" err="1"/>
                  <a:t>model</a:t>
                </a:r>
                <a:endParaRPr lang="es-ES" sz="1800" dirty="0"/>
              </a:p>
              <a:p>
                <a:pPr marL="514350" indent="-514350">
                  <a:buFont typeface="+mj-lt"/>
                  <a:buAutoNum type="arabicPeriod"/>
                </a:pPr>
                <a:endParaRPr lang="es-ES" sz="1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sz="1800" dirty="0">
                    <a:cs typeface="Times New Roman" panose="02020603050405020304" pitchFamily="18" charset="0"/>
                  </a:rPr>
                  <a:t>Compute the Joint Posterior Distribution of the model parameters: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s-E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sz="1800" b="1" i="1">
                                <a:latin typeface="Cambria Math" panose="02040503050406030204" pitchFamily="18" charset="0"/>
                              </a:rPr>
                              <m:t>𝜷</m:t>
                            </m:r>
                            <m:r>
                              <a:rPr lang="es-ES" sz="18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l-GR" sz="1800" b="0" i="1">
                                <a:latin typeface="Cambria Math" panose="02040503050406030204" pitchFamily="18" charset="0"/>
                              </a:rPr>
                              <m:t>𝛴</m:t>
                            </m:r>
                          </m:num>
                          <m:den>
                            <m:r>
                              <a:rPr lang="es-ES" sz="1800" b="1" i="1" smtClean="0">
                                <a:latin typeface="Cambria Math" panose="02040503050406030204" pitchFamily="18" charset="0"/>
                              </a:rPr>
                              <m:t>𝑿𝒁</m:t>
                            </m:r>
                            <m:r>
                              <a:rPr lang="es-ES" sz="18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s-ES" sz="1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e>
                    </m:d>
                  </m:oMath>
                </a14:m>
                <a:endParaRPr lang="es-ES" sz="1800" dirty="0"/>
              </a:p>
              <a:p>
                <a:pPr marL="514350" indent="-514350">
                  <a:buFont typeface="+mj-lt"/>
                  <a:buAutoNum type="arabicPeriod"/>
                </a:pPr>
                <a:endParaRPr lang="es-ES" sz="1800" dirty="0"/>
              </a:p>
              <a:p>
                <a:pPr marL="514350" indent="-514350">
                  <a:buFont typeface="+mj-lt"/>
                  <a:buAutoNum type="arabicPeriod"/>
                </a:pPr>
                <a:endParaRPr lang="es-ES" sz="1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18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𝒙𝒛</m:t>
                        </m:r>
                      </m:e>
                      <m:sub>
                        <m:r>
                          <a:rPr lang="es-E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sz="1800" dirty="0"/>
                  <a:t>, compute the posterior predictive distribution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s-E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s-ES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s-E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num>
                          <m:den>
                            <m:sSub>
                              <m:sSubPr>
                                <m:ctrlPr>
                                  <a:rPr lang="es-ES" sz="1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8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𝒙𝒛</m:t>
                                </m:r>
                              </m:e>
                              <m:sub>
                                <m:r>
                                  <a:rPr lang="es-E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𝑛𝑒𝑤</m:t>
                                </m:r>
                              </m:sub>
                            </m:sSub>
                            <m:r>
                              <a:rPr lang="es-E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es-E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𝑿𝒁</m:t>
                            </m:r>
                            <m:r>
                              <a:rPr lang="es-E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1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e>
                    </m:d>
                    <m:r>
                      <a:rPr lang="es-ES" sz="18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s-ES" sz="1800" b="0" i="0" smtClean="0">
                        <a:latin typeface="Cambria Math" panose="02040503050406030204" pitchFamily="18" charset="0"/>
                      </a:rPr>
                      <m:t>by</m:t>
                    </m:r>
                    <m:r>
                      <a:rPr lang="es-E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 sz="1800" b="1" i="0" smtClean="0">
                        <a:latin typeface="Cambria Math" panose="02040503050406030204" pitchFamily="18" charset="0"/>
                      </a:rPr>
                      <m:t>𝐈𝐍𝐋𝐀</m:t>
                    </m:r>
                    <m:r>
                      <a:rPr lang="es-ES" sz="1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s-ES" sz="1800" dirty="0"/>
              </a:p>
              <a:p>
                <a:pPr marL="514350" indent="-514350">
                  <a:buFont typeface="+mj-lt"/>
                  <a:buAutoNum type="arabicPeriod"/>
                </a:pPr>
                <a:endParaRPr lang="es-ES" sz="1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1800" dirty="0"/>
                  <a:t>Finally, </a:t>
                </a:r>
                <a14:m>
                  <m:oMath xmlns:m="http://schemas.openxmlformats.org/officeDocument/2006/math">
                    <m:r>
                      <a:rPr lang="es-E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s-E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s-E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s-E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s-E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s-E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s-E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E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s-ES" sz="18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𝒏𝒆𝒘</m:t>
                                </m:r>
                              </m:sub>
                            </m:sSub>
                            <m:r>
                              <a:rPr lang="es-ES" sz="18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ES" sz="18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1800" b="1" i="1">
                                <a:latin typeface="Cambria Math" panose="02040503050406030204" pitchFamily="18" charset="0"/>
                              </a:rPr>
                              <m:t>𝑿𝒁</m:t>
                            </m:r>
                            <m:r>
                              <a:rPr lang="es-ES" sz="1800" b="0" i="1" smtClean="0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s-ES" sz="18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den>
                        </m:f>
                      </m:e>
                    </m:d>
                    <m:r>
                      <a:rPr lang="es-E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can be computed to meet their specifications:</a:t>
                </a:r>
                <a:endParaRPr lang="es-ES" sz="18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6320" y="1817419"/>
                <a:ext cx="8817680" cy="4707925"/>
              </a:xfrm>
              <a:blipFill>
                <a:blip r:embed="rId2"/>
                <a:stretch>
                  <a:fillRect l="-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1 Título">
            <a:extLst>
              <a:ext uri="{FF2B5EF4-FFF2-40B4-BE49-F238E27FC236}">
                <a16:creationId xmlns:a16="http://schemas.microsoft.com/office/drawing/2014/main" id="{5CD97DEE-3B7D-A034-EF17-295192DF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n-US" dirty="0"/>
              <a:t>Defining the Design Space</a:t>
            </a:r>
            <a:br>
              <a:rPr lang="en-US" dirty="0"/>
            </a:br>
            <a:r>
              <a:rPr lang="en-US" sz="2200" dirty="0"/>
              <a:t>Forward Approach</a:t>
            </a:r>
            <a:endParaRPr lang="es-ES_tradnl" sz="1600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EBCE8BEA-2418-0F32-FB14-F6D86E1B8BAA}"/>
              </a:ext>
            </a:extLst>
          </p:cNvPr>
          <p:cNvSpPr txBox="1"/>
          <p:nvPr/>
        </p:nvSpPr>
        <p:spPr>
          <a:xfrm>
            <a:off x="2990897" y="948093"/>
            <a:ext cx="3334549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b="1" dirty="0"/>
              <a:t>Bayesian linear modelling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732137C-96FA-A317-2D07-C91B5B46550C}"/>
              </a:ext>
            </a:extLst>
          </p:cNvPr>
          <p:cNvGrpSpPr/>
          <p:nvPr/>
        </p:nvGrpSpPr>
        <p:grpSpPr>
          <a:xfrm>
            <a:off x="251520" y="1268760"/>
            <a:ext cx="8712968" cy="2214931"/>
            <a:chOff x="251520" y="1317939"/>
            <a:chExt cx="8712968" cy="2863263"/>
          </a:xfrm>
        </p:grpSpPr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5A3C8CF7-2399-86C6-89CC-92C5285A5FC0}"/>
                </a:ext>
              </a:extLst>
            </p:cNvPr>
            <p:cNvSpPr/>
            <p:nvPr/>
          </p:nvSpPr>
          <p:spPr>
            <a:xfrm>
              <a:off x="251520" y="1556072"/>
              <a:ext cx="8712968" cy="2625130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22B337D-3B02-A901-23E6-D44FB98DB809}"/>
                </a:ext>
              </a:extLst>
            </p:cNvPr>
            <p:cNvSpPr txBox="1"/>
            <p:nvPr/>
          </p:nvSpPr>
          <p:spPr>
            <a:xfrm>
              <a:off x="7020272" y="1317939"/>
              <a:ext cx="1620000" cy="465376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Model building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D7E34FD-51D1-4520-3680-D5477C8589AE}"/>
              </a:ext>
            </a:extLst>
          </p:cNvPr>
          <p:cNvGrpSpPr/>
          <p:nvPr/>
        </p:nvGrpSpPr>
        <p:grpSpPr>
          <a:xfrm>
            <a:off x="251520" y="3550707"/>
            <a:ext cx="8712968" cy="2359201"/>
            <a:chOff x="251520" y="4244846"/>
            <a:chExt cx="8712968" cy="1734419"/>
          </a:xfrm>
        </p:grpSpPr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27A97A05-E2F2-3428-DCC3-62A137FABEC8}"/>
                </a:ext>
              </a:extLst>
            </p:cNvPr>
            <p:cNvSpPr/>
            <p:nvPr/>
          </p:nvSpPr>
          <p:spPr>
            <a:xfrm>
              <a:off x="251520" y="4347633"/>
              <a:ext cx="8712968" cy="1631632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FD3A818-0C75-327D-747B-448777ADAE5C}"/>
                </a:ext>
              </a:extLst>
            </p:cNvPr>
            <p:cNvSpPr txBox="1"/>
            <p:nvPr/>
          </p:nvSpPr>
          <p:spPr>
            <a:xfrm>
              <a:off x="7014366" y="4244846"/>
              <a:ext cx="1803314" cy="264662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Model exploiting</a:t>
              </a:r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5932E63-A715-2DC8-19A2-104B9F341061}"/>
              </a:ext>
            </a:extLst>
          </p:cNvPr>
          <p:cNvGrpSpPr/>
          <p:nvPr/>
        </p:nvGrpSpPr>
        <p:grpSpPr>
          <a:xfrm>
            <a:off x="2783526" y="1840689"/>
            <a:ext cx="4615722" cy="868231"/>
            <a:chOff x="2783526" y="1673403"/>
            <a:chExt cx="4615722" cy="868231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DA7DBC0E-FCF7-A431-4D20-06FDF4002935}"/>
                </a:ext>
              </a:extLst>
            </p:cNvPr>
            <p:cNvGrpSpPr/>
            <p:nvPr/>
          </p:nvGrpSpPr>
          <p:grpSpPr>
            <a:xfrm>
              <a:off x="2783526" y="1673403"/>
              <a:ext cx="4615722" cy="868231"/>
              <a:chOff x="2783526" y="1673403"/>
              <a:chExt cx="4615722" cy="868231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4313CB6-BB7C-2E3A-5868-86760DFBAC9F}"/>
                  </a:ext>
                </a:extLst>
              </p:cNvPr>
              <p:cNvSpPr/>
              <p:nvPr/>
            </p:nvSpPr>
            <p:spPr>
              <a:xfrm>
                <a:off x="2783526" y="1677538"/>
                <a:ext cx="1152128" cy="864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XZ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736591F-8159-E848-3164-29FEE082D580}"/>
                  </a:ext>
                </a:extLst>
              </p:cNvPr>
              <p:cNvSpPr/>
              <p:nvPr/>
            </p:nvSpPr>
            <p:spPr>
              <a:xfrm>
                <a:off x="4079670" y="1677538"/>
                <a:ext cx="144016" cy="864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y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1C15E41-2BD0-2294-FAA4-B1B8DA68387F}"/>
                  </a:ext>
                </a:extLst>
              </p:cNvPr>
              <p:cNvSpPr/>
              <p:nvPr/>
            </p:nvSpPr>
            <p:spPr>
              <a:xfrm>
                <a:off x="7255232" y="1677538"/>
                <a:ext cx="144016" cy="864096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e</a:t>
                </a:r>
              </a:p>
            </p:txBody>
          </p: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2863F04D-66A9-C920-5DA0-BE732A8B4F80}"/>
                  </a:ext>
                </a:extLst>
              </p:cNvPr>
              <p:cNvGrpSpPr/>
              <p:nvPr/>
            </p:nvGrpSpPr>
            <p:grpSpPr>
              <a:xfrm>
                <a:off x="6498383" y="1673403"/>
                <a:ext cx="300082" cy="864096"/>
                <a:chOff x="4754388" y="1912697"/>
                <a:chExt cx="300082" cy="864096"/>
              </a:xfrm>
            </p:grpSpPr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D4B8A263-BB70-42D8-4983-7F9FD4068512}"/>
                    </a:ext>
                  </a:extLst>
                </p:cNvPr>
                <p:cNvSpPr/>
                <p:nvPr/>
              </p:nvSpPr>
              <p:spPr>
                <a:xfrm>
                  <a:off x="4832421" y="1912697"/>
                  <a:ext cx="144016" cy="864096"/>
                </a:xfrm>
                <a:prstGeom prst="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GB" b="1" dirty="0"/>
                    <a:t>y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0B0F1FB-F654-7D89-A4BF-841F503706A5}"/>
                    </a:ext>
                  </a:extLst>
                </p:cNvPr>
                <p:cNvSpPr txBox="1"/>
                <p:nvPr/>
              </p:nvSpPr>
              <p:spPr>
                <a:xfrm>
                  <a:off x="4754388" y="2079126"/>
                  <a:ext cx="30008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>
                      <a:solidFill>
                        <a:schemeClr val="bg1"/>
                      </a:solidFill>
                    </a:rPr>
                    <a:t>^</a:t>
                  </a:r>
                </a:p>
              </p:txBody>
            </p:sp>
          </p:grp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CF648DF4-C5E8-C62D-25B9-E19FC25B0C2C}"/>
                  </a:ext>
                </a:extLst>
              </p:cNvPr>
              <p:cNvCxnSpPr/>
              <p:nvPr/>
            </p:nvCxnSpPr>
            <p:spPr>
              <a:xfrm>
                <a:off x="4373727" y="2161476"/>
                <a:ext cx="49446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0858A05B-E454-2329-B6C8-79172B13457E}"/>
                  </a:ext>
                </a:extLst>
              </p:cNvPr>
              <p:cNvCxnSpPr/>
              <p:nvPr/>
            </p:nvCxnSpPr>
            <p:spPr>
              <a:xfrm>
                <a:off x="5892702" y="2161476"/>
                <a:ext cx="494468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29CD52BE-87D9-C822-5A2A-0A1ACEA4681A}"/>
                </a:ext>
              </a:extLst>
            </p:cNvPr>
            <p:cNvSpPr txBox="1"/>
            <p:nvPr/>
          </p:nvSpPr>
          <p:spPr>
            <a:xfrm>
              <a:off x="5040597" y="1950743"/>
              <a:ext cx="7088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b="1" dirty="0"/>
                <a:t>MLR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02735341-2ECF-81AE-3BCA-D32EA4B21354}"/>
                  </a:ext>
                </a:extLst>
              </p:cNvPr>
              <p:cNvSpPr txBox="1"/>
              <p:nvPr/>
            </p:nvSpPr>
            <p:spPr>
              <a:xfrm>
                <a:off x="2524346" y="4999354"/>
                <a:ext cx="4798172" cy="8575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s-E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skw"/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̂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E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s-ES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𝒏𝒆𝒘</m:t>
                                  </m:r>
                                </m:sub>
                              </m:sSub>
                              <m:r>
                                <a:rPr lang="es-ES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𝑿𝒁</m:t>
                              </m:r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den>
                          </m:f>
                        </m:e>
                      </m:d>
                      <m:r>
                        <a:rPr lang="es-E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  <m:sup/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skw"/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̂"/>
                                      <m:ctrlPr>
                                        <a:rPr lang="es-E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acc>
                                </m:num>
                                <m:den>
                                  <m:sSub>
                                    <m:sSubPr>
                                      <m:ctrlPr>
                                        <a:rPr lang="es-E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𝒏𝒆𝒘</m:t>
                                      </m:r>
                                    </m:sub>
                                  </m:s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  <m:t>𝑿𝒁</m:t>
                                  </m:r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den>
                              </m:f>
                            </m:e>
                          </m:d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̂"/>
                              <m:ctrlP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02735341-2ECF-81AE-3BCA-D32EA4B21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346" y="4999354"/>
                <a:ext cx="4798172" cy="8575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3 Marcador de número de diapositiva">
            <a:extLst>
              <a:ext uri="{FF2B5EF4-FFF2-40B4-BE49-F238E27FC236}">
                <a16:creationId xmlns:a16="http://schemas.microsoft.com/office/drawing/2014/main" id="{A096892E-B175-BDF1-BE8D-D439F7008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9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96C8263-053B-11D0-5244-F378A376BE98}"/>
              </a:ext>
            </a:extLst>
          </p:cNvPr>
          <p:cNvSpPr txBox="1"/>
          <p:nvPr/>
        </p:nvSpPr>
        <p:spPr>
          <a:xfrm>
            <a:off x="1043608" y="5936034"/>
            <a:ext cx="89109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Bano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G.,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Facco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P., </a:t>
            </a:r>
            <a:r>
              <a:rPr lang="en-US" sz="14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Bezzo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F., &amp; Barolo, M. (2018).  </a:t>
            </a:r>
            <a:r>
              <a:rPr lang="en-US" sz="1400" b="0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AIChE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Journal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64</a:t>
            </a:r>
            <a:r>
              <a:rPr lang="en-US" sz="1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(7), 2438-2449.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9807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0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700808"/>
                <a:ext cx="8229600" cy="4707925"/>
              </a:xfrm>
            </p:spPr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endParaRPr lang="es-ES" sz="1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sz="1800" dirty="0"/>
                  <a:t>Fit RF model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s-ES" sz="1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sz="1800" dirty="0"/>
                  <a:t>Parametrize the prediction error distribution (check normality)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s-ES" sz="1800" dirty="0"/>
              </a:p>
              <a:p>
                <a:pPr marL="514350" indent="-514350">
                  <a:buFont typeface="+mj-lt"/>
                  <a:buAutoNum type="arabicPeriod"/>
                </a:pPr>
                <a:endParaRPr lang="es-ES" sz="1800" dirty="0"/>
              </a:p>
              <a:p>
                <a:pPr marL="514350" indent="-514350">
                  <a:buFont typeface="+mj-lt"/>
                  <a:buAutoNum type="arabicPeriod"/>
                </a:pPr>
                <a:endParaRPr lang="es-ES" sz="1800" dirty="0"/>
              </a:p>
              <a:p>
                <a:pPr marL="514350" indent="-514350">
                  <a:buFont typeface="+mj-lt"/>
                  <a:buAutoNum type="arabicPeriod"/>
                </a:pPr>
                <a:endParaRPr lang="es-ES" sz="1800" dirty="0"/>
              </a:p>
              <a:p>
                <a:pPr marL="514350" indent="-514350">
                  <a:buFont typeface="+mj-lt"/>
                  <a:buAutoNum type="arabicPeriod"/>
                </a:pPr>
                <a:endParaRPr lang="es-ES" sz="1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1800" dirty="0"/>
                  <a:t>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𝒙𝒛</m:t>
                        </m:r>
                      </m:e>
                      <m:sub>
                        <m:r>
                          <a:rPr lang="es-E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𝑛𝑒𝑤</m:t>
                        </m:r>
                      </m:sub>
                    </m:sSub>
                  </m:oMath>
                </a14:m>
                <a:r>
                  <a:rPr lang="en-US" sz="1800" dirty="0"/>
                  <a:t>, compute the </a:t>
                </a:r>
                <a:r>
                  <a:rPr lang="en-GB" sz="1800" dirty="0"/>
                  <a:t>the RF prediction</a:t>
                </a:r>
                <a:r>
                  <a:rPr lang="es-ES" sz="1800" dirty="0"/>
                  <a:t>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s-ES" sz="1800" dirty="0"/>
                  <a:t>, and </a:t>
                </a:r>
                <a:r>
                  <a:rPr lang="en-GB" sz="1800" dirty="0"/>
                  <a:t>sample</a:t>
                </a:r>
                <a:r>
                  <a:rPr lang="es-ES" sz="1800" dirty="0"/>
                  <a:t> N</a:t>
                </a:r>
                <a:r>
                  <a:rPr lang="es-ES" sz="1800" baseline="-25000" dirty="0"/>
                  <a:t>MC</a:t>
                </a:r>
                <a:r>
                  <a:rPr lang="es-ES" sz="1800" dirty="0"/>
                  <a:t>* error </a:t>
                </a:r>
                <a:r>
                  <a:rPr lang="en-GB" sz="1800" dirty="0"/>
                  <a:t>values from</a:t>
                </a:r>
                <a:r>
                  <a:rPr lang="es-ES" sz="1800" dirty="0"/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𝑁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s-ES" sz="1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s-ES" sz="1800" dirty="0"/>
              </a:p>
              <a:p>
                <a:pPr marL="514350" indent="-514350">
                  <a:buFont typeface="+mj-lt"/>
                  <a:buAutoNum type="arabicPeriod"/>
                </a:pPr>
                <a:endParaRPr lang="es-ES" sz="1800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GB" sz="1800" dirty="0"/>
                  <a:t>Calculate the percentage of samples that meet specifications.</a:t>
                </a:r>
                <a:endParaRPr lang="es-ES" sz="18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700808"/>
                <a:ext cx="8229600" cy="4707925"/>
              </a:xfrm>
              <a:blipFill>
                <a:blip r:embed="rId2"/>
                <a:stretch>
                  <a:fillRect l="-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upo 12">
            <a:extLst>
              <a:ext uri="{FF2B5EF4-FFF2-40B4-BE49-F238E27FC236}">
                <a16:creationId xmlns:a16="http://schemas.microsoft.com/office/drawing/2014/main" id="{DA7DBC0E-FCF7-A431-4D20-06FDF4002935}"/>
              </a:ext>
            </a:extLst>
          </p:cNvPr>
          <p:cNvGrpSpPr/>
          <p:nvPr/>
        </p:nvGrpSpPr>
        <p:grpSpPr>
          <a:xfrm>
            <a:off x="2783526" y="1840689"/>
            <a:ext cx="4615722" cy="868231"/>
            <a:chOff x="2783526" y="1673403"/>
            <a:chExt cx="4615722" cy="86823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4313CB6-BB7C-2E3A-5868-86760DFBAC9F}"/>
                </a:ext>
              </a:extLst>
            </p:cNvPr>
            <p:cNvSpPr/>
            <p:nvPr/>
          </p:nvSpPr>
          <p:spPr>
            <a:xfrm>
              <a:off x="2783526" y="1677538"/>
              <a:ext cx="1152128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X, Z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736591F-8159-E848-3164-29FEE082D580}"/>
                </a:ext>
              </a:extLst>
            </p:cNvPr>
            <p:cNvSpPr/>
            <p:nvPr/>
          </p:nvSpPr>
          <p:spPr>
            <a:xfrm>
              <a:off x="4079670" y="1677538"/>
              <a:ext cx="144016" cy="8640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y</a:t>
              </a:r>
            </a:p>
          </p:txBody>
        </p:sp>
        <p:sp>
          <p:nvSpPr>
            <p:cNvPr id="8" name="Multi-document 7">
              <a:extLst>
                <a:ext uri="{FF2B5EF4-FFF2-40B4-BE49-F238E27FC236}">
                  <a16:creationId xmlns:a16="http://schemas.microsoft.com/office/drawing/2014/main" id="{1DAF7CF9-6D16-B712-D71E-91D3B6E916AD}"/>
                </a:ext>
              </a:extLst>
            </p:cNvPr>
            <p:cNvSpPr/>
            <p:nvPr/>
          </p:nvSpPr>
          <p:spPr>
            <a:xfrm>
              <a:off x="5040011" y="1749546"/>
              <a:ext cx="720080" cy="720080"/>
            </a:xfrm>
            <a:prstGeom prst="flowChartMultidocumen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🌳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C15E41-2BD0-2294-FAA4-B1B8DA68387F}"/>
                </a:ext>
              </a:extLst>
            </p:cNvPr>
            <p:cNvSpPr/>
            <p:nvPr/>
          </p:nvSpPr>
          <p:spPr>
            <a:xfrm>
              <a:off x="7255232" y="1677538"/>
              <a:ext cx="144016" cy="864096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e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863F04D-66A9-C920-5DA0-BE732A8B4F80}"/>
                </a:ext>
              </a:extLst>
            </p:cNvPr>
            <p:cNvGrpSpPr/>
            <p:nvPr/>
          </p:nvGrpSpPr>
          <p:grpSpPr>
            <a:xfrm>
              <a:off x="6498383" y="1673403"/>
              <a:ext cx="300082" cy="864096"/>
              <a:chOff x="4754388" y="1912697"/>
              <a:chExt cx="300082" cy="864096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4B8A263-BB70-42D8-4983-7F9FD4068512}"/>
                  </a:ext>
                </a:extLst>
              </p:cNvPr>
              <p:cNvSpPr/>
              <p:nvPr/>
            </p:nvSpPr>
            <p:spPr>
              <a:xfrm>
                <a:off x="4832421" y="1912697"/>
                <a:ext cx="144016" cy="86409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b="1" dirty="0"/>
                  <a:t>y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B0F1FB-F654-7D89-A4BF-841F503706A5}"/>
                  </a:ext>
                </a:extLst>
              </p:cNvPr>
              <p:cNvSpPr txBox="1"/>
              <p:nvPr/>
            </p:nvSpPr>
            <p:spPr>
              <a:xfrm>
                <a:off x="4754388" y="2079126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solidFill>
                      <a:schemeClr val="bg1"/>
                    </a:solidFill>
                  </a:rPr>
                  <a:t>^</a:t>
                </a:r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F648DF4-C5E8-C62D-25B9-E19FC25B0C2C}"/>
                </a:ext>
              </a:extLst>
            </p:cNvPr>
            <p:cNvCxnSpPr/>
            <p:nvPr/>
          </p:nvCxnSpPr>
          <p:spPr>
            <a:xfrm>
              <a:off x="4373727" y="2161476"/>
              <a:ext cx="4944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858A05B-E454-2329-B6C8-79172B13457E}"/>
                </a:ext>
              </a:extLst>
            </p:cNvPr>
            <p:cNvCxnSpPr/>
            <p:nvPr/>
          </p:nvCxnSpPr>
          <p:spPr>
            <a:xfrm>
              <a:off x="5892702" y="2161476"/>
              <a:ext cx="49446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E50B1C6-34CF-856D-6830-7FA1268ECDF7}"/>
              </a:ext>
            </a:extLst>
          </p:cNvPr>
          <p:cNvGrpSpPr/>
          <p:nvPr/>
        </p:nvGrpSpPr>
        <p:grpSpPr>
          <a:xfrm>
            <a:off x="4323477" y="5109777"/>
            <a:ext cx="1546556" cy="650745"/>
            <a:chOff x="2396534" y="3271388"/>
            <a:chExt cx="3041444" cy="127974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DB024DA2-F5DC-69CD-FB26-B0916011ACF6}"/>
                </a:ext>
              </a:extLst>
            </p:cNvPr>
            <p:cNvCxnSpPr>
              <a:cxnSpLocks/>
            </p:cNvCxnSpPr>
            <p:nvPr/>
          </p:nvCxnSpPr>
          <p:spPr>
            <a:xfrm>
              <a:off x="2396534" y="4073469"/>
              <a:ext cx="304144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4B4C54A0-2B22-436B-21C7-98C1E7736EC3}"/>
                </a:ext>
              </a:extLst>
            </p:cNvPr>
            <p:cNvSpPr/>
            <p:nvPr/>
          </p:nvSpPr>
          <p:spPr>
            <a:xfrm>
              <a:off x="3030602" y="3271388"/>
              <a:ext cx="2160240" cy="792089"/>
            </a:xfrm>
            <a:custGeom>
              <a:avLst/>
              <a:gdLst>
                <a:gd name="connsiteX0" fmla="*/ 0 w 4421275"/>
                <a:gd name="connsiteY0" fmla="*/ 1688211 h 1698259"/>
                <a:gd name="connsiteX1" fmla="*/ 803868 w 4421275"/>
                <a:gd name="connsiteY1" fmla="*/ 1507340 h 1698259"/>
                <a:gd name="connsiteX2" fmla="*/ 1105319 w 4421275"/>
                <a:gd name="connsiteY2" fmla="*/ 1376712 h 1698259"/>
                <a:gd name="connsiteX3" fmla="*/ 1356528 w 4421275"/>
                <a:gd name="connsiteY3" fmla="*/ 1205890 h 1698259"/>
                <a:gd name="connsiteX4" fmla="*/ 1617785 w 4421275"/>
                <a:gd name="connsiteY4" fmla="*/ 824052 h 1698259"/>
                <a:gd name="connsiteX5" fmla="*/ 1818752 w 4421275"/>
                <a:gd name="connsiteY5" fmla="*/ 331683 h 1698259"/>
                <a:gd name="connsiteX6" fmla="*/ 1979526 w 4421275"/>
                <a:gd name="connsiteY6" fmla="*/ 100571 h 1698259"/>
                <a:gd name="connsiteX7" fmla="*/ 2150348 w 4421275"/>
                <a:gd name="connsiteY7" fmla="*/ 88 h 1698259"/>
                <a:gd name="connsiteX8" fmla="*/ 2341266 w 4421275"/>
                <a:gd name="connsiteY8" fmla="*/ 90523 h 1698259"/>
                <a:gd name="connsiteX9" fmla="*/ 2522137 w 4421275"/>
                <a:gd name="connsiteY9" fmla="*/ 422118 h 1698259"/>
                <a:gd name="connsiteX10" fmla="*/ 2703007 w 4421275"/>
                <a:gd name="connsiteY10" fmla="*/ 803956 h 1698259"/>
                <a:gd name="connsiteX11" fmla="*/ 2903974 w 4421275"/>
                <a:gd name="connsiteY11" fmla="*/ 1125503 h 1698259"/>
                <a:gd name="connsiteX12" fmla="*/ 3145134 w 4421275"/>
                <a:gd name="connsiteY12" fmla="*/ 1356615 h 1698259"/>
                <a:gd name="connsiteX13" fmla="*/ 3396343 w 4421275"/>
                <a:gd name="connsiteY13" fmla="*/ 1487244 h 1698259"/>
                <a:gd name="connsiteX14" fmla="*/ 3788229 w 4421275"/>
                <a:gd name="connsiteY14" fmla="*/ 1597775 h 1698259"/>
                <a:gd name="connsiteX15" fmla="*/ 4421275 w 4421275"/>
                <a:gd name="connsiteY15" fmla="*/ 1698259 h 1698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21275" h="1698259">
                  <a:moveTo>
                    <a:pt x="0" y="1688211"/>
                  </a:moveTo>
                  <a:cubicBezTo>
                    <a:pt x="309824" y="1623733"/>
                    <a:pt x="619648" y="1559256"/>
                    <a:pt x="803868" y="1507340"/>
                  </a:cubicBezTo>
                  <a:cubicBezTo>
                    <a:pt x="988088" y="1455424"/>
                    <a:pt x="1013209" y="1426954"/>
                    <a:pt x="1105319" y="1376712"/>
                  </a:cubicBezTo>
                  <a:cubicBezTo>
                    <a:pt x="1197429" y="1326470"/>
                    <a:pt x="1271117" y="1298000"/>
                    <a:pt x="1356528" y="1205890"/>
                  </a:cubicBezTo>
                  <a:cubicBezTo>
                    <a:pt x="1441939" y="1113780"/>
                    <a:pt x="1540748" y="969753"/>
                    <a:pt x="1617785" y="824052"/>
                  </a:cubicBezTo>
                  <a:cubicBezTo>
                    <a:pt x="1694822" y="678351"/>
                    <a:pt x="1758462" y="452263"/>
                    <a:pt x="1818752" y="331683"/>
                  </a:cubicBezTo>
                  <a:cubicBezTo>
                    <a:pt x="1879042" y="211103"/>
                    <a:pt x="1924260" y="155837"/>
                    <a:pt x="1979526" y="100571"/>
                  </a:cubicBezTo>
                  <a:cubicBezTo>
                    <a:pt x="2034792" y="45305"/>
                    <a:pt x="2090058" y="1763"/>
                    <a:pt x="2150348" y="88"/>
                  </a:cubicBezTo>
                  <a:cubicBezTo>
                    <a:pt x="2210638" y="-1587"/>
                    <a:pt x="2279301" y="20185"/>
                    <a:pt x="2341266" y="90523"/>
                  </a:cubicBezTo>
                  <a:cubicBezTo>
                    <a:pt x="2403231" y="160861"/>
                    <a:pt x="2461847" y="303213"/>
                    <a:pt x="2522137" y="422118"/>
                  </a:cubicBezTo>
                  <a:cubicBezTo>
                    <a:pt x="2582427" y="541023"/>
                    <a:pt x="2639368" y="686725"/>
                    <a:pt x="2703007" y="803956"/>
                  </a:cubicBezTo>
                  <a:cubicBezTo>
                    <a:pt x="2766646" y="921187"/>
                    <a:pt x="2830286" y="1033393"/>
                    <a:pt x="2903974" y="1125503"/>
                  </a:cubicBezTo>
                  <a:cubicBezTo>
                    <a:pt x="2977662" y="1217613"/>
                    <a:pt x="3063073" y="1296325"/>
                    <a:pt x="3145134" y="1356615"/>
                  </a:cubicBezTo>
                  <a:cubicBezTo>
                    <a:pt x="3227196" y="1416905"/>
                    <a:pt x="3289161" y="1447051"/>
                    <a:pt x="3396343" y="1487244"/>
                  </a:cubicBezTo>
                  <a:cubicBezTo>
                    <a:pt x="3503525" y="1527437"/>
                    <a:pt x="3617407" y="1562606"/>
                    <a:pt x="3788229" y="1597775"/>
                  </a:cubicBezTo>
                  <a:cubicBezTo>
                    <a:pt x="3959051" y="1632944"/>
                    <a:pt x="4190163" y="1665601"/>
                    <a:pt x="4421275" y="1698259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A6D9E2E-E07D-D4B1-A10F-76A1B95E6BD9}"/>
                    </a:ext>
                  </a:extLst>
                </p:cNvPr>
                <p:cNvSpPr txBox="1"/>
                <p:nvPr/>
              </p:nvSpPr>
              <p:spPr>
                <a:xfrm>
                  <a:off x="3852353" y="4006393"/>
                  <a:ext cx="607919" cy="54474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oMath>
                    </m:oMathPara>
                  </a14:m>
                  <a:endParaRPr lang="en-GB" sz="12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FA6D9E2E-E07D-D4B1-A10F-76A1B95E6B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2353" y="4006393"/>
                  <a:ext cx="607919" cy="544743"/>
                </a:xfrm>
                <a:prstGeom prst="rect">
                  <a:avLst/>
                </a:prstGeom>
                <a:blipFill>
                  <a:blip r:embed="rId3"/>
                  <a:stretch>
                    <a:fillRect r="-4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F14D25DB-2DDE-E6DE-B828-6DC02ED8C6C4}"/>
              </a:ext>
            </a:extLst>
          </p:cNvPr>
          <p:cNvGrpSpPr/>
          <p:nvPr/>
        </p:nvGrpSpPr>
        <p:grpSpPr>
          <a:xfrm>
            <a:off x="2556394" y="3212976"/>
            <a:ext cx="3599782" cy="939701"/>
            <a:chOff x="1640761" y="3305520"/>
            <a:chExt cx="3599782" cy="93970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2F14B94F-2AE6-55AE-2110-C3A52F004813}"/>
                </a:ext>
              </a:extLst>
            </p:cNvPr>
            <p:cNvGrpSpPr/>
            <p:nvPr/>
          </p:nvGrpSpPr>
          <p:grpSpPr>
            <a:xfrm>
              <a:off x="1640761" y="3305520"/>
              <a:ext cx="2166823" cy="939701"/>
              <a:chOff x="2396534" y="3271388"/>
              <a:chExt cx="2520280" cy="1092987"/>
            </a:xfrm>
          </p:grpSpPr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EFBF2174-DB87-A75F-4E3E-2081C06731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96534" y="4073470"/>
                <a:ext cx="252028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94470E5F-027F-78A6-4582-52CB5930BDE3}"/>
                  </a:ext>
                </a:extLst>
              </p:cNvPr>
              <p:cNvSpPr/>
              <p:nvPr/>
            </p:nvSpPr>
            <p:spPr>
              <a:xfrm>
                <a:off x="2576554" y="3271388"/>
                <a:ext cx="2160240" cy="792088"/>
              </a:xfrm>
              <a:custGeom>
                <a:avLst/>
                <a:gdLst>
                  <a:gd name="connsiteX0" fmla="*/ 0 w 4421275"/>
                  <a:gd name="connsiteY0" fmla="*/ 1688211 h 1698259"/>
                  <a:gd name="connsiteX1" fmla="*/ 803868 w 4421275"/>
                  <a:gd name="connsiteY1" fmla="*/ 1507340 h 1698259"/>
                  <a:gd name="connsiteX2" fmla="*/ 1105319 w 4421275"/>
                  <a:gd name="connsiteY2" fmla="*/ 1376712 h 1698259"/>
                  <a:gd name="connsiteX3" fmla="*/ 1356528 w 4421275"/>
                  <a:gd name="connsiteY3" fmla="*/ 1205890 h 1698259"/>
                  <a:gd name="connsiteX4" fmla="*/ 1617785 w 4421275"/>
                  <a:gd name="connsiteY4" fmla="*/ 824052 h 1698259"/>
                  <a:gd name="connsiteX5" fmla="*/ 1818752 w 4421275"/>
                  <a:gd name="connsiteY5" fmla="*/ 331683 h 1698259"/>
                  <a:gd name="connsiteX6" fmla="*/ 1979526 w 4421275"/>
                  <a:gd name="connsiteY6" fmla="*/ 100571 h 1698259"/>
                  <a:gd name="connsiteX7" fmla="*/ 2150348 w 4421275"/>
                  <a:gd name="connsiteY7" fmla="*/ 88 h 1698259"/>
                  <a:gd name="connsiteX8" fmla="*/ 2341266 w 4421275"/>
                  <a:gd name="connsiteY8" fmla="*/ 90523 h 1698259"/>
                  <a:gd name="connsiteX9" fmla="*/ 2522137 w 4421275"/>
                  <a:gd name="connsiteY9" fmla="*/ 422118 h 1698259"/>
                  <a:gd name="connsiteX10" fmla="*/ 2703007 w 4421275"/>
                  <a:gd name="connsiteY10" fmla="*/ 803956 h 1698259"/>
                  <a:gd name="connsiteX11" fmla="*/ 2903974 w 4421275"/>
                  <a:gd name="connsiteY11" fmla="*/ 1125503 h 1698259"/>
                  <a:gd name="connsiteX12" fmla="*/ 3145134 w 4421275"/>
                  <a:gd name="connsiteY12" fmla="*/ 1356615 h 1698259"/>
                  <a:gd name="connsiteX13" fmla="*/ 3396343 w 4421275"/>
                  <a:gd name="connsiteY13" fmla="*/ 1487244 h 1698259"/>
                  <a:gd name="connsiteX14" fmla="*/ 3788229 w 4421275"/>
                  <a:gd name="connsiteY14" fmla="*/ 1597775 h 1698259"/>
                  <a:gd name="connsiteX15" fmla="*/ 4421275 w 4421275"/>
                  <a:gd name="connsiteY15" fmla="*/ 1698259 h 1698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421275" h="1698259">
                    <a:moveTo>
                      <a:pt x="0" y="1688211"/>
                    </a:moveTo>
                    <a:cubicBezTo>
                      <a:pt x="309824" y="1623733"/>
                      <a:pt x="619648" y="1559256"/>
                      <a:pt x="803868" y="1507340"/>
                    </a:cubicBezTo>
                    <a:cubicBezTo>
                      <a:pt x="988088" y="1455424"/>
                      <a:pt x="1013209" y="1426954"/>
                      <a:pt x="1105319" y="1376712"/>
                    </a:cubicBezTo>
                    <a:cubicBezTo>
                      <a:pt x="1197429" y="1326470"/>
                      <a:pt x="1271117" y="1298000"/>
                      <a:pt x="1356528" y="1205890"/>
                    </a:cubicBezTo>
                    <a:cubicBezTo>
                      <a:pt x="1441939" y="1113780"/>
                      <a:pt x="1540748" y="969753"/>
                      <a:pt x="1617785" y="824052"/>
                    </a:cubicBezTo>
                    <a:cubicBezTo>
                      <a:pt x="1694822" y="678351"/>
                      <a:pt x="1758462" y="452263"/>
                      <a:pt x="1818752" y="331683"/>
                    </a:cubicBezTo>
                    <a:cubicBezTo>
                      <a:pt x="1879042" y="211103"/>
                      <a:pt x="1924260" y="155837"/>
                      <a:pt x="1979526" y="100571"/>
                    </a:cubicBezTo>
                    <a:cubicBezTo>
                      <a:pt x="2034792" y="45305"/>
                      <a:pt x="2090058" y="1763"/>
                      <a:pt x="2150348" y="88"/>
                    </a:cubicBezTo>
                    <a:cubicBezTo>
                      <a:pt x="2210638" y="-1587"/>
                      <a:pt x="2279301" y="20185"/>
                      <a:pt x="2341266" y="90523"/>
                    </a:cubicBezTo>
                    <a:cubicBezTo>
                      <a:pt x="2403231" y="160861"/>
                      <a:pt x="2461847" y="303213"/>
                      <a:pt x="2522137" y="422118"/>
                    </a:cubicBezTo>
                    <a:cubicBezTo>
                      <a:pt x="2582427" y="541023"/>
                      <a:pt x="2639368" y="686725"/>
                      <a:pt x="2703007" y="803956"/>
                    </a:cubicBezTo>
                    <a:cubicBezTo>
                      <a:pt x="2766646" y="921187"/>
                      <a:pt x="2830286" y="1033393"/>
                      <a:pt x="2903974" y="1125503"/>
                    </a:cubicBezTo>
                    <a:cubicBezTo>
                      <a:pt x="2977662" y="1217613"/>
                      <a:pt x="3063073" y="1296325"/>
                      <a:pt x="3145134" y="1356615"/>
                    </a:cubicBezTo>
                    <a:cubicBezTo>
                      <a:pt x="3227196" y="1416905"/>
                      <a:pt x="3289161" y="1447051"/>
                      <a:pt x="3396343" y="1487244"/>
                    </a:cubicBezTo>
                    <a:cubicBezTo>
                      <a:pt x="3503525" y="1527437"/>
                      <a:pt x="3617407" y="1562606"/>
                      <a:pt x="3788229" y="1597775"/>
                    </a:cubicBezTo>
                    <a:cubicBezTo>
                      <a:pt x="3959051" y="1632944"/>
                      <a:pt x="4190163" y="1665601"/>
                      <a:pt x="4421275" y="1698259"/>
                    </a:cubicBezTo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12700"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8245C2E-A10C-57FC-3A59-C0150694F186}"/>
                  </a:ext>
                </a:extLst>
              </p:cNvPr>
              <p:cNvSpPr txBox="1"/>
              <p:nvPr/>
            </p:nvSpPr>
            <p:spPr>
              <a:xfrm>
                <a:off x="3506633" y="4006393"/>
                <a:ext cx="319200" cy="35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/>
                  <a:t>e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2983C6A-DB5A-E3B5-C120-40B46D970E62}"/>
                    </a:ext>
                  </a:extLst>
                </p:cNvPr>
                <p:cNvSpPr txBox="1"/>
                <p:nvPr/>
              </p:nvSpPr>
              <p:spPr>
                <a:xfrm>
                  <a:off x="4458919" y="3382089"/>
                  <a:ext cx="7816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82983C6A-DB5A-E3B5-C120-40B46D970E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58919" y="3382089"/>
                  <a:ext cx="781624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6667" r="-22481" b="-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3B12234-4554-D9F4-FF31-7C57CE1BCA56}"/>
                </a:ext>
              </a:extLst>
            </p:cNvPr>
            <p:cNvCxnSpPr/>
            <p:nvPr/>
          </p:nvCxnSpPr>
          <p:spPr>
            <a:xfrm>
              <a:off x="3407844" y="3615840"/>
              <a:ext cx="8842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1 Título">
            <a:extLst>
              <a:ext uri="{FF2B5EF4-FFF2-40B4-BE49-F238E27FC236}">
                <a16:creationId xmlns:a16="http://schemas.microsoft.com/office/drawing/2014/main" id="{5CD97DEE-3B7D-A034-EF17-295192DFE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n-US" dirty="0"/>
              <a:t>Defining the Design Space</a:t>
            </a:r>
            <a:br>
              <a:rPr lang="en-US" dirty="0"/>
            </a:br>
            <a:r>
              <a:rPr lang="en-US" sz="2200" dirty="0"/>
              <a:t>Forward Approach</a:t>
            </a:r>
            <a:endParaRPr lang="es-ES_tradnl" sz="1600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EBCE8BEA-2418-0F32-FB14-F6D86E1B8BAA}"/>
              </a:ext>
            </a:extLst>
          </p:cNvPr>
          <p:cNvSpPr txBox="1"/>
          <p:nvPr/>
        </p:nvSpPr>
        <p:spPr>
          <a:xfrm>
            <a:off x="3384539" y="980728"/>
            <a:ext cx="254518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b="1" dirty="0"/>
              <a:t>Random Forest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732137C-96FA-A317-2D07-C91B5B46550C}"/>
              </a:ext>
            </a:extLst>
          </p:cNvPr>
          <p:cNvGrpSpPr/>
          <p:nvPr/>
        </p:nvGrpSpPr>
        <p:grpSpPr>
          <a:xfrm>
            <a:off x="251520" y="1268760"/>
            <a:ext cx="8712968" cy="2863263"/>
            <a:chOff x="251520" y="1317939"/>
            <a:chExt cx="8712968" cy="2863263"/>
          </a:xfrm>
        </p:grpSpPr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5A3C8CF7-2399-86C6-89CC-92C5285A5FC0}"/>
                </a:ext>
              </a:extLst>
            </p:cNvPr>
            <p:cNvSpPr/>
            <p:nvPr/>
          </p:nvSpPr>
          <p:spPr>
            <a:xfrm>
              <a:off x="251520" y="1556072"/>
              <a:ext cx="8712968" cy="2625130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22B337D-3B02-A901-23E6-D44FB98DB809}"/>
                </a:ext>
              </a:extLst>
            </p:cNvPr>
            <p:cNvSpPr txBox="1"/>
            <p:nvPr/>
          </p:nvSpPr>
          <p:spPr>
            <a:xfrm>
              <a:off x="7020272" y="1317939"/>
              <a:ext cx="1620000" cy="3600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Model building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7D7E34FD-51D1-4520-3680-D5477C8589AE}"/>
              </a:ext>
            </a:extLst>
          </p:cNvPr>
          <p:cNvGrpSpPr/>
          <p:nvPr/>
        </p:nvGrpSpPr>
        <p:grpSpPr>
          <a:xfrm>
            <a:off x="251520" y="4275779"/>
            <a:ext cx="8712968" cy="1896029"/>
            <a:chOff x="251520" y="4244847"/>
            <a:chExt cx="8712968" cy="1926961"/>
          </a:xfrm>
        </p:grpSpPr>
        <p:sp>
          <p:nvSpPr>
            <p:cNvPr id="29" name="Rectángulo: esquinas redondeadas 28">
              <a:extLst>
                <a:ext uri="{FF2B5EF4-FFF2-40B4-BE49-F238E27FC236}">
                  <a16:creationId xmlns:a16="http://schemas.microsoft.com/office/drawing/2014/main" id="{27A97A05-E2F2-3428-DCC3-62A137FABEC8}"/>
                </a:ext>
              </a:extLst>
            </p:cNvPr>
            <p:cNvSpPr/>
            <p:nvPr/>
          </p:nvSpPr>
          <p:spPr>
            <a:xfrm>
              <a:off x="251520" y="4347632"/>
              <a:ext cx="8712968" cy="1824176"/>
            </a:xfrm>
            <a:prstGeom prst="roundRect">
              <a:avLst/>
            </a:prstGeom>
            <a:noFill/>
            <a:ln w="1905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1FD3A818-0C75-327D-747B-448777ADAE5C}"/>
                </a:ext>
              </a:extLst>
            </p:cNvPr>
            <p:cNvSpPr txBox="1"/>
            <p:nvPr/>
          </p:nvSpPr>
          <p:spPr>
            <a:xfrm>
              <a:off x="7014366" y="4244847"/>
              <a:ext cx="1803314" cy="36587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70C0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Model exploiting</a:t>
              </a:r>
            </a:p>
          </p:txBody>
        </p:sp>
      </p:grpSp>
      <p:sp>
        <p:nvSpPr>
          <p:cNvPr id="37" name="3 Marcador de número de diapositiva">
            <a:extLst>
              <a:ext uri="{FF2B5EF4-FFF2-40B4-BE49-F238E27FC236}">
                <a16:creationId xmlns:a16="http://schemas.microsoft.com/office/drawing/2014/main" id="{504A888E-1BB9-BA45-965E-FEF5CC2A1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549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adroTexto 50">
            <a:extLst>
              <a:ext uri="{FF2B5EF4-FFF2-40B4-BE49-F238E27FC236}">
                <a16:creationId xmlns:a16="http://schemas.microsoft.com/office/drawing/2014/main" id="{FBC339DF-D44E-20CE-F9F7-F27E8FBE5516}"/>
              </a:ext>
            </a:extLst>
          </p:cNvPr>
          <p:cNvSpPr txBox="1"/>
          <p:nvPr/>
        </p:nvSpPr>
        <p:spPr>
          <a:xfrm>
            <a:off x="8105872" y="2435380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prstClr val="black"/>
                </a:solidFill>
                <a:latin typeface="Calibri"/>
              </a:rPr>
              <a:t>y</a:t>
            </a:r>
            <a:r>
              <a:rPr lang="es-ES" kern="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cxnSp>
        <p:nvCxnSpPr>
          <p:cNvPr id="53" name="Conector recto de flecha 30">
            <a:extLst>
              <a:ext uri="{FF2B5EF4-FFF2-40B4-BE49-F238E27FC236}">
                <a16:creationId xmlns:a16="http://schemas.microsoft.com/office/drawing/2014/main" id="{C24DA729-10B2-EAB5-5AFD-4D391C42BB6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894609" y="2397280"/>
            <a:ext cx="1592263" cy="328613"/>
          </a:xfrm>
          <a:prstGeom prst="straightConnector1">
            <a:avLst/>
          </a:prstGeom>
          <a:noFill/>
          <a:ln w="38100" algn="ctr">
            <a:solidFill>
              <a:srgbClr val="C0504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3" name="1 Título">
            <a:extLst>
              <a:ext uri="{FF2B5EF4-FFF2-40B4-BE49-F238E27FC236}">
                <a16:creationId xmlns:a16="http://schemas.microsoft.com/office/drawing/2014/main" id="{1776A78E-FF98-B126-81C9-389F0C86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n-US" dirty="0"/>
              <a:t>Defining the Design Space</a:t>
            </a:r>
            <a:br>
              <a:rPr lang="en-US" dirty="0"/>
            </a:br>
            <a:r>
              <a:rPr lang="en-US" sz="2200" dirty="0"/>
              <a:t>Forward Approach</a:t>
            </a:r>
            <a:endParaRPr lang="es-ES_tradnl" sz="2200" dirty="0"/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8E203A6A-C457-0CC6-E553-6E4B8021B7D6}"/>
              </a:ext>
            </a:extLst>
          </p:cNvPr>
          <p:cNvSpPr txBox="1"/>
          <p:nvPr/>
        </p:nvSpPr>
        <p:spPr>
          <a:xfrm>
            <a:off x="3384539" y="1634381"/>
            <a:ext cx="254518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b="1" dirty="0"/>
              <a:t>Defining the DS</a:t>
            </a: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E16C3AFD-CC64-EE31-33A7-B96BB12B21AB}"/>
              </a:ext>
            </a:extLst>
          </p:cNvPr>
          <p:cNvGrpSpPr/>
          <p:nvPr/>
        </p:nvGrpSpPr>
        <p:grpSpPr>
          <a:xfrm>
            <a:off x="2688861" y="2309431"/>
            <a:ext cx="4032448" cy="416462"/>
            <a:chOff x="2688861" y="1746585"/>
            <a:chExt cx="4032448" cy="416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CuadroTexto 142">
                  <a:extLst>
                    <a:ext uri="{FF2B5EF4-FFF2-40B4-BE49-F238E27FC236}">
                      <a16:creationId xmlns:a16="http://schemas.microsoft.com/office/drawing/2014/main" id="{691DD6A1-4637-D392-1AA7-AD2BF404C4BD}"/>
                    </a:ext>
                  </a:extLst>
                </p:cNvPr>
                <p:cNvSpPr txBox="1"/>
                <p:nvPr/>
              </p:nvSpPr>
              <p:spPr>
                <a:xfrm>
                  <a:off x="4054350" y="1746585"/>
                  <a:ext cx="1149737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200" b="1" dirty="0"/>
                </a:p>
              </p:txBody>
            </p:sp>
          </mc:Choice>
          <mc:Fallback xmlns="">
            <p:sp>
              <p:nvSpPr>
                <p:cNvPr id="143" name="CuadroTexto 142">
                  <a:extLst>
                    <a:ext uri="{FF2B5EF4-FFF2-40B4-BE49-F238E27FC236}">
                      <a16:creationId xmlns:a16="http://schemas.microsoft.com/office/drawing/2014/main" id="{691DD6A1-4637-D392-1AA7-AD2BF404C4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4350" y="1746585"/>
                  <a:ext cx="1149737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5820" r="-8995" b="-345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4" name="Conector recto de flecha 143">
              <a:extLst>
                <a:ext uri="{FF2B5EF4-FFF2-40B4-BE49-F238E27FC236}">
                  <a16:creationId xmlns:a16="http://schemas.microsoft.com/office/drawing/2014/main" id="{40ABE82A-32D6-77B6-3C7F-6935E0D0AB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88861" y="2163047"/>
              <a:ext cx="40324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2" name="Picture 10" descr="Resultado de imagen de quality characteristic icon">
            <a:extLst>
              <a:ext uri="{FF2B5EF4-FFF2-40B4-BE49-F238E27FC236}">
                <a16:creationId xmlns:a16="http://schemas.microsoft.com/office/drawing/2014/main" id="{A5DD29BE-AFCC-951B-19DD-E8C232483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13357"/>
            <a:ext cx="360000" cy="37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" name="Picture 6" descr="Resultado de imagen de raw materials icon">
            <a:extLst>
              <a:ext uri="{FF2B5EF4-FFF2-40B4-BE49-F238E27FC236}">
                <a16:creationId xmlns:a16="http://schemas.microsoft.com/office/drawing/2014/main" id="{DC281EF3-4B16-41C8-47C6-7C4F253DF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59" y="3096653"/>
            <a:ext cx="353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" name="Imagen 35" descr="Resultado de imagen de design of experiments icon">
            <a:extLst>
              <a:ext uri="{FF2B5EF4-FFF2-40B4-BE49-F238E27FC236}">
                <a16:creationId xmlns:a16="http://schemas.microsoft.com/office/drawing/2014/main" id="{AF92DCE4-55A8-EB4B-82F8-E56B85A0B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73" y="3113357"/>
            <a:ext cx="360428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5" name="Conector recto de flecha 66">
            <a:extLst>
              <a:ext uri="{FF2B5EF4-FFF2-40B4-BE49-F238E27FC236}">
                <a16:creationId xmlns:a16="http://schemas.microsoft.com/office/drawing/2014/main" id="{A1E69E10-97DE-25F0-FD24-06B4EC4348C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125440" y="1989835"/>
            <a:ext cx="0" cy="762000"/>
          </a:xfrm>
          <a:prstGeom prst="straightConnector1">
            <a:avLst/>
          </a:prstGeom>
          <a:noFill/>
          <a:ln w="25400" algn="ctr">
            <a:solidFill>
              <a:srgbClr val="59595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" name="Conector recto de flecha 67">
            <a:extLst>
              <a:ext uri="{FF2B5EF4-FFF2-40B4-BE49-F238E27FC236}">
                <a16:creationId xmlns:a16="http://schemas.microsoft.com/office/drawing/2014/main" id="{0B204FE2-92C4-7C9B-6E18-9D529B09B2EA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657128" y="2751835"/>
            <a:ext cx="471487" cy="428625"/>
          </a:xfrm>
          <a:prstGeom prst="straightConnector1">
            <a:avLst/>
          </a:prstGeom>
          <a:noFill/>
          <a:ln w="25400" algn="ctr">
            <a:solidFill>
              <a:srgbClr val="59595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7" name="CuadroTexto 266">
            <a:extLst>
              <a:ext uri="{FF2B5EF4-FFF2-40B4-BE49-F238E27FC236}">
                <a16:creationId xmlns:a16="http://schemas.microsoft.com/office/drawing/2014/main" id="{70BA4A4B-1F02-23F8-54C7-9779FECF1FC4}"/>
              </a:ext>
            </a:extLst>
          </p:cNvPr>
          <p:cNvSpPr txBox="1"/>
          <p:nvPr/>
        </p:nvSpPr>
        <p:spPr>
          <a:xfrm>
            <a:off x="523778" y="3132835"/>
            <a:ext cx="362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prstClr val="black"/>
                </a:solidFill>
                <a:latin typeface="Calibri"/>
              </a:rPr>
              <a:t>x</a:t>
            </a:r>
            <a:r>
              <a:rPr lang="es-ES" kern="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269" name="CuadroTexto 268">
            <a:extLst>
              <a:ext uri="{FF2B5EF4-FFF2-40B4-BE49-F238E27FC236}">
                <a16:creationId xmlns:a16="http://schemas.microsoft.com/office/drawing/2014/main" id="{DB561168-ED4A-C626-805A-8E0B5CC92DBE}"/>
              </a:ext>
            </a:extLst>
          </p:cNvPr>
          <p:cNvSpPr txBox="1"/>
          <p:nvPr/>
        </p:nvSpPr>
        <p:spPr>
          <a:xfrm>
            <a:off x="726978" y="1873948"/>
            <a:ext cx="362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prstClr val="black"/>
                </a:solidFill>
                <a:latin typeface="Calibri"/>
              </a:rPr>
              <a:t>x</a:t>
            </a:r>
            <a:r>
              <a:rPr lang="es-ES" kern="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sp>
        <p:nvSpPr>
          <p:cNvPr id="110" name="CuadroTexto 109">
            <a:extLst>
              <a:ext uri="{FF2B5EF4-FFF2-40B4-BE49-F238E27FC236}">
                <a16:creationId xmlns:a16="http://schemas.microsoft.com/office/drawing/2014/main" id="{1AB7711F-3ACB-7FAF-644A-06FE5910C523}"/>
              </a:ext>
            </a:extLst>
          </p:cNvPr>
          <p:cNvSpPr txBox="1"/>
          <p:nvPr/>
        </p:nvSpPr>
        <p:spPr>
          <a:xfrm>
            <a:off x="3482121" y="2831183"/>
            <a:ext cx="2703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 Bayesian linear modelling</a:t>
            </a:r>
          </a:p>
          <a:p>
            <a:r>
              <a:rPr lang="en-GB" dirty="0"/>
              <a:t>- Random Forest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FA4643C-4888-3905-2479-A3046FD0B48E}"/>
              </a:ext>
            </a:extLst>
          </p:cNvPr>
          <p:cNvSpPr/>
          <p:nvPr/>
        </p:nvSpPr>
        <p:spPr>
          <a:xfrm>
            <a:off x="2586518" y="2243280"/>
            <a:ext cx="4210453" cy="1287402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04EFA15D-B116-37F9-939C-91A5F58DB23B}"/>
              </a:ext>
            </a:extLst>
          </p:cNvPr>
          <p:cNvGrpSpPr/>
          <p:nvPr/>
        </p:nvGrpSpPr>
        <p:grpSpPr>
          <a:xfrm>
            <a:off x="7012430" y="1641428"/>
            <a:ext cx="1473118" cy="1191012"/>
            <a:chOff x="7012430" y="1078582"/>
            <a:chExt cx="1473118" cy="119101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CuadroTexto 86">
                  <a:extLst>
                    <a:ext uri="{FF2B5EF4-FFF2-40B4-BE49-F238E27FC236}">
                      <a16:creationId xmlns:a16="http://schemas.microsoft.com/office/drawing/2014/main" id="{5491FF6B-D4CA-7E0E-7328-28E77F1A097A}"/>
                    </a:ext>
                  </a:extLst>
                </p:cNvPr>
                <p:cNvSpPr txBox="1"/>
                <p:nvPr/>
              </p:nvSpPr>
              <p:spPr>
                <a:xfrm>
                  <a:off x="7012430" y="1078582"/>
                  <a:ext cx="1360818" cy="3385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200" b="0" i="1" smtClean="0">
                            <a:latin typeface="Cambria Math" panose="02040503050406030204" pitchFamily="18" charset="0"/>
                          </a:rPr>
                          <m:t>𝐿𝑆𝐿</m:t>
                        </m:r>
                        <m:r>
                          <a:rPr lang="es-E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s-E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2200" b="0" i="1" smtClean="0">
                                <a:latin typeface="Cambria Math" panose="02040503050406030204" pitchFamily="18" charset="0"/>
                              </a:rPr>
                              <m:t>𝑑𝑒𝑠</m:t>
                            </m:r>
                          </m:sub>
                        </m:sSub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87" name="CuadroTexto 86">
                  <a:extLst>
                    <a:ext uri="{FF2B5EF4-FFF2-40B4-BE49-F238E27FC236}">
                      <a16:creationId xmlns:a16="http://schemas.microsoft.com/office/drawing/2014/main" id="{5491FF6B-D4CA-7E0E-7328-28E77F1A09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2430" y="1078582"/>
                  <a:ext cx="1360818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5804" r="-2679" b="-25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6" name="Grupo 95">
              <a:extLst>
                <a:ext uri="{FF2B5EF4-FFF2-40B4-BE49-F238E27FC236}">
                  <a16:creationId xmlns:a16="http://schemas.microsoft.com/office/drawing/2014/main" id="{3C293AB6-94ED-58C8-DEF6-FEE02D581C7F}"/>
                </a:ext>
              </a:extLst>
            </p:cNvPr>
            <p:cNvGrpSpPr/>
            <p:nvPr/>
          </p:nvGrpSpPr>
          <p:grpSpPr>
            <a:xfrm>
              <a:off x="7532109" y="1773469"/>
              <a:ext cx="953439" cy="496125"/>
              <a:chOff x="7532109" y="1773469"/>
              <a:chExt cx="953439" cy="496125"/>
            </a:xfrm>
          </p:grpSpPr>
          <p:cxnSp>
            <p:nvCxnSpPr>
              <p:cNvPr id="98" name="Conector recto 97">
                <a:extLst>
                  <a:ext uri="{FF2B5EF4-FFF2-40B4-BE49-F238E27FC236}">
                    <a16:creationId xmlns:a16="http://schemas.microsoft.com/office/drawing/2014/main" id="{C7F1F195-618E-5B2A-20FB-3EBC2A0EEC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2109" y="1773469"/>
                <a:ext cx="103163" cy="496125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ector recto de flecha 30">
                <a:extLst>
                  <a:ext uri="{FF2B5EF4-FFF2-40B4-BE49-F238E27FC236}">
                    <a16:creationId xmlns:a16="http://schemas.microsoft.com/office/drawing/2014/main" id="{E693C7FC-4C3F-76EF-126D-6963CE9ADCC2}"/>
                  </a:ext>
                </a:extLst>
              </p:cNvPr>
              <p:cNvCxnSpPr>
                <a:cxnSpLocks noChangeAspect="1" noChangeShapeType="1"/>
              </p:cNvCxnSpPr>
              <p:nvPr/>
            </p:nvCxnSpPr>
            <p:spPr bwMode="auto">
              <a:xfrm flipV="1">
                <a:off x="7602874" y="1834842"/>
                <a:ext cx="882674" cy="182167"/>
              </a:xfrm>
              <a:prstGeom prst="straightConnector1">
                <a:avLst/>
              </a:prstGeom>
              <a:noFill/>
              <a:ln w="38100" algn="ctr">
                <a:solidFill>
                  <a:srgbClr val="00B05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100" name="Grupo 99">
            <a:extLst>
              <a:ext uri="{FF2B5EF4-FFF2-40B4-BE49-F238E27FC236}">
                <a16:creationId xmlns:a16="http://schemas.microsoft.com/office/drawing/2014/main" id="{07B88086-29BD-C0E7-17A6-1839097A2D9A}"/>
              </a:ext>
            </a:extLst>
          </p:cNvPr>
          <p:cNvGrpSpPr/>
          <p:nvPr/>
        </p:nvGrpSpPr>
        <p:grpSpPr>
          <a:xfrm>
            <a:off x="7068623" y="2399908"/>
            <a:ext cx="1259254" cy="352851"/>
            <a:chOff x="7068623" y="1837062"/>
            <a:chExt cx="1259254" cy="352851"/>
          </a:xfrm>
        </p:grpSpPr>
        <p:sp>
          <p:nvSpPr>
            <p:cNvPr id="102" name="Elipse 101">
              <a:extLst>
                <a:ext uri="{FF2B5EF4-FFF2-40B4-BE49-F238E27FC236}">
                  <a16:creationId xmlns:a16="http://schemas.microsoft.com/office/drawing/2014/main" id="{8B924982-C4D3-A24E-ADAC-F839A531424B}"/>
                </a:ext>
              </a:extLst>
            </p:cNvPr>
            <p:cNvSpPr/>
            <p:nvPr/>
          </p:nvSpPr>
          <p:spPr>
            <a:xfrm rot="19775651">
              <a:off x="7655992" y="1916854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1" name="Elipse 110">
              <a:extLst>
                <a:ext uri="{FF2B5EF4-FFF2-40B4-BE49-F238E27FC236}">
                  <a16:creationId xmlns:a16="http://schemas.microsoft.com/office/drawing/2014/main" id="{AA38C265-0F28-EAF3-02B3-5E427FCFA677}"/>
                </a:ext>
              </a:extLst>
            </p:cNvPr>
            <p:cNvSpPr/>
            <p:nvPr/>
          </p:nvSpPr>
          <p:spPr>
            <a:xfrm rot="19775651">
              <a:off x="7791695" y="2002255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Elipse 111">
              <a:extLst>
                <a:ext uri="{FF2B5EF4-FFF2-40B4-BE49-F238E27FC236}">
                  <a16:creationId xmlns:a16="http://schemas.microsoft.com/office/drawing/2014/main" id="{6E995323-FF86-0B25-1FC4-5927695997B8}"/>
                </a:ext>
              </a:extLst>
            </p:cNvPr>
            <p:cNvSpPr/>
            <p:nvPr/>
          </p:nvSpPr>
          <p:spPr>
            <a:xfrm rot="19775651">
              <a:off x="8076311" y="1837062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id="{8ABC13DB-8F2E-CD23-78CC-2C68F3872680}"/>
                </a:ext>
              </a:extLst>
            </p:cNvPr>
            <p:cNvSpPr/>
            <p:nvPr/>
          </p:nvSpPr>
          <p:spPr>
            <a:xfrm rot="19775651">
              <a:off x="8272052" y="1914316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5" name="Elipse 114">
              <a:extLst>
                <a:ext uri="{FF2B5EF4-FFF2-40B4-BE49-F238E27FC236}">
                  <a16:creationId xmlns:a16="http://schemas.microsoft.com/office/drawing/2014/main" id="{480C9546-95A9-0B4D-0233-52D4A252A7CA}"/>
                </a:ext>
              </a:extLst>
            </p:cNvPr>
            <p:cNvSpPr/>
            <p:nvPr/>
          </p:nvSpPr>
          <p:spPr>
            <a:xfrm rot="19775651">
              <a:off x="7893624" y="1867847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6" name="Elipse 115">
              <a:extLst>
                <a:ext uri="{FF2B5EF4-FFF2-40B4-BE49-F238E27FC236}">
                  <a16:creationId xmlns:a16="http://schemas.microsoft.com/office/drawing/2014/main" id="{B408572F-38A2-FB78-37EF-8C1A07E545AC}"/>
                </a:ext>
              </a:extLst>
            </p:cNvPr>
            <p:cNvSpPr/>
            <p:nvPr/>
          </p:nvSpPr>
          <p:spPr>
            <a:xfrm rot="19775651">
              <a:off x="8016298" y="1985481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7" name="Elipse 116">
              <a:extLst>
                <a:ext uri="{FF2B5EF4-FFF2-40B4-BE49-F238E27FC236}">
                  <a16:creationId xmlns:a16="http://schemas.microsoft.com/office/drawing/2014/main" id="{B70DD3D1-AD59-331C-E947-1EFAABB31D72}"/>
                </a:ext>
              </a:extLst>
            </p:cNvPr>
            <p:cNvSpPr/>
            <p:nvPr/>
          </p:nvSpPr>
          <p:spPr>
            <a:xfrm rot="19775651">
              <a:off x="7580652" y="2028918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8" name="Elipse 117">
              <a:extLst>
                <a:ext uri="{FF2B5EF4-FFF2-40B4-BE49-F238E27FC236}">
                  <a16:creationId xmlns:a16="http://schemas.microsoft.com/office/drawing/2014/main" id="{349A0D14-78EF-2EF1-2BAC-F9A4417A5D93}"/>
                </a:ext>
              </a:extLst>
            </p:cNvPr>
            <p:cNvSpPr/>
            <p:nvPr/>
          </p:nvSpPr>
          <p:spPr>
            <a:xfrm rot="19775651">
              <a:off x="7420577" y="1974390"/>
              <a:ext cx="55825" cy="537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C3690A8D-F7AB-6F38-10BA-A651B3CD9556}"/>
                </a:ext>
              </a:extLst>
            </p:cNvPr>
            <p:cNvSpPr/>
            <p:nvPr/>
          </p:nvSpPr>
          <p:spPr>
            <a:xfrm rot="19775651">
              <a:off x="7317264" y="2086660"/>
              <a:ext cx="55825" cy="537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0" name="Elipse 119">
              <a:extLst>
                <a:ext uri="{FF2B5EF4-FFF2-40B4-BE49-F238E27FC236}">
                  <a16:creationId xmlns:a16="http://schemas.microsoft.com/office/drawing/2014/main" id="{9297BE31-8C6E-1387-C932-6AAB82609017}"/>
                </a:ext>
              </a:extLst>
            </p:cNvPr>
            <p:cNvSpPr/>
            <p:nvPr/>
          </p:nvSpPr>
          <p:spPr>
            <a:xfrm rot="19775651">
              <a:off x="7150922" y="2011687"/>
              <a:ext cx="55825" cy="537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id="{C07E3920-BC44-6293-ED47-833B54D28CF5}"/>
                </a:ext>
              </a:extLst>
            </p:cNvPr>
            <p:cNvSpPr/>
            <p:nvPr/>
          </p:nvSpPr>
          <p:spPr>
            <a:xfrm rot="19775651">
              <a:off x="7068623" y="2136183"/>
              <a:ext cx="55825" cy="537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cxnSp>
        <p:nvCxnSpPr>
          <p:cNvPr id="264" name="Conector recto de flecha 65">
            <a:extLst>
              <a:ext uri="{FF2B5EF4-FFF2-40B4-BE49-F238E27FC236}">
                <a16:creationId xmlns:a16="http://schemas.microsoft.com/office/drawing/2014/main" id="{47E14FE2-D78B-D0C1-ECDF-3811CAA6E52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5440" y="2751835"/>
            <a:ext cx="1060450" cy="0"/>
          </a:xfrm>
          <a:prstGeom prst="straightConnector1">
            <a:avLst/>
          </a:prstGeom>
          <a:noFill/>
          <a:ln w="25400" algn="ctr">
            <a:solidFill>
              <a:srgbClr val="59595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4263293-F287-DC6A-5242-73FF168CB085}"/>
              </a:ext>
            </a:extLst>
          </p:cNvPr>
          <p:cNvGrpSpPr/>
          <p:nvPr/>
        </p:nvGrpSpPr>
        <p:grpSpPr>
          <a:xfrm>
            <a:off x="785991" y="2134836"/>
            <a:ext cx="1139964" cy="944493"/>
            <a:chOff x="785991" y="1571990"/>
            <a:chExt cx="1139964" cy="944493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4AF4CB7A-9E02-BF3D-6D7B-88D8C29FBDFB}"/>
                </a:ext>
              </a:extLst>
            </p:cNvPr>
            <p:cNvGrpSpPr/>
            <p:nvPr/>
          </p:nvGrpSpPr>
          <p:grpSpPr>
            <a:xfrm>
              <a:off x="807395" y="1601687"/>
              <a:ext cx="1085388" cy="897294"/>
              <a:chOff x="808567" y="1617133"/>
              <a:chExt cx="1085388" cy="897294"/>
            </a:xfrm>
          </p:grpSpPr>
          <p:grpSp>
            <p:nvGrpSpPr>
              <p:cNvPr id="9" name="Grupo 8">
                <a:extLst>
                  <a:ext uri="{FF2B5EF4-FFF2-40B4-BE49-F238E27FC236}">
                    <a16:creationId xmlns:a16="http://schemas.microsoft.com/office/drawing/2014/main" id="{3C83A1DF-AF57-3000-40B9-E7BC641D4DE8}"/>
                  </a:ext>
                </a:extLst>
              </p:cNvPr>
              <p:cNvGrpSpPr/>
              <p:nvPr/>
            </p:nvGrpSpPr>
            <p:grpSpPr>
              <a:xfrm>
                <a:off x="808567" y="1617133"/>
                <a:ext cx="1085388" cy="880534"/>
                <a:chOff x="808567" y="1617133"/>
                <a:chExt cx="1085388" cy="880534"/>
              </a:xfrm>
            </p:grpSpPr>
            <p:sp>
              <p:nvSpPr>
                <p:cNvPr id="8" name="Forma libre: forma 7">
                  <a:extLst>
                    <a:ext uri="{FF2B5EF4-FFF2-40B4-BE49-F238E27FC236}">
                      <a16:creationId xmlns:a16="http://schemas.microsoft.com/office/drawing/2014/main" id="{A38A7086-E867-CDF9-1D1A-A29AD43EA554}"/>
                    </a:ext>
                  </a:extLst>
                </p:cNvPr>
                <p:cNvSpPr/>
                <p:nvPr/>
              </p:nvSpPr>
              <p:spPr>
                <a:xfrm>
                  <a:off x="808567" y="1617133"/>
                  <a:ext cx="1079500" cy="880534"/>
                </a:xfrm>
                <a:custGeom>
                  <a:avLst/>
                  <a:gdLst>
                    <a:gd name="connsiteX0" fmla="*/ 0 w 1079500"/>
                    <a:gd name="connsiteY0" fmla="*/ 880534 h 880534"/>
                    <a:gd name="connsiteX1" fmla="*/ 762000 w 1079500"/>
                    <a:gd name="connsiteY1" fmla="*/ 876300 h 880534"/>
                    <a:gd name="connsiteX2" fmla="*/ 1079500 w 1079500"/>
                    <a:gd name="connsiteY2" fmla="*/ 579967 h 880534"/>
                    <a:gd name="connsiteX3" fmla="*/ 1075266 w 1079500"/>
                    <a:gd name="connsiteY3" fmla="*/ 0 h 880534"/>
                    <a:gd name="connsiteX4" fmla="*/ 325966 w 1079500"/>
                    <a:gd name="connsiteY4" fmla="*/ 8467 h 880534"/>
                    <a:gd name="connsiteX5" fmla="*/ 0 w 1079500"/>
                    <a:gd name="connsiteY5" fmla="*/ 300567 h 880534"/>
                    <a:gd name="connsiteX6" fmla="*/ 0 w 1079500"/>
                    <a:gd name="connsiteY6" fmla="*/ 880534 h 880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79500" h="880534">
                      <a:moveTo>
                        <a:pt x="0" y="880534"/>
                      </a:moveTo>
                      <a:lnTo>
                        <a:pt x="762000" y="876300"/>
                      </a:lnTo>
                      <a:lnTo>
                        <a:pt x="1079500" y="579967"/>
                      </a:lnTo>
                      <a:cubicBezTo>
                        <a:pt x="1078089" y="386645"/>
                        <a:pt x="1076677" y="193322"/>
                        <a:pt x="1075266" y="0"/>
                      </a:cubicBezTo>
                      <a:lnTo>
                        <a:pt x="325966" y="8467"/>
                      </a:lnTo>
                      <a:lnTo>
                        <a:pt x="0" y="300567"/>
                      </a:lnTo>
                      <a:lnTo>
                        <a:pt x="0" y="880534"/>
                      </a:lnTo>
                      <a:close/>
                    </a:path>
                  </a:pathLst>
                </a:custGeom>
                <a:solidFill>
                  <a:srgbClr val="EBF1DE">
                    <a:alpha val="7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7" name="Grupo 6">
                  <a:extLst>
                    <a:ext uri="{FF2B5EF4-FFF2-40B4-BE49-F238E27FC236}">
                      <a16:creationId xmlns:a16="http://schemas.microsoft.com/office/drawing/2014/main" id="{3201F3F8-808D-83C2-0554-52B6D995305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11056" y="1619174"/>
                  <a:ext cx="1082899" cy="875019"/>
                  <a:chOff x="3384539" y="3706028"/>
                  <a:chExt cx="1350247" cy="1091044"/>
                </a:xfrm>
              </p:grpSpPr>
              <p:sp>
                <p:nvSpPr>
                  <p:cNvPr id="2" name="Rectángulo 1">
                    <a:extLst>
                      <a:ext uri="{FF2B5EF4-FFF2-40B4-BE49-F238E27FC236}">
                        <a16:creationId xmlns:a16="http://schemas.microsoft.com/office/drawing/2014/main" id="{BF297AA2-042A-5A6F-5B84-2575BB7D1447}"/>
                      </a:ext>
                    </a:extLst>
                  </p:cNvPr>
                  <p:cNvSpPr/>
                  <p:nvPr/>
                </p:nvSpPr>
                <p:spPr>
                  <a:xfrm>
                    <a:off x="3384539" y="4077072"/>
                    <a:ext cx="961221" cy="720000"/>
                  </a:xfrm>
                  <a:prstGeom prst="rect">
                    <a:avLst/>
                  </a:prstGeom>
                  <a:noFill/>
                  <a:ln w="28575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7" name="Rectángulo 96">
                    <a:extLst>
                      <a:ext uri="{FF2B5EF4-FFF2-40B4-BE49-F238E27FC236}">
                        <a16:creationId xmlns:a16="http://schemas.microsoft.com/office/drawing/2014/main" id="{E1F18E76-FF69-028C-B460-2F4CBD64EEBC}"/>
                      </a:ext>
                    </a:extLst>
                  </p:cNvPr>
                  <p:cNvSpPr/>
                  <p:nvPr/>
                </p:nvSpPr>
                <p:spPr>
                  <a:xfrm>
                    <a:off x="3774189" y="3706028"/>
                    <a:ext cx="960597" cy="720000"/>
                  </a:xfrm>
                  <a:prstGeom prst="rect">
                    <a:avLst/>
                  </a:prstGeom>
                  <a:noFill/>
                  <a:ln w="28575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  <a:p>
                    <a:pPr algn="ctr"/>
                    <a:endParaRPr lang="en-GB" dirty="0"/>
                  </a:p>
                </p:txBody>
              </p:sp>
              <p:cxnSp>
                <p:nvCxnSpPr>
                  <p:cNvPr id="101" name="Conector recto de flecha 67">
                    <a:extLst>
                      <a:ext uri="{FF2B5EF4-FFF2-40B4-BE49-F238E27FC236}">
                        <a16:creationId xmlns:a16="http://schemas.microsoft.com/office/drawing/2014/main" id="{96C0C29B-A66D-704B-FF9C-8007A6870CA6}"/>
                      </a:ext>
                    </a:extLst>
                  </p:cNvPr>
                  <p:cNvCxnSpPr>
                    <a:cxnSpLocks noChangeAspect="1" noChangeShapeType="1"/>
                  </p:cNvCxnSpPr>
                  <p:nvPr/>
                </p:nvCxnSpPr>
                <p:spPr bwMode="auto">
                  <a:xfrm flipH="1">
                    <a:off x="4337193" y="4424312"/>
                    <a:ext cx="396000" cy="360001"/>
                  </a:xfrm>
                  <a:prstGeom prst="straightConnector1">
                    <a:avLst/>
                  </a:prstGeom>
                  <a:ln w="28575">
                    <a:solidFill>
                      <a:schemeClr val="accent3"/>
                    </a:solidFill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Conector recto de flecha 67">
                    <a:extLst>
                      <a:ext uri="{FF2B5EF4-FFF2-40B4-BE49-F238E27FC236}">
                        <a16:creationId xmlns:a16="http://schemas.microsoft.com/office/drawing/2014/main" id="{C411BF57-43E2-277E-4C5B-8E036E98F055}"/>
                      </a:ext>
                    </a:extLst>
                  </p:cNvPr>
                  <p:cNvCxnSpPr>
                    <a:cxnSpLocks noChangeAspect="1" noChangeShapeType="1"/>
                  </p:cNvCxnSpPr>
                  <p:nvPr/>
                </p:nvCxnSpPr>
                <p:spPr bwMode="auto">
                  <a:xfrm flipH="1">
                    <a:off x="3384539" y="3717072"/>
                    <a:ext cx="396000" cy="360000"/>
                  </a:xfrm>
                  <a:prstGeom prst="straightConnector1">
                    <a:avLst/>
                  </a:prstGeom>
                  <a:ln w="28575">
                    <a:solidFill>
                      <a:schemeClr val="accent3"/>
                    </a:solidFill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4" name="Conector recto de flecha 67">
                    <a:extLst>
                      <a:ext uri="{FF2B5EF4-FFF2-40B4-BE49-F238E27FC236}">
                        <a16:creationId xmlns:a16="http://schemas.microsoft.com/office/drawing/2014/main" id="{08EDC34B-3123-C320-07A4-6CA55F9CFD75}"/>
                      </a:ext>
                    </a:extLst>
                  </p:cNvPr>
                  <p:cNvCxnSpPr>
                    <a:cxnSpLocks noChangeAspect="1" noChangeShapeType="1"/>
                  </p:cNvCxnSpPr>
                  <p:nvPr/>
                </p:nvCxnSpPr>
                <p:spPr bwMode="auto">
                  <a:xfrm flipH="1">
                    <a:off x="4338785" y="3717070"/>
                    <a:ext cx="396001" cy="360001"/>
                  </a:xfrm>
                  <a:prstGeom prst="straightConnector1">
                    <a:avLst/>
                  </a:prstGeom>
                  <a:ln w="28575">
                    <a:solidFill>
                      <a:schemeClr val="accent3"/>
                    </a:solidFill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5" name="Conector recto de flecha 67">
                    <a:extLst>
                      <a:ext uri="{FF2B5EF4-FFF2-40B4-BE49-F238E27FC236}">
                        <a16:creationId xmlns:a16="http://schemas.microsoft.com/office/drawing/2014/main" id="{50207D7F-E2EC-3F45-8A53-CD1083EF5ADA}"/>
                      </a:ext>
                    </a:extLst>
                  </p:cNvPr>
                  <p:cNvCxnSpPr>
                    <a:cxnSpLocks noChangeAspect="1" noChangeShapeType="1"/>
                  </p:cNvCxnSpPr>
                  <p:nvPr/>
                </p:nvCxnSpPr>
                <p:spPr bwMode="auto">
                  <a:xfrm flipH="1">
                    <a:off x="3384539" y="4437072"/>
                    <a:ext cx="396000" cy="360000"/>
                  </a:xfrm>
                  <a:prstGeom prst="straightConnector1">
                    <a:avLst/>
                  </a:prstGeom>
                  <a:ln w="28575">
                    <a:solidFill>
                      <a:schemeClr val="accent3"/>
                    </a:solidFill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F4CA94DE-07DF-AEC7-A214-368E724784CC}"/>
                  </a:ext>
                </a:extLst>
              </p:cNvPr>
              <p:cNvGrpSpPr/>
              <p:nvPr/>
            </p:nvGrpSpPr>
            <p:grpSpPr>
              <a:xfrm>
                <a:off x="826990" y="1623117"/>
                <a:ext cx="920859" cy="891310"/>
                <a:chOff x="826990" y="1623117"/>
                <a:chExt cx="920859" cy="891310"/>
              </a:xfrm>
            </p:grpSpPr>
            <p:cxnSp>
              <p:nvCxnSpPr>
                <p:cNvPr id="4" name="Conector recto 3">
                  <a:extLst>
                    <a:ext uri="{FF2B5EF4-FFF2-40B4-BE49-F238E27FC236}">
                      <a16:creationId xmlns:a16="http://schemas.microsoft.com/office/drawing/2014/main" id="{B148B5F5-4415-8AFE-ECBB-A0062480B6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090" y="1913808"/>
                  <a:ext cx="0" cy="576000"/>
                </a:xfrm>
                <a:prstGeom prst="line">
                  <a:avLst/>
                </a:prstGeom>
                <a:ln w="19050">
                  <a:solidFill>
                    <a:srgbClr val="92D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6" name="Grupo 15">
                  <a:extLst>
                    <a:ext uri="{FF2B5EF4-FFF2-40B4-BE49-F238E27FC236}">
                      <a16:creationId xmlns:a16="http://schemas.microsoft.com/office/drawing/2014/main" id="{CE748244-3233-8F01-C42A-B26EC523DE8E}"/>
                    </a:ext>
                  </a:extLst>
                </p:cNvPr>
                <p:cNvGrpSpPr/>
                <p:nvPr/>
              </p:nvGrpSpPr>
              <p:grpSpPr>
                <a:xfrm>
                  <a:off x="826990" y="1623117"/>
                  <a:ext cx="920859" cy="891310"/>
                  <a:chOff x="826990" y="1623117"/>
                  <a:chExt cx="920859" cy="891310"/>
                </a:xfrm>
              </p:grpSpPr>
              <p:cxnSp>
                <p:nvCxnSpPr>
                  <p:cNvPr id="72" name="Conector recto 71">
                    <a:extLst>
                      <a:ext uri="{FF2B5EF4-FFF2-40B4-BE49-F238E27FC236}">
                        <a16:creationId xmlns:a16="http://schemas.microsoft.com/office/drawing/2014/main" id="{EECD7819-1841-C508-52D6-2C9454889A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25373" y="1938427"/>
                    <a:ext cx="0" cy="576000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5" name="Grupo 14">
                    <a:extLst>
                      <a:ext uri="{FF2B5EF4-FFF2-40B4-BE49-F238E27FC236}">
                        <a16:creationId xmlns:a16="http://schemas.microsoft.com/office/drawing/2014/main" id="{13F3D2A6-28D8-10C8-78EF-C9867A5027EC}"/>
                      </a:ext>
                    </a:extLst>
                  </p:cNvPr>
                  <p:cNvGrpSpPr/>
                  <p:nvPr/>
                </p:nvGrpSpPr>
                <p:grpSpPr>
                  <a:xfrm>
                    <a:off x="826990" y="1623117"/>
                    <a:ext cx="920859" cy="871076"/>
                    <a:chOff x="826990" y="1623117"/>
                    <a:chExt cx="920859" cy="871076"/>
                  </a:xfrm>
                </p:grpSpPr>
                <p:cxnSp>
                  <p:nvCxnSpPr>
                    <p:cNvPr id="71" name="Conector recto 70">
                      <a:extLst>
                        <a:ext uri="{FF2B5EF4-FFF2-40B4-BE49-F238E27FC236}">
                          <a16:creationId xmlns:a16="http://schemas.microsoft.com/office/drawing/2014/main" id="{CA6F229E-4A70-8723-BE1E-3C6CC13A82C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90528" y="1918193"/>
                      <a:ext cx="0" cy="576000"/>
                    </a:xfrm>
                    <a:prstGeom prst="line">
                      <a:avLst/>
                    </a:prstGeom>
                    <a:ln w="19050">
                      <a:solidFill>
                        <a:srgbClr val="92D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" name="Conector recto 72">
                      <a:extLst>
                        <a:ext uri="{FF2B5EF4-FFF2-40B4-BE49-F238E27FC236}">
                          <a16:creationId xmlns:a16="http://schemas.microsoft.com/office/drawing/2014/main" id="{14544C50-8AAC-1290-A933-F96B25EE71B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961003" y="1634601"/>
                      <a:ext cx="330220" cy="295586"/>
                    </a:xfrm>
                    <a:prstGeom prst="line">
                      <a:avLst/>
                    </a:prstGeom>
                    <a:ln w="19050">
                      <a:solidFill>
                        <a:srgbClr val="92D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" name="Conector recto 78">
                      <a:extLst>
                        <a:ext uri="{FF2B5EF4-FFF2-40B4-BE49-F238E27FC236}">
                          <a16:creationId xmlns:a16="http://schemas.microsoft.com/office/drawing/2014/main" id="{D5DDB86E-17FE-075B-7F6C-D719E75E3C4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5183" y="1623117"/>
                      <a:ext cx="330220" cy="295586"/>
                    </a:xfrm>
                    <a:prstGeom prst="line">
                      <a:avLst/>
                    </a:prstGeom>
                    <a:ln w="19050">
                      <a:solidFill>
                        <a:srgbClr val="92D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" name="Conector recto 79">
                      <a:extLst>
                        <a:ext uri="{FF2B5EF4-FFF2-40B4-BE49-F238E27FC236}">
                          <a16:creationId xmlns:a16="http://schemas.microsoft.com/office/drawing/2014/main" id="{D8E60294-8ADE-5E4F-3833-577E0B6C137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417629" y="1635017"/>
                      <a:ext cx="330220" cy="295586"/>
                    </a:xfrm>
                    <a:prstGeom prst="line">
                      <a:avLst/>
                    </a:prstGeom>
                    <a:ln w="19050">
                      <a:solidFill>
                        <a:srgbClr val="92D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" name="Conector recto 80">
                      <a:extLst>
                        <a:ext uri="{FF2B5EF4-FFF2-40B4-BE49-F238E27FC236}">
                          <a16:creationId xmlns:a16="http://schemas.microsoft.com/office/drawing/2014/main" id="{DDEE52A7-D138-D70D-3652-51870912AFC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33880" y="2130172"/>
                      <a:ext cx="729035" cy="0"/>
                    </a:xfrm>
                    <a:prstGeom prst="line">
                      <a:avLst/>
                    </a:prstGeom>
                    <a:ln w="19050">
                      <a:solidFill>
                        <a:srgbClr val="92D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4" name="Conector recto 83">
                      <a:extLst>
                        <a:ext uri="{FF2B5EF4-FFF2-40B4-BE49-F238E27FC236}">
                          <a16:creationId xmlns:a16="http://schemas.microsoft.com/office/drawing/2014/main" id="{BEBB727C-3E29-2EFF-3665-31C557372FF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26990" y="2349832"/>
                      <a:ext cx="729035" cy="0"/>
                    </a:xfrm>
                    <a:prstGeom prst="line">
                      <a:avLst/>
                    </a:prstGeom>
                    <a:ln w="19050">
                      <a:solidFill>
                        <a:srgbClr val="92D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5" name="Conector recto 84">
                      <a:extLst>
                        <a:ext uri="{FF2B5EF4-FFF2-40B4-BE49-F238E27FC236}">
                          <a16:creationId xmlns:a16="http://schemas.microsoft.com/office/drawing/2014/main" id="{4FF416AA-BDD4-9C40-2161-6D522B02AB8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004846" y="1770910"/>
                      <a:ext cx="729035" cy="0"/>
                    </a:xfrm>
                    <a:prstGeom prst="line">
                      <a:avLst/>
                    </a:prstGeom>
                    <a:ln w="19050">
                      <a:solidFill>
                        <a:srgbClr val="92D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Conector recto 88">
                      <a:extLst>
                        <a:ext uri="{FF2B5EF4-FFF2-40B4-BE49-F238E27FC236}">
                          <a16:creationId xmlns:a16="http://schemas.microsoft.com/office/drawing/2014/main" id="{A12A44BE-8E3F-A9C8-7979-5CC40685363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733881" y="1770910"/>
                      <a:ext cx="0" cy="576000"/>
                    </a:xfrm>
                    <a:prstGeom prst="line">
                      <a:avLst/>
                    </a:prstGeom>
                    <a:ln w="19050">
                      <a:solidFill>
                        <a:srgbClr val="92D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122" name="Elipse 121">
              <a:extLst>
                <a:ext uri="{FF2B5EF4-FFF2-40B4-BE49-F238E27FC236}">
                  <a16:creationId xmlns:a16="http://schemas.microsoft.com/office/drawing/2014/main" id="{852B2F55-9696-0B08-D248-04A5A19F9306}"/>
                </a:ext>
              </a:extLst>
            </p:cNvPr>
            <p:cNvSpPr/>
            <p:nvPr/>
          </p:nvSpPr>
          <p:spPr>
            <a:xfrm rot="19775651">
              <a:off x="1095193" y="1577603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4" name="Elipse 123">
              <a:extLst>
                <a:ext uri="{FF2B5EF4-FFF2-40B4-BE49-F238E27FC236}">
                  <a16:creationId xmlns:a16="http://schemas.microsoft.com/office/drawing/2014/main" id="{02A735B8-D718-CB68-DDAA-F714F5A0096C}"/>
                </a:ext>
              </a:extLst>
            </p:cNvPr>
            <p:cNvSpPr/>
            <p:nvPr/>
          </p:nvSpPr>
          <p:spPr>
            <a:xfrm rot="19775651">
              <a:off x="1279946" y="1577603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5" name="Elipse 124">
              <a:extLst>
                <a:ext uri="{FF2B5EF4-FFF2-40B4-BE49-F238E27FC236}">
                  <a16:creationId xmlns:a16="http://schemas.microsoft.com/office/drawing/2014/main" id="{FF69B9F9-38DF-F1C3-7BDF-8FBACA9C0211}"/>
                </a:ext>
              </a:extLst>
            </p:cNvPr>
            <p:cNvSpPr/>
            <p:nvPr/>
          </p:nvSpPr>
          <p:spPr>
            <a:xfrm rot="19775651">
              <a:off x="1478191" y="1577604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6" name="Elipse 125">
              <a:extLst>
                <a:ext uri="{FF2B5EF4-FFF2-40B4-BE49-F238E27FC236}">
                  <a16:creationId xmlns:a16="http://schemas.microsoft.com/office/drawing/2014/main" id="{AA039660-4A2F-C715-AC83-37EDBD72CE58}"/>
                </a:ext>
              </a:extLst>
            </p:cNvPr>
            <p:cNvSpPr/>
            <p:nvPr/>
          </p:nvSpPr>
          <p:spPr>
            <a:xfrm rot="19775651">
              <a:off x="1704210" y="1577604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Elipse 126">
              <a:extLst>
                <a:ext uri="{FF2B5EF4-FFF2-40B4-BE49-F238E27FC236}">
                  <a16:creationId xmlns:a16="http://schemas.microsoft.com/office/drawing/2014/main" id="{62BA57A9-C844-90BC-3945-0302B717E095}"/>
                </a:ext>
              </a:extLst>
            </p:cNvPr>
            <p:cNvSpPr/>
            <p:nvPr/>
          </p:nvSpPr>
          <p:spPr>
            <a:xfrm rot="19775651">
              <a:off x="1107842" y="1725590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8" name="Elipse 127">
              <a:extLst>
                <a:ext uri="{FF2B5EF4-FFF2-40B4-BE49-F238E27FC236}">
                  <a16:creationId xmlns:a16="http://schemas.microsoft.com/office/drawing/2014/main" id="{1B3064D0-4C8E-3B8F-4E4C-2A9D7AC6DE16}"/>
                </a:ext>
              </a:extLst>
            </p:cNvPr>
            <p:cNvSpPr/>
            <p:nvPr/>
          </p:nvSpPr>
          <p:spPr>
            <a:xfrm rot="19775651">
              <a:off x="1317121" y="1732349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9" name="Elipse 128">
              <a:extLst>
                <a:ext uri="{FF2B5EF4-FFF2-40B4-BE49-F238E27FC236}">
                  <a16:creationId xmlns:a16="http://schemas.microsoft.com/office/drawing/2014/main" id="{C52056A3-8A88-50BA-408E-7E068F35870D}"/>
                </a:ext>
              </a:extLst>
            </p:cNvPr>
            <p:cNvSpPr/>
            <p:nvPr/>
          </p:nvSpPr>
          <p:spPr>
            <a:xfrm rot="19775651">
              <a:off x="1566586" y="1726347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0" name="Elipse 129">
              <a:extLst>
                <a:ext uri="{FF2B5EF4-FFF2-40B4-BE49-F238E27FC236}">
                  <a16:creationId xmlns:a16="http://schemas.microsoft.com/office/drawing/2014/main" id="{10EB4FE0-B31F-44CA-2CC5-B0CEEC0CE05F}"/>
                </a:ext>
              </a:extLst>
            </p:cNvPr>
            <p:cNvSpPr/>
            <p:nvPr/>
          </p:nvSpPr>
          <p:spPr>
            <a:xfrm rot="19775651">
              <a:off x="963291" y="2082147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1" name="Elipse 130">
              <a:extLst>
                <a:ext uri="{FF2B5EF4-FFF2-40B4-BE49-F238E27FC236}">
                  <a16:creationId xmlns:a16="http://schemas.microsoft.com/office/drawing/2014/main" id="{871FE368-EBA6-3FA3-60F4-5BC695D7E910}"/>
                </a:ext>
              </a:extLst>
            </p:cNvPr>
            <p:cNvSpPr/>
            <p:nvPr/>
          </p:nvSpPr>
          <p:spPr>
            <a:xfrm rot="19775651">
              <a:off x="1172198" y="2086188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2" name="Elipse 131">
              <a:extLst>
                <a:ext uri="{FF2B5EF4-FFF2-40B4-BE49-F238E27FC236}">
                  <a16:creationId xmlns:a16="http://schemas.microsoft.com/office/drawing/2014/main" id="{16E45821-8863-0756-4495-691610570EF5}"/>
                </a:ext>
              </a:extLst>
            </p:cNvPr>
            <p:cNvSpPr/>
            <p:nvPr/>
          </p:nvSpPr>
          <p:spPr>
            <a:xfrm rot="19775651">
              <a:off x="1390996" y="2082145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3" name="Elipse 132">
              <a:extLst>
                <a:ext uri="{FF2B5EF4-FFF2-40B4-BE49-F238E27FC236}">
                  <a16:creationId xmlns:a16="http://schemas.microsoft.com/office/drawing/2014/main" id="{4431AA5C-DE0F-9E28-AB44-A9429C5DD755}"/>
                </a:ext>
              </a:extLst>
            </p:cNvPr>
            <p:cNvSpPr/>
            <p:nvPr/>
          </p:nvSpPr>
          <p:spPr>
            <a:xfrm rot="19775651">
              <a:off x="969562" y="2297270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4" name="Elipse 133">
              <a:extLst>
                <a:ext uri="{FF2B5EF4-FFF2-40B4-BE49-F238E27FC236}">
                  <a16:creationId xmlns:a16="http://schemas.microsoft.com/office/drawing/2014/main" id="{51FE3D53-89C2-F238-837B-01FFD9E327C7}"/>
                </a:ext>
              </a:extLst>
            </p:cNvPr>
            <p:cNvSpPr/>
            <p:nvPr/>
          </p:nvSpPr>
          <p:spPr>
            <a:xfrm rot="19775651">
              <a:off x="1174419" y="2297271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5" name="Elipse 134">
              <a:extLst>
                <a:ext uri="{FF2B5EF4-FFF2-40B4-BE49-F238E27FC236}">
                  <a16:creationId xmlns:a16="http://schemas.microsoft.com/office/drawing/2014/main" id="{9E9B5117-9A40-DB78-7EE0-E33EF05CAA04}"/>
                </a:ext>
              </a:extLst>
            </p:cNvPr>
            <p:cNvSpPr/>
            <p:nvPr/>
          </p:nvSpPr>
          <p:spPr>
            <a:xfrm rot="19775651">
              <a:off x="1390995" y="2300920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8" name="Elipse 137">
              <a:extLst>
                <a:ext uri="{FF2B5EF4-FFF2-40B4-BE49-F238E27FC236}">
                  <a16:creationId xmlns:a16="http://schemas.microsoft.com/office/drawing/2014/main" id="{9B15097D-B749-30B6-A7AD-C21A3C5F08AC}"/>
                </a:ext>
              </a:extLst>
            </p:cNvPr>
            <p:cNvSpPr/>
            <p:nvPr/>
          </p:nvSpPr>
          <p:spPr>
            <a:xfrm rot="19775651">
              <a:off x="975981" y="1864101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9" name="Elipse 138">
              <a:extLst>
                <a:ext uri="{FF2B5EF4-FFF2-40B4-BE49-F238E27FC236}">
                  <a16:creationId xmlns:a16="http://schemas.microsoft.com/office/drawing/2014/main" id="{A50D83FD-CC3D-2F99-8DBC-2DC6D6261564}"/>
                </a:ext>
              </a:extLst>
            </p:cNvPr>
            <p:cNvSpPr/>
            <p:nvPr/>
          </p:nvSpPr>
          <p:spPr>
            <a:xfrm rot="19775651">
              <a:off x="1200651" y="1868449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0" name="Elipse 139">
              <a:extLst>
                <a:ext uri="{FF2B5EF4-FFF2-40B4-BE49-F238E27FC236}">
                  <a16:creationId xmlns:a16="http://schemas.microsoft.com/office/drawing/2014/main" id="{DD062572-7F66-593F-0CA3-0800CFF36435}"/>
                </a:ext>
              </a:extLst>
            </p:cNvPr>
            <p:cNvSpPr/>
            <p:nvPr/>
          </p:nvSpPr>
          <p:spPr>
            <a:xfrm rot="19775651">
              <a:off x="1403099" y="1865791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2" name="Elipse 141">
              <a:extLst>
                <a:ext uri="{FF2B5EF4-FFF2-40B4-BE49-F238E27FC236}">
                  <a16:creationId xmlns:a16="http://schemas.microsoft.com/office/drawing/2014/main" id="{5DE647A1-591C-AE07-E8D6-324A4133204A}"/>
                </a:ext>
              </a:extLst>
            </p:cNvPr>
            <p:cNvSpPr/>
            <p:nvPr/>
          </p:nvSpPr>
          <p:spPr>
            <a:xfrm rot="19775651">
              <a:off x="1708682" y="1730287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5" name="Elipse 144">
              <a:extLst>
                <a:ext uri="{FF2B5EF4-FFF2-40B4-BE49-F238E27FC236}">
                  <a16:creationId xmlns:a16="http://schemas.microsoft.com/office/drawing/2014/main" id="{EE87CC62-4D6E-F5F6-1ADE-D427B6A9FDE7}"/>
                </a:ext>
              </a:extLst>
            </p:cNvPr>
            <p:cNvSpPr/>
            <p:nvPr/>
          </p:nvSpPr>
          <p:spPr>
            <a:xfrm rot="19775651">
              <a:off x="951226" y="1725293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6" name="Elipse 145">
              <a:extLst>
                <a:ext uri="{FF2B5EF4-FFF2-40B4-BE49-F238E27FC236}">
                  <a16:creationId xmlns:a16="http://schemas.microsoft.com/office/drawing/2014/main" id="{2A273BA4-A984-7139-B8B9-763DB87815BA}"/>
                </a:ext>
              </a:extLst>
            </p:cNvPr>
            <p:cNvSpPr/>
            <p:nvPr/>
          </p:nvSpPr>
          <p:spPr>
            <a:xfrm rot="19775651">
              <a:off x="790934" y="1872969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7" name="Elipse 146">
              <a:extLst>
                <a:ext uri="{FF2B5EF4-FFF2-40B4-BE49-F238E27FC236}">
                  <a16:creationId xmlns:a16="http://schemas.microsoft.com/office/drawing/2014/main" id="{CD11898D-F518-807F-CAAC-DFE2A56DBD35}"/>
                </a:ext>
              </a:extLst>
            </p:cNvPr>
            <p:cNvSpPr/>
            <p:nvPr/>
          </p:nvSpPr>
          <p:spPr>
            <a:xfrm rot="19775651">
              <a:off x="785991" y="2086187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8" name="Elipse 147">
              <a:extLst>
                <a:ext uri="{FF2B5EF4-FFF2-40B4-BE49-F238E27FC236}">
                  <a16:creationId xmlns:a16="http://schemas.microsoft.com/office/drawing/2014/main" id="{E9F34231-8DAD-9E0C-623A-AE5BC19B13E2}"/>
                </a:ext>
              </a:extLst>
            </p:cNvPr>
            <p:cNvSpPr/>
            <p:nvPr/>
          </p:nvSpPr>
          <p:spPr>
            <a:xfrm rot="19775651">
              <a:off x="794454" y="2296144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9" name="Elipse 148">
              <a:extLst>
                <a:ext uri="{FF2B5EF4-FFF2-40B4-BE49-F238E27FC236}">
                  <a16:creationId xmlns:a16="http://schemas.microsoft.com/office/drawing/2014/main" id="{FF4FCFD1-DA00-D22C-B572-753B9FDEFA19}"/>
                </a:ext>
              </a:extLst>
            </p:cNvPr>
            <p:cNvSpPr/>
            <p:nvPr/>
          </p:nvSpPr>
          <p:spPr>
            <a:xfrm rot="19775651">
              <a:off x="785991" y="2458300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0" name="Elipse 149">
              <a:extLst>
                <a:ext uri="{FF2B5EF4-FFF2-40B4-BE49-F238E27FC236}">
                  <a16:creationId xmlns:a16="http://schemas.microsoft.com/office/drawing/2014/main" id="{341967C8-0DF5-E6AB-426C-A7BD1BC40BA2}"/>
                </a:ext>
              </a:extLst>
            </p:cNvPr>
            <p:cNvSpPr/>
            <p:nvPr/>
          </p:nvSpPr>
          <p:spPr>
            <a:xfrm rot="19775651">
              <a:off x="971498" y="2462753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1" name="Elipse 150">
              <a:extLst>
                <a:ext uri="{FF2B5EF4-FFF2-40B4-BE49-F238E27FC236}">
                  <a16:creationId xmlns:a16="http://schemas.microsoft.com/office/drawing/2014/main" id="{30866560-A5E9-8B8B-0326-61CA34102B9A}"/>
                </a:ext>
              </a:extLst>
            </p:cNvPr>
            <p:cNvSpPr/>
            <p:nvPr/>
          </p:nvSpPr>
          <p:spPr>
            <a:xfrm rot="19775651">
              <a:off x="1176665" y="2462133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2" name="Elipse 151">
              <a:extLst>
                <a:ext uri="{FF2B5EF4-FFF2-40B4-BE49-F238E27FC236}">
                  <a16:creationId xmlns:a16="http://schemas.microsoft.com/office/drawing/2014/main" id="{F3AF8B6A-DDFA-7B77-2A54-F2C471F5A4A1}"/>
                </a:ext>
              </a:extLst>
            </p:cNvPr>
            <p:cNvSpPr/>
            <p:nvPr/>
          </p:nvSpPr>
          <p:spPr>
            <a:xfrm rot="19775651">
              <a:off x="1391397" y="2454763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3" name="Elipse 152">
              <a:extLst>
                <a:ext uri="{FF2B5EF4-FFF2-40B4-BE49-F238E27FC236}">
                  <a16:creationId xmlns:a16="http://schemas.microsoft.com/office/drawing/2014/main" id="{AEF6A2F2-6402-2721-BF0C-E2544A561C93}"/>
                </a:ext>
              </a:extLst>
            </p:cNvPr>
            <p:cNvSpPr/>
            <p:nvPr/>
          </p:nvSpPr>
          <p:spPr>
            <a:xfrm rot="19775651">
              <a:off x="1539769" y="2449302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4" name="Elipse 153">
              <a:extLst>
                <a:ext uri="{FF2B5EF4-FFF2-40B4-BE49-F238E27FC236}">
                  <a16:creationId xmlns:a16="http://schemas.microsoft.com/office/drawing/2014/main" id="{100D1BCE-8B5E-77F2-1827-6F42F5461B45}"/>
                </a:ext>
              </a:extLst>
            </p:cNvPr>
            <p:cNvSpPr/>
            <p:nvPr/>
          </p:nvSpPr>
          <p:spPr>
            <a:xfrm rot="19775651">
              <a:off x="1552263" y="2301779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6" name="Elipse 155">
              <a:extLst>
                <a:ext uri="{FF2B5EF4-FFF2-40B4-BE49-F238E27FC236}">
                  <a16:creationId xmlns:a16="http://schemas.microsoft.com/office/drawing/2014/main" id="{ED9D74AB-DD1A-A356-CAD7-5A69F340E4AC}"/>
                </a:ext>
              </a:extLst>
            </p:cNvPr>
            <p:cNvSpPr/>
            <p:nvPr/>
          </p:nvSpPr>
          <p:spPr>
            <a:xfrm rot="19775651">
              <a:off x="1546439" y="1868586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7" name="Elipse 156">
              <a:extLst>
                <a:ext uri="{FF2B5EF4-FFF2-40B4-BE49-F238E27FC236}">
                  <a16:creationId xmlns:a16="http://schemas.microsoft.com/office/drawing/2014/main" id="{3691F030-1722-841F-8CD3-02BA2C5B034F}"/>
                </a:ext>
              </a:extLst>
            </p:cNvPr>
            <p:cNvSpPr/>
            <p:nvPr/>
          </p:nvSpPr>
          <p:spPr>
            <a:xfrm rot="19775651">
              <a:off x="1857174" y="1571990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0" name="Elipse 159">
              <a:extLst>
                <a:ext uri="{FF2B5EF4-FFF2-40B4-BE49-F238E27FC236}">
                  <a16:creationId xmlns:a16="http://schemas.microsoft.com/office/drawing/2014/main" id="{00595E43-A188-DAF0-5614-751000A744F1}"/>
                </a:ext>
              </a:extLst>
            </p:cNvPr>
            <p:cNvSpPr/>
            <p:nvPr/>
          </p:nvSpPr>
          <p:spPr>
            <a:xfrm rot="19775651">
              <a:off x="1713360" y="2300919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1" name="Elipse 160">
              <a:extLst>
                <a:ext uri="{FF2B5EF4-FFF2-40B4-BE49-F238E27FC236}">
                  <a16:creationId xmlns:a16="http://schemas.microsoft.com/office/drawing/2014/main" id="{A9FC9704-C88D-6B21-EAAC-DEF2F911F8D6}"/>
                </a:ext>
              </a:extLst>
            </p:cNvPr>
            <p:cNvSpPr/>
            <p:nvPr/>
          </p:nvSpPr>
          <p:spPr>
            <a:xfrm rot="19775651">
              <a:off x="1870130" y="2178498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62" name="Conector recto 161">
              <a:extLst>
                <a:ext uri="{FF2B5EF4-FFF2-40B4-BE49-F238E27FC236}">
                  <a16:creationId xmlns:a16="http://schemas.microsoft.com/office/drawing/2014/main" id="{EC7808CD-B7CD-6420-4E68-44A6B0B1A3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8461" y="1814959"/>
              <a:ext cx="330220" cy="295586"/>
            </a:xfrm>
            <a:prstGeom prst="line">
              <a:avLst/>
            </a:prstGeom>
            <a:ln w="1905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ector recto 162">
              <a:extLst>
                <a:ext uri="{FF2B5EF4-FFF2-40B4-BE49-F238E27FC236}">
                  <a16:creationId xmlns:a16="http://schemas.microsoft.com/office/drawing/2014/main" id="{CACF3618-25FC-2D42-64D8-B223BF0409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8623" y="2038023"/>
              <a:ext cx="330220" cy="295586"/>
            </a:xfrm>
            <a:prstGeom prst="line">
              <a:avLst/>
            </a:prstGeom>
            <a:ln w="1905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F0A27A39-0B22-665E-28D5-DF3655CFE8B7}"/>
                </a:ext>
              </a:extLst>
            </p:cNvPr>
            <p:cNvSpPr/>
            <p:nvPr/>
          </p:nvSpPr>
          <p:spPr>
            <a:xfrm rot="19775651">
              <a:off x="1863739" y="1808218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9" name="Elipse 158">
              <a:extLst>
                <a:ext uri="{FF2B5EF4-FFF2-40B4-BE49-F238E27FC236}">
                  <a16:creationId xmlns:a16="http://schemas.microsoft.com/office/drawing/2014/main" id="{46555C94-5B7B-1B4D-9247-98EEEDA02663}"/>
                </a:ext>
              </a:extLst>
            </p:cNvPr>
            <p:cNvSpPr/>
            <p:nvPr/>
          </p:nvSpPr>
          <p:spPr>
            <a:xfrm rot="19775651">
              <a:off x="1865382" y="2034675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7" name="Elipse 136">
              <a:extLst>
                <a:ext uri="{FF2B5EF4-FFF2-40B4-BE49-F238E27FC236}">
                  <a16:creationId xmlns:a16="http://schemas.microsoft.com/office/drawing/2014/main" id="{EBB05236-4277-6C9D-01D8-E9F7ACCF63B5}"/>
                </a:ext>
              </a:extLst>
            </p:cNvPr>
            <p:cNvSpPr/>
            <p:nvPr/>
          </p:nvSpPr>
          <p:spPr>
            <a:xfrm rot="19775651">
              <a:off x="1707980" y="2175072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5" name="Elipse 154">
              <a:extLst>
                <a:ext uri="{FF2B5EF4-FFF2-40B4-BE49-F238E27FC236}">
                  <a16:creationId xmlns:a16="http://schemas.microsoft.com/office/drawing/2014/main" id="{2B353EE0-704B-0598-6CAC-BE0D561C5FE6}"/>
                </a:ext>
              </a:extLst>
            </p:cNvPr>
            <p:cNvSpPr/>
            <p:nvPr/>
          </p:nvSpPr>
          <p:spPr>
            <a:xfrm rot="19775651">
              <a:off x="1552810" y="2085744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6" name="Elipse 135">
              <a:extLst>
                <a:ext uri="{FF2B5EF4-FFF2-40B4-BE49-F238E27FC236}">
                  <a16:creationId xmlns:a16="http://schemas.microsoft.com/office/drawing/2014/main" id="{36B82737-82AD-A364-40A6-52A6BAE20EA9}"/>
                </a:ext>
              </a:extLst>
            </p:cNvPr>
            <p:cNvSpPr/>
            <p:nvPr/>
          </p:nvSpPr>
          <p:spPr>
            <a:xfrm rot="19775651">
              <a:off x="1704210" y="1943144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13" name="CuadroTexto 312">
            <a:extLst>
              <a:ext uri="{FF2B5EF4-FFF2-40B4-BE49-F238E27FC236}">
                <a16:creationId xmlns:a16="http://schemas.microsoft.com/office/drawing/2014/main" id="{3212D210-CF71-790A-5653-81C7B7AF339C}"/>
              </a:ext>
            </a:extLst>
          </p:cNvPr>
          <p:cNvSpPr txBox="1"/>
          <p:nvPr/>
        </p:nvSpPr>
        <p:spPr>
          <a:xfrm>
            <a:off x="2119215" y="2695114"/>
            <a:ext cx="362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prstClr val="black"/>
                </a:solidFill>
                <a:latin typeface="Calibri"/>
              </a:rPr>
              <a:t>x</a:t>
            </a:r>
            <a:r>
              <a:rPr lang="es-ES" kern="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314" name="CuadroTexto 313">
            <a:extLst>
              <a:ext uri="{FF2B5EF4-FFF2-40B4-BE49-F238E27FC236}">
                <a16:creationId xmlns:a16="http://schemas.microsoft.com/office/drawing/2014/main" id="{0CEE719F-77C8-48B0-53DA-F516D21102CC}"/>
              </a:ext>
            </a:extLst>
          </p:cNvPr>
          <p:cNvSpPr txBox="1"/>
          <p:nvPr/>
        </p:nvSpPr>
        <p:spPr>
          <a:xfrm>
            <a:off x="3384539" y="1053814"/>
            <a:ext cx="254518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b="1" dirty="0"/>
              <a:t>FORWARD</a:t>
            </a: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CEBA97B-341D-3588-C7E4-73C7F119C934}"/>
              </a:ext>
            </a:extLst>
          </p:cNvPr>
          <p:cNvGrpSpPr>
            <a:grpSpLocks noChangeAspect="1"/>
          </p:cNvGrpSpPr>
          <p:nvPr/>
        </p:nvGrpSpPr>
        <p:grpSpPr>
          <a:xfrm>
            <a:off x="1022899" y="1723593"/>
            <a:ext cx="879607" cy="1476000"/>
            <a:chOff x="318177" y="1063862"/>
            <a:chExt cx="1050493" cy="1762749"/>
          </a:xfrm>
        </p:grpSpPr>
        <p:sp>
          <p:nvSpPr>
            <p:cNvPr id="322" name="Line 38">
              <a:extLst>
                <a:ext uri="{FF2B5EF4-FFF2-40B4-BE49-F238E27FC236}">
                  <a16:creationId xmlns:a16="http://schemas.microsoft.com/office/drawing/2014/main" id="{27EA6A70-7998-FB41-345E-B77ED2B7EEDF}"/>
                </a:ext>
              </a:extLst>
            </p:cNvPr>
            <p:cNvSpPr>
              <a:spLocks noChangeAspect="1" noChangeShapeType="1"/>
            </p:cNvSpPr>
            <p:nvPr/>
          </p:nvSpPr>
          <p:spPr bwMode="auto">
            <a:xfrm rot="146859">
              <a:off x="318177" y="1063862"/>
              <a:ext cx="1050493" cy="176274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lIns="90000" tIns="46800" rIns="90000" bIns="46800"/>
            <a:lstStyle/>
            <a:p>
              <a:endParaRPr lang="en-US"/>
            </a:p>
          </p:txBody>
        </p:sp>
        <p:grpSp>
          <p:nvGrpSpPr>
            <p:cNvPr id="323" name="Grupo 322">
              <a:extLst>
                <a:ext uri="{FF2B5EF4-FFF2-40B4-BE49-F238E27FC236}">
                  <a16:creationId xmlns:a16="http://schemas.microsoft.com/office/drawing/2014/main" id="{A2F52620-E9AD-AF01-8269-90D68A2F9592}"/>
                </a:ext>
              </a:extLst>
            </p:cNvPr>
            <p:cNvGrpSpPr/>
            <p:nvPr/>
          </p:nvGrpSpPr>
          <p:grpSpPr>
            <a:xfrm>
              <a:off x="660441" y="1630394"/>
              <a:ext cx="384306" cy="654207"/>
              <a:chOff x="660441" y="1630394"/>
              <a:chExt cx="384306" cy="654207"/>
            </a:xfrm>
          </p:grpSpPr>
          <p:sp>
            <p:nvSpPr>
              <p:cNvPr id="324" name="Line 38">
                <a:extLst>
                  <a:ext uri="{FF2B5EF4-FFF2-40B4-BE49-F238E27FC236}">
                    <a16:creationId xmlns:a16="http://schemas.microsoft.com/office/drawing/2014/main" id="{14374E1B-D381-7BD0-EC6C-3412DD564F0E}"/>
                  </a:ext>
                </a:extLst>
              </p:cNvPr>
              <p:cNvSpPr>
                <a:spLocks noChangeAspect="1" noChangeShapeType="1"/>
              </p:cNvSpPr>
              <p:nvPr/>
            </p:nvSpPr>
            <p:spPr bwMode="auto">
              <a:xfrm rot="146859">
                <a:off x="660441" y="1630394"/>
                <a:ext cx="358705" cy="60191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lg"/>
                <a:tailEnd/>
              </a:ln>
              <a:effectLst/>
            </p:spPr>
            <p:txBody>
              <a:bodyPr lIns="90000" tIns="46800" rIns="90000" bIns="46800"/>
              <a:lstStyle/>
              <a:p>
                <a:endParaRPr lang="en-US"/>
              </a:p>
            </p:txBody>
          </p:sp>
          <p:sp>
            <p:nvSpPr>
              <p:cNvPr id="325" name="Elipse 324">
                <a:extLst>
                  <a:ext uri="{FF2B5EF4-FFF2-40B4-BE49-F238E27FC236}">
                    <a16:creationId xmlns:a16="http://schemas.microsoft.com/office/drawing/2014/main" id="{8D618749-5523-2222-5D8C-845D26599CFC}"/>
                  </a:ext>
                </a:extLst>
              </p:cNvPr>
              <p:cNvSpPr/>
              <p:nvPr/>
            </p:nvSpPr>
            <p:spPr>
              <a:xfrm>
                <a:off x="972747" y="2212601"/>
                <a:ext cx="72000" cy="72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26" name="Text Box 27">
              <a:extLst>
                <a:ext uri="{FF2B5EF4-FFF2-40B4-BE49-F238E27FC236}">
                  <a16:creationId xmlns:a16="http://schemas.microsoft.com/office/drawing/2014/main" id="{51075C29-A6A3-DEE0-F74F-A85CE0697C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8017" y="1073245"/>
              <a:ext cx="2873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" sz="2400" b="1" i="0" dirty="0"/>
                <a:t>e</a:t>
              </a:r>
            </a:p>
          </p:txBody>
        </p:sp>
      </p:grpSp>
      <p:sp>
        <p:nvSpPr>
          <p:cNvPr id="315" name="Oval 37">
            <a:extLst>
              <a:ext uri="{FF2B5EF4-FFF2-40B4-BE49-F238E27FC236}">
                <a16:creationId xmlns:a16="http://schemas.microsoft.com/office/drawing/2014/main" id="{6A8DB2BF-CAAB-027A-A8F4-CABE3DBAB3FE}"/>
              </a:ext>
            </a:extLst>
          </p:cNvPr>
          <p:cNvSpPr>
            <a:spLocks noChangeArrowheads="1"/>
          </p:cNvSpPr>
          <p:nvPr/>
        </p:nvSpPr>
        <p:spPr bwMode="auto">
          <a:xfrm rot="2460758">
            <a:off x="1217670" y="2059855"/>
            <a:ext cx="179387" cy="179388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704B3A"/>
              </a:gs>
            </a:gsLst>
            <a:lin ang="27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endParaRPr lang="en-US"/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id="{5C730A64-E8BB-54A5-F76F-C37CE37A94FC}"/>
              </a:ext>
            </a:extLst>
          </p:cNvPr>
          <p:cNvSpPr/>
          <p:nvPr/>
        </p:nvSpPr>
        <p:spPr>
          <a:xfrm>
            <a:off x="-432556" y="1198174"/>
            <a:ext cx="10009111" cy="3151305"/>
          </a:xfrm>
          <a:prstGeom prst="mathMultiply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3 Marcador de número de diapositiva">
            <a:extLst>
              <a:ext uri="{FF2B5EF4-FFF2-40B4-BE49-F238E27FC236}">
                <a16:creationId xmlns:a16="http://schemas.microsoft.com/office/drawing/2014/main" id="{9D43636E-DBE5-FE0D-2755-F281A7FC3F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190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3" grpId="0" animBg="1"/>
      <p:bldP spid="31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1 Título">
            <a:extLst>
              <a:ext uri="{FF2B5EF4-FFF2-40B4-BE49-F238E27FC236}">
                <a16:creationId xmlns:a16="http://schemas.microsoft.com/office/drawing/2014/main" id="{1776A78E-FF98-B126-81C9-389F0C86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n-US" dirty="0"/>
              <a:t>Defining the Design Space</a:t>
            </a:r>
            <a:br>
              <a:rPr lang="en-US" dirty="0"/>
            </a:br>
            <a:r>
              <a:rPr lang="en-US" sz="2200" dirty="0"/>
              <a:t>Forward Approach</a:t>
            </a:r>
            <a:endParaRPr lang="es-ES_tradnl" sz="2200" dirty="0"/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8E203A6A-C457-0CC6-E553-6E4B8021B7D6}"/>
              </a:ext>
            </a:extLst>
          </p:cNvPr>
          <p:cNvSpPr txBox="1"/>
          <p:nvPr/>
        </p:nvSpPr>
        <p:spPr>
          <a:xfrm>
            <a:off x="3384539" y="1635329"/>
            <a:ext cx="254518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b="1" dirty="0"/>
              <a:t>Defining the DS</a:t>
            </a:r>
          </a:p>
        </p:txBody>
      </p:sp>
      <p:grpSp>
        <p:nvGrpSpPr>
          <p:cNvPr id="61" name="Grupo 60">
            <a:extLst>
              <a:ext uri="{FF2B5EF4-FFF2-40B4-BE49-F238E27FC236}">
                <a16:creationId xmlns:a16="http://schemas.microsoft.com/office/drawing/2014/main" id="{E16C3AFD-CC64-EE31-33A7-B96BB12B21AB}"/>
              </a:ext>
            </a:extLst>
          </p:cNvPr>
          <p:cNvGrpSpPr/>
          <p:nvPr/>
        </p:nvGrpSpPr>
        <p:grpSpPr>
          <a:xfrm>
            <a:off x="2688861" y="2310379"/>
            <a:ext cx="4032448" cy="416462"/>
            <a:chOff x="2688861" y="1746585"/>
            <a:chExt cx="4032448" cy="4164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CuadroTexto 142">
                  <a:extLst>
                    <a:ext uri="{FF2B5EF4-FFF2-40B4-BE49-F238E27FC236}">
                      <a16:creationId xmlns:a16="http://schemas.microsoft.com/office/drawing/2014/main" id="{691DD6A1-4637-D392-1AA7-AD2BF404C4BD}"/>
                    </a:ext>
                  </a:extLst>
                </p:cNvPr>
                <p:cNvSpPr txBox="1"/>
                <p:nvPr/>
              </p:nvSpPr>
              <p:spPr>
                <a:xfrm>
                  <a:off x="4054349" y="1746585"/>
                  <a:ext cx="114973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200" b="1" dirty="0"/>
                </a:p>
              </p:txBody>
            </p:sp>
          </mc:Choice>
          <mc:Fallback xmlns="">
            <p:sp>
              <p:nvSpPr>
                <p:cNvPr id="143" name="CuadroTexto 142">
                  <a:extLst>
                    <a:ext uri="{FF2B5EF4-FFF2-40B4-BE49-F238E27FC236}">
                      <a16:creationId xmlns:a16="http://schemas.microsoft.com/office/drawing/2014/main" id="{691DD6A1-4637-D392-1AA7-AD2BF404C4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4349" y="1746585"/>
                  <a:ext cx="1149738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5820" r="-8995" b="-345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4" name="Conector recto de flecha 143">
              <a:extLst>
                <a:ext uri="{FF2B5EF4-FFF2-40B4-BE49-F238E27FC236}">
                  <a16:creationId xmlns:a16="http://schemas.microsoft.com/office/drawing/2014/main" id="{40ABE82A-32D6-77B6-3C7F-6935E0D0AB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88861" y="2163047"/>
              <a:ext cx="40324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2" name="Picture 10" descr="Resultado de imagen de quality characteristic icon">
            <a:extLst>
              <a:ext uri="{FF2B5EF4-FFF2-40B4-BE49-F238E27FC236}">
                <a16:creationId xmlns:a16="http://schemas.microsoft.com/office/drawing/2014/main" id="{A5DD29BE-AFCC-951B-19DD-E8C232483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14305"/>
            <a:ext cx="360000" cy="37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5" name="Picture 6" descr="Resultado de imagen de raw materials icon">
            <a:extLst>
              <a:ext uri="{FF2B5EF4-FFF2-40B4-BE49-F238E27FC236}">
                <a16:creationId xmlns:a16="http://schemas.microsoft.com/office/drawing/2014/main" id="{DC281EF3-4B16-41C8-47C6-7C4F253DF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59" y="3097601"/>
            <a:ext cx="353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" name="Imagen 35" descr="Resultado de imagen de design of experiments icon">
            <a:extLst>
              <a:ext uri="{FF2B5EF4-FFF2-40B4-BE49-F238E27FC236}">
                <a16:creationId xmlns:a16="http://schemas.microsoft.com/office/drawing/2014/main" id="{AF92DCE4-55A8-EB4B-82F8-E56B85A0B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73" y="3114305"/>
            <a:ext cx="360428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7" name="Grupo 256">
            <a:extLst>
              <a:ext uri="{FF2B5EF4-FFF2-40B4-BE49-F238E27FC236}">
                <a16:creationId xmlns:a16="http://schemas.microsoft.com/office/drawing/2014/main" id="{D15A5D9A-D854-53B4-7EB2-944D457492B7}"/>
              </a:ext>
            </a:extLst>
          </p:cNvPr>
          <p:cNvGrpSpPr/>
          <p:nvPr/>
        </p:nvGrpSpPr>
        <p:grpSpPr>
          <a:xfrm>
            <a:off x="523778" y="1874896"/>
            <a:ext cx="1958037" cy="1628219"/>
            <a:chOff x="523778" y="1311102"/>
            <a:chExt cx="1958037" cy="1628219"/>
          </a:xfrm>
        </p:grpSpPr>
        <p:sp>
          <p:nvSpPr>
            <p:cNvPr id="258" name="Elipse 257">
              <a:extLst>
                <a:ext uri="{FF2B5EF4-FFF2-40B4-BE49-F238E27FC236}">
                  <a16:creationId xmlns:a16="http://schemas.microsoft.com/office/drawing/2014/main" id="{993E89D3-1498-7BF9-FD3A-08A7FA905FF9}"/>
                </a:ext>
              </a:extLst>
            </p:cNvPr>
            <p:cNvSpPr/>
            <p:nvPr/>
          </p:nvSpPr>
          <p:spPr>
            <a:xfrm>
              <a:off x="1455640" y="1915939"/>
              <a:ext cx="66675" cy="55563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9" name="Elipse 258">
              <a:extLst>
                <a:ext uri="{FF2B5EF4-FFF2-40B4-BE49-F238E27FC236}">
                  <a16:creationId xmlns:a16="http://schemas.microsoft.com/office/drawing/2014/main" id="{141B0F32-94D6-DCCC-6183-8C394D2EB550}"/>
                </a:ext>
              </a:extLst>
            </p:cNvPr>
            <p:cNvSpPr/>
            <p:nvPr/>
          </p:nvSpPr>
          <p:spPr>
            <a:xfrm>
              <a:off x="1190528" y="2242964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0" name="Elipse 259">
              <a:extLst>
                <a:ext uri="{FF2B5EF4-FFF2-40B4-BE49-F238E27FC236}">
                  <a16:creationId xmlns:a16="http://schemas.microsoft.com/office/drawing/2014/main" id="{10610BDC-5772-3CBD-0E99-37457D64AA23}"/>
                </a:ext>
              </a:extLst>
            </p:cNvPr>
            <p:cNvSpPr/>
            <p:nvPr/>
          </p:nvSpPr>
          <p:spPr>
            <a:xfrm>
              <a:off x="726978" y="1971502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1" name="Elipse 260">
              <a:extLst>
                <a:ext uri="{FF2B5EF4-FFF2-40B4-BE49-F238E27FC236}">
                  <a16:creationId xmlns:a16="http://schemas.microsoft.com/office/drawing/2014/main" id="{DF2DE44B-0FF3-AC09-0744-AB4A32759EAC}"/>
                </a:ext>
              </a:extLst>
            </p:cNvPr>
            <p:cNvSpPr/>
            <p:nvPr/>
          </p:nvSpPr>
          <p:spPr>
            <a:xfrm>
              <a:off x="1190528" y="2025477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2" name="Elipse 261">
              <a:extLst>
                <a:ext uri="{FF2B5EF4-FFF2-40B4-BE49-F238E27FC236}">
                  <a16:creationId xmlns:a16="http://schemas.microsoft.com/office/drawing/2014/main" id="{6D93BA98-841D-4F0E-EDC6-E3B5A15F8CB3}"/>
                </a:ext>
              </a:extLst>
            </p:cNvPr>
            <p:cNvSpPr/>
            <p:nvPr/>
          </p:nvSpPr>
          <p:spPr>
            <a:xfrm>
              <a:off x="793653" y="2242964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3" name="Elipse 262">
              <a:extLst>
                <a:ext uri="{FF2B5EF4-FFF2-40B4-BE49-F238E27FC236}">
                  <a16:creationId xmlns:a16="http://schemas.microsoft.com/office/drawing/2014/main" id="{127CF134-D981-2328-8450-079193F1B2E6}"/>
                </a:ext>
              </a:extLst>
            </p:cNvPr>
            <p:cNvSpPr/>
            <p:nvPr/>
          </p:nvSpPr>
          <p:spPr>
            <a:xfrm>
              <a:off x="1125440" y="2460452"/>
              <a:ext cx="65088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64" name="Conector recto de flecha 65">
              <a:extLst>
                <a:ext uri="{FF2B5EF4-FFF2-40B4-BE49-F238E27FC236}">
                  <a16:creationId xmlns:a16="http://schemas.microsoft.com/office/drawing/2014/main" id="{47E14FE2-D78B-D0C1-ECDF-3811CAA6E52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25440" y="2188989"/>
              <a:ext cx="1060450" cy="0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5" name="Conector recto de flecha 66">
              <a:extLst>
                <a:ext uri="{FF2B5EF4-FFF2-40B4-BE49-F238E27FC236}">
                  <a16:creationId xmlns:a16="http://schemas.microsoft.com/office/drawing/2014/main" id="{A1E69E10-97DE-25F0-FD24-06B4EC4348C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25440" y="1426989"/>
              <a:ext cx="0" cy="762000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Conector recto de flecha 67">
              <a:extLst>
                <a:ext uri="{FF2B5EF4-FFF2-40B4-BE49-F238E27FC236}">
                  <a16:creationId xmlns:a16="http://schemas.microsoft.com/office/drawing/2014/main" id="{0B204FE2-92C4-7C9B-6E18-9D529B09B2E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7128" y="2188989"/>
              <a:ext cx="471487" cy="428625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7" name="CuadroTexto 266">
              <a:extLst>
                <a:ext uri="{FF2B5EF4-FFF2-40B4-BE49-F238E27FC236}">
                  <a16:creationId xmlns:a16="http://schemas.microsoft.com/office/drawing/2014/main" id="{70BA4A4B-1F02-23F8-54C7-9779FECF1FC4}"/>
                </a:ext>
              </a:extLst>
            </p:cNvPr>
            <p:cNvSpPr txBox="1"/>
            <p:nvPr/>
          </p:nvSpPr>
          <p:spPr>
            <a:xfrm>
              <a:off x="523778" y="2569989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268" name="CuadroTexto 267">
              <a:extLst>
                <a:ext uri="{FF2B5EF4-FFF2-40B4-BE49-F238E27FC236}">
                  <a16:creationId xmlns:a16="http://schemas.microsoft.com/office/drawing/2014/main" id="{09A32A16-E8D4-E7B1-99B8-DAD8C2665F64}"/>
                </a:ext>
              </a:extLst>
            </p:cNvPr>
            <p:cNvSpPr txBox="1"/>
            <p:nvPr/>
          </p:nvSpPr>
          <p:spPr>
            <a:xfrm>
              <a:off x="2119215" y="2133427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269" name="CuadroTexto 268">
              <a:extLst>
                <a:ext uri="{FF2B5EF4-FFF2-40B4-BE49-F238E27FC236}">
                  <a16:creationId xmlns:a16="http://schemas.microsoft.com/office/drawing/2014/main" id="{DB561168-ED4A-C626-805A-8E0B5CC92DBE}"/>
                </a:ext>
              </a:extLst>
            </p:cNvPr>
            <p:cNvSpPr txBox="1"/>
            <p:nvPr/>
          </p:nvSpPr>
          <p:spPr>
            <a:xfrm>
              <a:off x="726978" y="1311102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270" name="Elipse 269">
              <a:extLst>
                <a:ext uri="{FF2B5EF4-FFF2-40B4-BE49-F238E27FC236}">
                  <a16:creationId xmlns:a16="http://schemas.microsoft.com/office/drawing/2014/main" id="{91DE42B4-9310-6F1E-F36A-B6357D532155}"/>
                </a:ext>
              </a:extLst>
            </p:cNvPr>
            <p:cNvSpPr/>
            <p:nvPr/>
          </p:nvSpPr>
          <p:spPr>
            <a:xfrm>
              <a:off x="1720753" y="2188989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1" name="Elipse 270">
              <a:extLst>
                <a:ext uri="{FF2B5EF4-FFF2-40B4-BE49-F238E27FC236}">
                  <a16:creationId xmlns:a16="http://schemas.microsoft.com/office/drawing/2014/main" id="{09FFB3B1-8430-6FA6-EF1D-EA0F465C0638}"/>
                </a:ext>
              </a:extLst>
            </p:cNvPr>
            <p:cNvSpPr/>
            <p:nvPr/>
          </p:nvSpPr>
          <p:spPr>
            <a:xfrm>
              <a:off x="1920778" y="1807989"/>
              <a:ext cx="65087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2" name="Elipse 271">
              <a:extLst>
                <a:ext uri="{FF2B5EF4-FFF2-40B4-BE49-F238E27FC236}">
                  <a16:creationId xmlns:a16="http://schemas.microsoft.com/office/drawing/2014/main" id="{341CC241-DB38-0F3B-3964-6F14BC27347D}"/>
                </a:ext>
              </a:extLst>
            </p:cNvPr>
            <p:cNvSpPr/>
            <p:nvPr/>
          </p:nvSpPr>
          <p:spPr>
            <a:xfrm>
              <a:off x="1655665" y="1698452"/>
              <a:ext cx="65088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3" name="Elipse 272">
              <a:extLst>
                <a:ext uri="{FF2B5EF4-FFF2-40B4-BE49-F238E27FC236}">
                  <a16:creationId xmlns:a16="http://schemas.microsoft.com/office/drawing/2014/main" id="{DFB7DA39-F5BA-E284-C02E-651592009F79}"/>
                </a:ext>
              </a:extLst>
            </p:cNvPr>
            <p:cNvSpPr/>
            <p:nvPr/>
          </p:nvSpPr>
          <p:spPr>
            <a:xfrm>
              <a:off x="1190528" y="1752427"/>
              <a:ext cx="66675" cy="55562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4" name="Elipse 273">
              <a:extLst>
                <a:ext uri="{FF2B5EF4-FFF2-40B4-BE49-F238E27FC236}">
                  <a16:creationId xmlns:a16="http://schemas.microsoft.com/office/drawing/2014/main" id="{B0893604-9212-073C-937E-1CD04296DD24}"/>
                </a:ext>
              </a:extLst>
            </p:cNvPr>
            <p:cNvSpPr/>
            <p:nvPr/>
          </p:nvSpPr>
          <p:spPr>
            <a:xfrm>
              <a:off x="925415" y="2079452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5" name="Elipse 274">
              <a:extLst>
                <a:ext uri="{FF2B5EF4-FFF2-40B4-BE49-F238E27FC236}">
                  <a16:creationId xmlns:a16="http://schemas.microsoft.com/office/drawing/2014/main" id="{B031A84F-E714-6C90-A8C4-4ECF90DE20BA}"/>
                </a:ext>
              </a:extLst>
            </p:cNvPr>
            <p:cNvSpPr/>
            <p:nvPr/>
          </p:nvSpPr>
          <p:spPr>
            <a:xfrm>
              <a:off x="1455640" y="2296939"/>
              <a:ext cx="66675" cy="55563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76" name="Elipse 275">
              <a:extLst>
                <a:ext uri="{FF2B5EF4-FFF2-40B4-BE49-F238E27FC236}">
                  <a16:creationId xmlns:a16="http://schemas.microsoft.com/office/drawing/2014/main" id="{33304C14-6922-92A7-18B6-B0360C442CDC}"/>
                </a:ext>
              </a:extLst>
            </p:cNvPr>
            <p:cNvSpPr/>
            <p:nvPr/>
          </p:nvSpPr>
          <p:spPr>
            <a:xfrm>
              <a:off x="1720753" y="1971502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97" name="Elipse 96">
            <a:extLst>
              <a:ext uri="{FF2B5EF4-FFF2-40B4-BE49-F238E27FC236}">
                <a16:creationId xmlns:a16="http://schemas.microsoft.com/office/drawing/2014/main" id="{45836AA1-11CC-C06E-4D97-302968070B56}"/>
              </a:ext>
            </a:extLst>
          </p:cNvPr>
          <p:cNvSpPr/>
          <p:nvPr/>
        </p:nvSpPr>
        <p:spPr>
          <a:xfrm rot="19901757">
            <a:off x="551458" y="2248902"/>
            <a:ext cx="1498343" cy="762620"/>
          </a:xfrm>
          <a:prstGeom prst="ellipse">
            <a:avLst/>
          </a:prstGeom>
          <a:solidFill>
            <a:srgbClr val="C3D69B">
              <a:alpha val="30196"/>
            </a:srgbClr>
          </a:solidFill>
          <a:ln w="22225" cap="flat" cmpd="sng" algn="ctr">
            <a:solidFill>
              <a:schemeClr val="accent3">
                <a:lumMod val="60000"/>
                <a:lumOff val="40000"/>
              </a:schemeClr>
            </a:solidFill>
            <a:prstDash val="dash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8532D3C4-2857-210D-7244-8631C74FD407}"/>
              </a:ext>
            </a:extLst>
          </p:cNvPr>
          <p:cNvSpPr txBox="1"/>
          <p:nvPr/>
        </p:nvSpPr>
        <p:spPr>
          <a:xfrm>
            <a:off x="3482121" y="2832131"/>
            <a:ext cx="2703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 Bayesian linear modelling</a:t>
            </a:r>
          </a:p>
          <a:p>
            <a:r>
              <a:rPr lang="en-GB" dirty="0"/>
              <a:t>- Random Forest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27979DD-95F7-4FC3-9092-AFA3C968184E}"/>
              </a:ext>
            </a:extLst>
          </p:cNvPr>
          <p:cNvGrpSpPr/>
          <p:nvPr/>
        </p:nvGrpSpPr>
        <p:grpSpPr>
          <a:xfrm>
            <a:off x="1187624" y="3426206"/>
            <a:ext cx="6805213" cy="2091026"/>
            <a:chOff x="1187624" y="2862412"/>
            <a:chExt cx="6805213" cy="2091026"/>
          </a:xfrm>
        </p:grpSpPr>
        <p:grpSp>
          <p:nvGrpSpPr>
            <p:cNvPr id="72" name="Grupo 71">
              <a:extLst>
                <a:ext uri="{FF2B5EF4-FFF2-40B4-BE49-F238E27FC236}">
                  <a16:creationId xmlns:a16="http://schemas.microsoft.com/office/drawing/2014/main" id="{A1B27339-AA53-F1EA-756E-761E363875F3}"/>
                </a:ext>
              </a:extLst>
            </p:cNvPr>
            <p:cNvGrpSpPr/>
            <p:nvPr/>
          </p:nvGrpSpPr>
          <p:grpSpPr>
            <a:xfrm>
              <a:off x="1187624" y="2868523"/>
              <a:ext cx="4948871" cy="2084915"/>
              <a:chOff x="1187624" y="2867499"/>
              <a:chExt cx="4948871" cy="2084915"/>
            </a:xfrm>
          </p:grpSpPr>
          <p:grpSp>
            <p:nvGrpSpPr>
              <p:cNvPr id="73" name="Grupo 72">
                <a:extLst>
                  <a:ext uri="{FF2B5EF4-FFF2-40B4-BE49-F238E27FC236}">
                    <a16:creationId xmlns:a16="http://schemas.microsoft.com/office/drawing/2014/main" id="{89233D09-2BB4-192F-3862-71AA4B585BF6}"/>
                  </a:ext>
                </a:extLst>
              </p:cNvPr>
              <p:cNvGrpSpPr/>
              <p:nvPr/>
            </p:nvGrpSpPr>
            <p:grpSpPr>
              <a:xfrm>
                <a:off x="3106409" y="3112405"/>
                <a:ext cx="3030086" cy="1840009"/>
                <a:chOff x="3554790" y="2828404"/>
                <a:chExt cx="2006223" cy="1150965"/>
              </a:xfrm>
            </p:grpSpPr>
            <p:sp>
              <p:nvSpPr>
                <p:cNvPr id="76" name="Rectángulo 75">
                  <a:extLst>
                    <a:ext uri="{FF2B5EF4-FFF2-40B4-BE49-F238E27FC236}">
                      <a16:creationId xmlns:a16="http://schemas.microsoft.com/office/drawing/2014/main" id="{C37A182B-2177-E5F6-2191-ABBA4F791F8F}"/>
                    </a:ext>
                  </a:extLst>
                </p:cNvPr>
                <p:cNvSpPr/>
                <p:nvPr/>
              </p:nvSpPr>
              <p:spPr>
                <a:xfrm>
                  <a:off x="3554790" y="3036394"/>
                  <a:ext cx="1976437" cy="942975"/>
                </a:xfrm>
                <a:prstGeom prst="rect">
                  <a:avLst/>
                </a:prstGeom>
                <a:solidFill>
                  <a:srgbClr val="E6E0EC">
                    <a:alpha val="30196"/>
                  </a:srgbClr>
                </a:solidFill>
                <a:ln w="9525" cap="flat" cmpd="sng" algn="ctr">
                  <a:solidFill>
                    <a:srgbClr val="8064A2">
                      <a:lumMod val="60000"/>
                      <a:lumOff val="40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77" name="CuadroTexto 76">
                  <a:extLst>
                    <a:ext uri="{FF2B5EF4-FFF2-40B4-BE49-F238E27FC236}">
                      <a16:creationId xmlns:a16="http://schemas.microsoft.com/office/drawing/2014/main" id="{A18CF800-3CAF-0604-78B0-8D947FDB0833}"/>
                    </a:ext>
                  </a:extLst>
                </p:cNvPr>
                <p:cNvSpPr txBox="1"/>
                <p:nvPr/>
              </p:nvSpPr>
              <p:spPr>
                <a:xfrm>
                  <a:off x="5221288" y="3215754"/>
                  <a:ext cx="339725" cy="36988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kern="0" dirty="0">
                      <a:solidFill>
                        <a:prstClr val="black"/>
                      </a:solidFill>
                      <a:latin typeface="+mj-lt"/>
                      <a:cs typeface="Symbol" charset="2"/>
                    </a:rPr>
                    <a:t>t</a:t>
                  </a:r>
                  <a:r>
                    <a:rPr lang="es-ES" kern="0" baseline="-25000" dirty="0">
                      <a:solidFill>
                        <a:prstClr val="black"/>
                      </a:solidFill>
                      <a:latin typeface="Calibri"/>
                    </a:rPr>
                    <a:t>1</a:t>
                  </a:r>
                </a:p>
              </p:txBody>
            </p:sp>
            <p:sp>
              <p:nvSpPr>
                <p:cNvPr id="78" name="CuadroTexto 77">
                  <a:extLst>
                    <a:ext uri="{FF2B5EF4-FFF2-40B4-BE49-F238E27FC236}">
                      <a16:creationId xmlns:a16="http://schemas.microsoft.com/office/drawing/2014/main" id="{4CFAAF24-0B74-2EE5-4C62-9F0558134AD0}"/>
                    </a:ext>
                  </a:extLst>
                </p:cNvPr>
                <p:cNvSpPr txBox="1"/>
                <p:nvPr/>
              </p:nvSpPr>
              <p:spPr>
                <a:xfrm>
                  <a:off x="4210050" y="2828404"/>
                  <a:ext cx="339725" cy="369888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s-ES" kern="0" dirty="0">
                      <a:solidFill>
                        <a:prstClr val="black"/>
                      </a:solidFill>
                      <a:latin typeface="+mj-lt"/>
                      <a:cs typeface="Symbol" charset="2"/>
                    </a:rPr>
                    <a:t>t</a:t>
                  </a:r>
                  <a:r>
                    <a:rPr lang="es-ES" kern="0" baseline="-25000" dirty="0">
                      <a:solidFill>
                        <a:prstClr val="black"/>
                      </a:solidFill>
                      <a:latin typeface="Calibri"/>
                    </a:rPr>
                    <a:t>2</a:t>
                  </a:r>
                </a:p>
              </p:txBody>
            </p:sp>
            <p:sp>
              <p:nvSpPr>
                <p:cNvPr id="79" name="Elipse 78">
                  <a:extLst>
                    <a:ext uri="{FF2B5EF4-FFF2-40B4-BE49-F238E27FC236}">
                      <a16:creationId xmlns:a16="http://schemas.microsoft.com/office/drawing/2014/main" id="{CFC4884F-E247-3C10-C976-75BBDBCC2AF0}"/>
                    </a:ext>
                  </a:extLst>
                </p:cNvPr>
                <p:cNvSpPr/>
                <p:nvPr/>
              </p:nvSpPr>
              <p:spPr>
                <a:xfrm>
                  <a:off x="3975100" y="3363392"/>
                  <a:ext cx="63500" cy="52387"/>
                </a:xfrm>
                <a:prstGeom prst="ellipse">
                  <a:avLst/>
                </a:prstGeom>
                <a:solidFill>
                  <a:srgbClr val="8064A2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8064A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80" name="Conector recto de flecha 47">
                  <a:extLst>
                    <a:ext uri="{FF2B5EF4-FFF2-40B4-BE49-F238E27FC236}">
                      <a16:creationId xmlns:a16="http://schemas.microsoft.com/office/drawing/2014/main" id="{8D692646-94C5-5B58-83FE-FEF82782899F}"/>
                    </a:ext>
                  </a:extLst>
                </p:cNvPr>
                <p:cNvCxnSpPr>
                  <a:cxnSpLocks noChangeShapeType="1"/>
                  <a:stCxn id="76" idx="2"/>
                  <a:endCxn id="76" idx="0"/>
                </p:cNvCxnSpPr>
                <p:nvPr/>
              </p:nvCxnSpPr>
              <p:spPr bwMode="auto">
                <a:xfrm flipV="1">
                  <a:off x="4543009" y="3036394"/>
                  <a:ext cx="0" cy="942975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B3A2C7"/>
                  </a:solidFill>
                  <a:prstDash val="sysDot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1" name="Conector recto de flecha 48">
                  <a:extLst>
                    <a:ext uri="{FF2B5EF4-FFF2-40B4-BE49-F238E27FC236}">
                      <a16:creationId xmlns:a16="http://schemas.microsoft.com/office/drawing/2014/main" id="{8059AFFD-48C5-9F62-68E8-C6F53F2DC8A8}"/>
                    </a:ext>
                  </a:extLst>
                </p:cNvPr>
                <p:cNvCxnSpPr>
                  <a:cxnSpLocks noChangeShapeType="1"/>
                  <a:stCxn id="76" idx="1"/>
                  <a:endCxn id="76" idx="3"/>
                </p:cNvCxnSpPr>
                <p:nvPr/>
              </p:nvCxnSpPr>
              <p:spPr bwMode="auto">
                <a:xfrm>
                  <a:off x="3554790" y="3507882"/>
                  <a:ext cx="1976437" cy="0"/>
                </a:xfrm>
                <a:prstGeom prst="straightConnector1">
                  <a:avLst/>
                </a:prstGeom>
                <a:noFill/>
                <a:ln w="12700" algn="ctr">
                  <a:solidFill>
                    <a:srgbClr val="B3A2C7"/>
                  </a:solidFill>
                  <a:prstDash val="sysDot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82" name="Elipse 81">
                  <a:extLst>
                    <a:ext uri="{FF2B5EF4-FFF2-40B4-BE49-F238E27FC236}">
                      <a16:creationId xmlns:a16="http://schemas.microsoft.com/office/drawing/2014/main" id="{DFF44DDC-FDA2-2338-C19B-7AA6A07F3D6F}"/>
                    </a:ext>
                  </a:extLst>
                </p:cNvPr>
                <p:cNvSpPr/>
                <p:nvPr/>
              </p:nvSpPr>
              <p:spPr>
                <a:xfrm>
                  <a:off x="4110038" y="3474517"/>
                  <a:ext cx="63500" cy="52387"/>
                </a:xfrm>
                <a:prstGeom prst="ellipse">
                  <a:avLst/>
                </a:prstGeom>
                <a:solidFill>
                  <a:srgbClr val="8064A2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8064A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3" name="Elipse 82">
                  <a:extLst>
                    <a:ext uri="{FF2B5EF4-FFF2-40B4-BE49-F238E27FC236}">
                      <a16:creationId xmlns:a16="http://schemas.microsoft.com/office/drawing/2014/main" id="{F1C3885B-7955-BB91-D3CA-19F3E918F33A}"/>
                    </a:ext>
                  </a:extLst>
                </p:cNvPr>
                <p:cNvSpPr/>
                <p:nvPr/>
              </p:nvSpPr>
              <p:spPr>
                <a:xfrm>
                  <a:off x="4294188" y="3363392"/>
                  <a:ext cx="63500" cy="52387"/>
                </a:xfrm>
                <a:prstGeom prst="ellipse">
                  <a:avLst/>
                </a:prstGeom>
                <a:solidFill>
                  <a:srgbClr val="8064A2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8064A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4" name="Elipse 83">
                  <a:extLst>
                    <a:ext uri="{FF2B5EF4-FFF2-40B4-BE49-F238E27FC236}">
                      <a16:creationId xmlns:a16="http://schemas.microsoft.com/office/drawing/2014/main" id="{571B874F-6F92-D1C4-F1CB-3DDCF12B532E}"/>
                    </a:ext>
                  </a:extLst>
                </p:cNvPr>
                <p:cNvSpPr/>
                <p:nvPr/>
              </p:nvSpPr>
              <p:spPr>
                <a:xfrm>
                  <a:off x="4357688" y="3572942"/>
                  <a:ext cx="63500" cy="52387"/>
                </a:xfrm>
                <a:prstGeom prst="ellipse">
                  <a:avLst/>
                </a:prstGeom>
                <a:solidFill>
                  <a:srgbClr val="8064A2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8064A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5" name="Elipse 84">
                  <a:extLst>
                    <a:ext uri="{FF2B5EF4-FFF2-40B4-BE49-F238E27FC236}">
                      <a16:creationId xmlns:a16="http://schemas.microsoft.com/office/drawing/2014/main" id="{A9E92A2E-88FA-A497-7913-BE2F2C629FB6}"/>
                    </a:ext>
                  </a:extLst>
                </p:cNvPr>
                <p:cNvSpPr/>
                <p:nvPr/>
              </p:nvSpPr>
              <p:spPr>
                <a:xfrm>
                  <a:off x="4167188" y="3677717"/>
                  <a:ext cx="63500" cy="52387"/>
                </a:xfrm>
                <a:prstGeom prst="ellipse">
                  <a:avLst/>
                </a:prstGeom>
                <a:solidFill>
                  <a:srgbClr val="8064A2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8064A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6" name="Elipse 85">
                  <a:extLst>
                    <a:ext uri="{FF2B5EF4-FFF2-40B4-BE49-F238E27FC236}">
                      <a16:creationId xmlns:a16="http://schemas.microsoft.com/office/drawing/2014/main" id="{C7A96DEE-9175-B600-D551-2A381898BD1F}"/>
                    </a:ext>
                  </a:extLst>
                </p:cNvPr>
                <p:cNvSpPr/>
                <p:nvPr/>
              </p:nvSpPr>
              <p:spPr>
                <a:xfrm>
                  <a:off x="4676775" y="3625329"/>
                  <a:ext cx="63500" cy="52388"/>
                </a:xfrm>
                <a:prstGeom prst="ellipse">
                  <a:avLst/>
                </a:prstGeom>
                <a:solidFill>
                  <a:srgbClr val="8064A2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8064A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7" name="Elipse 86">
                  <a:extLst>
                    <a:ext uri="{FF2B5EF4-FFF2-40B4-BE49-F238E27FC236}">
                      <a16:creationId xmlns:a16="http://schemas.microsoft.com/office/drawing/2014/main" id="{003BFB68-262C-24B8-2D15-FDE99452754D}"/>
                    </a:ext>
                  </a:extLst>
                </p:cNvPr>
                <p:cNvSpPr/>
                <p:nvPr/>
              </p:nvSpPr>
              <p:spPr>
                <a:xfrm>
                  <a:off x="4549775" y="3415779"/>
                  <a:ext cx="63500" cy="52388"/>
                </a:xfrm>
                <a:prstGeom prst="ellipse">
                  <a:avLst/>
                </a:prstGeom>
                <a:solidFill>
                  <a:srgbClr val="8064A2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8064A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8" name="Elipse 87">
                  <a:extLst>
                    <a:ext uri="{FF2B5EF4-FFF2-40B4-BE49-F238E27FC236}">
                      <a16:creationId xmlns:a16="http://schemas.microsoft.com/office/drawing/2014/main" id="{05A93778-F22C-A7FE-6BB6-B30322E12DA1}"/>
                    </a:ext>
                  </a:extLst>
                </p:cNvPr>
                <p:cNvSpPr/>
                <p:nvPr/>
              </p:nvSpPr>
              <p:spPr>
                <a:xfrm>
                  <a:off x="4549775" y="3782492"/>
                  <a:ext cx="63500" cy="52387"/>
                </a:xfrm>
                <a:prstGeom prst="ellipse">
                  <a:avLst/>
                </a:prstGeom>
                <a:solidFill>
                  <a:srgbClr val="8064A2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8064A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89" name="Elipse 88">
                  <a:extLst>
                    <a:ext uri="{FF2B5EF4-FFF2-40B4-BE49-F238E27FC236}">
                      <a16:creationId xmlns:a16="http://schemas.microsoft.com/office/drawing/2014/main" id="{852CC7B4-1302-5395-FC86-C3019EEF9594}"/>
                    </a:ext>
                  </a:extLst>
                </p:cNvPr>
                <p:cNvSpPr/>
                <p:nvPr/>
              </p:nvSpPr>
              <p:spPr>
                <a:xfrm>
                  <a:off x="4740275" y="3363392"/>
                  <a:ext cx="65088" cy="52387"/>
                </a:xfrm>
                <a:prstGeom prst="ellipse">
                  <a:avLst/>
                </a:prstGeom>
                <a:solidFill>
                  <a:srgbClr val="8064A2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8064A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0" name="Elipse 89">
                  <a:extLst>
                    <a:ext uri="{FF2B5EF4-FFF2-40B4-BE49-F238E27FC236}">
                      <a16:creationId xmlns:a16="http://schemas.microsoft.com/office/drawing/2014/main" id="{14605973-BFAB-C3D1-DCC7-73F14B478EF0}"/>
                    </a:ext>
                  </a:extLst>
                </p:cNvPr>
                <p:cNvSpPr/>
                <p:nvPr/>
              </p:nvSpPr>
              <p:spPr>
                <a:xfrm>
                  <a:off x="4549775" y="3585642"/>
                  <a:ext cx="63500" cy="52387"/>
                </a:xfrm>
                <a:prstGeom prst="ellipse">
                  <a:avLst/>
                </a:prstGeom>
                <a:solidFill>
                  <a:srgbClr val="8064A2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8064A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1" name="Elipse 90">
                  <a:extLst>
                    <a:ext uri="{FF2B5EF4-FFF2-40B4-BE49-F238E27FC236}">
                      <a16:creationId xmlns:a16="http://schemas.microsoft.com/office/drawing/2014/main" id="{076F195C-DE3E-3553-207A-0DB6079ED943}"/>
                    </a:ext>
                  </a:extLst>
                </p:cNvPr>
                <p:cNvSpPr/>
                <p:nvPr/>
              </p:nvSpPr>
              <p:spPr>
                <a:xfrm>
                  <a:off x="4486275" y="3258617"/>
                  <a:ext cx="63500" cy="52387"/>
                </a:xfrm>
                <a:prstGeom prst="ellipse">
                  <a:avLst/>
                </a:prstGeom>
                <a:solidFill>
                  <a:srgbClr val="8064A2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8064A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2" name="Elipse 91">
                  <a:extLst>
                    <a:ext uri="{FF2B5EF4-FFF2-40B4-BE49-F238E27FC236}">
                      <a16:creationId xmlns:a16="http://schemas.microsoft.com/office/drawing/2014/main" id="{268C4264-FCD2-EEDC-2C6B-1A5FE197B8D2}"/>
                    </a:ext>
                  </a:extLst>
                </p:cNvPr>
                <p:cNvSpPr/>
                <p:nvPr/>
              </p:nvSpPr>
              <p:spPr>
                <a:xfrm>
                  <a:off x="4932363" y="3585642"/>
                  <a:ext cx="63500" cy="52387"/>
                </a:xfrm>
                <a:prstGeom prst="ellipse">
                  <a:avLst/>
                </a:prstGeom>
                <a:solidFill>
                  <a:srgbClr val="8064A2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8064A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4" name="Elipse 93">
                  <a:extLst>
                    <a:ext uri="{FF2B5EF4-FFF2-40B4-BE49-F238E27FC236}">
                      <a16:creationId xmlns:a16="http://schemas.microsoft.com/office/drawing/2014/main" id="{26337233-D4E9-7F00-7C1F-02386428140B}"/>
                    </a:ext>
                  </a:extLst>
                </p:cNvPr>
                <p:cNvSpPr/>
                <p:nvPr/>
              </p:nvSpPr>
              <p:spPr>
                <a:xfrm>
                  <a:off x="4932363" y="3415779"/>
                  <a:ext cx="63500" cy="52388"/>
                </a:xfrm>
                <a:prstGeom prst="ellipse">
                  <a:avLst/>
                </a:prstGeom>
                <a:solidFill>
                  <a:srgbClr val="8064A2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8064A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5" name="Elipse 94">
                  <a:extLst>
                    <a:ext uri="{FF2B5EF4-FFF2-40B4-BE49-F238E27FC236}">
                      <a16:creationId xmlns:a16="http://schemas.microsoft.com/office/drawing/2014/main" id="{F4B171AF-6318-37B8-15DE-8CBDC8876FF1}"/>
                    </a:ext>
                  </a:extLst>
                </p:cNvPr>
                <p:cNvSpPr/>
                <p:nvPr/>
              </p:nvSpPr>
              <p:spPr>
                <a:xfrm>
                  <a:off x="3975100" y="3625329"/>
                  <a:ext cx="63500" cy="52388"/>
                </a:xfrm>
                <a:prstGeom prst="ellipse">
                  <a:avLst/>
                </a:prstGeom>
                <a:solidFill>
                  <a:srgbClr val="8064A2">
                    <a:lumMod val="60000"/>
                    <a:lumOff val="40000"/>
                  </a:srgbClr>
                </a:solidFill>
                <a:ln w="9525" cap="flat" cmpd="sng" algn="ctr">
                  <a:solidFill>
                    <a:srgbClr val="8064A2">
                      <a:lumMod val="75000"/>
                    </a:srgbClr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96" name="Elipse 95">
                  <a:extLst>
                    <a:ext uri="{FF2B5EF4-FFF2-40B4-BE49-F238E27FC236}">
                      <a16:creationId xmlns:a16="http://schemas.microsoft.com/office/drawing/2014/main" id="{79DD4449-3602-8461-4568-72905A784AD6}"/>
                    </a:ext>
                  </a:extLst>
                </p:cNvPr>
                <p:cNvSpPr/>
                <p:nvPr/>
              </p:nvSpPr>
              <p:spPr>
                <a:xfrm>
                  <a:off x="3777780" y="3148186"/>
                  <a:ext cx="1531938" cy="733425"/>
                </a:xfrm>
                <a:prstGeom prst="ellipse">
                  <a:avLst/>
                </a:prstGeom>
                <a:noFill/>
                <a:ln w="22225" cap="flat" cmpd="sng" algn="ctr">
                  <a:solidFill>
                    <a:srgbClr val="8064A2">
                      <a:lumMod val="75000"/>
                    </a:srgbClr>
                  </a:solidFill>
                  <a:prstDash val="dash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ES" kern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</p:grpSp>
          <p:cxnSp>
            <p:nvCxnSpPr>
              <p:cNvPr id="74" name="Conector: curvado 73">
                <a:extLst>
                  <a:ext uri="{FF2B5EF4-FFF2-40B4-BE49-F238E27FC236}">
                    <a16:creationId xmlns:a16="http://schemas.microsoft.com/office/drawing/2014/main" id="{8EE2E71E-78F6-DC73-5C1C-B72396E3668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 flipH="1">
                <a:off x="1545621" y="2509502"/>
                <a:ext cx="950237" cy="1666231"/>
              </a:xfrm>
              <a:prstGeom prst="curvedConnector2">
                <a:avLst/>
              </a:prstGeom>
              <a:ln w="57150">
                <a:solidFill>
                  <a:srgbClr val="7030A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Conector: curvado 61">
              <a:extLst>
                <a:ext uri="{FF2B5EF4-FFF2-40B4-BE49-F238E27FC236}">
                  <a16:creationId xmlns:a16="http://schemas.microsoft.com/office/drawing/2014/main" id="{B952A8A9-D1C9-C603-EBBD-DD5606CA725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684603" y="2504415"/>
              <a:ext cx="950237" cy="1666231"/>
            </a:xfrm>
            <a:prstGeom prst="curvedConnector2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96072698-A77A-381B-DEB4-C3EC6A2D4879}"/>
              </a:ext>
            </a:extLst>
          </p:cNvPr>
          <p:cNvSpPr txBox="1"/>
          <p:nvPr/>
        </p:nvSpPr>
        <p:spPr>
          <a:xfrm>
            <a:off x="3384539" y="1053814"/>
            <a:ext cx="254518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b="1" dirty="0"/>
              <a:t>FORWARD</a:t>
            </a:r>
          </a:p>
        </p:txBody>
      </p:sp>
      <p:grpSp>
        <p:nvGrpSpPr>
          <p:cNvPr id="110" name="Grupo 109">
            <a:extLst>
              <a:ext uri="{FF2B5EF4-FFF2-40B4-BE49-F238E27FC236}">
                <a16:creationId xmlns:a16="http://schemas.microsoft.com/office/drawing/2014/main" id="{001A37A9-B5D4-3F20-8AA8-67D1FCF59DF4}"/>
              </a:ext>
            </a:extLst>
          </p:cNvPr>
          <p:cNvGrpSpPr/>
          <p:nvPr/>
        </p:nvGrpSpPr>
        <p:grpSpPr>
          <a:xfrm>
            <a:off x="6894609" y="2394534"/>
            <a:ext cx="1592263" cy="409575"/>
            <a:chOff x="6894609" y="1832847"/>
            <a:chExt cx="1592263" cy="409575"/>
          </a:xfrm>
        </p:grpSpPr>
        <p:sp>
          <p:nvSpPr>
            <p:cNvPr id="111" name="Elipse 110">
              <a:extLst>
                <a:ext uri="{FF2B5EF4-FFF2-40B4-BE49-F238E27FC236}">
                  <a16:creationId xmlns:a16="http://schemas.microsoft.com/office/drawing/2014/main" id="{9D340B96-BDC5-0ECB-F5C5-946810ACBA45}"/>
                </a:ext>
              </a:extLst>
            </p:cNvPr>
            <p:cNvSpPr/>
            <p:nvPr/>
          </p:nvSpPr>
          <p:spPr>
            <a:xfrm>
              <a:off x="8023322" y="1943972"/>
              <a:ext cx="66675" cy="55562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2" name="Elipse 111">
              <a:extLst>
                <a:ext uri="{FF2B5EF4-FFF2-40B4-BE49-F238E27FC236}">
                  <a16:creationId xmlns:a16="http://schemas.microsoft.com/office/drawing/2014/main" id="{197CDD44-BC4A-BAE4-4E85-0F5175C29EB9}"/>
                </a:ext>
              </a:extLst>
            </p:cNvPr>
            <p:cNvSpPr/>
            <p:nvPr/>
          </p:nvSpPr>
          <p:spPr>
            <a:xfrm>
              <a:off x="7226397" y="2053509"/>
              <a:ext cx="66675" cy="53975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4" name="Elipse 113">
              <a:extLst>
                <a:ext uri="{FF2B5EF4-FFF2-40B4-BE49-F238E27FC236}">
                  <a16:creationId xmlns:a16="http://schemas.microsoft.com/office/drawing/2014/main" id="{D9462510-5683-5A11-3405-EE521AFFA627}"/>
                </a:ext>
              </a:extLst>
            </p:cNvPr>
            <p:cNvSpPr/>
            <p:nvPr/>
          </p:nvSpPr>
          <p:spPr>
            <a:xfrm>
              <a:off x="8221759" y="1832847"/>
              <a:ext cx="66675" cy="53975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5" name="CuadroTexto 114">
              <a:extLst>
                <a:ext uri="{FF2B5EF4-FFF2-40B4-BE49-F238E27FC236}">
                  <a16:creationId xmlns:a16="http://schemas.microsoft.com/office/drawing/2014/main" id="{D6A377BB-717F-8EEA-81F4-07C6BCBB6D9D}"/>
                </a:ext>
              </a:extLst>
            </p:cNvPr>
            <p:cNvSpPr txBox="1"/>
            <p:nvPr/>
          </p:nvSpPr>
          <p:spPr>
            <a:xfrm>
              <a:off x="8105872" y="1872534"/>
              <a:ext cx="368300" cy="369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y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116" name="Elipse 115">
              <a:extLst>
                <a:ext uri="{FF2B5EF4-FFF2-40B4-BE49-F238E27FC236}">
                  <a16:creationId xmlns:a16="http://schemas.microsoft.com/office/drawing/2014/main" id="{D1A19DEF-7FE0-A5D9-A190-36C8A5C2E65C}"/>
                </a:ext>
              </a:extLst>
            </p:cNvPr>
            <p:cNvSpPr/>
            <p:nvPr/>
          </p:nvSpPr>
          <p:spPr>
            <a:xfrm>
              <a:off x="7558184" y="2050334"/>
              <a:ext cx="66675" cy="55563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117" name="Conector recto de flecha 30">
              <a:extLst>
                <a:ext uri="{FF2B5EF4-FFF2-40B4-BE49-F238E27FC236}">
                  <a16:creationId xmlns:a16="http://schemas.microsoft.com/office/drawing/2014/main" id="{57C7BDF9-09EF-7570-A917-D8708C336C8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894609" y="1834434"/>
              <a:ext cx="1592263" cy="328613"/>
            </a:xfrm>
            <a:prstGeom prst="straightConnector1">
              <a:avLst/>
            </a:prstGeom>
            <a:noFill/>
            <a:ln w="38100" algn="ctr">
              <a:solidFill>
                <a:srgbClr val="C0504D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8" name="Elipse 117">
              <a:extLst>
                <a:ext uri="{FF2B5EF4-FFF2-40B4-BE49-F238E27FC236}">
                  <a16:creationId xmlns:a16="http://schemas.microsoft.com/office/drawing/2014/main" id="{996C2BD2-6FEB-0735-7E6B-98B935877D12}"/>
                </a:ext>
              </a:extLst>
            </p:cNvPr>
            <p:cNvSpPr/>
            <p:nvPr/>
          </p:nvSpPr>
          <p:spPr>
            <a:xfrm>
              <a:off x="7093047" y="2163047"/>
              <a:ext cx="66675" cy="53975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9" name="Elipse 118">
              <a:extLst>
                <a:ext uri="{FF2B5EF4-FFF2-40B4-BE49-F238E27FC236}">
                  <a16:creationId xmlns:a16="http://schemas.microsoft.com/office/drawing/2014/main" id="{490DFDB1-D4B4-19ED-37F5-B817FB88DBE5}"/>
                </a:ext>
              </a:extLst>
            </p:cNvPr>
            <p:cNvSpPr/>
            <p:nvPr/>
          </p:nvSpPr>
          <p:spPr>
            <a:xfrm>
              <a:off x="7889972" y="2053509"/>
              <a:ext cx="66675" cy="53975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0" name="Elipse 119">
              <a:extLst>
                <a:ext uri="{FF2B5EF4-FFF2-40B4-BE49-F238E27FC236}">
                  <a16:creationId xmlns:a16="http://schemas.microsoft.com/office/drawing/2014/main" id="{C4B0A38F-1A70-BDAA-CA55-4021B858D2C0}"/>
                </a:ext>
              </a:extLst>
            </p:cNvPr>
            <p:cNvSpPr/>
            <p:nvPr/>
          </p:nvSpPr>
          <p:spPr>
            <a:xfrm>
              <a:off x="7424834" y="1943972"/>
              <a:ext cx="66675" cy="55562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id="{A9E40C11-F499-3E37-C685-EF066E5DB359}"/>
                </a:ext>
              </a:extLst>
            </p:cNvPr>
            <p:cNvSpPr/>
            <p:nvPr/>
          </p:nvSpPr>
          <p:spPr>
            <a:xfrm>
              <a:off x="6894609" y="2112247"/>
              <a:ext cx="66675" cy="55562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2" name="Elipse 121">
              <a:extLst>
                <a:ext uri="{FF2B5EF4-FFF2-40B4-BE49-F238E27FC236}">
                  <a16:creationId xmlns:a16="http://schemas.microsoft.com/office/drawing/2014/main" id="{13AF752A-7853-9213-B974-DA4BDF3107D0}"/>
                </a:ext>
              </a:extLst>
            </p:cNvPr>
            <p:cNvSpPr/>
            <p:nvPr/>
          </p:nvSpPr>
          <p:spPr>
            <a:xfrm>
              <a:off x="7756622" y="1943972"/>
              <a:ext cx="66675" cy="55562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Elipse 122">
              <a:extLst>
                <a:ext uri="{FF2B5EF4-FFF2-40B4-BE49-F238E27FC236}">
                  <a16:creationId xmlns:a16="http://schemas.microsoft.com/office/drawing/2014/main" id="{4319D2A6-1A97-CC66-4096-BE651125DFCB}"/>
                </a:ext>
              </a:extLst>
            </p:cNvPr>
            <p:cNvSpPr/>
            <p:nvPr/>
          </p:nvSpPr>
          <p:spPr>
            <a:xfrm>
              <a:off x="7580409" y="1859834"/>
              <a:ext cx="66675" cy="53975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4" name="Elipse 123">
              <a:extLst>
                <a:ext uri="{FF2B5EF4-FFF2-40B4-BE49-F238E27FC236}">
                  <a16:creationId xmlns:a16="http://schemas.microsoft.com/office/drawing/2014/main" id="{78976A4A-F240-A41E-D282-E6E357307D55}"/>
                </a:ext>
              </a:extLst>
            </p:cNvPr>
            <p:cNvSpPr/>
            <p:nvPr/>
          </p:nvSpPr>
          <p:spPr>
            <a:xfrm>
              <a:off x="7040659" y="2029697"/>
              <a:ext cx="65088" cy="53975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5" name="Elipse 124">
              <a:extLst>
                <a:ext uri="{FF2B5EF4-FFF2-40B4-BE49-F238E27FC236}">
                  <a16:creationId xmlns:a16="http://schemas.microsoft.com/office/drawing/2014/main" id="{39772440-925C-186C-3118-59009AAB2A4A}"/>
                </a:ext>
              </a:extLst>
            </p:cNvPr>
            <p:cNvSpPr/>
            <p:nvPr/>
          </p:nvSpPr>
          <p:spPr>
            <a:xfrm>
              <a:off x="7823297" y="1834434"/>
              <a:ext cx="66675" cy="55563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6" name="Elipse 125">
              <a:extLst>
                <a:ext uri="{FF2B5EF4-FFF2-40B4-BE49-F238E27FC236}">
                  <a16:creationId xmlns:a16="http://schemas.microsoft.com/office/drawing/2014/main" id="{EF8B0139-BD53-E07B-651F-8D2B7CC45DD5}"/>
                </a:ext>
              </a:extLst>
            </p:cNvPr>
            <p:cNvSpPr/>
            <p:nvPr/>
          </p:nvSpPr>
          <p:spPr>
            <a:xfrm>
              <a:off x="7359747" y="2107484"/>
              <a:ext cx="65087" cy="55563"/>
            </a:xfrm>
            <a:prstGeom prst="ellipse">
              <a:avLst/>
            </a:prstGeom>
            <a:solidFill>
              <a:srgbClr val="C0504D">
                <a:lumMod val="20000"/>
                <a:lumOff val="80000"/>
              </a:srgbClr>
            </a:solidFill>
            <a:ln w="9525" cap="flat" cmpd="sng" algn="ctr">
              <a:solidFill>
                <a:srgbClr val="C0504D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75" name="3 Marcador de número de diapositiva">
            <a:extLst>
              <a:ext uri="{FF2B5EF4-FFF2-40B4-BE49-F238E27FC236}">
                <a16:creationId xmlns:a16="http://schemas.microsoft.com/office/drawing/2014/main" id="{6AB9102F-02E4-63B7-677F-5CF1E9D654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5697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824536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/>
              <a:t>Motivation</a:t>
            </a:r>
          </a:p>
          <a:p>
            <a:endParaRPr lang="en-GB" sz="2600" dirty="0"/>
          </a:p>
          <a:p>
            <a:r>
              <a:rPr lang="en-GB" sz="2800" dirty="0"/>
              <a:t>Discovering the Latent Subspace</a:t>
            </a:r>
          </a:p>
          <a:p>
            <a:endParaRPr lang="en-GB" sz="2600" dirty="0"/>
          </a:p>
          <a:p>
            <a:r>
              <a:rPr lang="en-US" sz="2800" dirty="0"/>
              <a:t>Defining the Design Space</a:t>
            </a:r>
          </a:p>
          <a:p>
            <a:pPr lvl="1"/>
            <a:r>
              <a:rPr lang="en-US" sz="2400" dirty="0"/>
              <a:t>Forward Approach</a:t>
            </a:r>
          </a:p>
          <a:p>
            <a:pPr lvl="1"/>
            <a:r>
              <a:rPr lang="en-US" sz="2400" dirty="0"/>
              <a:t>Backward Approach</a:t>
            </a:r>
          </a:p>
          <a:p>
            <a:endParaRPr lang="en-US" sz="2600" dirty="0"/>
          </a:p>
          <a:p>
            <a:r>
              <a:rPr lang="en-GB" sz="2800" dirty="0"/>
              <a:t>Industrial Case Study</a:t>
            </a:r>
          </a:p>
          <a:p>
            <a:endParaRPr lang="en-GB" sz="2600" dirty="0"/>
          </a:p>
          <a:p>
            <a:r>
              <a:rPr lang="en-GB" sz="2800" dirty="0"/>
              <a:t>Conclusions</a:t>
            </a:r>
          </a:p>
          <a:p>
            <a:endParaRPr lang="es-ES_tradnl" dirty="0"/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76632DC7-6E50-53CB-1BE2-C089B9353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87135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o 40">
            <a:extLst>
              <a:ext uri="{FF2B5EF4-FFF2-40B4-BE49-F238E27FC236}">
                <a16:creationId xmlns:a16="http://schemas.microsoft.com/office/drawing/2014/main" id="{2899BF87-1178-DB4C-B637-DCED6675A381}"/>
              </a:ext>
            </a:extLst>
          </p:cNvPr>
          <p:cNvGrpSpPr/>
          <p:nvPr/>
        </p:nvGrpSpPr>
        <p:grpSpPr>
          <a:xfrm>
            <a:off x="1187624" y="3440045"/>
            <a:ext cx="4948869" cy="2084915"/>
            <a:chOff x="1187624" y="2867499"/>
            <a:chExt cx="4948869" cy="2084915"/>
          </a:xfrm>
        </p:grpSpPr>
        <p:grpSp>
          <p:nvGrpSpPr>
            <p:cNvPr id="173" name="Grupo 172">
              <a:extLst>
                <a:ext uri="{FF2B5EF4-FFF2-40B4-BE49-F238E27FC236}">
                  <a16:creationId xmlns:a16="http://schemas.microsoft.com/office/drawing/2014/main" id="{5B6A3F9E-2DF3-C21A-933D-3D566983F914}"/>
                </a:ext>
              </a:extLst>
            </p:cNvPr>
            <p:cNvGrpSpPr/>
            <p:nvPr/>
          </p:nvGrpSpPr>
          <p:grpSpPr>
            <a:xfrm>
              <a:off x="3106408" y="3112405"/>
              <a:ext cx="3030085" cy="1840009"/>
              <a:chOff x="3554790" y="2828404"/>
              <a:chExt cx="2006223" cy="1150965"/>
            </a:xfrm>
          </p:grpSpPr>
          <p:sp>
            <p:nvSpPr>
              <p:cNvPr id="176" name="CuadroTexto 175">
                <a:extLst>
                  <a:ext uri="{FF2B5EF4-FFF2-40B4-BE49-F238E27FC236}">
                    <a16:creationId xmlns:a16="http://schemas.microsoft.com/office/drawing/2014/main" id="{750DABCC-E777-C6FA-22D0-D0ED647F0E90}"/>
                  </a:ext>
                </a:extLst>
              </p:cNvPr>
              <p:cNvSpPr txBox="1"/>
              <p:nvPr/>
            </p:nvSpPr>
            <p:spPr>
              <a:xfrm>
                <a:off x="5221288" y="3215754"/>
                <a:ext cx="33972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kern="0" dirty="0">
                    <a:solidFill>
                      <a:prstClr val="black"/>
                    </a:solidFill>
                    <a:latin typeface="+mj-lt"/>
                    <a:cs typeface="Symbol" charset="2"/>
                  </a:rPr>
                  <a:t>t</a:t>
                </a:r>
                <a:r>
                  <a:rPr lang="es-ES" kern="0" baseline="-25000" dirty="0">
                    <a:solidFill>
                      <a:prstClr val="black"/>
                    </a:solidFill>
                    <a:latin typeface="Calibri"/>
                  </a:rPr>
                  <a:t>1</a:t>
                </a:r>
              </a:p>
            </p:txBody>
          </p:sp>
          <p:sp>
            <p:nvSpPr>
              <p:cNvPr id="177" name="CuadroTexto 176">
                <a:extLst>
                  <a:ext uri="{FF2B5EF4-FFF2-40B4-BE49-F238E27FC236}">
                    <a16:creationId xmlns:a16="http://schemas.microsoft.com/office/drawing/2014/main" id="{363A1E6F-D70B-AE74-BBF2-555BCD2B63B3}"/>
                  </a:ext>
                </a:extLst>
              </p:cNvPr>
              <p:cNvSpPr txBox="1"/>
              <p:nvPr/>
            </p:nvSpPr>
            <p:spPr>
              <a:xfrm>
                <a:off x="4210050" y="2828404"/>
                <a:ext cx="33972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kern="0" dirty="0">
                    <a:solidFill>
                      <a:prstClr val="black"/>
                    </a:solidFill>
                    <a:latin typeface="+mj-lt"/>
                    <a:cs typeface="Symbol" charset="2"/>
                  </a:rPr>
                  <a:t>t</a:t>
                </a:r>
                <a:r>
                  <a:rPr lang="es-ES" kern="0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</a:p>
            </p:txBody>
          </p:sp>
          <p:sp>
            <p:nvSpPr>
              <p:cNvPr id="178" name="Elipse 177">
                <a:extLst>
                  <a:ext uri="{FF2B5EF4-FFF2-40B4-BE49-F238E27FC236}">
                    <a16:creationId xmlns:a16="http://schemas.microsoft.com/office/drawing/2014/main" id="{A8192F5B-421B-9E6B-9D56-F781A8A45246}"/>
                  </a:ext>
                </a:extLst>
              </p:cNvPr>
              <p:cNvSpPr/>
              <p:nvPr/>
            </p:nvSpPr>
            <p:spPr>
              <a:xfrm>
                <a:off x="3975100" y="336339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79" name="Conector recto de flecha 47">
                <a:extLst>
                  <a:ext uri="{FF2B5EF4-FFF2-40B4-BE49-F238E27FC236}">
                    <a16:creationId xmlns:a16="http://schemas.microsoft.com/office/drawing/2014/main" id="{A8786804-D31A-305D-0859-78BB09417794}"/>
                  </a:ext>
                </a:extLst>
              </p:cNvPr>
              <p:cNvCxnSpPr>
                <a:cxnSpLocks noChangeShapeType="1"/>
                <a:stCxn id="174" idx="2"/>
                <a:endCxn id="174" idx="0"/>
              </p:cNvCxnSpPr>
              <p:nvPr/>
            </p:nvCxnSpPr>
            <p:spPr bwMode="auto">
              <a:xfrm flipV="1">
                <a:off x="4543009" y="3036394"/>
                <a:ext cx="0" cy="942975"/>
              </a:xfrm>
              <a:prstGeom prst="straightConnector1">
                <a:avLst/>
              </a:prstGeom>
              <a:noFill/>
              <a:ln w="12700" algn="ctr">
                <a:solidFill>
                  <a:srgbClr val="B3A2C7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0" name="Conector recto de flecha 48">
                <a:extLst>
                  <a:ext uri="{FF2B5EF4-FFF2-40B4-BE49-F238E27FC236}">
                    <a16:creationId xmlns:a16="http://schemas.microsoft.com/office/drawing/2014/main" id="{227D00F3-5280-8E85-FBB1-EE7C90E820DB}"/>
                  </a:ext>
                </a:extLst>
              </p:cNvPr>
              <p:cNvCxnSpPr>
                <a:cxnSpLocks noChangeShapeType="1"/>
                <a:stCxn id="174" idx="1"/>
                <a:endCxn id="174" idx="3"/>
              </p:cNvCxnSpPr>
              <p:nvPr/>
            </p:nvCxnSpPr>
            <p:spPr bwMode="auto">
              <a:xfrm>
                <a:off x="3554790" y="3507882"/>
                <a:ext cx="1976437" cy="0"/>
              </a:xfrm>
              <a:prstGeom prst="straightConnector1">
                <a:avLst/>
              </a:prstGeom>
              <a:noFill/>
              <a:ln w="12700" algn="ctr">
                <a:solidFill>
                  <a:srgbClr val="B3A2C7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3" name="Elipse 182">
                <a:extLst>
                  <a:ext uri="{FF2B5EF4-FFF2-40B4-BE49-F238E27FC236}">
                    <a16:creationId xmlns:a16="http://schemas.microsoft.com/office/drawing/2014/main" id="{7D4BA724-94EA-9CC5-C7D6-BB5E556EAEB7}"/>
                  </a:ext>
                </a:extLst>
              </p:cNvPr>
              <p:cNvSpPr/>
              <p:nvPr/>
            </p:nvSpPr>
            <p:spPr>
              <a:xfrm>
                <a:off x="4110038" y="3474517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4" name="Elipse 183">
                <a:extLst>
                  <a:ext uri="{FF2B5EF4-FFF2-40B4-BE49-F238E27FC236}">
                    <a16:creationId xmlns:a16="http://schemas.microsoft.com/office/drawing/2014/main" id="{5B7125A5-D620-EABC-9328-2E10BEC77E78}"/>
                  </a:ext>
                </a:extLst>
              </p:cNvPr>
              <p:cNvSpPr/>
              <p:nvPr/>
            </p:nvSpPr>
            <p:spPr>
              <a:xfrm>
                <a:off x="4294188" y="336339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5" name="Elipse 184">
                <a:extLst>
                  <a:ext uri="{FF2B5EF4-FFF2-40B4-BE49-F238E27FC236}">
                    <a16:creationId xmlns:a16="http://schemas.microsoft.com/office/drawing/2014/main" id="{5CAF9599-2354-5E1B-8F8A-C2627DF65B17}"/>
                  </a:ext>
                </a:extLst>
              </p:cNvPr>
              <p:cNvSpPr/>
              <p:nvPr/>
            </p:nvSpPr>
            <p:spPr>
              <a:xfrm>
                <a:off x="4357688" y="357294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6" name="Elipse 185">
                <a:extLst>
                  <a:ext uri="{FF2B5EF4-FFF2-40B4-BE49-F238E27FC236}">
                    <a16:creationId xmlns:a16="http://schemas.microsoft.com/office/drawing/2014/main" id="{64725D9D-3ED8-E632-C08A-D151A73C9C0D}"/>
                  </a:ext>
                </a:extLst>
              </p:cNvPr>
              <p:cNvSpPr/>
              <p:nvPr/>
            </p:nvSpPr>
            <p:spPr>
              <a:xfrm>
                <a:off x="4167188" y="3677717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7" name="Elipse 186">
                <a:extLst>
                  <a:ext uri="{FF2B5EF4-FFF2-40B4-BE49-F238E27FC236}">
                    <a16:creationId xmlns:a16="http://schemas.microsoft.com/office/drawing/2014/main" id="{08DD0590-117E-4095-432C-B92579A14355}"/>
                  </a:ext>
                </a:extLst>
              </p:cNvPr>
              <p:cNvSpPr/>
              <p:nvPr/>
            </p:nvSpPr>
            <p:spPr>
              <a:xfrm>
                <a:off x="4676775" y="3625329"/>
                <a:ext cx="63500" cy="5238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8" name="Elipse 187">
                <a:extLst>
                  <a:ext uri="{FF2B5EF4-FFF2-40B4-BE49-F238E27FC236}">
                    <a16:creationId xmlns:a16="http://schemas.microsoft.com/office/drawing/2014/main" id="{D8BE3FF3-5C5F-C4D9-21E3-A95ED852A2D9}"/>
                  </a:ext>
                </a:extLst>
              </p:cNvPr>
              <p:cNvSpPr/>
              <p:nvPr/>
            </p:nvSpPr>
            <p:spPr>
              <a:xfrm>
                <a:off x="4549775" y="3415779"/>
                <a:ext cx="63500" cy="5238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9" name="Elipse 188">
                <a:extLst>
                  <a:ext uri="{FF2B5EF4-FFF2-40B4-BE49-F238E27FC236}">
                    <a16:creationId xmlns:a16="http://schemas.microsoft.com/office/drawing/2014/main" id="{8B7849DB-0DEF-4EF9-C68D-DC28394AF02C}"/>
                  </a:ext>
                </a:extLst>
              </p:cNvPr>
              <p:cNvSpPr/>
              <p:nvPr/>
            </p:nvSpPr>
            <p:spPr>
              <a:xfrm>
                <a:off x="4549775" y="378249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0" name="Elipse 189">
                <a:extLst>
                  <a:ext uri="{FF2B5EF4-FFF2-40B4-BE49-F238E27FC236}">
                    <a16:creationId xmlns:a16="http://schemas.microsoft.com/office/drawing/2014/main" id="{67B8465E-3E27-FD9D-D0EC-EDAABF6853D4}"/>
                  </a:ext>
                </a:extLst>
              </p:cNvPr>
              <p:cNvSpPr/>
              <p:nvPr/>
            </p:nvSpPr>
            <p:spPr>
              <a:xfrm>
                <a:off x="4740275" y="3363392"/>
                <a:ext cx="65088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1" name="Elipse 190">
                <a:extLst>
                  <a:ext uri="{FF2B5EF4-FFF2-40B4-BE49-F238E27FC236}">
                    <a16:creationId xmlns:a16="http://schemas.microsoft.com/office/drawing/2014/main" id="{49A098F3-B57C-39AF-410B-51D2A4DD6284}"/>
                  </a:ext>
                </a:extLst>
              </p:cNvPr>
              <p:cNvSpPr/>
              <p:nvPr/>
            </p:nvSpPr>
            <p:spPr>
              <a:xfrm>
                <a:off x="4549775" y="358564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2" name="Elipse 191">
                <a:extLst>
                  <a:ext uri="{FF2B5EF4-FFF2-40B4-BE49-F238E27FC236}">
                    <a16:creationId xmlns:a16="http://schemas.microsoft.com/office/drawing/2014/main" id="{C18F064D-40C0-559E-1283-9E7064FF604B}"/>
                  </a:ext>
                </a:extLst>
              </p:cNvPr>
              <p:cNvSpPr/>
              <p:nvPr/>
            </p:nvSpPr>
            <p:spPr>
              <a:xfrm>
                <a:off x="4486275" y="3258617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3" name="Elipse 192">
                <a:extLst>
                  <a:ext uri="{FF2B5EF4-FFF2-40B4-BE49-F238E27FC236}">
                    <a16:creationId xmlns:a16="http://schemas.microsoft.com/office/drawing/2014/main" id="{1EF889B1-9E99-FDEC-C397-9C71EA8EB103}"/>
                  </a:ext>
                </a:extLst>
              </p:cNvPr>
              <p:cNvSpPr/>
              <p:nvPr/>
            </p:nvSpPr>
            <p:spPr>
              <a:xfrm>
                <a:off x="4932363" y="358564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4" name="Elipse 193">
                <a:extLst>
                  <a:ext uri="{FF2B5EF4-FFF2-40B4-BE49-F238E27FC236}">
                    <a16:creationId xmlns:a16="http://schemas.microsoft.com/office/drawing/2014/main" id="{B99B67AE-8314-A28B-AE68-5D3348E40687}"/>
                  </a:ext>
                </a:extLst>
              </p:cNvPr>
              <p:cNvSpPr/>
              <p:nvPr/>
            </p:nvSpPr>
            <p:spPr>
              <a:xfrm>
                <a:off x="4932363" y="3415779"/>
                <a:ext cx="63500" cy="5238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5" name="Elipse 194">
                <a:extLst>
                  <a:ext uri="{FF2B5EF4-FFF2-40B4-BE49-F238E27FC236}">
                    <a16:creationId xmlns:a16="http://schemas.microsoft.com/office/drawing/2014/main" id="{FACBD274-390B-391C-C795-B218BD33F69A}"/>
                  </a:ext>
                </a:extLst>
              </p:cNvPr>
              <p:cNvSpPr/>
              <p:nvPr/>
            </p:nvSpPr>
            <p:spPr>
              <a:xfrm>
                <a:off x="3975100" y="3625329"/>
                <a:ext cx="63500" cy="5238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5" name="Elipse 174">
                <a:extLst>
                  <a:ext uri="{FF2B5EF4-FFF2-40B4-BE49-F238E27FC236}">
                    <a16:creationId xmlns:a16="http://schemas.microsoft.com/office/drawing/2014/main" id="{AD980E42-7ACB-1A55-BD2F-ABE00A1EEF2B}"/>
                  </a:ext>
                </a:extLst>
              </p:cNvPr>
              <p:cNvSpPr/>
              <p:nvPr/>
            </p:nvSpPr>
            <p:spPr>
              <a:xfrm>
                <a:off x="3777780" y="3148186"/>
                <a:ext cx="1531938" cy="733425"/>
              </a:xfrm>
              <a:prstGeom prst="ellipse">
                <a:avLst/>
              </a:prstGeom>
              <a:solidFill>
                <a:srgbClr val="FFFFFF">
                  <a:alpha val="89804"/>
                </a:srgbClr>
              </a:solidFill>
              <a:ln w="222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4" name="Rectángulo 173">
                <a:extLst>
                  <a:ext uri="{FF2B5EF4-FFF2-40B4-BE49-F238E27FC236}">
                    <a16:creationId xmlns:a16="http://schemas.microsoft.com/office/drawing/2014/main" id="{4E78D6EB-174E-CFB8-F80C-5B4FD3718F4A}"/>
                  </a:ext>
                </a:extLst>
              </p:cNvPr>
              <p:cNvSpPr/>
              <p:nvPr/>
            </p:nvSpPr>
            <p:spPr>
              <a:xfrm>
                <a:off x="3554791" y="3036394"/>
                <a:ext cx="1976437" cy="942975"/>
              </a:xfrm>
              <a:prstGeom prst="rect">
                <a:avLst/>
              </a:prstGeom>
              <a:solidFill>
                <a:srgbClr val="E6E0EC">
                  <a:alpha val="30196"/>
                </a:srgbClr>
              </a:solidFill>
              <a:ln w="9525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202" name="Conector: curvado 201">
              <a:extLst>
                <a:ext uri="{FF2B5EF4-FFF2-40B4-BE49-F238E27FC236}">
                  <a16:creationId xmlns:a16="http://schemas.microsoft.com/office/drawing/2014/main" id="{AE5707FB-A5B5-CF80-FB14-4DB2AD3E939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545621" y="2509502"/>
              <a:ext cx="950237" cy="1666231"/>
            </a:xfrm>
            <a:prstGeom prst="curvedConnector2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1 Título">
            <a:extLst>
              <a:ext uri="{FF2B5EF4-FFF2-40B4-BE49-F238E27FC236}">
                <a16:creationId xmlns:a16="http://schemas.microsoft.com/office/drawing/2014/main" id="{1776A78E-FF98-B126-81C9-389F0C86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n-US" dirty="0"/>
              <a:t>Defining the Design Space</a:t>
            </a:r>
            <a:br>
              <a:rPr lang="en-US" dirty="0"/>
            </a:br>
            <a:r>
              <a:rPr lang="en-US" sz="2200" dirty="0"/>
              <a:t>Forward Approach</a:t>
            </a:r>
            <a:endParaRPr lang="es-ES_tradnl" sz="1600" dirty="0"/>
          </a:p>
        </p:txBody>
      </p:sp>
      <p:sp>
        <p:nvSpPr>
          <p:cNvPr id="113" name="CuadroTexto 112">
            <a:extLst>
              <a:ext uri="{FF2B5EF4-FFF2-40B4-BE49-F238E27FC236}">
                <a16:creationId xmlns:a16="http://schemas.microsoft.com/office/drawing/2014/main" id="{8E203A6A-C457-0CC6-E553-6E4B8021B7D6}"/>
              </a:ext>
            </a:extLst>
          </p:cNvPr>
          <p:cNvSpPr txBox="1"/>
          <p:nvPr/>
        </p:nvSpPr>
        <p:spPr>
          <a:xfrm>
            <a:off x="3384539" y="1643057"/>
            <a:ext cx="254518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b="1" dirty="0"/>
              <a:t>Defining the 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CuadroTexto 142">
                <a:extLst>
                  <a:ext uri="{FF2B5EF4-FFF2-40B4-BE49-F238E27FC236}">
                    <a16:creationId xmlns:a16="http://schemas.microsoft.com/office/drawing/2014/main" id="{691DD6A1-4637-D392-1AA7-AD2BF404C4BD}"/>
                  </a:ext>
                </a:extLst>
              </p:cNvPr>
              <p:cNvSpPr txBox="1"/>
              <p:nvPr/>
            </p:nvSpPr>
            <p:spPr>
              <a:xfrm>
                <a:off x="4054349" y="2318107"/>
                <a:ext cx="11497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2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2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s-ES" sz="22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2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200" b="1" dirty="0"/>
              </a:p>
            </p:txBody>
          </p:sp>
        </mc:Choice>
        <mc:Fallback xmlns="">
          <p:sp>
            <p:nvSpPr>
              <p:cNvPr id="143" name="CuadroTexto 142">
                <a:extLst>
                  <a:ext uri="{FF2B5EF4-FFF2-40B4-BE49-F238E27FC236}">
                    <a16:creationId xmlns:a16="http://schemas.microsoft.com/office/drawing/2014/main" id="{691DD6A1-4637-D392-1AA7-AD2BF404C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349" y="2318107"/>
                <a:ext cx="1149738" cy="338554"/>
              </a:xfrm>
              <a:prstGeom prst="rect">
                <a:avLst/>
              </a:prstGeom>
              <a:blipFill>
                <a:blip r:embed="rId3"/>
                <a:stretch>
                  <a:fillRect l="-5820" r="-8995" b="-3392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4" name="Conector recto de flecha 143">
            <a:extLst>
              <a:ext uri="{FF2B5EF4-FFF2-40B4-BE49-F238E27FC236}">
                <a16:creationId xmlns:a16="http://schemas.microsoft.com/office/drawing/2014/main" id="{40ABE82A-32D6-77B6-3C7F-6935E0D0AB73}"/>
              </a:ext>
            </a:extLst>
          </p:cNvPr>
          <p:cNvCxnSpPr>
            <a:cxnSpLocks/>
          </p:cNvCxnSpPr>
          <p:nvPr/>
        </p:nvCxnSpPr>
        <p:spPr>
          <a:xfrm flipH="1">
            <a:off x="2688861" y="2734569"/>
            <a:ext cx="4032448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>
            <a:extLst>
              <a:ext uri="{FF2B5EF4-FFF2-40B4-BE49-F238E27FC236}">
                <a16:creationId xmlns:a16="http://schemas.microsoft.com/office/drawing/2014/main" id="{03CBB15A-729B-FAF4-E0B7-06CBDDC29D3C}"/>
              </a:ext>
            </a:extLst>
          </p:cNvPr>
          <p:cNvGrpSpPr/>
          <p:nvPr/>
        </p:nvGrpSpPr>
        <p:grpSpPr>
          <a:xfrm>
            <a:off x="3443199" y="4186551"/>
            <a:ext cx="2313752" cy="1172502"/>
            <a:chOff x="3443199" y="3615029"/>
            <a:chExt cx="2313752" cy="1172502"/>
          </a:xfrm>
        </p:grpSpPr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036F28A2-0597-8BF3-14D2-93F3FC8133A7}"/>
                </a:ext>
              </a:extLst>
            </p:cNvPr>
            <p:cNvGrpSpPr/>
            <p:nvPr/>
          </p:nvGrpSpPr>
          <p:grpSpPr>
            <a:xfrm>
              <a:off x="3443199" y="3615029"/>
              <a:ext cx="2313752" cy="1172502"/>
              <a:chOff x="3443199" y="3615029"/>
              <a:chExt cx="2313752" cy="1172502"/>
            </a:xfrm>
          </p:grpSpPr>
          <p:cxnSp>
            <p:nvCxnSpPr>
              <p:cNvPr id="9" name="Conector recto 8">
                <a:extLst>
                  <a:ext uri="{FF2B5EF4-FFF2-40B4-BE49-F238E27FC236}">
                    <a16:creationId xmlns:a16="http://schemas.microsoft.com/office/drawing/2014/main" id="{1EB074E1-172D-3C4F-5568-6858F9CA00B0}"/>
                  </a:ext>
                </a:extLst>
              </p:cNvPr>
              <p:cNvCxnSpPr>
                <a:stCxn id="175" idx="0"/>
                <a:endCxn id="175" idx="4"/>
              </p:cNvCxnSpPr>
              <p:nvPr/>
            </p:nvCxnSpPr>
            <p:spPr>
              <a:xfrm>
                <a:off x="4600075" y="3615029"/>
                <a:ext cx="0" cy="1172502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ector recto 10">
                <a:extLst>
                  <a:ext uri="{FF2B5EF4-FFF2-40B4-BE49-F238E27FC236}">
                    <a16:creationId xmlns:a16="http://schemas.microsoft.com/office/drawing/2014/main" id="{AA35CC7D-9091-F075-06D0-03C58F0FB584}"/>
                  </a:ext>
                </a:extLst>
              </p:cNvPr>
              <p:cNvCxnSpPr>
                <a:stCxn id="175" idx="7"/>
                <a:endCxn id="175" idx="5"/>
              </p:cNvCxnSpPr>
              <p:nvPr/>
            </p:nvCxnSpPr>
            <p:spPr>
              <a:xfrm>
                <a:off x="5418110" y="3786738"/>
                <a:ext cx="0" cy="82908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F8B5B730-A31B-3DEE-4F0C-D0C628A99705}"/>
                  </a:ext>
                </a:extLst>
              </p:cNvPr>
              <p:cNvCxnSpPr>
                <a:stCxn id="175" idx="2"/>
                <a:endCxn id="175" idx="6"/>
              </p:cNvCxnSpPr>
              <p:nvPr/>
            </p:nvCxnSpPr>
            <p:spPr>
              <a:xfrm>
                <a:off x="3443199" y="4201280"/>
                <a:ext cx="2313752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ector recto 14">
                <a:extLst>
                  <a:ext uri="{FF2B5EF4-FFF2-40B4-BE49-F238E27FC236}">
                    <a16:creationId xmlns:a16="http://schemas.microsoft.com/office/drawing/2014/main" id="{52F1C6D7-466E-0B4B-9B01-9F68CA7AFE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28875" y="3786738"/>
                <a:ext cx="1636071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52CAD0A7-009F-E2A4-19B6-9F3B509A7070}"/>
                  </a:ext>
                </a:extLst>
              </p:cNvPr>
              <p:cNvCxnSpPr>
                <a:stCxn id="175" idx="3"/>
                <a:endCxn id="175" idx="1"/>
              </p:cNvCxnSpPr>
              <p:nvPr/>
            </p:nvCxnSpPr>
            <p:spPr>
              <a:xfrm flipV="1">
                <a:off x="3782040" y="3786738"/>
                <a:ext cx="0" cy="829084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DC9211FD-CC78-CF42-2A30-C915DD53A353}"/>
                  </a:ext>
                </a:extLst>
              </p:cNvPr>
              <p:cNvCxnSpPr>
                <a:stCxn id="175" idx="3"/>
                <a:endCxn id="175" idx="5"/>
              </p:cNvCxnSpPr>
              <p:nvPr/>
            </p:nvCxnSpPr>
            <p:spPr>
              <a:xfrm>
                <a:off x="3782040" y="4615822"/>
                <a:ext cx="163607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ector recto 25">
                <a:extLst>
                  <a:ext uri="{FF2B5EF4-FFF2-40B4-BE49-F238E27FC236}">
                    <a16:creationId xmlns:a16="http://schemas.microsoft.com/office/drawing/2014/main" id="{21F01534-AC60-7398-9383-410E4D8102C5}"/>
                  </a:ext>
                </a:extLst>
              </p:cNvPr>
              <p:cNvCxnSpPr/>
              <p:nvPr/>
            </p:nvCxnSpPr>
            <p:spPr>
              <a:xfrm>
                <a:off x="3491880" y="4009606"/>
                <a:ext cx="2131514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Conector recto 131">
                <a:extLst>
                  <a:ext uri="{FF2B5EF4-FFF2-40B4-BE49-F238E27FC236}">
                    <a16:creationId xmlns:a16="http://schemas.microsoft.com/office/drawing/2014/main" id="{E38E2B9C-5B27-B326-EC37-981DF4B148A8}"/>
                  </a:ext>
                </a:extLst>
              </p:cNvPr>
              <p:cNvCxnSpPr/>
              <p:nvPr/>
            </p:nvCxnSpPr>
            <p:spPr>
              <a:xfrm>
                <a:off x="3533201" y="4402123"/>
                <a:ext cx="2131514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ector recto 27">
                <a:extLst>
                  <a:ext uri="{FF2B5EF4-FFF2-40B4-BE49-F238E27FC236}">
                    <a16:creationId xmlns:a16="http://schemas.microsoft.com/office/drawing/2014/main" id="{61DF5683-1066-0DAC-640F-F1E13BBC052F}"/>
                  </a:ext>
                </a:extLst>
              </p:cNvPr>
              <p:cNvCxnSpPr/>
              <p:nvPr/>
            </p:nvCxnSpPr>
            <p:spPr>
              <a:xfrm>
                <a:off x="4223154" y="3704756"/>
                <a:ext cx="0" cy="101769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Conector recto 134">
                <a:extLst>
                  <a:ext uri="{FF2B5EF4-FFF2-40B4-BE49-F238E27FC236}">
                    <a16:creationId xmlns:a16="http://schemas.microsoft.com/office/drawing/2014/main" id="{5204D0EF-2552-03B2-9288-AA2B2309B6E3}"/>
                  </a:ext>
                </a:extLst>
              </p:cNvPr>
              <p:cNvCxnSpPr/>
              <p:nvPr/>
            </p:nvCxnSpPr>
            <p:spPr>
              <a:xfrm>
                <a:off x="5012450" y="3685045"/>
                <a:ext cx="0" cy="104400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3C63D8E8-BB24-0C23-3BAB-5A5D5350F3DB}"/>
                </a:ext>
              </a:extLst>
            </p:cNvPr>
            <p:cNvGrpSpPr/>
            <p:nvPr/>
          </p:nvGrpSpPr>
          <p:grpSpPr>
            <a:xfrm>
              <a:off x="3733926" y="3750168"/>
              <a:ext cx="1745478" cy="932820"/>
              <a:chOff x="3733926" y="3750168"/>
              <a:chExt cx="1745478" cy="932820"/>
            </a:xfrm>
          </p:grpSpPr>
          <p:sp>
            <p:nvSpPr>
              <p:cNvPr id="150" name="Elipse 149">
                <a:extLst>
                  <a:ext uri="{FF2B5EF4-FFF2-40B4-BE49-F238E27FC236}">
                    <a16:creationId xmlns:a16="http://schemas.microsoft.com/office/drawing/2014/main" id="{195503A0-2BD6-3F4B-163E-F13419F12895}"/>
                  </a:ext>
                </a:extLst>
              </p:cNvPr>
              <p:cNvSpPr/>
              <p:nvPr/>
            </p:nvSpPr>
            <p:spPr>
              <a:xfrm>
                <a:off x="3737859" y="3768771"/>
                <a:ext cx="95907" cy="83749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37E08527-FC25-EB52-22E4-E9BC7FF7BD17}"/>
                  </a:ext>
                </a:extLst>
              </p:cNvPr>
              <p:cNvSpPr/>
              <p:nvPr/>
            </p:nvSpPr>
            <p:spPr>
              <a:xfrm>
                <a:off x="3734074" y="3981378"/>
                <a:ext cx="95907" cy="83749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0" name="Elipse 169">
                <a:extLst>
                  <a:ext uri="{FF2B5EF4-FFF2-40B4-BE49-F238E27FC236}">
                    <a16:creationId xmlns:a16="http://schemas.microsoft.com/office/drawing/2014/main" id="{09A26C24-A3F0-EBEC-8E24-26869BC422DE}"/>
                  </a:ext>
                </a:extLst>
              </p:cNvPr>
              <p:cNvSpPr/>
              <p:nvPr/>
            </p:nvSpPr>
            <p:spPr>
              <a:xfrm>
                <a:off x="3738522" y="4184698"/>
                <a:ext cx="95907" cy="83749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1" name="Elipse 170">
                <a:extLst>
                  <a:ext uri="{FF2B5EF4-FFF2-40B4-BE49-F238E27FC236}">
                    <a16:creationId xmlns:a16="http://schemas.microsoft.com/office/drawing/2014/main" id="{075F68F8-58E6-A0CE-8C9A-0A74E8EF9FFF}"/>
                  </a:ext>
                </a:extLst>
              </p:cNvPr>
              <p:cNvSpPr/>
              <p:nvPr/>
            </p:nvSpPr>
            <p:spPr>
              <a:xfrm>
                <a:off x="3734075" y="4371041"/>
                <a:ext cx="95907" cy="83749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2" name="Elipse 181">
                <a:extLst>
                  <a:ext uri="{FF2B5EF4-FFF2-40B4-BE49-F238E27FC236}">
                    <a16:creationId xmlns:a16="http://schemas.microsoft.com/office/drawing/2014/main" id="{AB22AF94-8721-BB15-861E-24DFB035D2AD}"/>
                  </a:ext>
                </a:extLst>
              </p:cNvPr>
              <p:cNvSpPr/>
              <p:nvPr/>
            </p:nvSpPr>
            <p:spPr>
              <a:xfrm>
                <a:off x="4175096" y="3754488"/>
                <a:ext cx="95907" cy="83749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6" name="Elipse 195">
                <a:extLst>
                  <a:ext uri="{FF2B5EF4-FFF2-40B4-BE49-F238E27FC236}">
                    <a16:creationId xmlns:a16="http://schemas.microsoft.com/office/drawing/2014/main" id="{2912ED69-DDAD-4E2E-D1EB-D0C16816C167}"/>
                  </a:ext>
                </a:extLst>
              </p:cNvPr>
              <p:cNvSpPr/>
              <p:nvPr/>
            </p:nvSpPr>
            <p:spPr>
              <a:xfrm>
                <a:off x="4179183" y="3980117"/>
                <a:ext cx="95907" cy="83749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8" name="Elipse 197">
                <a:extLst>
                  <a:ext uri="{FF2B5EF4-FFF2-40B4-BE49-F238E27FC236}">
                    <a16:creationId xmlns:a16="http://schemas.microsoft.com/office/drawing/2014/main" id="{1FF15248-28B3-4019-EDBE-DA66A8D022E2}"/>
                  </a:ext>
                </a:extLst>
              </p:cNvPr>
              <p:cNvSpPr/>
              <p:nvPr/>
            </p:nvSpPr>
            <p:spPr>
              <a:xfrm>
                <a:off x="4175096" y="4172405"/>
                <a:ext cx="95907" cy="83749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9" name="Elipse 198">
                <a:extLst>
                  <a:ext uri="{FF2B5EF4-FFF2-40B4-BE49-F238E27FC236}">
                    <a16:creationId xmlns:a16="http://schemas.microsoft.com/office/drawing/2014/main" id="{04F99B07-BBDE-7CE6-88F9-ACCD0DC6286D}"/>
                  </a:ext>
                </a:extLst>
              </p:cNvPr>
              <p:cNvSpPr/>
              <p:nvPr/>
            </p:nvSpPr>
            <p:spPr>
              <a:xfrm>
                <a:off x="4175200" y="4362480"/>
                <a:ext cx="95907" cy="83749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0" name="Elipse 199">
                <a:extLst>
                  <a:ext uri="{FF2B5EF4-FFF2-40B4-BE49-F238E27FC236}">
                    <a16:creationId xmlns:a16="http://schemas.microsoft.com/office/drawing/2014/main" id="{DDC95377-1048-3464-FB33-E1EEBADB3679}"/>
                  </a:ext>
                </a:extLst>
              </p:cNvPr>
              <p:cNvSpPr/>
              <p:nvPr/>
            </p:nvSpPr>
            <p:spPr>
              <a:xfrm>
                <a:off x="4171887" y="4599239"/>
                <a:ext cx="95907" cy="83749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4" name="Elipse 203">
                <a:extLst>
                  <a:ext uri="{FF2B5EF4-FFF2-40B4-BE49-F238E27FC236}">
                    <a16:creationId xmlns:a16="http://schemas.microsoft.com/office/drawing/2014/main" id="{19A2FD80-5A89-6699-11BA-94B3EDDD7F96}"/>
                  </a:ext>
                </a:extLst>
              </p:cNvPr>
              <p:cNvSpPr/>
              <p:nvPr/>
            </p:nvSpPr>
            <p:spPr>
              <a:xfrm>
                <a:off x="4556630" y="4590198"/>
                <a:ext cx="95907" cy="83749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3" name="Elipse 212">
                <a:extLst>
                  <a:ext uri="{FF2B5EF4-FFF2-40B4-BE49-F238E27FC236}">
                    <a16:creationId xmlns:a16="http://schemas.microsoft.com/office/drawing/2014/main" id="{5618A888-F8DF-1A62-D935-94FA67F6DD1F}"/>
                  </a:ext>
                </a:extLst>
              </p:cNvPr>
              <p:cNvSpPr/>
              <p:nvPr/>
            </p:nvSpPr>
            <p:spPr>
              <a:xfrm>
                <a:off x="4558578" y="4365141"/>
                <a:ext cx="95907" cy="83749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4" name="Elipse 213">
                <a:extLst>
                  <a:ext uri="{FF2B5EF4-FFF2-40B4-BE49-F238E27FC236}">
                    <a16:creationId xmlns:a16="http://schemas.microsoft.com/office/drawing/2014/main" id="{FB6DC597-BFC4-7415-0AC4-7864DD0C0C07}"/>
                  </a:ext>
                </a:extLst>
              </p:cNvPr>
              <p:cNvSpPr/>
              <p:nvPr/>
            </p:nvSpPr>
            <p:spPr>
              <a:xfrm>
                <a:off x="4551004" y="4169644"/>
                <a:ext cx="95907" cy="83749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5" name="Elipse 214">
                <a:extLst>
                  <a:ext uri="{FF2B5EF4-FFF2-40B4-BE49-F238E27FC236}">
                    <a16:creationId xmlns:a16="http://schemas.microsoft.com/office/drawing/2014/main" id="{5CF6B113-528A-E179-7B5C-57020A3F727F}"/>
                  </a:ext>
                </a:extLst>
              </p:cNvPr>
              <p:cNvSpPr/>
              <p:nvPr/>
            </p:nvSpPr>
            <p:spPr>
              <a:xfrm>
                <a:off x="4552407" y="3975888"/>
                <a:ext cx="95907" cy="83749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6" name="Elipse 215">
                <a:extLst>
                  <a:ext uri="{FF2B5EF4-FFF2-40B4-BE49-F238E27FC236}">
                    <a16:creationId xmlns:a16="http://schemas.microsoft.com/office/drawing/2014/main" id="{ABA14C3E-34FB-2336-DA84-9AC0D5897622}"/>
                  </a:ext>
                </a:extLst>
              </p:cNvPr>
              <p:cNvSpPr/>
              <p:nvPr/>
            </p:nvSpPr>
            <p:spPr>
              <a:xfrm>
                <a:off x="4556629" y="3750169"/>
                <a:ext cx="95907" cy="8374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lumMod val="75000"/>
                  </a:scheme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9" name="Elipse 228">
                <a:extLst>
                  <a:ext uri="{FF2B5EF4-FFF2-40B4-BE49-F238E27FC236}">
                    <a16:creationId xmlns:a16="http://schemas.microsoft.com/office/drawing/2014/main" id="{1778F137-4B75-139D-C6A3-26058A4F0F1F}"/>
                  </a:ext>
                </a:extLst>
              </p:cNvPr>
              <p:cNvSpPr/>
              <p:nvPr/>
            </p:nvSpPr>
            <p:spPr>
              <a:xfrm>
                <a:off x="4980149" y="3759228"/>
                <a:ext cx="95907" cy="8374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lumMod val="75000"/>
                  </a:scheme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2" name="Elipse 231">
                <a:extLst>
                  <a:ext uri="{FF2B5EF4-FFF2-40B4-BE49-F238E27FC236}">
                    <a16:creationId xmlns:a16="http://schemas.microsoft.com/office/drawing/2014/main" id="{D6E0ECC8-2C71-966F-7C31-8BD6D829768E}"/>
                  </a:ext>
                </a:extLst>
              </p:cNvPr>
              <p:cNvSpPr/>
              <p:nvPr/>
            </p:nvSpPr>
            <p:spPr>
              <a:xfrm>
                <a:off x="4972817" y="3965944"/>
                <a:ext cx="95907" cy="8374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lumMod val="75000"/>
                  </a:scheme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3" name="Elipse 232">
                <a:extLst>
                  <a:ext uri="{FF2B5EF4-FFF2-40B4-BE49-F238E27FC236}">
                    <a16:creationId xmlns:a16="http://schemas.microsoft.com/office/drawing/2014/main" id="{CE6187F7-763D-6E6D-1DE1-764E0666067F}"/>
                  </a:ext>
                </a:extLst>
              </p:cNvPr>
              <p:cNvSpPr/>
              <p:nvPr/>
            </p:nvSpPr>
            <p:spPr>
              <a:xfrm>
                <a:off x="4972817" y="4151302"/>
                <a:ext cx="95907" cy="8374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lumMod val="75000"/>
                  </a:scheme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4" name="Elipse 233">
                <a:extLst>
                  <a:ext uri="{FF2B5EF4-FFF2-40B4-BE49-F238E27FC236}">
                    <a16:creationId xmlns:a16="http://schemas.microsoft.com/office/drawing/2014/main" id="{26128ACD-5DAD-EA69-ED09-73193B45DC51}"/>
                  </a:ext>
                </a:extLst>
              </p:cNvPr>
              <p:cNvSpPr/>
              <p:nvPr/>
            </p:nvSpPr>
            <p:spPr>
              <a:xfrm>
                <a:off x="4965072" y="4360248"/>
                <a:ext cx="95907" cy="8374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lumMod val="75000"/>
                  </a:scheme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5" name="Elipse 234">
                <a:extLst>
                  <a:ext uri="{FF2B5EF4-FFF2-40B4-BE49-F238E27FC236}">
                    <a16:creationId xmlns:a16="http://schemas.microsoft.com/office/drawing/2014/main" id="{A07E0DAF-7080-0B4A-A610-45428AFA396A}"/>
                  </a:ext>
                </a:extLst>
              </p:cNvPr>
              <p:cNvSpPr/>
              <p:nvPr/>
            </p:nvSpPr>
            <p:spPr>
              <a:xfrm>
                <a:off x="4973393" y="4583606"/>
                <a:ext cx="95907" cy="83749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6" name="Elipse 235">
                <a:extLst>
                  <a:ext uri="{FF2B5EF4-FFF2-40B4-BE49-F238E27FC236}">
                    <a16:creationId xmlns:a16="http://schemas.microsoft.com/office/drawing/2014/main" id="{6B5F153A-974F-3C2F-FB13-23B4015EA5B1}"/>
                  </a:ext>
                </a:extLst>
              </p:cNvPr>
              <p:cNvSpPr/>
              <p:nvPr/>
            </p:nvSpPr>
            <p:spPr>
              <a:xfrm>
                <a:off x="5378654" y="3750168"/>
                <a:ext cx="95907" cy="8374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lumMod val="75000"/>
                  </a:scheme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7" name="Elipse 236">
                <a:extLst>
                  <a:ext uri="{FF2B5EF4-FFF2-40B4-BE49-F238E27FC236}">
                    <a16:creationId xmlns:a16="http://schemas.microsoft.com/office/drawing/2014/main" id="{913FEDDB-4CAD-F1BC-497E-28528F23E663}"/>
                  </a:ext>
                </a:extLst>
              </p:cNvPr>
              <p:cNvSpPr/>
              <p:nvPr/>
            </p:nvSpPr>
            <p:spPr>
              <a:xfrm>
                <a:off x="5375789" y="3982607"/>
                <a:ext cx="95907" cy="8374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lumMod val="75000"/>
                  </a:scheme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8" name="Elipse 237">
                <a:extLst>
                  <a:ext uri="{FF2B5EF4-FFF2-40B4-BE49-F238E27FC236}">
                    <a16:creationId xmlns:a16="http://schemas.microsoft.com/office/drawing/2014/main" id="{6C9975F3-6DAF-E017-6C02-A7DCBCCB8200}"/>
                  </a:ext>
                </a:extLst>
              </p:cNvPr>
              <p:cNvSpPr/>
              <p:nvPr/>
            </p:nvSpPr>
            <p:spPr>
              <a:xfrm>
                <a:off x="5379154" y="4174305"/>
                <a:ext cx="95907" cy="8374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lumMod val="75000"/>
                  </a:scheme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9" name="Elipse 238">
                <a:extLst>
                  <a:ext uri="{FF2B5EF4-FFF2-40B4-BE49-F238E27FC236}">
                    <a16:creationId xmlns:a16="http://schemas.microsoft.com/office/drawing/2014/main" id="{9F554608-93FD-2AEC-2F95-0C342C70B7B2}"/>
                  </a:ext>
                </a:extLst>
              </p:cNvPr>
              <p:cNvSpPr/>
              <p:nvPr/>
            </p:nvSpPr>
            <p:spPr>
              <a:xfrm>
                <a:off x="5377140" y="4356272"/>
                <a:ext cx="95907" cy="8374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9525" cap="flat" cmpd="sng" algn="ctr">
                <a:solidFill>
                  <a:schemeClr val="accent4">
                    <a:lumMod val="75000"/>
                  </a:scheme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0" name="Elipse 239">
                <a:extLst>
                  <a:ext uri="{FF2B5EF4-FFF2-40B4-BE49-F238E27FC236}">
                    <a16:creationId xmlns:a16="http://schemas.microsoft.com/office/drawing/2014/main" id="{26291687-166C-CBE4-B814-3DB28ECDB5EF}"/>
                  </a:ext>
                </a:extLst>
              </p:cNvPr>
              <p:cNvSpPr/>
              <p:nvPr/>
            </p:nvSpPr>
            <p:spPr>
              <a:xfrm>
                <a:off x="5383497" y="4576615"/>
                <a:ext cx="95907" cy="83749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1" name="Elipse 240">
                <a:extLst>
                  <a:ext uri="{FF2B5EF4-FFF2-40B4-BE49-F238E27FC236}">
                    <a16:creationId xmlns:a16="http://schemas.microsoft.com/office/drawing/2014/main" id="{89266A9D-71D5-EE72-6845-935FECC5815E}"/>
                  </a:ext>
                </a:extLst>
              </p:cNvPr>
              <p:cNvSpPr/>
              <p:nvPr/>
            </p:nvSpPr>
            <p:spPr>
              <a:xfrm>
                <a:off x="3733926" y="4587069"/>
                <a:ext cx="95907" cy="83749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D4B5217F-27B8-871F-C597-F517832B61E6}"/>
              </a:ext>
            </a:extLst>
          </p:cNvPr>
          <p:cNvSpPr/>
          <p:nvPr/>
        </p:nvSpPr>
        <p:spPr>
          <a:xfrm>
            <a:off x="7756622" y="3303938"/>
            <a:ext cx="623718" cy="21837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76" name="Picture 6" descr="Resultado de imagen de raw materials icon">
            <a:extLst>
              <a:ext uri="{FF2B5EF4-FFF2-40B4-BE49-F238E27FC236}">
                <a16:creationId xmlns:a16="http://schemas.microsoft.com/office/drawing/2014/main" id="{374056EB-20E2-A7E3-E63E-73F336EA2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59" y="3105329"/>
            <a:ext cx="353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" name="Imagen 35" descr="Resultado de imagen de design of experiments icon">
            <a:extLst>
              <a:ext uri="{FF2B5EF4-FFF2-40B4-BE49-F238E27FC236}">
                <a16:creationId xmlns:a16="http://schemas.microsoft.com/office/drawing/2014/main" id="{65323B2D-8AB0-06FC-511C-A0E9651B2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73" y="3122033"/>
            <a:ext cx="360428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8" name="Grupo 277">
            <a:extLst>
              <a:ext uri="{FF2B5EF4-FFF2-40B4-BE49-F238E27FC236}">
                <a16:creationId xmlns:a16="http://schemas.microsoft.com/office/drawing/2014/main" id="{7F37A2D3-D18E-954F-7985-1AB1108B056A}"/>
              </a:ext>
            </a:extLst>
          </p:cNvPr>
          <p:cNvGrpSpPr/>
          <p:nvPr/>
        </p:nvGrpSpPr>
        <p:grpSpPr>
          <a:xfrm>
            <a:off x="523778" y="1882624"/>
            <a:ext cx="1958037" cy="1628219"/>
            <a:chOff x="523778" y="1311102"/>
            <a:chExt cx="1958037" cy="1628219"/>
          </a:xfrm>
        </p:grpSpPr>
        <p:sp>
          <p:nvSpPr>
            <p:cNvPr id="279" name="Elipse 278">
              <a:extLst>
                <a:ext uri="{FF2B5EF4-FFF2-40B4-BE49-F238E27FC236}">
                  <a16:creationId xmlns:a16="http://schemas.microsoft.com/office/drawing/2014/main" id="{C966EB24-6B5B-E29A-1C5D-C69C916649D6}"/>
                </a:ext>
              </a:extLst>
            </p:cNvPr>
            <p:cNvSpPr/>
            <p:nvPr/>
          </p:nvSpPr>
          <p:spPr>
            <a:xfrm>
              <a:off x="1455640" y="1915939"/>
              <a:ext cx="66675" cy="55563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0" name="Elipse 279">
              <a:extLst>
                <a:ext uri="{FF2B5EF4-FFF2-40B4-BE49-F238E27FC236}">
                  <a16:creationId xmlns:a16="http://schemas.microsoft.com/office/drawing/2014/main" id="{18CE22DE-F98C-6F6D-6735-A744B9E236C2}"/>
                </a:ext>
              </a:extLst>
            </p:cNvPr>
            <p:cNvSpPr/>
            <p:nvPr/>
          </p:nvSpPr>
          <p:spPr>
            <a:xfrm>
              <a:off x="1190528" y="2242964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2" name="Elipse 281">
              <a:extLst>
                <a:ext uri="{FF2B5EF4-FFF2-40B4-BE49-F238E27FC236}">
                  <a16:creationId xmlns:a16="http://schemas.microsoft.com/office/drawing/2014/main" id="{5D0B456B-FD09-6763-EAB7-8CF27CBBDE01}"/>
                </a:ext>
              </a:extLst>
            </p:cNvPr>
            <p:cNvSpPr/>
            <p:nvPr/>
          </p:nvSpPr>
          <p:spPr>
            <a:xfrm>
              <a:off x="1190528" y="2025477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3" name="Elipse 282">
              <a:extLst>
                <a:ext uri="{FF2B5EF4-FFF2-40B4-BE49-F238E27FC236}">
                  <a16:creationId xmlns:a16="http://schemas.microsoft.com/office/drawing/2014/main" id="{DC50168F-F112-EBB4-0656-F9B147CD6A1C}"/>
                </a:ext>
              </a:extLst>
            </p:cNvPr>
            <p:cNvSpPr/>
            <p:nvPr/>
          </p:nvSpPr>
          <p:spPr>
            <a:xfrm>
              <a:off x="793653" y="2242964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4" name="Elipse 283">
              <a:extLst>
                <a:ext uri="{FF2B5EF4-FFF2-40B4-BE49-F238E27FC236}">
                  <a16:creationId xmlns:a16="http://schemas.microsoft.com/office/drawing/2014/main" id="{298DC8B4-8469-2C0C-1431-ABE2C406EF62}"/>
                </a:ext>
              </a:extLst>
            </p:cNvPr>
            <p:cNvSpPr/>
            <p:nvPr/>
          </p:nvSpPr>
          <p:spPr>
            <a:xfrm>
              <a:off x="1125440" y="2460452"/>
              <a:ext cx="65088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85" name="Conector recto de flecha 65">
              <a:extLst>
                <a:ext uri="{FF2B5EF4-FFF2-40B4-BE49-F238E27FC236}">
                  <a16:creationId xmlns:a16="http://schemas.microsoft.com/office/drawing/2014/main" id="{B5C404E5-4288-E567-5527-268EF1532C2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25440" y="2188989"/>
              <a:ext cx="1060450" cy="0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Conector recto de flecha 66">
              <a:extLst>
                <a:ext uri="{FF2B5EF4-FFF2-40B4-BE49-F238E27FC236}">
                  <a16:creationId xmlns:a16="http://schemas.microsoft.com/office/drawing/2014/main" id="{F1F590FE-84DA-6C63-25FC-2A85F426ADE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25440" y="1426989"/>
              <a:ext cx="0" cy="762000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" name="Conector recto de flecha 67">
              <a:extLst>
                <a:ext uri="{FF2B5EF4-FFF2-40B4-BE49-F238E27FC236}">
                  <a16:creationId xmlns:a16="http://schemas.microsoft.com/office/drawing/2014/main" id="{7C0A6117-7003-4D4D-EADD-9EEA1695130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7128" y="2188989"/>
              <a:ext cx="471487" cy="428625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8" name="CuadroTexto 287">
              <a:extLst>
                <a:ext uri="{FF2B5EF4-FFF2-40B4-BE49-F238E27FC236}">
                  <a16:creationId xmlns:a16="http://schemas.microsoft.com/office/drawing/2014/main" id="{72E4C080-4A44-8E61-BD37-00EA52CC3D6F}"/>
                </a:ext>
              </a:extLst>
            </p:cNvPr>
            <p:cNvSpPr txBox="1"/>
            <p:nvPr/>
          </p:nvSpPr>
          <p:spPr>
            <a:xfrm>
              <a:off x="523778" y="2569989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289" name="CuadroTexto 288">
              <a:extLst>
                <a:ext uri="{FF2B5EF4-FFF2-40B4-BE49-F238E27FC236}">
                  <a16:creationId xmlns:a16="http://schemas.microsoft.com/office/drawing/2014/main" id="{5C65CA50-509D-E30D-2708-4244DD7876B3}"/>
                </a:ext>
              </a:extLst>
            </p:cNvPr>
            <p:cNvSpPr txBox="1"/>
            <p:nvPr/>
          </p:nvSpPr>
          <p:spPr>
            <a:xfrm>
              <a:off x="2119215" y="2133427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290" name="CuadroTexto 289">
              <a:extLst>
                <a:ext uri="{FF2B5EF4-FFF2-40B4-BE49-F238E27FC236}">
                  <a16:creationId xmlns:a16="http://schemas.microsoft.com/office/drawing/2014/main" id="{767CF17E-F690-F918-1A3E-347131820172}"/>
                </a:ext>
              </a:extLst>
            </p:cNvPr>
            <p:cNvSpPr txBox="1"/>
            <p:nvPr/>
          </p:nvSpPr>
          <p:spPr>
            <a:xfrm>
              <a:off x="726978" y="1311102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291" name="Elipse 290">
              <a:extLst>
                <a:ext uri="{FF2B5EF4-FFF2-40B4-BE49-F238E27FC236}">
                  <a16:creationId xmlns:a16="http://schemas.microsoft.com/office/drawing/2014/main" id="{86164BF4-D664-6EA7-EE00-24362DD7C51E}"/>
                </a:ext>
              </a:extLst>
            </p:cNvPr>
            <p:cNvSpPr/>
            <p:nvPr/>
          </p:nvSpPr>
          <p:spPr>
            <a:xfrm>
              <a:off x="1720753" y="2188989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2" name="Elipse 291">
              <a:extLst>
                <a:ext uri="{FF2B5EF4-FFF2-40B4-BE49-F238E27FC236}">
                  <a16:creationId xmlns:a16="http://schemas.microsoft.com/office/drawing/2014/main" id="{FDC3D3D7-A814-6B05-E393-AB375ADB92D5}"/>
                </a:ext>
              </a:extLst>
            </p:cNvPr>
            <p:cNvSpPr/>
            <p:nvPr/>
          </p:nvSpPr>
          <p:spPr>
            <a:xfrm>
              <a:off x="1920778" y="1807989"/>
              <a:ext cx="65087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3" name="Elipse 292">
              <a:extLst>
                <a:ext uri="{FF2B5EF4-FFF2-40B4-BE49-F238E27FC236}">
                  <a16:creationId xmlns:a16="http://schemas.microsoft.com/office/drawing/2014/main" id="{7FAA2E78-D181-FECE-DC0B-73B83DD943DB}"/>
                </a:ext>
              </a:extLst>
            </p:cNvPr>
            <p:cNvSpPr/>
            <p:nvPr/>
          </p:nvSpPr>
          <p:spPr>
            <a:xfrm>
              <a:off x="1655665" y="1698452"/>
              <a:ext cx="65088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4" name="Elipse 293">
              <a:extLst>
                <a:ext uri="{FF2B5EF4-FFF2-40B4-BE49-F238E27FC236}">
                  <a16:creationId xmlns:a16="http://schemas.microsoft.com/office/drawing/2014/main" id="{14D51208-78D5-1568-D1EF-90F4ED097730}"/>
                </a:ext>
              </a:extLst>
            </p:cNvPr>
            <p:cNvSpPr/>
            <p:nvPr/>
          </p:nvSpPr>
          <p:spPr>
            <a:xfrm>
              <a:off x="1190528" y="1752427"/>
              <a:ext cx="66675" cy="55562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5" name="Elipse 294">
              <a:extLst>
                <a:ext uri="{FF2B5EF4-FFF2-40B4-BE49-F238E27FC236}">
                  <a16:creationId xmlns:a16="http://schemas.microsoft.com/office/drawing/2014/main" id="{C9FD2595-C63F-B376-3625-D52B74508CA1}"/>
                </a:ext>
              </a:extLst>
            </p:cNvPr>
            <p:cNvSpPr/>
            <p:nvPr/>
          </p:nvSpPr>
          <p:spPr>
            <a:xfrm>
              <a:off x="925415" y="2079452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6" name="Elipse 295">
              <a:extLst>
                <a:ext uri="{FF2B5EF4-FFF2-40B4-BE49-F238E27FC236}">
                  <a16:creationId xmlns:a16="http://schemas.microsoft.com/office/drawing/2014/main" id="{6AE11274-5462-34AD-E386-3E3F91F54865}"/>
                </a:ext>
              </a:extLst>
            </p:cNvPr>
            <p:cNvSpPr/>
            <p:nvPr/>
          </p:nvSpPr>
          <p:spPr>
            <a:xfrm>
              <a:off x="1455640" y="2296939"/>
              <a:ext cx="66675" cy="55563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7" name="Elipse 296">
              <a:extLst>
                <a:ext uri="{FF2B5EF4-FFF2-40B4-BE49-F238E27FC236}">
                  <a16:creationId xmlns:a16="http://schemas.microsoft.com/office/drawing/2014/main" id="{0FE1936B-2DBE-0FBA-44F6-6E92250F95B4}"/>
                </a:ext>
              </a:extLst>
            </p:cNvPr>
            <p:cNvSpPr/>
            <p:nvPr/>
          </p:nvSpPr>
          <p:spPr>
            <a:xfrm>
              <a:off x="1720753" y="1971502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99" name="Elipse 298">
            <a:extLst>
              <a:ext uri="{FF2B5EF4-FFF2-40B4-BE49-F238E27FC236}">
                <a16:creationId xmlns:a16="http://schemas.microsoft.com/office/drawing/2014/main" id="{F7643398-1C96-62BD-B63D-E3429372F8F5}"/>
              </a:ext>
            </a:extLst>
          </p:cNvPr>
          <p:cNvSpPr/>
          <p:nvPr/>
        </p:nvSpPr>
        <p:spPr>
          <a:xfrm rot="19901757">
            <a:off x="580664" y="2298480"/>
            <a:ext cx="1498343" cy="762620"/>
          </a:xfrm>
          <a:prstGeom prst="ellipse">
            <a:avLst/>
          </a:prstGeom>
          <a:solidFill>
            <a:srgbClr val="FFFFFF">
              <a:alpha val="85098"/>
            </a:srgbClr>
          </a:solidFill>
          <a:ln w="22225" cap="flat" cmpd="sng" algn="ctr">
            <a:noFill/>
            <a:prstDash val="dash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5" name="Elipse 274">
            <a:extLst>
              <a:ext uri="{FF2B5EF4-FFF2-40B4-BE49-F238E27FC236}">
                <a16:creationId xmlns:a16="http://schemas.microsoft.com/office/drawing/2014/main" id="{22B7E5DC-491B-8CEB-F427-EACCB920DC2F}"/>
              </a:ext>
            </a:extLst>
          </p:cNvPr>
          <p:cNvSpPr/>
          <p:nvPr/>
        </p:nvSpPr>
        <p:spPr>
          <a:xfrm rot="19901757">
            <a:off x="551458" y="2256630"/>
            <a:ext cx="1498343" cy="762620"/>
          </a:xfrm>
          <a:prstGeom prst="ellipse">
            <a:avLst/>
          </a:prstGeom>
          <a:solidFill>
            <a:srgbClr val="C3D69B">
              <a:alpha val="30196"/>
            </a:srgbClr>
          </a:solidFill>
          <a:ln w="22225" cap="flat" cmpd="sng" algn="ctr">
            <a:solidFill>
              <a:schemeClr val="accent3">
                <a:lumMod val="60000"/>
                <a:lumOff val="40000"/>
              </a:schemeClr>
            </a:solidFill>
            <a:prstDash val="dash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00" name="Grupo 299">
            <a:extLst>
              <a:ext uri="{FF2B5EF4-FFF2-40B4-BE49-F238E27FC236}">
                <a16:creationId xmlns:a16="http://schemas.microsoft.com/office/drawing/2014/main" id="{BEF5E6EE-57EB-D5C3-1A71-385560E5CA81}"/>
              </a:ext>
            </a:extLst>
          </p:cNvPr>
          <p:cNvGrpSpPr>
            <a:grpSpLocks noChangeAspect="1"/>
          </p:cNvGrpSpPr>
          <p:nvPr/>
        </p:nvGrpSpPr>
        <p:grpSpPr>
          <a:xfrm rot="19775651">
            <a:off x="603615" y="2270591"/>
            <a:ext cx="1346772" cy="752224"/>
            <a:chOff x="3443199" y="3624654"/>
            <a:chExt cx="2313753" cy="1172502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301" name="Grupo 300">
              <a:extLst>
                <a:ext uri="{FF2B5EF4-FFF2-40B4-BE49-F238E27FC236}">
                  <a16:creationId xmlns:a16="http://schemas.microsoft.com/office/drawing/2014/main" id="{3B93392D-5AB3-3E17-8DC2-215B0D7EFDD8}"/>
                </a:ext>
              </a:extLst>
            </p:cNvPr>
            <p:cNvGrpSpPr/>
            <p:nvPr/>
          </p:nvGrpSpPr>
          <p:grpSpPr>
            <a:xfrm>
              <a:off x="3443199" y="3624654"/>
              <a:ext cx="2313753" cy="1172502"/>
              <a:chOff x="3443199" y="3624654"/>
              <a:chExt cx="2313753" cy="1172502"/>
            </a:xfrm>
            <a:grpFill/>
          </p:grpSpPr>
          <p:cxnSp>
            <p:nvCxnSpPr>
              <p:cNvPr id="328" name="Conector recto 327">
                <a:extLst>
                  <a:ext uri="{FF2B5EF4-FFF2-40B4-BE49-F238E27FC236}">
                    <a16:creationId xmlns:a16="http://schemas.microsoft.com/office/drawing/2014/main" id="{B5FDF50F-F5FD-CF58-AFDF-FE9B8848CDE4}"/>
                  </a:ext>
                </a:extLst>
              </p:cNvPr>
              <p:cNvCxnSpPr/>
              <p:nvPr/>
            </p:nvCxnSpPr>
            <p:spPr>
              <a:xfrm>
                <a:off x="4600076" y="3624654"/>
                <a:ext cx="0" cy="1172502"/>
              </a:xfrm>
              <a:prstGeom prst="line">
                <a:avLst/>
              </a:prstGeom>
              <a:grpFill/>
              <a:ln w="127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9" name="Conector recto 328">
                <a:extLst>
                  <a:ext uri="{FF2B5EF4-FFF2-40B4-BE49-F238E27FC236}">
                    <a16:creationId xmlns:a16="http://schemas.microsoft.com/office/drawing/2014/main" id="{CCF5E518-0131-FA71-A9BE-E0038B7A3D12}"/>
                  </a:ext>
                </a:extLst>
              </p:cNvPr>
              <p:cNvCxnSpPr/>
              <p:nvPr/>
            </p:nvCxnSpPr>
            <p:spPr>
              <a:xfrm>
                <a:off x="5418111" y="3796363"/>
                <a:ext cx="0" cy="829084"/>
              </a:xfrm>
              <a:prstGeom prst="line">
                <a:avLst/>
              </a:prstGeom>
              <a:grpFill/>
              <a:ln w="127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0" name="Conector recto 329">
                <a:extLst>
                  <a:ext uri="{FF2B5EF4-FFF2-40B4-BE49-F238E27FC236}">
                    <a16:creationId xmlns:a16="http://schemas.microsoft.com/office/drawing/2014/main" id="{3CC5F764-4319-4337-C399-BF549E4966F3}"/>
                  </a:ext>
                </a:extLst>
              </p:cNvPr>
              <p:cNvCxnSpPr/>
              <p:nvPr/>
            </p:nvCxnSpPr>
            <p:spPr>
              <a:xfrm>
                <a:off x="3443199" y="4210905"/>
                <a:ext cx="2313753" cy="0"/>
              </a:xfrm>
              <a:prstGeom prst="line">
                <a:avLst/>
              </a:prstGeom>
              <a:grpFill/>
              <a:ln w="127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1" name="Conector recto 330">
                <a:extLst>
                  <a:ext uri="{FF2B5EF4-FFF2-40B4-BE49-F238E27FC236}">
                    <a16:creationId xmlns:a16="http://schemas.microsoft.com/office/drawing/2014/main" id="{B260D320-9AC1-E5CF-5527-CFB9BCB45260}"/>
                  </a:ext>
                </a:extLst>
              </p:cNvPr>
              <p:cNvCxnSpPr/>
              <p:nvPr/>
            </p:nvCxnSpPr>
            <p:spPr>
              <a:xfrm>
                <a:off x="3782040" y="3796363"/>
                <a:ext cx="1636071" cy="0"/>
              </a:xfrm>
              <a:prstGeom prst="line">
                <a:avLst/>
              </a:prstGeom>
              <a:grpFill/>
              <a:ln w="127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Conector recto 331">
                <a:extLst>
                  <a:ext uri="{FF2B5EF4-FFF2-40B4-BE49-F238E27FC236}">
                    <a16:creationId xmlns:a16="http://schemas.microsoft.com/office/drawing/2014/main" id="{CEA79CDC-63EC-FF6F-57F6-EEA2A63CA578}"/>
                  </a:ext>
                </a:extLst>
              </p:cNvPr>
              <p:cNvCxnSpPr/>
              <p:nvPr/>
            </p:nvCxnSpPr>
            <p:spPr>
              <a:xfrm flipV="1">
                <a:off x="3782040" y="3796363"/>
                <a:ext cx="0" cy="829084"/>
              </a:xfrm>
              <a:prstGeom prst="line">
                <a:avLst/>
              </a:prstGeom>
              <a:grpFill/>
              <a:ln w="127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Conector recto 332">
                <a:extLst>
                  <a:ext uri="{FF2B5EF4-FFF2-40B4-BE49-F238E27FC236}">
                    <a16:creationId xmlns:a16="http://schemas.microsoft.com/office/drawing/2014/main" id="{C3E79C8B-2518-D842-6C4D-F32388F907A4}"/>
                  </a:ext>
                </a:extLst>
              </p:cNvPr>
              <p:cNvCxnSpPr/>
              <p:nvPr/>
            </p:nvCxnSpPr>
            <p:spPr>
              <a:xfrm>
                <a:off x="3782040" y="4625447"/>
                <a:ext cx="1636071" cy="0"/>
              </a:xfrm>
              <a:prstGeom prst="line">
                <a:avLst/>
              </a:prstGeom>
              <a:grpFill/>
              <a:ln w="127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4" name="Conector recto 333">
                <a:extLst>
                  <a:ext uri="{FF2B5EF4-FFF2-40B4-BE49-F238E27FC236}">
                    <a16:creationId xmlns:a16="http://schemas.microsoft.com/office/drawing/2014/main" id="{15E1E5D2-D901-CDCA-9533-9B84983C7EF4}"/>
                  </a:ext>
                </a:extLst>
              </p:cNvPr>
              <p:cNvCxnSpPr/>
              <p:nvPr/>
            </p:nvCxnSpPr>
            <p:spPr>
              <a:xfrm>
                <a:off x="3491880" y="4028335"/>
                <a:ext cx="2131514" cy="0"/>
              </a:xfrm>
              <a:prstGeom prst="line">
                <a:avLst/>
              </a:prstGeom>
              <a:grpFill/>
              <a:ln w="127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Conector recto 334">
                <a:extLst>
                  <a:ext uri="{FF2B5EF4-FFF2-40B4-BE49-F238E27FC236}">
                    <a16:creationId xmlns:a16="http://schemas.microsoft.com/office/drawing/2014/main" id="{4A592C52-9381-5A97-59CF-CF09C4368D33}"/>
                  </a:ext>
                </a:extLst>
              </p:cNvPr>
              <p:cNvCxnSpPr/>
              <p:nvPr/>
            </p:nvCxnSpPr>
            <p:spPr>
              <a:xfrm>
                <a:off x="3533201" y="4402123"/>
                <a:ext cx="2131514" cy="0"/>
              </a:xfrm>
              <a:prstGeom prst="line">
                <a:avLst/>
              </a:prstGeom>
              <a:grpFill/>
              <a:ln w="127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Conector recto 335">
                <a:extLst>
                  <a:ext uri="{FF2B5EF4-FFF2-40B4-BE49-F238E27FC236}">
                    <a16:creationId xmlns:a16="http://schemas.microsoft.com/office/drawing/2014/main" id="{7B4D8C92-DE99-DC73-6693-D56CECD21836}"/>
                  </a:ext>
                </a:extLst>
              </p:cNvPr>
              <p:cNvCxnSpPr/>
              <p:nvPr/>
            </p:nvCxnSpPr>
            <p:spPr>
              <a:xfrm>
                <a:off x="4223154" y="3704756"/>
                <a:ext cx="0" cy="1017690"/>
              </a:xfrm>
              <a:prstGeom prst="line">
                <a:avLst/>
              </a:prstGeom>
              <a:grpFill/>
              <a:ln w="127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Conector recto 336">
                <a:extLst>
                  <a:ext uri="{FF2B5EF4-FFF2-40B4-BE49-F238E27FC236}">
                    <a16:creationId xmlns:a16="http://schemas.microsoft.com/office/drawing/2014/main" id="{A9D5AD10-91A2-592D-4FB0-AA9BD36A1013}"/>
                  </a:ext>
                </a:extLst>
              </p:cNvPr>
              <p:cNvCxnSpPr/>
              <p:nvPr/>
            </p:nvCxnSpPr>
            <p:spPr>
              <a:xfrm>
                <a:off x="5012450" y="3685045"/>
                <a:ext cx="0" cy="1044000"/>
              </a:xfrm>
              <a:prstGeom prst="line">
                <a:avLst/>
              </a:prstGeom>
              <a:grpFill/>
              <a:ln w="127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2" name="Grupo 301">
              <a:extLst>
                <a:ext uri="{FF2B5EF4-FFF2-40B4-BE49-F238E27FC236}">
                  <a16:creationId xmlns:a16="http://schemas.microsoft.com/office/drawing/2014/main" id="{CFC21C95-885C-2B83-62F4-2B7818D2B108}"/>
                </a:ext>
              </a:extLst>
            </p:cNvPr>
            <p:cNvGrpSpPr/>
            <p:nvPr/>
          </p:nvGrpSpPr>
          <p:grpSpPr>
            <a:xfrm>
              <a:off x="3733926" y="3750168"/>
              <a:ext cx="1745478" cy="932820"/>
              <a:chOff x="3733926" y="3750168"/>
              <a:chExt cx="1745478" cy="932820"/>
            </a:xfrm>
            <a:grpFill/>
          </p:grpSpPr>
          <p:sp>
            <p:nvSpPr>
              <p:cNvPr id="303" name="Elipse 302">
                <a:extLst>
                  <a:ext uri="{FF2B5EF4-FFF2-40B4-BE49-F238E27FC236}">
                    <a16:creationId xmlns:a16="http://schemas.microsoft.com/office/drawing/2014/main" id="{AB6B8A70-F1D0-638A-A4CE-8B872C982E3B}"/>
                  </a:ext>
                </a:extLst>
              </p:cNvPr>
              <p:cNvSpPr/>
              <p:nvPr/>
            </p:nvSpPr>
            <p:spPr>
              <a:xfrm>
                <a:off x="3737859" y="3768771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4" name="Elipse 303">
                <a:extLst>
                  <a:ext uri="{FF2B5EF4-FFF2-40B4-BE49-F238E27FC236}">
                    <a16:creationId xmlns:a16="http://schemas.microsoft.com/office/drawing/2014/main" id="{DD9E34DA-8742-6CDC-FBC9-CE87A784589E}"/>
                  </a:ext>
                </a:extLst>
              </p:cNvPr>
              <p:cNvSpPr/>
              <p:nvPr/>
            </p:nvSpPr>
            <p:spPr>
              <a:xfrm>
                <a:off x="3734074" y="3981378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5" name="Elipse 304">
                <a:extLst>
                  <a:ext uri="{FF2B5EF4-FFF2-40B4-BE49-F238E27FC236}">
                    <a16:creationId xmlns:a16="http://schemas.microsoft.com/office/drawing/2014/main" id="{502AAF5A-5158-8A65-FDD8-31FCB4D399F2}"/>
                  </a:ext>
                </a:extLst>
              </p:cNvPr>
              <p:cNvSpPr/>
              <p:nvPr/>
            </p:nvSpPr>
            <p:spPr>
              <a:xfrm>
                <a:off x="3738522" y="4184698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6" name="Elipse 305">
                <a:extLst>
                  <a:ext uri="{FF2B5EF4-FFF2-40B4-BE49-F238E27FC236}">
                    <a16:creationId xmlns:a16="http://schemas.microsoft.com/office/drawing/2014/main" id="{83C40FAF-09A1-7E52-65E0-86E75543D365}"/>
                  </a:ext>
                </a:extLst>
              </p:cNvPr>
              <p:cNvSpPr/>
              <p:nvPr/>
            </p:nvSpPr>
            <p:spPr>
              <a:xfrm>
                <a:off x="3734075" y="4371041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7" name="Elipse 306">
                <a:extLst>
                  <a:ext uri="{FF2B5EF4-FFF2-40B4-BE49-F238E27FC236}">
                    <a16:creationId xmlns:a16="http://schemas.microsoft.com/office/drawing/2014/main" id="{7DBAF6FA-8D7E-9F0F-CDA4-50581C9181DA}"/>
                  </a:ext>
                </a:extLst>
              </p:cNvPr>
              <p:cNvSpPr/>
              <p:nvPr/>
            </p:nvSpPr>
            <p:spPr>
              <a:xfrm>
                <a:off x="4175096" y="3754488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8" name="Elipse 307">
                <a:extLst>
                  <a:ext uri="{FF2B5EF4-FFF2-40B4-BE49-F238E27FC236}">
                    <a16:creationId xmlns:a16="http://schemas.microsoft.com/office/drawing/2014/main" id="{F6ACB4C8-225F-4396-752D-12D22E4AAF2F}"/>
                  </a:ext>
                </a:extLst>
              </p:cNvPr>
              <p:cNvSpPr/>
              <p:nvPr/>
            </p:nvSpPr>
            <p:spPr>
              <a:xfrm>
                <a:off x="4179183" y="3980117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9" name="Elipse 308">
                <a:extLst>
                  <a:ext uri="{FF2B5EF4-FFF2-40B4-BE49-F238E27FC236}">
                    <a16:creationId xmlns:a16="http://schemas.microsoft.com/office/drawing/2014/main" id="{DE6D6314-528E-7FB3-EC49-6ADC7CDDDA1A}"/>
                  </a:ext>
                </a:extLst>
              </p:cNvPr>
              <p:cNvSpPr/>
              <p:nvPr/>
            </p:nvSpPr>
            <p:spPr>
              <a:xfrm>
                <a:off x="4175096" y="4172405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0" name="Elipse 309">
                <a:extLst>
                  <a:ext uri="{FF2B5EF4-FFF2-40B4-BE49-F238E27FC236}">
                    <a16:creationId xmlns:a16="http://schemas.microsoft.com/office/drawing/2014/main" id="{6C79716D-27E9-4200-20BB-DA2A425ACF71}"/>
                  </a:ext>
                </a:extLst>
              </p:cNvPr>
              <p:cNvSpPr/>
              <p:nvPr/>
            </p:nvSpPr>
            <p:spPr>
              <a:xfrm>
                <a:off x="4175200" y="4362480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1" name="Elipse 310">
                <a:extLst>
                  <a:ext uri="{FF2B5EF4-FFF2-40B4-BE49-F238E27FC236}">
                    <a16:creationId xmlns:a16="http://schemas.microsoft.com/office/drawing/2014/main" id="{680B8C30-DD86-093F-31B6-175F7F099E12}"/>
                  </a:ext>
                </a:extLst>
              </p:cNvPr>
              <p:cNvSpPr/>
              <p:nvPr/>
            </p:nvSpPr>
            <p:spPr>
              <a:xfrm>
                <a:off x="4171887" y="4599239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2" name="Elipse 311">
                <a:extLst>
                  <a:ext uri="{FF2B5EF4-FFF2-40B4-BE49-F238E27FC236}">
                    <a16:creationId xmlns:a16="http://schemas.microsoft.com/office/drawing/2014/main" id="{CC734A6F-9495-515B-D83B-EF97172F0988}"/>
                  </a:ext>
                </a:extLst>
              </p:cNvPr>
              <p:cNvSpPr/>
              <p:nvPr/>
            </p:nvSpPr>
            <p:spPr>
              <a:xfrm>
                <a:off x="4556630" y="4590198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3" name="Elipse 312">
                <a:extLst>
                  <a:ext uri="{FF2B5EF4-FFF2-40B4-BE49-F238E27FC236}">
                    <a16:creationId xmlns:a16="http://schemas.microsoft.com/office/drawing/2014/main" id="{1239F805-8D35-DC12-D55E-326DAD101934}"/>
                  </a:ext>
                </a:extLst>
              </p:cNvPr>
              <p:cNvSpPr/>
              <p:nvPr/>
            </p:nvSpPr>
            <p:spPr>
              <a:xfrm>
                <a:off x="4558578" y="4365141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4" name="Elipse 313">
                <a:extLst>
                  <a:ext uri="{FF2B5EF4-FFF2-40B4-BE49-F238E27FC236}">
                    <a16:creationId xmlns:a16="http://schemas.microsoft.com/office/drawing/2014/main" id="{EF96A840-E06A-37BA-7026-BCA8B142B25A}"/>
                  </a:ext>
                </a:extLst>
              </p:cNvPr>
              <p:cNvSpPr/>
              <p:nvPr/>
            </p:nvSpPr>
            <p:spPr>
              <a:xfrm>
                <a:off x="4551004" y="4169644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5" name="Elipse 314">
                <a:extLst>
                  <a:ext uri="{FF2B5EF4-FFF2-40B4-BE49-F238E27FC236}">
                    <a16:creationId xmlns:a16="http://schemas.microsoft.com/office/drawing/2014/main" id="{F546A5F5-B4CB-8F20-1788-0333EDEA3199}"/>
                  </a:ext>
                </a:extLst>
              </p:cNvPr>
              <p:cNvSpPr/>
              <p:nvPr/>
            </p:nvSpPr>
            <p:spPr>
              <a:xfrm>
                <a:off x="4552407" y="3975888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6" name="Elipse 315">
                <a:extLst>
                  <a:ext uri="{FF2B5EF4-FFF2-40B4-BE49-F238E27FC236}">
                    <a16:creationId xmlns:a16="http://schemas.microsoft.com/office/drawing/2014/main" id="{7DD534B0-6892-0D82-CE9E-D95F649EB4CF}"/>
                  </a:ext>
                </a:extLst>
              </p:cNvPr>
              <p:cNvSpPr/>
              <p:nvPr/>
            </p:nvSpPr>
            <p:spPr>
              <a:xfrm>
                <a:off x="4556629" y="3750169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7" name="Elipse 316">
                <a:extLst>
                  <a:ext uri="{FF2B5EF4-FFF2-40B4-BE49-F238E27FC236}">
                    <a16:creationId xmlns:a16="http://schemas.microsoft.com/office/drawing/2014/main" id="{93B69A5E-028E-D998-C77F-6B13336568F2}"/>
                  </a:ext>
                </a:extLst>
              </p:cNvPr>
              <p:cNvSpPr/>
              <p:nvPr/>
            </p:nvSpPr>
            <p:spPr>
              <a:xfrm>
                <a:off x="4980149" y="3759228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8" name="Elipse 317">
                <a:extLst>
                  <a:ext uri="{FF2B5EF4-FFF2-40B4-BE49-F238E27FC236}">
                    <a16:creationId xmlns:a16="http://schemas.microsoft.com/office/drawing/2014/main" id="{705EC9F2-92F5-F563-D9E9-FA14BBDB1F4D}"/>
                  </a:ext>
                </a:extLst>
              </p:cNvPr>
              <p:cNvSpPr/>
              <p:nvPr/>
            </p:nvSpPr>
            <p:spPr>
              <a:xfrm>
                <a:off x="4972817" y="3965944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9" name="Elipse 318">
                <a:extLst>
                  <a:ext uri="{FF2B5EF4-FFF2-40B4-BE49-F238E27FC236}">
                    <a16:creationId xmlns:a16="http://schemas.microsoft.com/office/drawing/2014/main" id="{C86B7D4B-5A90-6FAD-E4B5-6D228DAB598F}"/>
                  </a:ext>
                </a:extLst>
              </p:cNvPr>
              <p:cNvSpPr/>
              <p:nvPr/>
            </p:nvSpPr>
            <p:spPr>
              <a:xfrm>
                <a:off x="4972817" y="4151302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0" name="Elipse 319">
                <a:extLst>
                  <a:ext uri="{FF2B5EF4-FFF2-40B4-BE49-F238E27FC236}">
                    <a16:creationId xmlns:a16="http://schemas.microsoft.com/office/drawing/2014/main" id="{6EB7076B-81FB-C405-947D-22B49C22B960}"/>
                  </a:ext>
                </a:extLst>
              </p:cNvPr>
              <p:cNvSpPr/>
              <p:nvPr/>
            </p:nvSpPr>
            <p:spPr>
              <a:xfrm>
                <a:off x="4965072" y="4360248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1" name="Elipse 320">
                <a:extLst>
                  <a:ext uri="{FF2B5EF4-FFF2-40B4-BE49-F238E27FC236}">
                    <a16:creationId xmlns:a16="http://schemas.microsoft.com/office/drawing/2014/main" id="{FAB7A6A8-5735-4324-B34B-914CE29B1D2A}"/>
                  </a:ext>
                </a:extLst>
              </p:cNvPr>
              <p:cNvSpPr/>
              <p:nvPr/>
            </p:nvSpPr>
            <p:spPr>
              <a:xfrm>
                <a:off x="4973393" y="4583606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2" name="Elipse 321">
                <a:extLst>
                  <a:ext uri="{FF2B5EF4-FFF2-40B4-BE49-F238E27FC236}">
                    <a16:creationId xmlns:a16="http://schemas.microsoft.com/office/drawing/2014/main" id="{3DCF2BE0-4223-CA78-1C3A-44C0F69C2579}"/>
                  </a:ext>
                </a:extLst>
              </p:cNvPr>
              <p:cNvSpPr/>
              <p:nvPr/>
            </p:nvSpPr>
            <p:spPr>
              <a:xfrm>
                <a:off x="5378654" y="3750168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3" name="Elipse 322">
                <a:extLst>
                  <a:ext uri="{FF2B5EF4-FFF2-40B4-BE49-F238E27FC236}">
                    <a16:creationId xmlns:a16="http://schemas.microsoft.com/office/drawing/2014/main" id="{623211E4-58D9-8474-5B9F-8C1EA0F90236}"/>
                  </a:ext>
                </a:extLst>
              </p:cNvPr>
              <p:cNvSpPr/>
              <p:nvPr/>
            </p:nvSpPr>
            <p:spPr>
              <a:xfrm>
                <a:off x="5375789" y="3982607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4" name="Elipse 323">
                <a:extLst>
                  <a:ext uri="{FF2B5EF4-FFF2-40B4-BE49-F238E27FC236}">
                    <a16:creationId xmlns:a16="http://schemas.microsoft.com/office/drawing/2014/main" id="{0D0C47B6-9DD4-7703-DDAD-2E247067CEDF}"/>
                  </a:ext>
                </a:extLst>
              </p:cNvPr>
              <p:cNvSpPr/>
              <p:nvPr/>
            </p:nvSpPr>
            <p:spPr>
              <a:xfrm>
                <a:off x="5379154" y="4174305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5" name="Elipse 324">
                <a:extLst>
                  <a:ext uri="{FF2B5EF4-FFF2-40B4-BE49-F238E27FC236}">
                    <a16:creationId xmlns:a16="http://schemas.microsoft.com/office/drawing/2014/main" id="{7AF08C5E-D8A2-4523-5A00-1AD25DE1BFC5}"/>
                  </a:ext>
                </a:extLst>
              </p:cNvPr>
              <p:cNvSpPr/>
              <p:nvPr/>
            </p:nvSpPr>
            <p:spPr>
              <a:xfrm>
                <a:off x="5377140" y="4356272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6" name="Elipse 325">
                <a:extLst>
                  <a:ext uri="{FF2B5EF4-FFF2-40B4-BE49-F238E27FC236}">
                    <a16:creationId xmlns:a16="http://schemas.microsoft.com/office/drawing/2014/main" id="{43D67BE3-C584-BEB1-4BBA-07526062E25D}"/>
                  </a:ext>
                </a:extLst>
              </p:cNvPr>
              <p:cNvSpPr/>
              <p:nvPr/>
            </p:nvSpPr>
            <p:spPr>
              <a:xfrm>
                <a:off x="5383497" y="4576615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7" name="Elipse 326">
                <a:extLst>
                  <a:ext uri="{FF2B5EF4-FFF2-40B4-BE49-F238E27FC236}">
                    <a16:creationId xmlns:a16="http://schemas.microsoft.com/office/drawing/2014/main" id="{3F6B05AB-CDC3-7B5B-FF8D-EDBDBAC96EB8}"/>
                  </a:ext>
                </a:extLst>
              </p:cNvPr>
              <p:cNvSpPr/>
              <p:nvPr/>
            </p:nvSpPr>
            <p:spPr>
              <a:xfrm>
                <a:off x="3733926" y="4587069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149" name="CuadroTexto 148">
            <a:extLst>
              <a:ext uri="{FF2B5EF4-FFF2-40B4-BE49-F238E27FC236}">
                <a16:creationId xmlns:a16="http://schemas.microsoft.com/office/drawing/2014/main" id="{A7483D71-B285-411A-FE99-6D2A38BF9320}"/>
              </a:ext>
            </a:extLst>
          </p:cNvPr>
          <p:cNvSpPr txBox="1"/>
          <p:nvPr/>
        </p:nvSpPr>
        <p:spPr>
          <a:xfrm>
            <a:off x="8105872" y="2444056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prstClr val="black"/>
                </a:solidFill>
                <a:latin typeface="Calibri"/>
              </a:rPr>
              <a:t>y</a:t>
            </a:r>
            <a:r>
              <a:rPr lang="es-ES" kern="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cxnSp>
        <p:nvCxnSpPr>
          <p:cNvPr id="153" name="Conector recto de flecha 30">
            <a:extLst>
              <a:ext uri="{FF2B5EF4-FFF2-40B4-BE49-F238E27FC236}">
                <a16:creationId xmlns:a16="http://schemas.microsoft.com/office/drawing/2014/main" id="{3A5EB211-EF1C-0B30-586E-A0B3045AFD0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894609" y="2405956"/>
            <a:ext cx="1592263" cy="328613"/>
          </a:xfrm>
          <a:prstGeom prst="straightConnector1">
            <a:avLst/>
          </a:prstGeom>
          <a:noFill/>
          <a:ln w="38100" algn="ctr">
            <a:solidFill>
              <a:srgbClr val="C0504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3" name="Picture 10" descr="Resultado de imagen de quality characteristic icon">
            <a:extLst>
              <a:ext uri="{FF2B5EF4-FFF2-40B4-BE49-F238E27FC236}">
                <a16:creationId xmlns:a16="http://schemas.microsoft.com/office/drawing/2014/main" id="{5D354C2A-4E20-06C7-A165-028955C294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22033"/>
            <a:ext cx="360000" cy="37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id="{6D3892B8-DBA1-3CF6-E8DD-F442FCFC8E58}"/>
              </a:ext>
            </a:extLst>
          </p:cNvPr>
          <p:cNvGrpSpPr/>
          <p:nvPr/>
        </p:nvGrpSpPr>
        <p:grpSpPr>
          <a:xfrm>
            <a:off x="7068623" y="2408584"/>
            <a:ext cx="1259254" cy="352851"/>
            <a:chOff x="7068623" y="1837062"/>
            <a:chExt cx="1259254" cy="352851"/>
          </a:xfrm>
        </p:grpSpPr>
        <p:sp>
          <p:nvSpPr>
            <p:cNvPr id="172" name="Elipse 171">
              <a:extLst>
                <a:ext uri="{FF2B5EF4-FFF2-40B4-BE49-F238E27FC236}">
                  <a16:creationId xmlns:a16="http://schemas.microsoft.com/office/drawing/2014/main" id="{F037D118-F6BD-D5CD-C9B2-991A60DD6AAC}"/>
                </a:ext>
              </a:extLst>
            </p:cNvPr>
            <p:cNvSpPr/>
            <p:nvPr/>
          </p:nvSpPr>
          <p:spPr>
            <a:xfrm rot="19775651">
              <a:off x="7655992" y="1916854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Elipse 196">
              <a:extLst>
                <a:ext uri="{FF2B5EF4-FFF2-40B4-BE49-F238E27FC236}">
                  <a16:creationId xmlns:a16="http://schemas.microsoft.com/office/drawing/2014/main" id="{7C2C5092-153C-F555-D9BB-8D1BD2A5DA81}"/>
                </a:ext>
              </a:extLst>
            </p:cNvPr>
            <p:cNvSpPr/>
            <p:nvPr/>
          </p:nvSpPr>
          <p:spPr>
            <a:xfrm rot="19775651">
              <a:off x="7791695" y="2002255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Elipse 200">
              <a:extLst>
                <a:ext uri="{FF2B5EF4-FFF2-40B4-BE49-F238E27FC236}">
                  <a16:creationId xmlns:a16="http://schemas.microsoft.com/office/drawing/2014/main" id="{3D1BDC2D-6DB6-9418-09AA-5936D16DA8CF}"/>
                </a:ext>
              </a:extLst>
            </p:cNvPr>
            <p:cNvSpPr/>
            <p:nvPr/>
          </p:nvSpPr>
          <p:spPr>
            <a:xfrm rot="19775651">
              <a:off x="8076311" y="1837062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3" name="Elipse 202">
              <a:extLst>
                <a:ext uri="{FF2B5EF4-FFF2-40B4-BE49-F238E27FC236}">
                  <a16:creationId xmlns:a16="http://schemas.microsoft.com/office/drawing/2014/main" id="{F248C96B-2FA1-0863-3DC6-566AE959BCD5}"/>
                </a:ext>
              </a:extLst>
            </p:cNvPr>
            <p:cNvSpPr/>
            <p:nvPr/>
          </p:nvSpPr>
          <p:spPr>
            <a:xfrm rot="19775651">
              <a:off x="8272052" y="1914316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5" name="Elipse 204">
              <a:extLst>
                <a:ext uri="{FF2B5EF4-FFF2-40B4-BE49-F238E27FC236}">
                  <a16:creationId xmlns:a16="http://schemas.microsoft.com/office/drawing/2014/main" id="{658FC85D-9FA8-E3C8-B28B-E82E6530FF79}"/>
                </a:ext>
              </a:extLst>
            </p:cNvPr>
            <p:cNvSpPr/>
            <p:nvPr/>
          </p:nvSpPr>
          <p:spPr>
            <a:xfrm rot="19775651">
              <a:off x="7893624" y="1867847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6" name="Elipse 205">
              <a:extLst>
                <a:ext uri="{FF2B5EF4-FFF2-40B4-BE49-F238E27FC236}">
                  <a16:creationId xmlns:a16="http://schemas.microsoft.com/office/drawing/2014/main" id="{0F30264D-F620-7C24-E3E8-EE174B7675DA}"/>
                </a:ext>
              </a:extLst>
            </p:cNvPr>
            <p:cNvSpPr/>
            <p:nvPr/>
          </p:nvSpPr>
          <p:spPr>
            <a:xfrm rot="19775651">
              <a:off x="8016298" y="1985481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7" name="Elipse 206">
              <a:extLst>
                <a:ext uri="{FF2B5EF4-FFF2-40B4-BE49-F238E27FC236}">
                  <a16:creationId xmlns:a16="http://schemas.microsoft.com/office/drawing/2014/main" id="{B90B62CB-96BA-84EA-7F30-69EA339DD9BB}"/>
                </a:ext>
              </a:extLst>
            </p:cNvPr>
            <p:cNvSpPr/>
            <p:nvPr/>
          </p:nvSpPr>
          <p:spPr>
            <a:xfrm rot="19775651">
              <a:off x="7580652" y="2028918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8" name="Elipse 207">
              <a:extLst>
                <a:ext uri="{FF2B5EF4-FFF2-40B4-BE49-F238E27FC236}">
                  <a16:creationId xmlns:a16="http://schemas.microsoft.com/office/drawing/2014/main" id="{B5CBFA32-D594-5924-F896-6CBD33AAF533}"/>
                </a:ext>
              </a:extLst>
            </p:cNvPr>
            <p:cNvSpPr/>
            <p:nvPr/>
          </p:nvSpPr>
          <p:spPr>
            <a:xfrm rot="19775651">
              <a:off x="7420577" y="1974390"/>
              <a:ext cx="55825" cy="537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Elipse 208">
              <a:extLst>
                <a:ext uri="{FF2B5EF4-FFF2-40B4-BE49-F238E27FC236}">
                  <a16:creationId xmlns:a16="http://schemas.microsoft.com/office/drawing/2014/main" id="{5AB65BCC-262C-5BA0-01F9-4A1BE2421B15}"/>
                </a:ext>
              </a:extLst>
            </p:cNvPr>
            <p:cNvSpPr/>
            <p:nvPr/>
          </p:nvSpPr>
          <p:spPr>
            <a:xfrm rot="19775651">
              <a:off x="7317264" y="2086660"/>
              <a:ext cx="55825" cy="537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Elipse 209">
              <a:extLst>
                <a:ext uri="{FF2B5EF4-FFF2-40B4-BE49-F238E27FC236}">
                  <a16:creationId xmlns:a16="http://schemas.microsoft.com/office/drawing/2014/main" id="{29E36208-0C06-37D2-CC5C-CF115E39B53B}"/>
                </a:ext>
              </a:extLst>
            </p:cNvPr>
            <p:cNvSpPr/>
            <p:nvPr/>
          </p:nvSpPr>
          <p:spPr>
            <a:xfrm rot="19775651">
              <a:off x="7150922" y="2011687"/>
              <a:ext cx="55825" cy="537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Elipse 210">
              <a:extLst>
                <a:ext uri="{FF2B5EF4-FFF2-40B4-BE49-F238E27FC236}">
                  <a16:creationId xmlns:a16="http://schemas.microsoft.com/office/drawing/2014/main" id="{9F93D29C-C1DE-D61E-F9A2-5FBEF26FEFA0}"/>
                </a:ext>
              </a:extLst>
            </p:cNvPr>
            <p:cNvSpPr/>
            <p:nvPr/>
          </p:nvSpPr>
          <p:spPr>
            <a:xfrm rot="19775651">
              <a:off x="7068623" y="2136183"/>
              <a:ext cx="55825" cy="537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F90D7496-841C-9F3B-F46F-6A708724EF52}"/>
              </a:ext>
            </a:extLst>
          </p:cNvPr>
          <p:cNvGrpSpPr/>
          <p:nvPr/>
        </p:nvGrpSpPr>
        <p:grpSpPr>
          <a:xfrm>
            <a:off x="7012430" y="1650104"/>
            <a:ext cx="1473118" cy="1191012"/>
            <a:chOff x="7012430" y="1078582"/>
            <a:chExt cx="1473118" cy="1191012"/>
          </a:xfrm>
        </p:grpSpPr>
        <p:grpSp>
          <p:nvGrpSpPr>
            <p:cNvPr id="12" name="Grupo 11">
              <a:extLst>
                <a:ext uri="{FF2B5EF4-FFF2-40B4-BE49-F238E27FC236}">
                  <a16:creationId xmlns:a16="http://schemas.microsoft.com/office/drawing/2014/main" id="{659466CF-731E-2A29-0A30-79663A559A39}"/>
                </a:ext>
              </a:extLst>
            </p:cNvPr>
            <p:cNvGrpSpPr/>
            <p:nvPr/>
          </p:nvGrpSpPr>
          <p:grpSpPr>
            <a:xfrm>
              <a:off x="7532109" y="1773469"/>
              <a:ext cx="953439" cy="496125"/>
              <a:chOff x="7532109" y="1773469"/>
              <a:chExt cx="953439" cy="496125"/>
            </a:xfrm>
          </p:grpSpPr>
          <p:cxnSp>
            <p:nvCxnSpPr>
              <p:cNvPr id="5" name="Conector recto 4">
                <a:extLst>
                  <a:ext uri="{FF2B5EF4-FFF2-40B4-BE49-F238E27FC236}">
                    <a16:creationId xmlns:a16="http://schemas.microsoft.com/office/drawing/2014/main" id="{2598B750-C890-24AA-5A56-FE455F3BEB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32109" y="1773469"/>
                <a:ext cx="103163" cy="496125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Conector recto de flecha 30">
                <a:extLst>
                  <a:ext uri="{FF2B5EF4-FFF2-40B4-BE49-F238E27FC236}">
                    <a16:creationId xmlns:a16="http://schemas.microsoft.com/office/drawing/2014/main" id="{5E2126D0-C826-1382-7946-B43A61186823}"/>
                  </a:ext>
                </a:extLst>
              </p:cNvPr>
              <p:cNvCxnSpPr>
                <a:cxnSpLocks noChangeAspect="1" noChangeShapeType="1"/>
              </p:cNvCxnSpPr>
              <p:nvPr/>
            </p:nvCxnSpPr>
            <p:spPr bwMode="auto">
              <a:xfrm flipV="1">
                <a:off x="7602874" y="1834842"/>
                <a:ext cx="882674" cy="182167"/>
              </a:xfrm>
              <a:prstGeom prst="straightConnector1">
                <a:avLst/>
              </a:prstGeom>
              <a:noFill/>
              <a:ln w="38100" algn="ctr">
                <a:solidFill>
                  <a:srgbClr val="00B05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CuadroTexto 211">
                  <a:extLst>
                    <a:ext uri="{FF2B5EF4-FFF2-40B4-BE49-F238E27FC236}">
                      <a16:creationId xmlns:a16="http://schemas.microsoft.com/office/drawing/2014/main" id="{D6B4331C-CA20-2462-6BA4-9209C02A7BA1}"/>
                    </a:ext>
                  </a:extLst>
                </p:cNvPr>
                <p:cNvSpPr txBox="1"/>
                <p:nvPr/>
              </p:nvSpPr>
              <p:spPr>
                <a:xfrm>
                  <a:off x="7012430" y="1078582"/>
                  <a:ext cx="1360818" cy="33855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200" b="0" i="1" smtClean="0">
                            <a:latin typeface="Cambria Math" panose="02040503050406030204" pitchFamily="18" charset="0"/>
                          </a:rPr>
                          <m:t>𝐿𝑆𝐿</m:t>
                        </m:r>
                        <m:r>
                          <a:rPr lang="es-E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s-E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2200" b="0" i="1" smtClean="0">
                                <a:latin typeface="Cambria Math" panose="02040503050406030204" pitchFamily="18" charset="0"/>
                              </a:rPr>
                              <m:t>𝑑𝑒𝑠</m:t>
                            </m:r>
                          </m:sub>
                        </m:sSub>
                      </m:oMath>
                    </m:oMathPara>
                  </a14:m>
                  <a:endParaRPr lang="en-GB" sz="2200" dirty="0"/>
                </a:p>
              </p:txBody>
            </p:sp>
          </mc:Choice>
          <mc:Fallback xmlns="">
            <p:sp>
              <p:nvSpPr>
                <p:cNvPr id="212" name="CuadroTexto 211">
                  <a:extLst>
                    <a:ext uri="{FF2B5EF4-FFF2-40B4-BE49-F238E27FC236}">
                      <a16:creationId xmlns:a16="http://schemas.microsoft.com/office/drawing/2014/main" id="{D6B4331C-CA20-2462-6BA4-9209C02A7B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12430" y="1078582"/>
                  <a:ext cx="1360818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5804" r="-2679" b="-2545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7" name="CuadroTexto 216">
            <a:extLst>
              <a:ext uri="{FF2B5EF4-FFF2-40B4-BE49-F238E27FC236}">
                <a16:creationId xmlns:a16="http://schemas.microsoft.com/office/drawing/2014/main" id="{65C8CF5E-841F-5B4F-BEB8-B4AAF039A54C}"/>
              </a:ext>
            </a:extLst>
          </p:cNvPr>
          <p:cNvSpPr txBox="1"/>
          <p:nvPr/>
        </p:nvSpPr>
        <p:spPr>
          <a:xfrm>
            <a:off x="3482121" y="2839859"/>
            <a:ext cx="2703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 Bayesian linear modelling</a:t>
            </a:r>
          </a:p>
          <a:p>
            <a:r>
              <a:rPr lang="en-GB" dirty="0"/>
              <a:t>- Random Forest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5ED9462-09F9-11B6-5AF1-018DB98D3CCC}"/>
              </a:ext>
            </a:extLst>
          </p:cNvPr>
          <p:cNvGrpSpPr/>
          <p:nvPr/>
        </p:nvGrpSpPr>
        <p:grpSpPr>
          <a:xfrm>
            <a:off x="206464" y="1413888"/>
            <a:ext cx="2917352" cy="4136290"/>
            <a:chOff x="99750" y="980728"/>
            <a:chExt cx="2917352" cy="4136290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B776D340-DDEC-52FB-6C88-4F9C0FB04CAD}"/>
                </a:ext>
              </a:extLst>
            </p:cNvPr>
            <p:cNvSpPr/>
            <p:nvPr/>
          </p:nvSpPr>
          <p:spPr>
            <a:xfrm>
              <a:off x="107504" y="980728"/>
              <a:ext cx="2408057" cy="208046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Rectángulo 217">
              <a:extLst>
                <a:ext uri="{FF2B5EF4-FFF2-40B4-BE49-F238E27FC236}">
                  <a16:creationId xmlns:a16="http://schemas.microsoft.com/office/drawing/2014/main" id="{75A7BB7E-6ADD-B9BB-5B35-D9A7368E2B40}"/>
                </a:ext>
              </a:extLst>
            </p:cNvPr>
            <p:cNvSpPr/>
            <p:nvPr/>
          </p:nvSpPr>
          <p:spPr>
            <a:xfrm>
              <a:off x="99750" y="3036550"/>
              <a:ext cx="2917352" cy="2080468"/>
            </a:xfrm>
            <a:prstGeom prst="rect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9" name="Rectángulo 218">
            <a:extLst>
              <a:ext uri="{FF2B5EF4-FFF2-40B4-BE49-F238E27FC236}">
                <a16:creationId xmlns:a16="http://schemas.microsoft.com/office/drawing/2014/main" id="{FE88A611-998A-BAB0-7D89-B0CF086FAB7B}"/>
              </a:ext>
            </a:extLst>
          </p:cNvPr>
          <p:cNvSpPr/>
          <p:nvPr/>
        </p:nvSpPr>
        <p:spPr>
          <a:xfrm>
            <a:off x="2635490" y="2269974"/>
            <a:ext cx="4182626" cy="1480284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623302F5-8B68-1EC9-36F3-2229ABEC20FD}"/>
              </a:ext>
            </a:extLst>
          </p:cNvPr>
          <p:cNvSpPr txBox="1"/>
          <p:nvPr/>
        </p:nvSpPr>
        <p:spPr>
          <a:xfrm>
            <a:off x="3384539" y="1053814"/>
            <a:ext cx="254518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b="1" dirty="0"/>
              <a:t>FORWARD</a:t>
            </a:r>
          </a:p>
        </p:txBody>
      </p:sp>
      <p:sp>
        <p:nvSpPr>
          <p:cNvPr id="156" name="3 Marcador de número de diapositiva">
            <a:extLst>
              <a:ext uri="{FF2B5EF4-FFF2-40B4-BE49-F238E27FC236}">
                <a16:creationId xmlns:a16="http://schemas.microsoft.com/office/drawing/2014/main" id="{658465E5-1D07-E725-F147-B79959DC6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5100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o 40">
            <a:extLst>
              <a:ext uri="{FF2B5EF4-FFF2-40B4-BE49-F238E27FC236}">
                <a16:creationId xmlns:a16="http://schemas.microsoft.com/office/drawing/2014/main" id="{2899BF87-1178-DB4C-B637-DCED6675A381}"/>
              </a:ext>
            </a:extLst>
          </p:cNvPr>
          <p:cNvGrpSpPr/>
          <p:nvPr/>
        </p:nvGrpSpPr>
        <p:grpSpPr>
          <a:xfrm>
            <a:off x="1187624" y="3441058"/>
            <a:ext cx="4948871" cy="2084915"/>
            <a:chOff x="1187624" y="2867499"/>
            <a:chExt cx="4948871" cy="2084915"/>
          </a:xfrm>
        </p:grpSpPr>
        <p:grpSp>
          <p:nvGrpSpPr>
            <p:cNvPr id="173" name="Grupo 172">
              <a:extLst>
                <a:ext uri="{FF2B5EF4-FFF2-40B4-BE49-F238E27FC236}">
                  <a16:creationId xmlns:a16="http://schemas.microsoft.com/office/drawing/2014/main" id="{5B6A3F9E-2DF3-C21A-933D-3D566983F914}"/>
                </a:ext>
              </a:extLst>
            </p:cNvPr>
            <p:cNvGrpSpPr/>
            <p:nvPr/>
          </p:nvGrpSpPr>
          <p:grpSpPr>
            <a:xfrm>
              <a:off x="3106409" y="3112405"/>
              <a:ext cx="3030086" cy="1840009"/>
              <a:chOff x="3554790" y="2828404"/>
              <a:chExt cx="2006223" cy="1150965"/>
            </a:xfrm>
          </p:grpSpPr>
          <p:sp>
            <p:nvSpPr>
              <p:cNvPr id="176" name="CuadroTexto 175">
                <a:extLst>
                  <a:ext uri="{FF2B5EF4-FFF2-40B4-BE49-F238E27FC236}">
                    <a16:creationId xmlns:a16="http://schemas.microsoft.com/office/drawing/2014/main" id="{750DABCC-E777-C6FA-22D0-D0ED647F0E90}"/>
                  </a:ext>
                </a:extLst>
              </p:cNvPr>
              <p:cNvSpPr txBox="1"/>
              <p:nvPr/>
            </p:nvSpPr>
            <p:spPr>
              <a:xfrm>
                <a:off x="5221288" y="3215754"/>
                <a:ext cx="33972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kern="0" dirty="0">
                    <a:solidFill>
                      <a:prstClr val="black"/>
                    </a:solidFill>
                    <a:latin typeface="+mj-lt"/>
                    <a:cs typeface="Symbol" charset="2"/>
                  </a:rPr>
                  <a:t>t</a:t>
                </a:r>
                <a:r>
                  <a:rPr lang="es-ES" kern="0" baseline="-25000" dirty="0">
                    <a:solidFill>
                      <a:prstClr val="black"/>
                    </a:solidFill>
                    <a:latin typeface="Calibri"/>
                  </a:rPr>
                  <a:t>1</a:t>
                </a:r>
              </a:p>
            </p:txBody>
          </p:sp>
          <p:sp>
            <p:nvSpPr>
              <p:cNvPr id="177" name="CuadroTexto 176">
                <a:extLst>
                  <a:ext uri="{FF2B5EF4-FFF2-40B4-BE49-F238E27FC236}">
                    <a16:creationId xmlns:a16="http://schemas.microsoft.com/office/drawing/2014/main" id="{363A1E6F-D70B-AE74-BBF2-555BCD2B63B3}"/>
                  </a:ext>
                </a:extLst>
              </p:cNvPr>
              <p:cNvSpPr txBox="1"/>
              <p:nvPr/>
            </p:nvSpPr>
            <p:spPr>
              <a:xfrm>
                <a:off x="4210050" y="2828404"/>
                <a:ext cx="33972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kern="0" dirty="0">
                    <a:solidFill>
                      <a:prstClr val="black"/>
                    </a:solidFill>
                    <a:latin typeface="+mj-lt"/>
                    <a:cs typeface="Symbol" charset="2"/>
                  </a:rPr>
                  <a:t>t</a:t>
                </a:r>
                <a:r>
                  <a:rPr lang="es-ES" kern="0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</a:p>
            </p:txBody>
          </p:sp>
          <p:sp>
            <p:nvSpPr>
              <p:cNvPr id="178" name="Elipse 177">
                <a:extLst>
                  <a:ext uri="{FF2B5EF4-FFF2-40B4-BE49-F238E27FC236}">
                    <a16:creationId xmlns:a16="http://schemas.microsoft.com/office/drawing/2014/main" id="{A8192F5B-421B-9E6B-9D56-F781A8A45246}"/>
                  </a:ext>
                </a:extLst>
              </p:cNvPr>
              <p:cNvSpPr/>
              <p:nvPr/>
            </p:nvSpPr>
            <p:spPr>
              <a:xfrm>
                <a:off x="3975100" y="336339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79" name="Conector recto de flecha 47">
                <a:extLst>
                  <a:ext uri="{FF2B5EF4-FFF2-40B4-BE49-F238E27FC236}">
                    <a16:creationId xmlns:a16="http://schemas.microsoft.com/office/drawing/2014/main" id="{A8786804-D31A-305D-0859-78BB09417794}"/>
                  </a:ext>
                </a:extLst>
              </p:cNvPr>
              <p:cNvCxnSpPr>
                <a:cxnSpLocks noChangeShapeType="1"/>
                <a:stCxn id="174" idx="2"/>
                <a:endCxn id="174" idx="0"/>
              </p:cNvCxnSpPr>
              <p:nvPr/>
            </p:nvCxnSpPr>
            <p:spPr bwMode="auto">
              <a:xfrm flipV="1">
                <a:off x="4543009" y="3036394"/>
                <a:ext cx="0" cy="942975"/>
              </a:xfrm>
              <a:prstGeom prst="straightConnector1">
                <a:avLst/>
              </a:prstGeom>
              <a:noFill/>
              <a:ln w="12700" algn="ctr">
                <a:solidFill>
                  <a:srgbClr val="B3A2C7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0" name="Conector recto de flecha 48">
                <a:extLst>
                  <a:ext uri="{FF2B5EF4-FFF2-40B4-BE49-F238E27FC236}">
                    <a16:creationId xmlns:a16="http://schemas.microsoft.com/office/drawing/2014/main" id="{227D00F3-5280-8E85-FBB1-EE7C90E820DB}"/>
                  </a:ext>
                </a:extLst>
              </p:cNvPr>
              <p:cNvCxnSpPr>
                <a:cxnSpLocks noChangeShapeType="1"/>
                <a:stCxn id="174" idx="1"/>
                <a:endCxn id="174" idx="3"/>
              </p:cNvCxnSpPr>
              <p:nvPr/>
            </p:nvCxnSpPr>
            <p:spPr bwMode="auto">
              <a:xfrm>
                <a:off x="3554790" y="3507882"/>
                <a:ext cx="1976437" cy="0"/>
              </a:xfrm>
              <a:prstGeom prst="straightConnector1">
                <a:avLst/>
              </a:prstGeom>
              <a:noFill/>
              <a:ln w="12700" algn="ctr">
                <a:solidFill>
                  <a:srgbClr val="B3A2C7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3" name="Elipse 182">
                <a:extLst>
                  <a:ext uri="{FF2B5EF4-FFF2-40B4-BE49-F238E27FC236}">
                    <a16:creationId xmlns:a16="http://schemas.microsoft.com/office/drawing/2014/main" id="{7D4BA724-94EA-9CC5-C7D6-BB5E556EAEB7}"/>
                  </a:ext>
                </a:extLst>
              </p:cNvPr>
              <p:cNvSpPr/>
              <p:nvPr/>
            </p:nvSpPr>
            <p:spPr>
              <a:xfrm>
                <a:off x="4110038" y="3474517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4" name="Elipse 183">
                <a:extLst>
                  <a:ext uri="{FF2B5EF4-FFF2-40B4-BE49-F238E27FC236}">
                    <a16:creationId xmlns:a16="http://schemas.microsoft.com/office/drawing/2014/main" id="{5B7125A5-D620-EABC-9328-2E10BEC77E78}"/>
                  </a:ext>
                </a:extLst>
              </p:cNvPr>
              <p:cNvSpPr/>
              <p:nvPr/>
            </p:nvSpPr>
            <p:spPr>
              <a:xfrm>
                <a:off x="4294188" y="336339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5" name="Elipse 184">
                <a:extLst>
                  <a:ext uri="{FF2B5EF4-FFF2-40B4-BE49-F238E27FC236}">
                    <a16:creationId xmlns:a16="http://schemas.microsoft.com/office/drawing/2014/main" id="{5CAF9599-2354-5E1B-8F8A-C2627DF65B17}"/>
                  </a:ext>
                </a:extLst>
              </p:cNvPr>
              <p:cNvSpPr/>
              <p:nvPr/>
            </p:nvSpPr>
            <p:spPr>
              <a:xfrm>
                <a:off x="4357688" y="357294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6" name="Elipse 185">
                <a:extLst>
                  <a:ext uri="{FF2B5EF4-FFF2-40B4-BE49-F238E27FC236}">
                    <a16:creationId xmlns:a16="http://schemas.microsoft.com/office/drawing/2014/main" id="{64725D9D-3ED8-E632-C08A-D151A73C9C0D}"/>
                  </a:ext>
                </a:extLst>
              </p:cNvPr>
              <p:cNvSpPr/>
              <p:nvPr/>
            </p:nvSpPr>
            <p:spPr>
              <a:xfrm>
                <a:off x="4167188" y="3677717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7" name="Elipse 186">
                <a:extLst>
                  <a:ext uri="{FF2B5EF4-FFF2-40B4-BE49-F238E27FC236}">
                    <a16:creationId xmlns:a16="http://schemas.microsoft.com/office/drawing/2014/main" id="{08DD0590-117E-4095-432C-B92579A14355}"/>
                  </a:ext>
                </a:extLst>
              </p:cNvPr>
              <p:cNvSpPr/>
              <p:nvPr/>
            </p:nvSpPr>
            <p:spPr>
              <a:xfrm>
                <a:off x="4676775" y="3625329"/>
                <a:ext cx="63500" cy="5238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8" name="Elipse 187">
                <a:extLst>
                  <a:ext uri="{FF2B5EF4-FFF2-40B4-BE49-F238E27FC236}">
                    <a16:creationId xmlns:a16="http://schemas.microsoft.com/office/drawing/2014/main" id="{D8BE3FF3-5C5F-C4D9-21E3-A95ED852A2D9}"/>
                  </a:ext>
                </a:extLst>
              </p:cNvPr>
              <p:cNvSpPr/>
              <p:nvPr/>
            </p:nvSpPr>
            <p:spPr>
              <a:xfrm>
                <a:off x="4549775" y="3415779"/>
                <a:ext cx="63500" cy="5238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9" name="Elipse 188">
                <a:extLst>
                  <a:ext uri="{FF2B5EF4-FFF2-40B4-BE49-F238E27FC236}">
                    <a16:creationId xmlns:a16="http://schemas.microsoft.com/office/drawing/2014/main" id="{8B7849DB-0DEF-4EF9-C68D-DC28394AF02C}"/>
                  </a:ext>
                </a:extLst>
              </p:cNvPr>
              <p:cNvSpPr/>
              <p:nvPr/>
            </p:nvSpPr>
            <p:spPr>
              <a:xfrm>
                <a:off x="4549775" y="378249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0" name="Elipse 189">
                <a:extLst>
                  <a:ext uri="{FF2B5EF4-FFF2-40B4-BE49-F238E27FC236}">
                    <a16:creationId xmlns:a16="http://schemas.microsoft.com/office/drawing/2014/main" id="{67B8465E-3E27-FD9D-D0EC-EDAABF6853D4}"/>
                  </a:ext>
                </a:extLst>
              </p:cNvPr>
              <p:cNvSpPr/>
              <p:nvPr/>
            </p:nvSpPr>
            <p:spPr>
              <a:xfrm>
                <a:off x="4740275" y="3363392"/>
                <a:ext cx="65088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1" name="Elipse 190">
                <a:extLst>
                  <a:ext uri="{FF2B5EF4-FFF2-40B4-BE49-F238E27FC236}">
                    <a16:creationId xmlns:a16="http://schemas.microsoft.com/office/drawing/2014/main" id="{49A098F3-B57C-39AF-410B-51D2A4DD6284}"/>
                  </a:ext>
                </a:extLst>
              </p:cNvPr>
              <p:cNvSpPr/>
              <p:nvPr/>
            </p:nvSpPr>
            <p:spPr>
              <a:xfrm>
                <a:off x="4549775" y="358564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2" name="Elipse 191">
                <a:extLst>
                  <a:ext uri="{FF2B5EF4-FFF2-40B4-BE49-F238E27FC236}">
                    <a16:creationId xmlns:a16="http://schemas.microsoft.com/office/drawing/2014/main" id="{C18F064D-40C0-559E-1283-9E7064FF604B}"/>
                  </a:ext>
                </a:extLst>
              </p:cNvPr>
              <p:cNvSpPr/>
              <p:nvPr/>
            </p:nvSpPr>
            <p:spPr>
              <a:xfrm>
                <a:off x="4486275" y="3258617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3" name="Elipse 192">
                <a:extLst>
                  <a:ext uri="{FF2B5EF4-FFF2-40B4-BE49-F238E27FC236}">
                    <a16:creationId xmlns:a16="http://schemas.microsoft.com/office/drawing/2014/main" id="{1EF889B1-9E99-FDEC-C397-9C71EA8EB103}"/>
                  </a:ext>
                </a:extLst>
              </p:cNvPr>
              <p:cNvSpPr/>
              <p:nvPr/>
            </p:nvSpPr>
            <p:spPr>
              <a:xfrm>
                <a:off x="4932363" y="358564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4" name="Elipse 193">
                <a:extLst>
                  <a:ext uri="{FF2B5EF4-FFF2-40B4-BE49-F238E27FC236}">
                    <a16:creationId xmlns:a16="http://schemas.microsoft.com/office/drawing/2014/main" id="{B99B67AE-8314-A28B-AE68-5D3348E40687}"/>
                  </a:ext>
                </a:extLst>
              </p:cNvPr>
              <p:cNvSpPr/>
              <p:nvPr/>
            </p:nvSpPr>
            <p:spPr>
              <a:xfrm>
                <a:off x="4932363" y="3415779"/>
                <a:ext cx="63500" cy="5238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5" name="Elipse 194">
                <a:extLst>
                  <a:ext uri="{FF2B5EF4-FFF2-40B4-BE49-F238E27FC236}">
                    <a16:creationId xmlns:a16="http://schemas.microsoft.com/office/drawing/2014/main" id="{FACBD274-390B-391C-C795-B218BD33F69A}"/>
                  </a:ext>
                </a:extLst>
              </p:cNvPr>
              <p:cNvSpPr/>
              <p:nvPr/>
            </p:nvSpPr>
            <p:spPr>
              <a:xfrm>
                <a:off x="3975100" y="3625329"/>
                <a:ext cx="63500" cy="5238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5" name="Elipse 174">
                <a:extLst>
                  <a:ext uri="{FF2B5EF4-FFF2-40B4-BE49-F238E27FC236}">
                    <a16:creationId xmlns:a16="http://schemas.microsoft.com/office/drawing/2014/main" id="{AD980E42-7ACB-1A55-BD2F-ABE00A1EEF2B}"/>
                  </a:ext>
                </a:extLst>
              </p:cNvPr>
              <p:cNvSpPr/>
              <p:nvPr/>
            </p:nvSpPr>
            <p:spPr>
              <a:xfrm>
                <a:off x="3777780" y="3148186"/>
                <a:ext cx="1531938" cy="733425"/>
              </a:xfrm>
              <a:prstGeom prst="ellipse">
                <a:avLst/>
              </a:prstGeom>
              <a:solidFill>
                <a:srgbClr val="FFFFFF">
                  <a:alpha val="89804"/>
                </a:srgbClr>
              </a:solidFill>
              <a:ln w="222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4" name="Rectángulo 173">
                <a:extLst>
                  <a:ext uri="{FF2B5EF4-FFF2-40B4-BE49-F238E27FC236}">
                    <a16:creationId xmlns:a16="http://schemas.microsoft.com/office/drawing/2014/main" id="{4E78D6EB-174E-CFB8-F80C-5B4FD3718F4A}"/>
                  </a:ext>
                </a:extLst>
              </p:cNvPr>
              <p:cNvSpPr/>
              <p:nvPr/>
            </p:nvSpPr>
            <p:spPr>
              <a:xfrm>
                <a:off x="3554790" y="3036394"/>
                <a:ext cx="1976437" cy="942975"/>
              </a:xfrm>
              <a:prstGeom prst="rect">
                <a:avLst/>
              </a:prstGeom>
              <a:solidFill>
                <a:srgbClr val="E6E0EC">
                  <a:alpha val="30196"/>
                </a:srgbClr>
              </a:solidFill>
              <a:ln w="9525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202" name="Conector: curvado 201">
              <a:extLst>
                <a:ext uri="{FF2B5EF4-FFF2-40B4-BE49-F238E27FC236}">
                  <a16:creationId xmlns:a16="http://schemas.microsoft.com/office/drawing/2014/main" id="{AE5707FB-A5B5-CF80-FB14-4DB2AD3E939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545621" y="2509502"/>
              <a:ext cx="950237" cy="1666231"/>
            </a:xfrm>
            <a:prstGeom prst="curvedConnector2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1 Título">
            <a:extLst>
              <a:ext uri="{FF2B5EF4-FFF2-40B4-BE49-F238E27FC236}">
                <a16:creationId xmlns:a16="http://schemas.microsoft.com/office/drawing/2014/main" id="{1776A78E-FF98-B126-81C9-389F0C86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n-US" dirty="0"/>
              <a:t>Defining the Design Space</a:t>
            </a:r>
            <a:br>
              <a:rPr lang="en-US" dirty="0"/>
            </a:br>
            <a:r>
              <a:rPr lang="en-US" sz="2200" dirty="0"/>
              <a:t>Forward Approach</a:t>
            </a:r>
            <a:endParaRPr lang="es-ES_tradnl" sz="1600" dirty="0"/>
          </a:p>
        </p:txBody>
      </p:sp>
      <p:grpSp>
        <p:nvGrpSpPr>
          <p:cNvPr id="47" name="Grupo 46">
            <a:extLst>
              <a:ext uri="{FF2B5EF4-FFF2-40B4-BE49-F238E27FC236}">
                <a16:creationId xmlns:a16="http://schemas.microsoft.com/office/drawing/2014/main" id="{DEFD3955-BCBD-748C-D2FD-42961B483CBD}"/>
              </a:ext>
            </a:extLst>
          </p:cNvPr>
          <p:cNvGrpSpPr/>
          <p:nvPr/>
        </p:nvGrpSpPr>
        <p:grpSpPr>
          <a:xfrm>
            <a:off x="2688861" y="1644070"/>
            <a:ext cx="4032448" cy="1091512"/>
            <a:chOff x="2688861" y="1071535"/>
            <a:chExt cx="4032448" cy="1091512"/>
          </a:xfrm>
        </p:grpSpPr>
        <p:sp>
          <p:nvSpPr>
            <p:cNvPr id="113" name="CuadroTexto 112">
              <a:extLst>
                <a:ext uri="{FF2B5EF4-FFF2-40B4-BE49-F238E27FC236}">
                  <a16:creationId xmlns:a16="http://schemas.microsoft.com/office/drawing/2014/main" id="{8E203A6A-C457-0CC6-E553-6E4B8021B7D6}"/>
                </a:ext>
              </a:extLst>
            </p:cNvPr>
            <p:cNvSpPr txBox="1"/>
            <p:nvPr/>
          </p:nvSpPr>
          <p:spPr>
            <a:xfrm>
              <a:off x="3384539" y="1071535"/>
              <a:ext cx="2545184" cy="43088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GB" sz="2200" b="1" dirty="0"/>
                <a:t>Defining the DS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3" name="CuadroTexto 142">
                  <a:extLst>
                    <a:ext uri="{FF2B5EF4-FFF2-40B4-BE49-F238E27FC236}">
                      <a16:creationId xmlns:a16="http://schemas.microsoft.com/office/drawing/2014/main" id="{691DD6A1-4637-D392-1AA7-AD2BF404C4BD}"/>
                    </a:ext>
                  </a:extLst>
                </p:cNvPr>
                <p:cNvSpPr txBox="1"/>
                <p:nvPr/>
              </p:nvSpPr>
              <p:spPr>
                <a:xfrm>
                  <a:off x="4054349" y="1746585"/>
                  <a:ext cx="1149738" cy="33855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s-ES" sz="2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GB" sz="2200" b="1" dirty="0"/>
                </a:p>
              </p:txBody>
            </p:sp>
          </mc:Choice>
          <mc:Fallback xmlns="">
            <p:sp>
              <p:nvSpPr>
                <p:cNvPr id="143" name="CuadroTexto 142">
                  <a:extLst>
                    <a:ext uri="{FF2B5EF4-FFF2-40B4-BE49-F238E27FC236}">
                      <a16:creationId xmlns:a16="http://schemas.microsoft.com/office/drawing/2014/main" id="{691DD6A1-4637-D392-1AA7-AD2BF404C4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4349" y="1746585"/>
                  <a:ext cx="1149738" cy="338554"/>
                </a:xfrm>
                <a:prstGeom prst="rect">
                  <a:avLst/>
                </a:prstGeom>
                <a:blipFill>
                  <a:blip r:embed="rId3"/>
                  <a:stretch>
                    <a:fillRect l="-5820" r="-8995" b="-3454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4" name="Conector recto de flecha 143">
              <a:extLst>
                <a:ext uri="{FF2B5EF4-FFF2-40B4-BE49-F238E27FC236}">
                  <a16:creationId xmlns:a16="http://schemas.microsoft.com/office/drawing/2014/main" id="{40ABE82A-32D6-77B6-3C7F-6935E0D0AB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688861" y="2163047"/>
              <a:ext cx="4032448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526C406-03DA-2DC9-77EE-8F62D0117518}"/>
              </a:ext>
            </a:extLst>
          </p:cNvPr>
          <p:cNvSpPr txBox="1"/>
          <p:nvPr/>
        </p:nvSpPr>
        <p:spPr>
          <a:xfrm>
            <a:off x="3482121" y="2840872"/>
            <a:ext cx="27038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- Bayesian linear modelling</a:t>
            </a:r>
          </a:p>
          <a:p>
            <a:r>
              <a:rPr lang="en-GB" dirty="0"/>
              <a:t>- Random Forest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EB074E1-172D-3C4F-5568-6858F9CA00B0}"/>
              </a:ext>
            </a:extLst>
          </p:cNvPr>
          <p:cNvCxnSpPr>
            <a:stCxn id="175" idx="0"/>
            <a:endCxn id="175" idx="4"/>
          </p:cNvCxnSpPr>
          <p:nvPr/>
        </p:nvCxnSpPr>
        <p:spPr>
          <a:xfrm>
            <a:off x="4600078" y="4187564"/>
            <a:ext cx="0" cy="11725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A35CC7D-9091-F075-06D0-03C58F0FB584}"/>
              </a:ext>
            </a:extLst>
          </p:cNvPr>
          <p:cNvCxnSpPr>
            <a:stCxn id="175" idx="7"/>
            <a:endCxn id="175" idx="5"/>
          </p:cNvCxnSpPr>
          <p:nvPr/>
        </p:nvCxnSpPr>
        <p:spPr>
          <a:xfrm>
            <a:off x="5418113" y="4359273"/>
            <a:ext cx="0" cy="8290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8B5B730-A31B-3DEE-4F0C-D0C628A99705}"/>
              </a:ext>
            </a:extLst>
          </p:cNvPr>
          <p:cNvCxnSpPr>
            <a:cxnSpLocks/>
            <a:stCxn id="175" idx="2"/>
            <a:endCxn id="175" idx="6"/>
          </p:cNvCxnSpPr>
          <p:nvPr/>
        </p:nvCxnSpPr>
        <p:spPr>
          <a:xfrm>
            <a:off x="3443201" y="4773815"/>
            <a:ext cx="231375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2CAD0A7-009F-E2A4-19B6-9F3B509A7070}"/>
              </a:ext>
            </a:extLst>
          </p:cNvPr>
          <p:cNvCxnSpPr>
            <a:stCxn id="175" idx="3"/>
            <a:endCxn id="175" idx="1"/>
          </p:cNvCxnSpPr>
          <p:nvPr/>
        </p:nvCxnSpPr>
        <p:spPr>
          <a:xfrm flipV="1">
            <a:off x="3782042" y="4359273"/>
            <a:ext cx="0" cy="82908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C9211FD-CC78-CF42-2A30-C915DD53A353}"/>
              </a:ext>
            </a:extLst>
          </p:cNvPr>
          <p:cNvCxnSpPr>
            <a:stCxn id="175" idx="3"/>
            <a:endCxn id="175" idx="5"/>
          </p:cNvCxnSpPr>
          <p:nvPr/>
        </p:nvCxnSpPr>
        <p:spPr>
          <a:xfrm>
            <a:off x="3782042" y="5188357"/>
            <a:ext cx="16360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21F01534-AC60-7398-9383-410E4D8102C5}"/>
              </a:ext>
            </a:extLst>
          </p:cNvPr>
          <p:cNvCxnSpPr/>
          <p:nvPr/>
        </p:nvCxnSpPr>
        <p:spPr>
          <a:xfrm>
            <a:off x="3491880" y="4581128"/>
            <a:ext cx="213151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cto 131">
            <a:extLst>
              <a:ext uri="{FF2B5EF4-FFF2-40B4-BE49-F238E27FC236}">
                <a16:creationId xmlns:a16="http://schemas.microsoft.com/office/drawing/2014/main" id="{E38E2B9C-5B27-B326-EC37-981DF4B148A8}"/>
              </a:ext>
            </a:extLst>
          </p:cNvPr>
          <p:cNvCxnSpPr/>
          <p:nvPr/>
        </p:nvCxnSpPr>
        <p:spPr>
          <a:xfrm>
            <a:off x="3533201" y="4974658"/>
            <a:ext cx="2131514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61DF5683-1066-0DAC-640F-F1E13BBC052F}"/>
              </a:ext>
            </a:extLst>
          </p:cNvPr>
          <p:cNvCxnSpPr/>
          <p:nvPr/>
        </p:nvCxnSpPr>
        <p:spPr>
          <a:xfrm>
            <a:off x="4223154" y="4277291"/>
            <a:ext cx="0" cy="101769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cto 134">
            <a:extLst>
              <a:ext uri="{FF2B5EF4-FFF2-40B4-BE49-F238E27FC236}">
                <a16:creationId xmlns:a16="http://schemas.microsoft.com/office/drawing/2014/main" id="{5204D0EF-2552-03B2-9288-AA2B2309B6E3}"/>
              </a:ext>
            </a:extLst>
          </p:cNvPr>
          <p:cNvCxnSpPr/>
          <p:nvPr/>
        </p:nvCxnSpPr>
        <p:spPr>
          <a:xfrm>
            <a:off x="5012450" y="4257580"/>
            <a:ext cx="0" cy="104400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Picture 6" descr="Resultado de imagen de raw materials icon">
            <a:extLst>
              <a:ext uri="{FF2B5EF4-FFF2-40B4-BE49-F238E27FC236}">
                <a16:creationId xmlns:a16="http://schemas.microsoft.com/office/drawing/2014/main" id="{DE02155E-F3D0-18C6-4D36-CD52457EC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59" y="3106342"/>
            <a:ext cx="353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Imagen 35" descr="Resultado de imagen de design of experiments icon">
            <a:extLst>
              <a:ext uri="{FF2B5EF4-FFF2-40B4-BE49-F238E27FC236}">
                <a16:creationId xmlns:a16="http://schemas.microsoft.com/office/drawing/2014/main" id="{C00C1F18-2D48-444E-1114-1F200AC4F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73" y="3123046"/>
            <a:ext cx="360428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9" name="Grupo 128">
            <a:extLst>
              <a:ext uri="{FF2B5EF4-FFF2-40B4-BE49-F238E27FC236}">
                <a16:creationId xmlns:a16="http://schemas.microsoft.com/office/drawing/2014/main" id="{ABB58314-E84A-F5E8-F4BB-D53DB982514C}"/>
              </a:ext>
            </a:extLst>
          </p:cNvPr>
          <p:cNvGrpSpPr/>
          <p:nvPr/>
        </p:nvGrpSpPr>
        <p:grpSpPr>
          <a:xfrm>
            <a:off x="523778" y="1883637"/>
            <a:ext cx="1958037" cy="1628219"/>
            <a:chOff x="523778" y="1311102"/>
            <a:chExt cx="1958037" cy="1628219"/>
          </a:xfrm>
        </p:grpSpPr>
        <p:sp>
          <p:nvSpPr>
            <p:cNvPr id="206" name="Elipse 205">
              <a:extLst>
                <a:ext uri="{FF2B5EF4-FFF2-40B4-BE49-F238E27FC236}">
                  <a16:creationId xmlns:a16="http://schemas.microsoft.com/office/drawing/2014/main" id="{CDCE9316-3F76-5787-7BAC-CD4EE07BC45E}"/>
                </a:ext>
              </a:extLst>
            </p:cNvPr>
            <p:cNvSpPr/>
            <p:nvPr/>
          </p:nvSpPr>
          <p:spPr>
            <a:xfrm>
              <a:off x="1455640" y="1915939"/>
              <a:ext cx="66675" cy="55563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7" name="Elipse 206">
              <a:extLst>
                <a:ext uri="{FF2B5EF4-FFF2-40B4-BE49-F238E27FC236}">
                  <a16:creationId xmlns:a16="http://schemas.microsoft.com/office/drawing/2014/main" id="{DC2B5480-16B2-FB88-45AE-E2809AFDF295}"/>
                </a:ext>
              </a:extLst>
            </p:cNvPr>
            <p:cNvSpPr/>
            <p:nvPr/>
          </p:nvSpPr>
          <p:spPr>
            <a:xfrm>
              <a:off x="1190528" y="2242964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8" name="Elipse 207">
              <a:extLst>
                <a:ext uri="{FF2B5EF4-FFF2-40B4-BE49-F238E27FC236}">
                  <a16:creationId xmlns:a16="http://schemas.microsoft.com/office/drawing/2014/main" id="{752F75C4-F39A-A5A9-8C84-C33AD3D7A0F9}"/>
                </a:ext>
              </a:extLst>
            </p:cNvPr>
            <p:cNvSpPr/>
            <p:nvPr/>
          </p:nvSpPr>
          <p:spPr>
            <a:xfrm>
              <a:off x="1190528" y="2025477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Elipse 208">
              <a:extLst>
                <a:ext uri="{FF2B5EF4-FFF2-40B4-BE49-F238E27FC236}">
                  <a16:creationId xmlns:a16="http://schemas.microsoft.com/office/drawing/2014/main" id="{4DFD4BDC-752D-5A51-665A-3539757FCE8A}"/>
                </a:ext>
              </a:extLst>
            </p:cNvPr>
            <p:cNvSpPr/>
            <p:nvPr/>
          </p:nvSpPr>
          <p:spPr>
            <a:xfrm>
              <a:off x="793653" y="2242964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Elipse 209">
              <a:extLst>
                <a:ext uri="{FF2B5EF4-FFF2-40B4-BE49-F238E27FC236}">
                  <a16:creationId xmlns:a16="http://schemas.microsoft.com/office/drawing/2014/main" id="{5CA77A88-9AF9-A5BF-7045-90CC3B53C932}"/>
                </a:ext>
              </a:extLst>
            </p:cNvPr>
            <p:cNvSpPr/>
            <p:nvPr/>
          </p:nvSpPr>
          <p:spPr>
            <a:xfrm>
              <a:off x="1125440" y="2460452"/>
              <a:ext cx="65088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11" name="Conector recto de flecha 65">
              <a:extLst>
                <a:ext uri="{FF2B5EF4-FFF2-40B4-BE49-F238E27FC236}">
                  <a16:creationId xmlns:a16="http://schemas.microsoft.com/office/drawing/2014/main" id="{E4171356-3ED0-C797-3B5A-907DA425A86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25440" y="2188989"/>
              <a:ext cx="1060450" cy="0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" name="Conector recto de flecha 66">
              <a:extLst>
                <a:ext uri="{FF2B5EF4-FFF2-40B4-BE49-F238E27FC236}">
                  <a16:creationId xmlns:a16="http://schemas.microsoft.com/office/drawing/2014/main" id="{6DC88134-D78C-DEE7-0D4A-0D0A8D4093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25440" y="1426989"/>
              <a:ext cx="0" cy="762000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" name="Conector recto de flecha 67">
              <a:extLst>
                <a:ext uri="{FF2B5EF4-FFF2-40B4-BE49-F238E27FC236}">
                  <a16:creationId xmlns:a16="http://schemas.microsoft.com/office/drawing/2014/main" id="{BF8E12F9-C42E-0824-68A7-C1533300C4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7128" y="2188989"/>
              <a:ext cx="471487" cy="428625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8" name="CuadroTexto 217">
              <a:extLst>
                <a:ext uri="{FF2B5EF4-FFF2-40B4-BE49-F238E27FC236}">
                  <a16:creationId xmlns:a16="http://schemas.microsoft.com/office/drawing/2014/main" id="{72C1BBB4-0004-6B72-CFD2-CF5EC158EAD7}"/>
                </a:ext>
              </a:extLst>
            </p:cNvPr>
            <p:cNvSpPr txBox="1"/>
            <p:nvPr/>
          </p:nvSpPr>
          <p:spPr>
            <a:xfrm>
              <a:off x="523778" y="2569989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219" name="CuadroTexto 218">
              <a:extLst>
                <a:ext uri="{FF2B5EF4-FFF2-40B4-BE49-F238E27FC236}">
                  <a16:creationId xmlns:a16="http://schemas.microsoft.com/office/drawing/2014/main" id="{729F6444-1F26-43EB-AA69-8EF5EB7A9DEA}"/>
                </a:ext>
              </a:extLst>
            </p:cNvPr>
            <p:cNvSpPr txBox="1"/>
            <p:nvPr/>
          </p:nvSpPr>
          <p:spPr>
            <a:xfrm>
              <a:off x="2119215" y="2133427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220" name="CuadroTexto 219">
              <a:extLst>
                <a:ext uri="{FF2B5EF4-FFF2-40B4-BE49-F238E27FC236}">
                  <a16:creationId xmlns:a16="http://schemas.microsoft.com/office/drawing/2014/main" id="{F9DFA760-1CEB-8698-4798-3F16B1D94502}"/>
                </a:ext>
              </a:extLst>
            </p:cNvPr>
            <p:cNvSpPr txBox="1"/>
            <p:nvPr/>
          </p:nvSpPr>
          <p:spPr>
            <a:xfrm>
              <a:off x="726978" y="1311102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221" name="Elipse 220">
              <a:extLst>
                <a:ext uri="{FF2B5EF4-FFF2-40B4-BE49-F238E27FC236}">
                  <a16:creationId xmlns:a16="http://schemas.microsoft.com/office/drawing/2014/main" id="{A3169D59-091F-4D3E-8635-0BF400F1BB1E}"/>
                </a:ext>
              </a:extLst>
            </p:cNvPr>
            <p:cNvSpPr/>
            <p:nvPr/>
          </p:nvSpPr>
          <p:spPr>
            <a:xfrm>
              <a:off x="1720753" y="2188989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2" name="Elipse 221">
              <a:extLst>
                <a:ext uri="{FF2B5EF4-FFF2-40B4-BE49-F238E27FC236}">
                  <a16:creationId xmlns:a16="http://schemas.microsoft.com/office/drawing/2014/main" id="{DC3BACA9-4161-D3AA-65F8-D2E77E82C60A}"/>
                </a:ext>
              </a:extLst>
            </p:cNvPr>
            <p:cNvSpPr/>
            <p:nvPr/>
          </p:nvSpPr>
          <p:spPr>
            <a:xfrm>
              <a:off x="1920778" y="1807989"/>
              <a:ext cx="65087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3" name="Elipse 222">
              <a:extLst>
                <a:ext uri="{FF2B5EF4-FFF2-40B4-BE49-F238E27FC236}">
                  <a16:creationId xmlns:a16="http://schemas.microsoft.com/office/drawing/2014/main" id="{955B6C57-D936-8FB5-850E-C80C73B32EE8}"/>
                </a:ext>
              </a:extLst>
            </p:cNvPr>
            <p:cNvSpPr/>
            <p:nvPr/>
          </p:nvSpPr>
          <p:spPr>
            <a:xfrm>
              <a:off x="1655665" y="1698452"/>
              <a:ext cx="65088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4" name="Elipse 223">
              <a:extLst>
                <a:ext uri="{FF2B5EF4-FFF2-40B4-BE49-F238E27FC236}">
                  <a16:creationId xmlns:a16="http://schemas.microsoft.com/office/drawing/2014/main" id="{B93B069E-373B-B9D2-7B5B-3B6EF058768F}"/>
                </a:ext>
              </a:extLst>
            </p:cNvPr>
            <p:cNvSpPr/>
            <p:nvPr/>
          </p:nvSpPr>
          <p:spPr>
            <a:xfrm>
              <a:off x="1190528" y="1752427"/>
              <a:ext cx="66675" cy="55562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5" name="Elipse 224">
              <a:extLst>
                <a:ext uri="{FF2B5EF4-FFF2-40B4-BE49-F238E27FC236}">
                  <a16:creationId xmlns:a16="http://schemas.microsoft.com/office/drawing/2014/main" id="{4600B163-3BFD-9E61-AE08-C40ADF994D7C}"/>
                </a:ext>
              </a:extLst>
            </p:cNvPr>
            <p:cNvSpPr/>
            <p:nvPr/>
          </p:nvSpPr>
          <p:spPr>
            <a:xfrm>
              <a:off x="925415" y="2079452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6" name="Elipse 225">
              <a:extLst>
                <a:ext uri="{FF2B5EF4-FFF2-40B4-BE49-F238E27FC236}">
                  <a16:creationId xmlns:a16="http://schemas.microsoft.com/office/drawing/2014/main" id="{EB2A66EF-A985-7816-DBCE-88CA2019FF9F}"/>
                </a:ext>
              </a:extLst>
            </p:cNvPr>
            <p:cNvSpPr/>
            <p:nvPr/>
          </p:nvSpPr>
          <p:spPr>
            <a:xfrm>
              <a:off x="1455640" y="2296939"/>
              <a:ext cx="66675" cy="55563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27" name="Elipse 226">
              <a:extLst>
                <a:ext uri="{FF2B5EF4-FFF2-40B4-BE49-F238E27FC236}">
                  <a16:creationId xmlns:a16="http://schemas.microsoft.com/office/drawing/2014/main" id="{05909720-6F71-3ADE-0397-FAC7D372CA7D}"/>
                </a:ext>
              </a:extLst>
            </p:cNvPr>
            <p:cNvSpPr/>
            <p:nvPr/>
          </p:nvSpPr>
          <p:spPr>
            <a:xfrm>
              <a:off x="1720753" y="1971502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28" name="Elipse 227">
            <a:extLst>
              <a:ext uri="{FF2B5EF4-FFF2-40B4-BE49-F238E27FC236}">
                <a16:creationId xmlns:a16="http://schemas.microsoft.com/office/drawing/2014/main" id="{85EAEDE5-7842-0412-998C-A40F27E41660}"/>
              </a:ext>
            </a:extLst>
          </p:cNvPr>
          <p:cNvSpPr/>
          <p:nvPr/>
        </p:nvSpPr>
        <p:spPr>
          <a:xfrm rot="19901757">
            <a:off x="580664" y="2299493"/>
            <a:ext cx="1498343" cy="762620"/>
          </a:xfrm>
          <a:prstGeom prst="ellipse">
            <a:avLst/>
          </a:prstGeom>
          <a:solidFill>
            <a:srgbClr val="FFFFFF">
              <a:alpha val="85098"/>
            </a:srgbClr>
          </a:solidFill>
          <a:ln w="22225" cap="flat" cmpd="sng" algn="ctr">
            <a:noFill/>
            <a:prstDash val="dash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0" name="Elipse 229">
            <a:extLst>
              <a:ext uri="{FF2B5EF4-FFF2-40B4-BE49-F238E27FC236}">
                <a16:creationId xmlns:a16="http://schemas.microsoft.com/office/drawing/2014/main" id="{0F9C6E0C-BC09-9702-1981-E14E1A1C1911}"/>
              </a:ext>
            </a:extLst>
          </p:cNvPr>
          <p:cNvSpPr/>
          <p:nvPr/>
        </p:nvSpPr>
        <p:spPr>
          <a:xfrm rot="19901757">
            <a:off x="551458" y="2257643"/>
            <a:ext cx="1498343" cy="762620"/>
          </a:xfrm>
          <a:prstGeom prst="ellipse">
            <a:avLst/>
          </a:prstGeom>
          <a:solidFill>
            <a:srgbClr val="C3D69B">
              <a:alpha val="30196"/>
            </a:srgbClr>
          </a:solidFill>
          <a:ln w="22225" cap="flat" cmpd="sng" algn="ctr">
            <a:solidFill>
              <a:schemeClr val="accent3">
                <a:lumMod val="60000"/>
                <a:lumOff val="40000"/>
              </a:schemeClr>
            </a:solidFill>
            <a:prstDash val="dash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31" name="Grupo 230">
            <a:extLst>
              <a:ext uri="{FF2B5EF4-FFF2-40B4-BE49-F238E27FC236}">
                <a16:creationId xmlns:a16="http://schemas.microsoft.com/office/drawing/2014/main" id="{B1F0FD36-3BE1-0B77-159B-2FDFF1DED1EC}"/>
              </a:ext>
            </a:extLst>
          </p:cNvPr>
          <p:cNvGrpSpPr>
            <a:grpSpLocks noChangeAspect="1"/>
          </p:cNvGrpSpPr>
          <p:nvPr/>
        </p:nvGrpSpPr>
        <p:grpSpPr>
          <a:xfrm rot="19775651">
            <a:off x="603615" y="2271604"/>
            <a:ext cx="1346772" cy="752224"/>
            <a:chOff x="3443199" y="3624654"/>
            <a:chExt cx="2313753" cy="1172502"/>
          </a:xfrm>
          <a:solidFill>
            <a:schemeClr val="accent3">
              <a:lumMod val="60000"/>
              <a:lumOff val="40000"/>
            </a:schemeClr>
          </a:solidFill>
        </p:grpSpPr>
        <p:grpSp>
          <p:nvGrpSpPr>
            <p:cNvPr id="242" name="Grupo 241">
              <a:extLst>
                <a:ext uri="{FF2B5EF4-FFF2-40B4-BE49-F238E27FC236}">
                  <a16:creationId xmlns:a16="http://schemas.microsoft.com/office/drawing/2014/main" id="{9CC1C5E9-9458-3F99-F8B6-16DE475CB745}"/>
                </a:ext>
              </a:extLst>
            </p:cNvPr>
            <p:cNvGrpSpPr/>
            <p:nvPr/>
          </p:nvGrpSpPr>
          <p:grpSpPr>
            <a:xfrm>
              <a:off x="3443199" y="3624654"/>
              <a:ext cx="2313753" cy="1172502"/>
              <a:chOff x="3443199" y="3624654"/>
              <a:chExt cx="2313753" cy="1172502"/>
            </a:xfrm>
            <a:grpFill/>
          </p:grpSpPr>
          <p:cxnSp>
            <p:nvCxnSpPr>
              <p:cNvPr id="270" name="Conector recto 269">
                <a:extLst>
                  <a:ext uri="{FF2B5EF4-FFF2-40B4-BE49-F238E27FC236}">
                    <a16:creationId xmlns:a16="http://schemas.microsoft.com/office/drawing/2014/main" id="{1206CDD0-1941-E4AF-0D0A-DD0D6718D82D}"/>
                  </a:ext>
                </a:extLst>
              </p:cNvPr>
              <p:cNvCxnSpPr/>
              <p:nvPr/>
            </p:nvCxnSpPr>
            <p:spPr>
              <a:xfrm>
                <a:off x="4600076" y="3624654"/>
                <a:ext cx="0" cy="1172502"/>
              </a:xfrm>
              <a:prstGeom prst="line">
                <a:avLst/>
              </a:prstGeom>
              <a:grpFill/>
              <a:ln w="127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Conector recto 270">
                <a:extLst>
                  <a:ext uri="{FF2B5EF4-FFF2-40B4-BE49-F238E27FC236}">
                    <a16:creationId xmlns:a16="http://schemas.microsoft.com/office/drawing/2014/main" id="{C9D11D8A-EB15-7D31-CC29-64290C1EF1F5}"/>
                  </a:ext>
                </a:extLst>
              </p:cNvPr>
              <p:cNvCxnSpPr/>
              <p:nvPr/>
            </p:nvCxnSpPr>
            <p:spPr>
              <a:xfrm>
                <a:off x="5418111" y="3796363"/>
                <a:ext cx="0" cy="829084"/>
              </a:xfrm>
              <a:prstGeom prst="line">
                <a:avLst/>
              </a:prstGeom>
              <a:grpFill/>
              <a:ln w="127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Conector recto 271">
                <a:extLst>
                  <a:ext uri="{FF2B5EF4-FFF2-40B4-BE49-F238E27FC236}">
                    <a16:creationId xmlns:a16="http://schemas.microsoft.com/office/drawing/2014/main" id="{AFED6592-C889-13DB-A8FC-EF3A81DF097D}"/>
                  </a:ext>
                </a:extLst>
              </p:cNvPr>
              <p:cNvCxnSpPr/>
              <p:nvPr/>
            </p:nvCxnSpPr>
            <p:spPr>
              <a:xfrm>
                <a:off x="3443199" y="4210905"/>
                <a:ext cx="2313753" cy="0"/>
              </a:xfrm>
              <a:prstGeom prst="line">
                <a:avLst/>
              </a:prstGeom>
              <a:grpFill/>
              <a:ln w="127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Conector recto 272">
                <a:extLst>
                  <a:ext uri="{FF2B5EF4-FFF2-40B4-BE49-F238E27FC236}">
                    <a16:creationId xmlns:a16="http://schemas.microsoft.com/office/drawing/2014/main" id="{6673DD09-1A54-5FEC-AF3F-09E9BA52543A}"/>
                  </a:ext>
                </a:extLst>
              </p:cNvPr>
              <p:cNvCxnSpPr/>
              <p:nvPr/>
            </p:nvCxnSpPr>
            <p:spPr>
              <a:xfrm>
                <a:off x="3782040" y="3796363"/>
                <a:ext cx="1636071" cy="0"/>
              </a:xfrm>
              <a:prstGeom prst="line">
                <a:avLst/>
              </a:prstGeom>
              <a:grpFill/>
              <a:ln w="127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4" name="Conector recto 273">
                <a:extLst>
                  <a:ext uri="{FF2B5EF4-FFF2-40B4-BE49-F238E27FC236}">
                    <a16:creationId xmlns:a16="http://schemas.microsoft.com/office/drawing/2014/main" id="{F79D605B-494E-2BC7-BB8D-49D0446E2B36}"/>
                  </a:ext>
                </a:extLst>
              </p:cNvPr>
              <p:cNvCxnSpPr/>
              <p:nvPr/>
            </p:nvCxnSpPr>
            <p:spPr>
              <a:xfrm flipV="1">
                <a:off x="3782040" y="3796363"/>
                <a:ext cx="0" cy="829084"/>
              </a:xfrm>
              <a:prstGeom prst="line">
                <a:avLst/>
              </a:prstGeom>
              <a:grpFill/>
              <a:ln w="127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5" name="Conector recto 274">
                <a:extLst>
                  <a:ext uri="{FF2B5EF4-FFF2-40B4-BE49-F238E27FC236}">
                    <a16:creationId xmlns:a16="http://schemas.microsoft.com/office/drawing/2014/main" id="{76AAABCC-3A6E-58B2-63D7-5B7BE8AAAE2E}"/>
                  </a:ext>
                </a:extLst>
              </p:cNvPr>
              <p:cNvCxnSpPr/>
              <p:nvPr/>
            </p:nvCxnSpPr>
            <p:spPr>
              <a:xfrm>
                <a:off x="3782040" y="4625447"/>
                <a:ext cx="1636071" cy="0"/>
              </a:xfrm>
              <a:prstGeom prst="line">
                <a:avLst/>
              </a:prstGeom>
              <a:grpFill/>
              <a:ln w="127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6" name="Conector recto 275">
                <a:extLst>
                  <a:ext uri="{FF2B5EF4-FFF2-40B4-BE49-F238E27FC236}">
                    <a16:creationId xmlns:a16="http://schemas.microsoft.com/office/drawing/2014/main" id="{FA92E23E-8030-D200-1949-068D397EBC9C}"/>
                  </a:ext>
                </a:extLst>
              </p:cNvPr>
              <p:cNvCxnSpPr/>
              <p:nvPr/>
            </p:nvCxnSpPr>
            <p:spPr>
              <a:xfrm>
                <a:off x="3491880" y="4028335"/>
                <a:ext cx="2131514" cy="0"/>
              </a:xfrm>
              <a:prstGeom prst="line">
                <a:avLst/>
              </a:prstGeom>
              <a:grpFill/>
              <a:ln w="127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Conector recto 276">
                <a:extLst>
                  <a:ext uri="{FF2B5EF4-FFF2-40B4-BE49-F238E27FC236}">
                    <a16:creationId xmlns:a16="http://schemas.microsoft.com/office/drawing/2014/main" id="{042A4E24-53A1-FF15-5B87-78168136D83E}"/>
                  </a:ext>
                </a:extLst>
              </p:cNvPr>
              <p:cNvCxnSpPr/>
              <p:nvPr/>
            </p:nvCxnSpPr>
            <p:spPr>
              <a:xfrm>
                <a:off x="3533201" y="4402123"/>
                <a:ext cx="2131514" cy="0"/>
              </a:xfrm>
              <a:prstGeom prst="line">
                <a:avLst/>
              </a:prstGeom>
              <a:grpFill/>
              <a:ln w="127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Conector recto 277">
                <a:extLst>
                  <a:ext uri="{FF2B5EF4-FFF2-40B4-BE49-F238E27FC236}">
                    <a16:creationId xmlns:a16="http://schemas.microsoft.com/office/drawing/2014/main" id="{1E1625B6-4C8E-0BC1-D0AA-C6A60FF0651B}"/>
                  </a:ext>
                </a:extLst>
              </p:cNvPr>
              <p:cNvCxnSpPr/>
              <p:nvPr/>
            </p:nvCxnSpPr>
            <p:spPr>
              <a:xfrm>
                <a:off x="4223154" y="3704756"/>
                <a:ext cx="0" cy="1017690"/>
              </a:xfrm>
              <a:prstGeom prst="line">
                <a:avLst/>
              </a:prstGeom>
              <a:grpFill/>
              <a:ln w="127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9" name="Conector recto 278">
                <a:extLst>
                  <a:ext uri="{FF2B5EF4-FFF2-40B4-BE49-F238E27FC236}">
                    <a16:creationId xmlns:a16="http://schemas.microsoft.com/office/drawing/2014/main" id="{00D6C9F7-A0E2-2B58-A5A0-58BBFE733AEE}"/>
                  </a:ext>
                </a:extLst>
              </p:cNvPr>
              <p:cNvCxnSpPr/>
              <p:nvPr/>
            </p:nvCxnSpPr>
            <p:spPr>
              <a:xfrm>
                <a:off x="5012450" y="3685045"/>
                <a:ext cx="0" cy="1044000"/>
              </a:xfrm>
              <a:prstGeom prst="line">
                <a:avLst/>
              </a:prstGeom>
              <a:grpFill/>
              <a:ln w="12700">
                <a:solidFill>
                  <a:srgbClr val="92D05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3" name="Grupo 242">
              <a:extLst>
                <a:ext uri="{FF2B5EF4-FFF2-40B4-BE49-F238E27FC236}">
                  <a16:creationId xmlns:a16="http://schemas.microsoft.com/office/drawing/2014/main" id="{BCA706B2-09F1-9A25-3366-E5B684848535}"/>
                </a:ext>
              </a:extLst>
            </p:cNvPr>
            <p:cNvGrpSpPr/>
            <p:nvPr/>
          </p:nvGrpSpPr>
          <p:grpSpPr>
            <a:xfrm>
              <a:off x="3733926" y="3750168"/>
              <a:ext cx="1745478" cy="932820"/>
              <a:chOff x="3733926" y="3750168"/>
              <a:chExt cx="1745478" cy="932820"/>
            </a:xfrm>
            <a:grpFill/>
          </p:grpSpPr>
          <p:sp>
            <p:nvSpPr>
              <p:cNvPr id="244" name="Elipse 243">
                <a:extLst>
                  <a:ext uri="{FF2B5EF4-FFF2-40B4-BE49-F238E27FC236}">
                    <a16:creationId xmlns:a16="http://schemas.microsoft.com/office/drawing/2014/main" id="{2BE54D7A-C3DA-81E3-9259-305A44C529DB}"/>
                  </a:ext>
                </a:extLst>
              </p:cNvPr>
              <p:cNvSpPr/>
              <p:nvPr/>
            </p:nvSpPr>
            <p:spPr>
              <a:xfrm>
                <a:off x="3737859" y="3768771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5" name="Elipse 244">
                <a:extLst>
                  <a:ext uri="{FF2B5EF4-FFF2-40B4-BE49-F238E27FC236}">
                    <a16:creationId xmlns:a16="http://schemas.microsoft.com/office/drawing/2014/main" id="{77484752-7376-32E8-0829-876613E482C9}"/>
                  </a:ext>
                </a:extLst>
              </p:cNvPr>
              <p:cNvSpPr/>
              <p:nvPr/>
            </p:nvSpPr>
            <p:spPr>
              <a:xfrm>
                <a:off x="3734074" y="3981378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6" name="Elipse 245">
                <a:extLst>
                  <a:ext uri="{FF2B5EF4-FFF2-40B4-BE49-F238E27FC236}">
                    <a16:creationId xmlns:a16="http://schemas.microsoft.com/office/drawing/2014/main" id="{ABA4B0E9-5F4C-E9D8-BC16-29B8AF0ACA89}"/>
                  </a:ext>
                </a:extLst>
              </p:cNvPr>
              <p:cNvSpPr/>
              <p:nvPr/>
            </p:nvSpPr>
            <p:spPr>
              <a:xfrm>
                <a:off x="3738522" y="4184698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7" name="Elipse 246">
                <a:extLst>
                  <a:ext uri="{FF2B5EF4-FFF2-40B4-BE49-F238E27FC236}">
                    <a16:creationId xmlns:a16="http://schemas.microsoft.com/office/drawing/2014/main" id="{FE0B57C1-71E7-799F-E49F-5D306762B989}"/>
                  </a:ext>
                </a:extLst>
              </p:cNvPr>
              <p:cNvSpPr/>
              <p:nvPr/>
            </p:nvSpPr>
            <p:spPr>
              <a:xfrm>
                <a:off x="3734075" y="4371041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8" name="Elipse 247">
                <a:extLst>
                  <a:ext uri="{FF2B5EF4-FFF2-40B4-BE49-F238E27FC236}">
                    <a16:creationId xmlns:a16="http://schemas.microsoft.com/office/drawing/2014/main" id="{3C801D76-EE22-DA34-6058-86B4FB6C805F}"/>
                  </a:ext>
                </a:extLst>
              </p:cNvPr>
              <p:cNvSpPr/>
              <p:nvPr/>
            </p:nvSpPr>
            <p:spPr>
              <a:xfrm>
                <a:off x="4175096" y="3754488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9" name="Elipse 248">
                <a:extLst>
                  <a:ext uri="{FF2B5EF4-FFF2-40B4-BE49-F238E27FC236}">
                    <a16:creationId xmlns:a16="http://schemas.microsoft.com/office/drawing/2014/main" id="{522195AA-CFE0-519E-4C14-257A5E20A72C}"/>
                  </a:ext>
                </a:extLst>
              </p:cNvPr>
              <p:cNvSpPr/>
              <p:nvPr/>
            </p:nvSpPr>
            <p:spPr>
              <a:xfrm>
                <a:off x="4179183" y="3980117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0" name="Elipse 249">
                <a:extLst>
                  <a:ext uri="{FF2B5EF4-FFF2-40B4-BE49-F238E27FC236}">
                    <a16:creationId xmlns:a16="http://schemas.microsoft.com/office/drawing/2014/main" id="{56B9C7F8-3B1C-D681-D47B-BC06CB3CE124}"/>
                  </a:ext>
                </a:extLst>
              </p:cNvPr>
              <p:cNvSpPr/>
              <p:nvPr/>
            </p:nvSpPr>
            <p:spPr>
              <a:xfrm>
                <a:off x="4175096" y="4172405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1" name="Elipse 250">
                <a:extLst>
                  <a:ext uri="{FF2B5EF4-FFF2-40B4-BE49-F238E27FC236}">
                    <a16:creationId xmlns:a16="http://schemas.microsoft.com/office/drawing/2014/main" id="{344F3045-72DE-F73A-76C7-BFEFC7099C34}"/>
                  </a:ext>
                </a:extLst>
              </p:cNvPr>
              <p:cNvSpPr/>
              <p:nvPr/>
            </p:nvSpPr>
            <p:spPr>
              <a:xfrm>
                <a:off x="4175200" y="4362480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2" name="Elipse 251">
                <a:extLst>
                  <a:ext uri="{FF2B5EF4-FFF2-40B4-BE49-F238E27FC236}">
                    <a16:creationId xmlns:a16="http://schemas.microsoft.com/office/drawing/2014/main" id="{20DB5EED-BFD9-103A-70A9-D6636D2F5EC2}"/>
                  </a:ext>
                </a:extLst>
              </p:cNvPr>
              <p:cNvSpPr/>
              <p:nvPr/>
            </p:nvSpPr>
            <p:spPr>
              <a:xfrm>
                <a:off x="4171887" y="4599239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3" name="Elipse 252">
                <a:extLst>
                  <a:ext uri="{FF2B5EF4-FFF2-40B4-BE49-F238E27FC236}">
                    <a16:creationId xmlns:a16="http://schemas.microsoft.com/office/drawing/2014/main" id="{48DD2CF6-0EF4-6D2A-86CE-0551A303A189}"/>
                  </a:ext>
                </a:extLst>
              </p:cNvPr>
              <p:cNvSpPr/>
              <p:nvPr/>
            </p:nvSpPr>
            <p:spPr>
              <a:xfrm>
                <a:off x="4556630" y="4590198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4" name="Elipse 253">
                <a:extLst>
                  <a:ext uri="{FF2B5EF4-FFF2-40B4-BE49-F238E27FC236}">
                    <a16:creationId xmlns:a16="http://schemas.microsoft.com/office/drawing/2014/main" id="{8B0D93CA-F7A8-BC80-EBBA-2CB84CC4AB02}"/>
                  </a:ext>
                </a:extLst>
              </p:cNvPr>
              <p:cNvSpPr/>
              <p:nvPr/>
            </p:nvSpPr>
            <p:spPr>
              <a:xfrm>
                <a:off x="4558578" y="4365141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5" name="Elipse 254">
                <a:extLst>
                  <a:ext uri="{FF2B5EF4-FFF2-40B4-BE49-F238E27FC236}">
                    <a16:creationId xmlns:a16="http://schemas.microsoft.com/office/drawing/2014/main" id="{D236AC7F-0265-2FDB-8845-17826D3675E6}"/>
                  </a:ext>
                </a:extLst>
              </p:cNvPr>
              <p:cNvSpPr/>
              <p:nvPr/>
            </p:nvSpPr>
            <p:spPr>
              <a:xfrm>
                <a:off x="4551004" y="4169644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6" name="Elipse 255">
                <a:extLst>
                  <a:ext uri="{FF2B5EF4-FFF2-40B4-BE49-F238E27FC236}">
                    <a16:creationId xmlns:a16="http://schemas.microsoft.com/office/drawing/2014/main" id="{B7F5AD15-CD94-1DCB-2631-059007A166C4}"/>
                  </a:ext>
                </a:extLst>
              </p:cNvPr>
              <p:cNvSpPr/>
              <p:nvPr/>
            </p:nvSpPr>
            <p:spPr>
              <a:xfrm>
                <a:off x="4552407" y="3975888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7" name="Elipse 256">
                <a:extLst>
                  <a:ext uri="{FF2B5EF4-FFF2-40B4-BE49-F238E27FC236}">
                    <a16:creationId xmlns:a16="http://schemas.microsoft.com/office/drawing/2014/main" id="{AC5E064F-D200-406E-DE7F-B48C1D6B32ED}"/>
                  </a:ext>
                </a:extLst>
              </p:cNvPr>
              <p:cNvSpPr/>
              <p:nvPr/>
            </p:nvSpPr>
            <p:spPr>
              <a:xfrm>
                <a:off x="4556629" y="3750169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8" name="Elipse 257">
                <a:extLst>
                  <a:ext uri="{FF2B5EF4-FFF2-40B4-BE49-F238E27FC236}">
                    <a16:creationId xmlns:a16="http://schemas.microsoft.com/office/drawing/2014/main" id="{65531CCB-26E6-B5CB-E486-C9914757A861}"/>
                  </a:ext>
                </a:extLst>
              </p:cNvPr>
              <p:cNvSpPr/>
              <p:nvPr/>
            </p:nvSpPr>
            <p:spPr>
              <a:xfrm>
                <a:off x="4980149" y="3759228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9" name="Elipse 258">
                <a:extLst>
                  <a:ext uri="{FF2B5EF4-FFF2-40B4-BE49-F238E27FC236}">
                    <a16:creationId xmlns:a16="http://schemas.microsoft.com/office/drawing/2014/main" id="{2254E89D-23BF-D978-8270-78C8CBD86C7B}"/>
                  </a:ext>
                </a:extLst>
              </p:cNvPr>
              <p:cNvSpPr/>
              <p:nvPr/>
            </p:nvSpPr>
            <p:spPr>
              <a:xfrm>
                <a:off x="4972817" y="3965944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0" name="Elipse 259">
                <a:extLst>
                  <a:ext uri="{FF2B5EF4-FFF2-40B4-BE49-F238E27FC236}">
                    <a16:creationId xmlns:a16="http://schemas.microsoft.com/office/drawing/2014/main" id="{FFB7FBED-CD0C-848B-47BD-D2B8BEF4A8D4}"/>
                  </a:ext>
                </a:extLst>
              </p:cNvPr>
              <p:cNvSpPr/>
              <p:nvPr/>
            </p:nvSpPr>
            <p:spPr>
              <a:xfrm>
                <a:off x="4972817" y="4151302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1" name="Elipse 260">
                <a:extLst>
                  <a:ext uri="{FF2B5EF4-FFF2-40B4-BE49-F238E27FC236}">
                    <a16:creationId xmlns:a16="http://schemas.microsoft.com/office/drawing/2014/main" id="{C3618F01-5AFA-C52A-CFF8-FE9A50FD3A83}"/>
                  </a:ext>
                </a:extLst>
              </p:cNvPr>
              <p:cNvSpPr/>
              <p:nvPr/>
            </p:nvSpPr>
            <p:spPr>
              <a:xfrm>
                <a:off x="4965072" y="4360248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2" name="Elipse 261">
                <a:extLst>
                  <a:ext uri="{FF2B5EF4-FFF2-40B4-BE49-F238E27FC236}">
                    <a16:creationId xmlns:a16="http://schemas.microsoft.com/office/drawing/2014/main" id="{A91E2711-7C2E-6092-09D8-F92E6C53F87F}"/>
                  </a:ext>
                </a:extLst>
              </p:cNvPr>
              <p:cNvSpPr/>
              <p:nvPr/>
            </p:nvSpPr>
            <p:spPr>
              <a:xfrm>
                <a:off x="4973393" y="4583606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3" name="Elipse 262">
                <a:extLst>
                  <a:ext uri="{FF2B5EF4-FFF2-40B4-BE49-F238E27FC236}">
                    <a16:creationId xmlns:a16="http://schemas.microsoft.com/office/drawing/2014/main" id="{474711CA-0282-EE57-A7B7-4AB045A22D51}"/>
                  </a:ext>
                </a:extLst>
              </p:cNvPr>
              <p:cNvSpPr/>
              <p:nvPr/>
            </p:nvSpPr>
            <p:spPr>
              <a:xfrm>
                <a:off x="5378654" y="3750168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4" name="Elipse 263">
                <a:extLst>
                  <a:ext uri="{FF2B5EF4-FFF2-40B4-BE49-F238E27FC236}">
                    <a16:creationId xmlns:a16="http://schemas.microsoft.com/office/drawing/2014/main" id="{94D7284C-1AF5-E828-ABA7-B163D410FBD4}"/>
                  </a:ext>
                </a:extLst>
              </p:cNvPr>
              <p:cNvSpPr/>
              <p:nvPr/>
            </p:nvSpPr>
            <p:spPr>
              <a:xfrm>
                <a:off x="5375789" y="3982607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5" name="Elipse 264">
                <a:extLst>
                  <a:ext uri="{FF2B5EF4-FFF2-40B4-BE49-F238E27FC236}">
                    <a16:creationId xmlns:a16="http://schemas.microsoft.com/office/drawing/2014/main" id="{DFAA8642-3F5F-281A-651C-330C144C2173}"/>
                  </a:ext>
                </a:extLst>
              </p:cNvPr>
              <p:cNvSpPr/>
              <p:nvPr/>
            </p:nvSpPr>
            <p:spPr>
              <a:xfrm>
                <a:off x="5379154" y="4174305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6" name="Elipse 265">
                <a:extLst>
                  <a:ext uri="{FF2B5EF4-FFF2-40B4-BE49-F238E27FC236}">
                    <a16:creationId xmlns:a16="http://schemas.microsoft.com/office/drawing/2014/main" id="{69CCF9B5-92CA-D2FE-EA8F-06BFAE1D2BB6}"/>
                  </a:ext>
                </a:extLst>
              </p:cNvPr>
              <p:cNvSpPr/>
              <p:nvPr/>
            </p:nvSpPr>
            <p:spPr>
              <a:xfrm>
                <a:off x="5377140" y="4356272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7" name="Elipse 266">
                <a:extLst>
                  <a:ext uri="{FF2B5EF4-FFF2-40B4-BE49-F238E27FC236}">
                    <a16:creationId xmlns:a16="http://schemas.microsoft.com/office/drawing/2014/main" id="{04F4B410-EF18-C822-5D1F-D4E0854BC5D3}"/>
                  </a:ext>
                </a:extLst>
              </p:cNvPr>
              <p:cNvSpPr/>
              <p:nvPr/>
            </p:nvSpPr>
            <p:spPr>
              <a:xfrm>
                <a:off x="5383497" y="4576615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8" name="Elipse 267">
                <a:extLst>
                  <a:ext uri="{FF2B5EF4-FFF2-40B4-BE49-F238E27FC236}">
                    <a16:creationId xmlns:a16="http://schemas.microsoft.com/office/drawing/2014/main" id="{2C5AA900-86C3-ACB7-59D7-381362B62D38}"/>
                  </a:ext>
                </a:extLst>
              </p:cNvPr>
              <p:cNvSpPr/>
              <p:nvPr/>
            </p:nvSpPr>
            <p:spPr>
              <a:xfrm>
                <a:off x="3733926" y="4587069"/>
                <a:ext cx="95907" cy="83749"/>
              </a:xfrm>
              <a:prstGeom prst="ellipse">
                <a:avLst/>
              </a:prstGeom>
              <a:grpFill/>
              <a:ln w="9525" cap="flat" cmpd="sng" algn="ctr">
                <a:solidFill>
                  <a:schemeClr val="accent3">
                    <a:lumMod val="50000"/>
                  </a:scheme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280" name="Rectángulo 279">
            <a:extLst>
              <a:ext uri="{FF2B5EF4-FFF2-40B4-BE49-F238E27FC236}">
                <a16:creationId xmlns:a16="http://schemas.microsoft.com/office/drawing/2014/main" id="{F6E410F6-0C9E-F49C-CBB0-3F4A356FAC52}"/>
              </a:ext>
            </a:extLst>
          </p:cNvPr>
          <p:cNvSpPr/>
          <p:nvPr/>
        </p:nvSpPr>
        <p:spPr>
          <a:xfrm>
            <a:off x="7756622" y="3304951"/>
            <a:ext cx="623718" cy="218377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81" name="CuadroTexto 280">
            <a:extLst>
              <a:ext uri="{FF2B5EF4-FFF2-40B4-BE49-F238E27FC236}">
                <a16:creationId xmlns:a16="http://schemas.microsoft.com/office/drawing/2014/main" id="{992AF6BE-7887-6F46-255C-FC47F42913E7}"/>
              </a:ext>
            </a:extLst>
          </p:cNvPr>
          <p:cNvSpPr txBox="1"/>
          <p:nvPr/>
        </p:nvSpPr>
        <p:spPr>
          <a:xfrm>
            <a:off x="8105872" y="2445069"/>
            <a:ext cx="3683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prstClr val="black"/>
                </a:solidFill>
                <a:latin typeface="Calibri"/>
              </a:rPr>
              <a:t>y</a:t>
            </a:r>
            <a:r>
              <a:rPr lang="es-ES" kern="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cxnSp>
        <p:nvCxnSpPr>
          <p:cNvPr id="282" name="Conector recto de flecha 30">
            <a:extLst>
              <a:ext uri="{FF2B5EF4-FFF2-40B4-BE49-F238E27FC236}">
                <a16:creationId xmlns:a16="http://schemas.microsoft.com/office/drawing/2014/main" id="{87A68DEE-EBF5-78F0-D614-FA41880B91F7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894609" y="2406969"/>
            <a:ext cx="1592263" cy="328613"/>
          </a:xfrm>
          <a:prstGeom prst="straightConnector1">
            <a:avLst/>
          </a:prstGeom>
          <a:noFill/>
          <a:ln w="38100" algn="ctr">
            <a:solidFill>
              <a:srgbClr val="C0504D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83" name="Picture 10" descr="Resultado de imagen de quality characteristic icon">
            <a:extLst>
              <a:ext uri="{FF2B5EF4-FFF2-40B4-BE49-F238E27FC236}">
                <a16:creationId xmlns:a16="http://schemas.microsoft.com/office/drawing/2014/main" id="{13281BFD-D61E-402A-931C-4DF272159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23046"/>
            <a:ext cx="360000" cy="37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4" name="Grupo 283">
            <a:extLst>
              <a:ext uri="{FF2B5EF4-FFF2-40B4-BE49-F238E27FC236}">
                <a16:creationId xmlns:a16="http://schemas.microsoft.com/office/drawing/2014/main" id="{3DD0ADA5-556B-F66B-0719-788258CCCCBE}"/>
              </a:ext>
            </a:extLst>
          </p:cNvPr>
          <p:cNvGrpSpPr/>
          <p:nvPr/>
        </p:nvGrpSpPr>
        <p:grpSpPr>
          <a:xfrm>
            <a:off x="7532109" y="2346004"/>
            <a:ext cx="953439" cy="496125"/>
            <a:chOff x="7532109" y="1773469"/>
            <a:chExt cx="953439" cy="496125"/>
          </a:xfrm>
        </p:grpSpPr>
        <p:cxnSp>
          <p:nvCxnSpPr>
            <p:cNvPr id="285" name="Conector recto 284">
              <a:extLst>
                <a:ext uri="{FF2B5EF4-FFF2-40B4-BE49-F238E27FC236}">
                  <a16:creationId xmlns:a16="http://schemas.microsoft.com/office/drawing/2014/main" id="{BCAC7471-BA5D-2703-238E-C9A6D7C94F51}"/>
                </a:ext>
              </a:extLst>
            </p:cNvPr>
            <p:cNvCxnSpPr>
              <a:cxnSpLocks/>
            </p:cNvCxnSpPr>
            <p:nvPr/>
          </p:nvCxnSpPr>
          <p:spPr>
            <a:xfrm>
              <a:off x="7532109" y="1773469"/>
              <a:ext cx="103163" cy="496125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Conector recto de flecha 30">
              <a:extLst>
                <a:ext uri="{FF2B5EF4-FFF2-40B4-BE49-F238E27FC236}">
                  <a16:creationId xmlns:a16="http://schemas.microsoft.com/office/drawing/2014/main" id="{8E32F872-83C8-2519-CBF3-8E02A70B906B}"/>
                </a:ext>
              </a:extLst>
            </p:cNvPr>
            <p:cNvCxnSpPr>
              <a:cxnSpLocks noChangeAspect="1" noChangeShapeType="1"/>
            </p:cNvCxnSpPr>
            <p:nvPr/>
          </p:nvCxnSpPr>
          <p:spPr bwMode="auto">
            <a:xfrm flipV="1">
              <a:off x="7602874" y="1834842"/>
              <a:ext cx="882674" cy="182167"/>
            </a:xfrm>
            <a:prstGeom prst="straightConnector1">
              <a:avLst/>
            </a:prstGeom>
            <a:noFill/>
            <a:ln w="38100" algn="ctr">
              <a:solidFill>
                <a:srgbClr val="00B05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" name="Grupo 286">
            <a:extLst>
              <a:ext uri="{FF2B5EF4-FFF2-40B4-BE49-F238E27FC236}">
                <a16:creationId xmlns:a16="http://schemas.microsoft.com/office/drawing/2014/main" id="{F966EA29-43D9-C065-5D90-1FE6F9CAEACC}"/>
              </a:ext>
            </a:extLst>
          </p:cNvPr>
          <p:cNvGrpSpPr/>
          <p:nvPr/>
        </p:nvGrpSpPr>
        <p:grpSpPr>
          <a:xfrm>
            <a:off x="7068623" y="2409597"/>
            <a:ext cx="1259254" cy="352851"/>
            <a:chOff x="7068623" y="1837062"/>
            <a:chExt cx="1259254" cy="352851"/>
          </a:xfrm>
        </p:grpSpPr>
        <p:sp>
          <p:nvSpPr>
            <p:cNvPr id="288" name="Elipse 287">
              <a:extLst>
                <a:ext uri="{FF2B5EF4-FFF2-40B4-BE49-F238E27FC236}">
                  <a16:creationId xmlns:a16="http://schemas.microsoft.com/office/drawing/2014/main" id="{A4FE9C55-7A9B-44E9-5B03-00EB8B34B29D}"/>
                </a:ext>
              </a:extLst>
            </p:cNvPr>
            <p:cNvSpPr/>
            <p:nvPr/>
          </p:nvSpPr>
          <p:spPr>
            <a:xfrm rot="19775651">
              <a:off x="7655992" y="1916854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9" name="Elipse 288">
              <a:extLst>
                <a:ext uri="{FF2B5EF4-FFF2-40B4-BE49-F238E27FC236}">
                  <a16:creationId xmlns:a16="http://schemas.microsoft.com/office/drawing/2014/main" id="{D5644408-0CB9-5C00-59C3-E2D91A608E81}"/>
                </a:ext>
              </a:extLst>
            </p:cNvPr>
            <p:cNvSpPr/>
            <p:nvPr/>
          </p:nvSpPr>
          <p:spPr>
            <a:xfrm rot="19775651">
              <a:off x="7791695" y="2002255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0" name="Elipse 289">
              <a:extLst>
                <a:ext uri="{FF2B5EF4-FFF2-40B4-BE49-F238E27FC236}">
                  <a16:creationId xmlns:a16="http://schemas.microsoft.com/office/drawing/2014/main" id="{CC295AA4-470A-4598-F7AF-B6BCB806DAC4}"/>
                </a:ext>
              </a:extLst>
            </p:cNvPr>
            <p:cNvSpPr/>
            <p:nvPr/>
          </p:nvSpPr>
          <p:spPr>
            <a:xfrm rot="19775651">
              <a:off x="8076311" y="1837062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1" name="Elipse 290">
              <a:extLst>
                <a:ext uri="{FF2B5EF4-FFF2-40B4-BE49-F238E27FC236}">
                  <a16:creationId xmlns:a16="http://schemas.microsoft.com/office/drawing/2014/main" id="{2915BD34-E9B0-24D4-45E0-E75F5D3A86DC}"/>
                </a:ext>
              </a:extLst>
            </p:cNvPr>
            <p:cNvSpPr/>
            <p:nvPr/>
          </p:nvSpPr>
          <p:spPr>
            <a:xfrm rot="19775651">
              <a:off x="8272052" y="1914316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2" name="Elipse 291">
              <a:extLst>
                <a:ext uri="{FF2B5EF4-FFF2-40B4-BE49-F238E27FC236}">
                  <a16:creationId xmlns:a16="http://schemas.microsoft.com/office/drawing/2014/main" id="{A682FB2B-CC28-A1AA-5C7D-D2A5022A0990}"/>
                </a:ext>
              </a:extLst>
            </p:cNvPr>
            <p:cNvSpPr/>
            <p:nvPr/>
          </p:nvSpPr>
          <p:spPr>
            <a:xfrm rot="19775651">
              <a:off x="7893624" y="1867847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3" name="Elipse 292">
              <a:extLst>
                <a:ext uri="{FF2B5EF4-FFF2-40B4-BE49-F238E27FC236}">
                  <a16:creationId xmlns:a16="http://schemas.microsoft.com/office/drawing/2014/main" id="{A7D5D2CE-2F0C-4A5A-7B95-DDA0CC862167}"/>
                </a:ext>
              </a:extLst>
            </p:cNvPr>
            <p:cNvSpPr/>
            <p:nvPr/>
          </p:nvSpPr>
          <p:spPr>
            <a:xfrm rot="19775651">
              <a:off x="8016298" y="1985481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4" name="Elipse 293">
              <a:extLst>
                <a:ext uri="{FF2B5EF4-FFF2-40B4-BE49-F238E27FC236}">
                  <a16:creationId xmlns:a16="http://schemas.microsoft.com/office/drawing/2014/main" id="{633FE33C-910B-6BCC-33BF-2FEBCA8E90D0}"/>
                </a:ext>
              </a:extLst>
            </p:cNvPr>
            <p:cNvSpPr/>
            <p:nvPr/>
          </p:nvSpPr>
          <p:spPr>
            <a:xfrm rot="19775651">
              <a:off x="7580652" y="2028918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5" name="Elipse 294">
              <a:extLst>
                <a:ext uri="{FF2B5EF4-FFF2-40B4-BE49-F238E27FC236}">
                  <a16:creationId xmlns:a16="http://schemas.microsoft.com/office/drawing/2014/main" id="{E258F36C-6F77-9C40-0AAB-D9B386B3B962}"/>
                </a:ext>
              </a:extLst>
            </p:cNvPr>
            <p:cNvSpPr/>
            <p:nvPr/>
          </p:nvSpPr>
          <p:spPr>
            <a:xfrm rot="19775651">
              <a:off x="7420577" y="1974390"/>
              <a:ext cx="55825" cy="537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6" name="Elipse 295">
              <a:extLst>
                <a:ext uri="{FF2B5EF4-FFF2-40B4-BE49-F238E27FC236}">
                  <a16:creationId xmlns:a16="http://schemas.microsoft.com/office/drawing/2014/main" id="{B373DE9F-5281-C262-0437-5933A0FA31D4}"/>
                </a:ext>
              </a:extLst>
            </p:cNvPr>
            <p:cNvSpPr/>
            <p:nvPr/>
          </p:nvSpPr>
          <p:spPr>
            <a:xfrm rot="19775651">
              <a:off x="7317264" y="2086660"/>
              <a:ext cx="55825" cy="537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7" name="Elipse 296">
              <a:extLst>
                <a:ext uri="{FF2B5EF4-FFF2-40B4-BE49-F238E27FC236}">
                  <a16:creationId xmlns:a16="http://schemas.microsoft.com/office/drawing/2014/main" id="{52E06D05-4229-AE78-30AB-0B6FCF0D7E9A}"/>
                </a:ext>
              </a:extLst>
            </p:cNvPr>
            <p:cNvSpPr/>
            <p:nvPr/>
          </p:nvSpPr>
          <p:spPr>
            <a:xfrm rot="19775651">
              <a:off x="7150922" y="2011687"/>
              <a:ext cx="55825" cy="537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8" name="Elipse 297">
              <a:extLst>
                <a:ext uri="{FF2B5EF4-FFF2-40B4-BE49-F238E27FC236}">
                  <a16:creationId xmlns:a16="http://schemas.microsoft.com/office/drawing/2014/main" id="{8D83BA3B-031D-7A5A-8CF5-6FCC757255A8}"/>
                </a:ext>
              </a:extLst>
            </p:cNvPr>
            <p:cNvSpPr/>
            <p:nvPr/>
          </p:nvSpPr>
          <p:spPr>
            <a:xfrm rot="19775651">
              <a:off x="7068623" y="2136183"/>
              <a:ext cx="55825" cy="5373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9" name="CuadroTexto 298">
                <a:extLst>
                  <a:ext uri="{FF2B5EF4-FFF2-40B4-BE49-F238E27FC236}">
                    <a16:creationId xmlns:a16="http://schemas.microsoft.com/office/drawing/2014/main" id="{2F845B1C-9AF6-5A76-EA2A-5A0CA47699D2}"/>
                  </a:ext>
                </a:extLst>
              </p:cNvPr>
              <p:cNvSpPr txBox="1"/>
              <p:nvPr/>
            </p:nvSpPr>
            <p:spPr>
              <a:xfrm>
                <a:off x="7012430" y="1651117"/>
                <a:ext cx="1360818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200" b="0" i="1" smtClean="0">
                          <a:latin typeface="Cambria Math" panose="02040503050406030204" pitchFamily="18" charset="0"/>
                        </a:rPr>
                        <m:t>𝐿𝑆𝐿</m:t>
                      </m:r>
                      <m:r>
                        <a:rPr lang="es-ES" sz="2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s-E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𝑑𝑒𝑠</m:t>
                          </m:r>
                        </m:sub>
                      </m:sSub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99" name="CuadroTexto 298">
                <a:extLst>
                  <a:ext uri="{FF2B5EF4-FFF2-40B4-BE49-F238E27FC236}">
                    <a16:creationId xmlns:a16="http://schemas.microsoft.com/office/drawing/2014/main" id="{2F845B1C-9AF6-5A76-EA2A-5A0CA47699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430" y="1651117"/>
                <a:ext cx="1360818" cy="338554"/>
              </a:xfrm>
              <a:prstGeom prst="rect">
                <a:avLst/>
              </a:prstGeom>
              <a:blipFill>
                <a:blip r:embed="rId7"/>
                <a:stretch>
                  <a:fillRect l="-5804" r="-2679" b="-254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6" name="CuadroTexto 155">
            <a:extLst>
              <a:ext uri="{FF2B5EF4-FFF2-40B4-BE49-F238E27FC236}">
                <a16:creationId xmlns:a16="http://schemas.microsoft.com/office/drawing/2014/main" id="{1C1CA59A-453C-728D-8663-2C03F765795B}"/>
              </a:ext>
            </a:extLst>
          </p:cNvPr>
          <p:cNvSpPr txBox="1"/>
          <p:nvPr/>
        </p:nvSpPr>
        <p:spPr>
          <a:xfrm>
            <a:off x="3384539" y="1053814"/>
            <a:ext cx="254518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b="1" dirty="0"/>
              <a:t>FORWARD</a:t>
            </a:r>
          </a:p>
        </p:txBody>
      </p:sp>
      <p:cxnSp>
        <p:nvCxnSpPr>
          <p:cNvPr id="157" name="Conector recto 156">
            <a:extLst>
              <a:ext uri="{FF2B5EF4-FFF2-40B4-BE49-F238E27FC236}">
                <a16:creationId xmlns:a16="http://schemas.microsoft.com/office/drawing/2014/main" id="{55758D11-6850-DF37-240A-11FB46AE92ED}"/>
              </a:ext>
            </a:extLst>
          </p:cNvPr>
          <p:cNvCxnSpPr>
            <a:cxnSpLocks/>
          </p:cNvCxnSpPr>
          <p:nvPr/>
        </p:nvCxnSpPr>
        <p:spPr>
          <a:xfrm>
            <a:off x="3828875" y="4358260"/>
            <a:ext cx="163607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>
            <a:extLst>
              <a:ext uri="{FF2B5EF4-FFF2-40B4-BE49-F238E27FC236}">
                <a16:creationId xmlns:a16="http://schemas.microsoft.com/office/drawing/2014/main" id="{744388E1-FC8D-093E-C74A-44DD382CD297}"/>
              </a:ext>
            </a:extLst>
          </p:cNvPr>
          <p:cNvGrpSpPr/>
          <p:nvPr/>
        </p:nvGrpSpPr>
        <p:grpSpPr>
          <a:xfrm>
            <a:off x="3733926" y="4314029"/>
            <a:ext cx="1741135" cy="941494"/>
            <a:chOff x="3733926" y="4314029"/>
            <a:chExt cx="1741135" cy="941494"/>
          </a:xfrm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3C63D8E8-BB24-0C23-3BAB-5A5D5350F3DB}"/>
                </a:ext>
              </a:extLst>
            </p:cNvPr>
            <p:cNvGrpSpPr/>
            <p:nvPr/>
          </p:nvGrpSpPr>
          <p:grpSpPr>
            <a:xfrm>
              <a:off x="3733926" y="4322703"/>
              <a:ext cx="1741135" cy="932820"/>
              <a:chOff x="3733926" y="3750168"/>
              <a:chExt cx="1741135" cy="932820"/>
            </a:xfrm>
          </p:grpSpPr>
          <p:sp>
            <p:nvSpPr>
              <p:cNvPr id="150" name="Elipse 149">
                <a:extLst>
                  <a:ext uri="{FF2B5EF4-FFF2-40B4-BE49-F238E27FC236}">
                    <a16:creationId xmlns:a16="http://schemas.microsoft.com/office/drawing/2014/main" id="{195503A0-2BD6-3F4B-163E-F13419F12895}"/>
                  </a:ext>
                </a:extLst>
              </p:cNvPr>
              <p:cNvSpPr/>
              <p:nvPr/>
            </p:nvSpPr>
            <p:spPr>
              <a:xfrm>
                <a:off x="3737859" y="3768771"/>
                <a:ext cx="95907" cy="8374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" name="Elipse 151">
                <a:extLst>
                  <a:ext uri="{FF2B5EF4-FFF2-40B4-BE49-F238E27FC236}">
                    <a16:creationId xmlns:a16="http://schemas.microsoft.com/office/drawing/2014/main" id="{37E08527-FC25-EB52-22E4-E9BC7FF7BD17}"/>
                  </a:ext>
                </a:extLst>
              </p:cNvPr>
              <p:cNvSpPr/>
              <p:nvPr/>
            </p:nvSpPr>
            <p:spPr>
              <a:xfrm>
                <a:off x="3734074" y="3981378"/>
                <a:ext cx="95907" cy="8374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0" name="Elipse 169">
                <a:extLst>
                  <a:ext uri="{FF2B5EF4-FFF2-40B4-BE49-F238E27FC236}">
                    <a16:creationId xmlns:a16="http://schemas.microsoft.com/office/drawing/2014/main" id="{09A26C24-A3F0-EBEC-8E24-26869BC422DE}"/>
                  </a:ext>
                </a:extLst>
              </p:cNvPr>
              <p:cNvSpPr/>
              <p:nvPr/>
            </p:nvSpPr>
            <p:spPr>
              <a:xfrm>
                <a:off x="3738522" y="4184698"/>
                <a:ext cx="95907" cy="8374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1" name="Elipse 170">
                <a:extLst>
                  <a:ext uri="{FF2B5EF4-FFF2-40B4-BE49-F238E27FC236}">
                    <a16:creationId xmlns:a16="http://schemas.microsoft.com/office/drawing/2014/main" id="{075F68F8-58E6-A0CE-8C9A-0A74E8EF9FFF}"/>
                  </a:ext>
                </a:extLst>
              </p:cNvPr>
              <p:cNvSpPr/>
              <p:nvPr/>
            </p:nvSpPr>
            <p:spPr>
              <a:xfrm>
                <a:off x="3734075" y="4371041"/>
                <a:ext cx="95907" cy="8374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6" name="Elipse 195">
                <a:extLst>
                  <a:ext uri="{FF2B5EF4-FFF2-40B4-BE49-F238E27FC236}">
                    <a16:creationId xmlns:a16="http://schemas.microsoft.com/office/drawing/2014/main" id="{2912ED69-DDAD-4E2E-D1EB-D0C16816C167}"/>
                  </a:ext>
                </a:extLst>
              </p:cNvPr>
              <p:cNvSpPr/>
              <p:nvPr/>
            </p:nvSpPr>
            <p:spPr>
              <a:xfrm>
                <a:off x="4179183" y="3980117"/>
                <a:ext cx="95907" cy="8374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8" name="Elipse 197">
                <a:extLst>
                  <a:ext uri="{FF2B5EF4-FFF2-40B4-BE49-F238E27FC236}">
                    <a16:creationId xmlns:a16="http://schemas.microsoft.com/office/drawing/2014/main" id="{1FF15248-28B3-4019-EDBE-DA66A8D022E2}"/>
                  </a:ext>
                </a:extLst>
              </p:cNvPr>
              <p:cNvSpPr/>
              <p:nvPr/>
            </p:nvSpPr>
            <p:spPr>
              <a:xfrm>
                <a:off x="4175096" y="4172405"/>
                <a:ext cx="95907" cy="8374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9" name="Elipse 198">
                <a:extLst>
                  <a:ext uri="{FF2B5EF4-FFF2-40B4-BE49-F238E27FC236}">
                    <a16:creationId xmlns:a16="http://schemas.microsoft.com/office/drawing/2014/main" id="{04F99B07-BBDE-7CE6-88F9-ACCD0DC6286D}"/>
                  </a:ext>
                </a:extLst>
              </p:cNvPr>
              <p:cNvSpPr/>
              <p:nvPr/>
            </p:nvSpPr>
            <p:spPr>
              <a:xfrm>
                <a:off x="4175200" y="4362480"/>
                <a:ext cx="95907" cy="8374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0" name="Elipse 199">
                <a:extLst>
                  <a:ext uri="{FF2B5EF4-FFF2-40B4-BE49-F238E27FC236}">
                    <a16:creationId xmlns:a16="http://schemas.microsoft.com/office/drawing/2014/main" id="{DDC95377-1048-3464-FB33-E1EEBADB3679}"/>
                  </a:ext>
                </a:extLst>
              </p:cNvPr>
              <p:cNvSpPr/>
              <p:nvPr/>
            </p:nvSpPr>
            <p:spPr>
              <a:xfrm>
                <a:off x="4171887" y="4599239"/>
                <a:ext cx="95907" cy="8374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4" name="Elipse 203">
                <a:extLst>
                  <a:ext uri="{FF2B5EF4-FFF2-40B4-BE49-F238E27FC236}">
                    <a16:creationId xmlns:a16="http://schemas.microsoft.com/office/drawing/2014/main" id="{19A2FD80-5A89-6699-11BA-94B3EDDD7F96}"/>
                  </a:ext>
                </a:extLst>
              </p:cNvPr>
              <p:cNvSpPr/>
              <p:nvPr/>
            </p:nvSpPr>
            <p:spPr>
              <a:xfrm>
                <a:off x="4556630" y="4590198"/>
                <a:ext cx="95907" cy="8374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3" name="Elipse 212">
                <a:extLst>
                  <a:ext uri="{FF2B5EF4-FFF2-40B4-BE49-F238E27FC236}">
                    <a16:creationId xmlns:a16="http://schemas.microsoft.com/office/drawing/2014/main" id="{5618A888-F8DF-1A62-D935-94FA67F6DD1F}"/>
                  </a:ext>
                </a:extLst>
              </p:cNvPr>
              <p:cNvSpPr/>
              <p:nvPr/>
            </p:nvSpPr>
            <p:spPr>
              <a:xfrm>
                <a:off x="4558578" y="4365141"/>
                <a:ext cx="95907" cy="8374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4" name="Elipse 213">
                <a:extLst>
                  <a:ext uri="{FF2B5EF4-FFF2-40B4-BE49-F238E27FC236}">
                    <a16:creationId xmlns:a16="http://schemas.microsoft.com/office/drawing/2014/main" id="{FB6DC597-BFC4-7415-0AC4-7864DD0C0C07}"/>
                  </a:ext>
                </a:extLst>
              </p:cNvPr>
              <p:cNvSpPr/>
              <p:nvPr/>
            </p:nvSpPr>
            <p:spPr>
              <a:xfrm>
                <a:off x="4551004" y="4169644"/>
                <a:ext cx="95907" cy="8374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5" name="Elipse 214">
                <a:extLst>
                  <a:ext uri="{FF2B5EF4-FFF2-40B4-BE49-F238E27FC236}">
                    <a16:creationId xmlns:a16="http://schemas.microsoft.com/office/drawing/2014/main" id="{5CF6B113-528A-E179-7B5C-57020A3F727F}"/>
                  </a:ext>
                </a:extLst>
              </p:cNvPr>
              <p:cNvSpPr/>
              <p:nvPr/>
            </p:nvSpPr>
            <p:spPr>
              <a:xfrm>
                <a:off x="4552407" y="3975888"/>
                <a:ext cx="95907" cy="83749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9525" cap="flat" cmpd="sng" algn="ctr">
                <a:solidFill>
                  <a:srgbClr val="00B05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6" name="Elipse 215">
                <a:extLst>
                  <a:ext uri="{FF2B5EF4-FFF2-40B4-BE49-F238E27FC236}">
                    <a16:creationId xmlns:a16="http://schemas.microsoft.com/office/drawing/2014/main" id="{ABA14C3E-34FB-2336-DA84-9AC0D5897622}"/>
                  </a:ext>
                </a:extLst>
              </p:cNvPr>
              <p:cNvSpPr/>
              <p:nvPr/>
            </p:nvSpPr>
            <p:spPr>
              <a:xfrm>
                <a:off x="4556629" y="3750169"/>
                <a:ext cx="95907" cy="83749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cap="flat" cmpd="sng" algn="ctr">
                <a:solidFill>
                  <a:srgbClr val="00B05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9" name="Elipse 228">
                <a:extLst>
                  <a:ext uri="{FF2B5EF4-FFF2-40B4-BE49-F238E27FC236}">
                    <a16:creationId xmlns:a16="http://schemas.microsoft.com/office/drawing/2014/main" id="{1778F137-4B75-139D-C6A3-26058A4F0F1F}"/>
                  </a:ext>
                </a:extLst>
              </p:cNvPr>
              <p:cNvSpPr/>
              <p:nvPr/>
            </p:nvSpPr>
            <p:spPr>
              <a:xfrm>
                <a:off x="4980149" y="3759228"/>
                <a:ext cx="95907" cy="83749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cap="flat" cmpd="sng" algn="ctr">
                <a:solidFill>
                  <a:srgbClr val="00B05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2" name="Elipse 231">
                <a:extLst>
                  <a:ext uri="{FF2B5EF4-FFF2-40B4-BE49-F238E27FC236}">
                    <a16:creationId xmlns:a16="http://schemas.microsoft.com/office/drawing/2014/main" id="{D6E0ECC8-2C71-966F-7C31-8BD6D829768E}"/>
                  </a:ext>
                </a:extLst>
              </p:cNvPr>
              <p:cNvSpPr/>
              <p:nvPr/>
            </p:nvSpPr>
            <p:spPr>
              <a:xfrm>
                <a:off x="4972817" y="3965944"/>
                <a:ext cx="95907" cy="83749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cap="flat" cmpd="sng" algn="ctr">
                <a:solidFill>
                  <a:srgbClr val="00B05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3" name="Elipse 232">
                <a:extLst>
                  <a:ext uri="{FF2B5EF4-FFF2-40B4-BE49-F238E27FC236}">
                    <a16:creationId xmlns:a16="http://schemas.microsoft.com/office/drawing/2014/main" id="{CE6187F7-763D-6E6D-1DE1-764E0666067F}"/>
                  </a:ext>
                </a:extLst>
              </p:cNvPr>
              <p:cNvSpPr/>
              <p:nvPr/>
            </p:nvSpPr>
            <p:spPr>
              <a:xfrm>
                <a:off x="4972817" y="4151302"/>
                <a:ext cx="95907" cy="83749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cap="flat" cmpd="sng" algn="ctr">
                <a:solidFill>
                  <a:srgbClr val="00B05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4" name="Elipse 233">
                <a:extLst>
                  <a:ext uri="{FF2B5EF4-FFF2-40B4-BE49-F238E27FC236}">
                    <a16:creationId xmlns:a16="http://schemas.microsoft.com/office/drawing/2014/main" id="{26128ACD-5DAD-EA69-ED09-73193B45DC51}"/>
                  </a:ext>
                </a:extLst>
              </p:cNvPr>
              <p:cNvSpPr/>
              <p:nvPr/>
            </p:nvSpPr>
            <p:spPr>
              <a:xfrm>
                <a:off x="4965072" y="4360248"/>
                <a:ext cx="95907" cy="8374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5" name="Elipse 234">
                <a:extLst>
                  <a:ext uri="{FF2B5EF4-FFF2-40B4-BE49-F238E27FC236}">
                    <a16:creationId xmlns:a16="http://schemas.microsoft.com/office/drawing/2014/main" id="{A07E0DAF-7080-0B4A-A610-45428AFA396A}"/>
                  </a:ext>
                </a:extLst>
              </p:cNvPr>
              <p:cNvSpPr/>
              <p:nvPr/>
            </p:nvSpPr>
            <p:spPr>
              <a:xfrm>
                <a:off x="4973393" y="4583606"/>
                <a:ext cx="95907" cy="8374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6" name="Elipse 235">
                <a:extLst>
                  <a:ext uri="{FF2B5EF4-FFF2-40B4-BE49-F238E27FC236}">
                    <a16:creationId xmlns:a16="http://schemas.microsoft.com/office/drawing/2014/main" id="{6B5F153A-974F-3C2F-FB13-23B4015EA5B1}"/>
                  </a:ext>
                </a:extLst>
              </p:cNvPr>
              <p:cNvSpPr/>
              <p:nvPr/>
            </p:nvSpPr>
            <p:spPr>
              <a:xfrm>
                <a:off x="5378654" y="3750168"/>
                <a:ext cx="95907" cy="83749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cap="flat" cmpd="sng" algn="ctr">
                <a:solidFill>
                  <a:srgbClr val="00B05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7" name="Elipse 236">
                <a:extLst>
                  <a:ext uri="{FF2B5EF4-FFF2-40B4-BE49-F238E27FC236}">
                    <a16:creationId xmlns:a16="http://schemas.microsoft.com/office/drawing/2014/main" id="{913FEDDB-4CAD-F1BC-497E-28528F23E663}"/>
                  </a:ext>
                </a:extLst>
              </p:cNvPr>
              <p:cNvSpPr/>
              <p:nvPr/>
            </p:nvSpPr>
            <p:spPr>
              <a:xfrm>
                <a:off x="5375789" y="3982607"/>
                <a:ext cx="95907" cy="83749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cap="flat" cmpd="sng" algn="ctr">
                <a:solidFill>
                  <a:srgbClr val="00B05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8" name="Elipse 237">
                <a:extLst>
                  <a:ext uri="{FF2B5EF4-FFF2-40B4-BE49-F238E27FC236}">
                    <a16:creationId xmlns:a16="http://schemas.microsoft.com/office/drawing/2014/main" id="{6C9975F3-6DAF-E017-6C02-A7DCBCCB8200}"/>
                  </a:ext>
                </a:extLst>
              </p:cNvPr>
              <p:cNvSpPr/>
              <p:nvPr/>
            </p:nvSpPr>
            <p:spPr>
              <a:xfrm>
                <a:off x="5379154" y="4174305"/>
                <a:ext cx="95907" cy="83749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cap="flat" cmpd="sng" algn="ctr">
                <a:solidFill>
                  <a:srgbClr val="00B05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9" name="Elipse 238">
                <a:extLst>
                  <a:ext uri="{FF2B5EF4-FFF2-40B4-BE49-F238E27FC236}">
                    <a16:creationId xmlns:a16="http://schemas.microsoft.com/office/drawing/2014/main" id="{9F554608-93FD-2AEC-2F95-0C342C70B7B2}"/>
                  </a:ext>
                </a:extLst>
              </p:cNvPr>
              <p:cNvSpPr/>
              <p:nvPr/>
            </p:nvSpPr>
            <p:spPr>
              <a:xfrm>
                <a:off x="5377140" y="4356272"/>
                <a:ext cx="95907" cy="83749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 cap="flat" cmpd="sng" algn="ctr">
                <a:solidFill>
                  <a:srgbClr val="00B05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1" name="Elipse 240">
                <a:extLst>
                  <a:ext uri="{FF2B5EF4-FFF2-40B4-BE49-F238E27FC236}">
                    <a16:creationId xmlns:a16="http://schemas.microsoft.com/office/drawing/2014/main" id="{89266A9D-71D5-EE72-6845-935FECC5815E}"/>
                  </a:ext>
                </a:extLst>
              </p:cNvPr>
              <p:cNvSpPr/>
              <p:nvPr/>
            </p:nvSpPr>
            <p:spPr>
              <a:xfrm>
                <a:off x="3733926" y="4587069"/>
                <a:ext cx="95907" cy="83749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9525" cap="flat" cmpd="sng" algn="ctr">
                <a:solidFill>
                  <a:srgbClr val="FF0000"/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68" name="Elipse 367">
              <a:extLst>
                <a:ext uri="{FF2B5EF4-FFF2-40B4-BE49-F238E27FC236}">
                  <a16:creationId xmlns:a16="http://schemas.microsoft.com/office/drawing/2014/main" id="{9A35BFCD-3FB1-2AAB-1DAF-D8AD8E363162}"/>
                </a:ext>
              </a:extLst>
            </p:cNvPr>
            <p:cNvSpPr/>
            <p:nvPr/>
          </p:nvSpPr>
          <p:spPr>
            <a:xfrm>
              <a:off x="5364088" y="5144493"/>
              <a:ext cx="95907" cy="8374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9" name="Elipse 368">
              <a:extLst>
                <a:ext uri="{FF2B5EF4-FFF2-40B4-BE49-F238E27FC236}">
                  <a16:creationId xmlns:a16="http://schemas.microsoft.com/office/drawing/2014/main" id="{0EA0061E-F15D-271B-51FF-F95EB6E77D1E}"/>
                </a:ext>
              </a:extLst>
            </p:cNvPr>
            <p:cNvSpPr/>
            <p:nvPr/>
          </p:nvSpPr>
          <p:spPr>
            <a:xfrm>
              <a:off x="4172024" y="4314029"/>
              <a:ext cx="95907" cy="83749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solidFill>
                <a:srgbClr val="FF0000"/>
              </a:solidFill>
              <a:prstDash val="dash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7E440D86-EFCB-54BD-76C0-FE01D6D360B4}"/>
              </a:ext>
            </a:extLst>
          </p:cNvPr>
          <p:cNvGrpSpPr/>
          <p:nvPr/>
        </p:nvGrpSpPr>
        <p:grpSpPr>
          <a:xfrm>
            <a:off x="3493740" y="4184837"/>
            <a:ext cx="3238500" cy="1825418"/>
            <a:chOff x="3493740" y="4184837"/>
            <a:chExt cx="3238500" cy="1825418"/>
          </a:xfrm>
        </p:grpSpPr>
        <p:grpSp>
          <p:nvGrpSpPr>
            <p:cNvPr id="2" name="Grupo 1">
              <a:extLst>
                <a:ext uri="{FF2B5EF4-FFF2-40B4-BE49-F238E27FC236}">
                  <a16:creationId xmlns:a16="http://schemas.microsoft.com/office/drawing/2014/main" id="{4196B2BA-04A8-A66D-32DA-D6BEB871128F}"/>
                </a:ext>
              </a:extLst>
            </p:cNvPr>
            <p:cNvGrpSpPr/>
            <p:nvPr/>
          </p:nvGrpSpPr>
          <p:grpSpPr>
            <a:xfrm>
              <a:off x="3493740" y="5733256"/>
              <a:ext cx="3238500" cy="276999"/>
              <a:chOff x="3493740" y="5160721"/>
              <a:chExt cx="3238500" cy="276999"/>
            </a:xfrm>
          </p:grpSpPr>
          <p:sp>
            <p:nvSpPr>
              <p:cNvPr id="154" name="Rectángulo 153">
                <a:extLst>
                  <a:ext uri="{FF2B5EF4-FFF2-40B4-BE49-F238E27FC236}">
                    <a16:creationId xmlns:a16="http://schemas.microsoft.com/office/drawing/2014/main" id="{A976038D-4058-DC26-B5E0-8338F0C7D44A}"/>
                  </a:ext>
                </a:extLst>
              </p:cNvPr>
              <p:cNvSpPr/>
              <p:nvPr/>
            </p:nvSpPr>
            <p:spPr>
              <a:xfrm>
                <a:off x="3493740" y="5199663"/>
                <a:ext cx="280988" cy="180975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/>
              </a:p>
            </p:txBody>
          </p:sp>
          <p:sp>
            <p:nvSpPr>
              <p:cNvPr id="155" name="Rectángulo 119">
                <a:extLst>
                  <a:ext uri="{FF2B5EF4-FFF2-40B4-BE49-F238E27FC236}">
                    <a16:creationId xmlns:a16="http://schemas.microsoft.com/office/drawing/2014/main" id="{FF75A180-75A8-00B9-37EA-5F7500344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7428" y="5160721"/>
                <a:ext cx="2944812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n-GB" altLang="es-ES" sz="1200" b="1" dirty="0">
                    <a:cs typeface="Times New Roman" panose="02020603050405020304" pitchFamily="18" charset="0"/>
                  </a:rPr>
                  <a:t>High Confidence Design Space</a:t>
                </a:r>
              </a:p>
            </p:txBody>
          </p:sp>
        </p:grpSp>
        <p:sp>
          <p:nvSpPr>
            <p:cNvPr id="394" name="Forma libre: forma 393">
              <a:extLst>
                <a:ext uri="{FF2B5EF4-FFF2-40B4-BE49-F238E27FC236}">
                  <a16:creationId xmlns:a16="http://schemas.microsoft.com/office/drawing/2014/main" id="{92310FC9-9261-F130-1244-AF51E78B83B3}"/>
                </a:ext>
              </a:extLst>
            </p:cNvPr>
            <p:cNvSpPr/>
            <p:nvPr/>
          </p:nvSpPr>
          <p:spPr>
            <a:xfrm>
              <a:off x="4457313" y="4184837"/>
              <a:ext cx="1293157" cy="891756"/>
            </a:xfrm>
            <a:custGeom>
              <a:avLst/>
              <a:gdLst>
                <a:gd name="connsiteX0" fmla="*/ 0 w 1164167"/>
                <a:gd name="connsiteY0" fmla="*/ 0 h 876300"/>
                <a:gd name="connsiteX1" fmla="*/ 21167 w 1164167"/>
                <a:gd name="connsiteY1" fmla="*/ 165100 h 876300"/>
                <a:gd name="connsiteX2" fmla="*/ 71967 w 1164167"/>
                <a:gd name="connsiteY2" fmla="*/ 321734 h 876300"/>
                <a:gd name="connsiteX3" fmla="*/ 131233 w 1164167"/>
                <a:gd name="connsiteY3" fmla="*/ 436034 h 876300"/>
                <a:gd name="connsiteX4" fmla="*/ 237067 w 1164167"/>
                <a:gd name="connsiteY4" fmla="*/ 567267 h 876300"/>
                <a:gd name="connsiteX5" fmla="*/ 376767 w 1164167"/>
                <a:gd name="connsiteY5" fmla="*/ 677334 h 876300"/>
                <a:gd name="connsiteX6" fmla="*/ 512233 w 1164167"/>
                <a:gd name="connsiteY6" fmla="*/ 770467 h 876300"/>
                <a:gd name="connsiteX7" fmla="*/ 673100 w 1164167"/>
                <a:gd name="connsiteY7" fmla="*/ 829734 h 876300"/>
                <a:gd name="connsiteX8" fmla="*/ 863600 w 1164167"/>
                <a:gd name="connsiteY8" fmla="*/ 867834 h 876300"/>
                <a:gd name="connsiteX9" fmla="*/ 1032933 w 1164167"/>
                <a:gd name="connsiteY9" fmla="*/ 876300 h 876300"/>
                <a:gd name="connsiteX10" fmla="*/ 1126067 w 1164167"/>
                <a:gd name="connsiteY10" fmla="*/ 749300 h 876300"/>
                <a:gd name="connsiteX11" fmla="*/ 1164167 w 1164167"/>
                <a:gd name="connsiteY11" fmla="*/ 605367 h 876300"/>
                <a:gd name="connsiteX12" fmla="*/ 1138767 w 1164167"/>
                <a:gd name="connsiteY12" fmla="*/ 482600 h 876300"/>
                <a:gd name="connsiteX13" fmla="*/ 1087967 w 1164167"/>
                <a:gd name="connsiteY13" fmla="*/ 385234 h 876300"/>
                <a:gd name="connsiteX14" fmla="*/ 990600 w 1164167"/>
                <a:gd name="connsiteY14" fmla="*/ 287867 h 876300"/>
                <a:gd name="connsiteX15" fmla="*/ 944033 w 1164167"/>
                <a:gd name="connsiteY15" fmla="*/ 254000 h 876300"/>
                <a:gd name="connsiteX16" fmla="*/ 812800 w 1164167"/>
                <a:gd name="connsiteY16" fmla="*/ 186267 h 876300"/>
                <a:gd name="connsiteX17" fmla="*/ 673100 w 1164167"/>
                <a:gd name="connsiteY17" fmla="*/ 118534 h 876300"/>
                <a:gd name="connsiteX18" fmla="*/ 554567 w 1164167"/>
                <a:gd name="connsiteY18" fmla="*/ 76200 h 876300"/>
                <a:gd name="connsiteX19" fmla="*/ 368300 w 1164167"/>
                <a:gd name="connsiteY19" fmla="*/ 33867 h 876300"/>
                <a:gd name="connsiteX20" fmla="*/ 211667 w 1164167"/>
                <a:gd name="connsiteY20" fmla="*/ 21167 h 876300"/>
                <a:gd name="connsiteX21" fmla="*/ 0 w 1164167"/>
                <a:gd name="connsiteY21" fmla="*/ 0 h 87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64167" h="876300">
                  <a:moveTo>
                    <a:pt x="0" y="0"/>
                  </a:moveTo>
                  <a:lnTo>
                    <a:pt x="21167" y="165100"/>
                  </a:lnTo>
                  <a:lnTo>
                    <a:pt x="71967" y="321734"/>
                  </a:lnTo>
                  <a:lnTo>
                    <a:pt x="131233" y="436034"/>
                  </a:lnTo>
                  <a:lnTo>
                    <a:pt x="237067" y="567267"/>
                  </a:lnTo>
                  <a:lnTo>
                    <a:pt x="376767" y="677334"/>
                  </a:lnTo>
                  <a:lnTo>
                    <a:pt x="512233" y="770467"/>
                  </a:lnTo>
                  <a:lnTo>
                    <a:pt x="673100" y="829734"/>
                  </a:lnTo>
                  <a:lnTo>
                    <a:pt x="863600" y="867834"/>
                  </a:lnTo>
                  <a:lnTo>
                    <a:pt x="1032933" y="876300"/>
                  </a:lnTo>
                  <a:lnTo>
                    <a:pt x="1126067" y="749300"/>
                  </a:lnTo>
                  <a:lnTo>
                    <a:pt x="1164167" y="605367"/>
                  </a:lnTo>
                  <a:lnTo>
                    <a:pt x="1138767" y="482600"/>
                  </a:lnTo>
                  <a:lnTo>
                    <a:pt x="1087967" y="385234"/>
                  </a:lnTo>
                  <a:lnTo>
                    <a:pt x="990600" y="287867"/>
                  </a:lnTo>
                  <a:lnTo>
                    <a:pt x="944033" y="254000"/>
                  </a:lnTo>
                  <a:lnTo>
                    <a:pt x="812800" y="186267"/>
                  </a:lnTo>
                  <a:lnTo>
                    <a:pt x="673100" y="118534"/>
                  </a:lnTo>
                  <a:lnTo>
                    <a:pt x="554567" y="76200"/>
                  </a:lnTo>
                  <a:lnTo>
                    <a:pt x="368300" y="33867"/>
                  </a:lnTo>
                  <a:lnTo>
                    <a:pt x="211667" y="21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7933C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9" name="3 Marcador de número de diapositiva">
            <a:extLst>
              <a:ext uri="{FF2B5EF4-FFF2-40B4-BE49-F238E27FC236}">
                <a16:creationId xmlns:a16="http://schemas.microsoft.com/office/drawing/2014/main" id="{C6725E78-A3C1-CA98-219B-E3387B16DA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54847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upo 168">
            <a:extLst>
              <a:ext uri="{FF2B5EF4-FFF2-40B4-BE49-F238E27FC236}">
                <a16:creationId xmlns:a16="http://schemas.microsoft.com/office/drawing/2014/main" id="{798D332D-EAD6-294D-DC74-87F87CB39E01}"/>
              </a:ext>
            </a:extLst>
          </p:cNvPr>
          <p:cNvGrpSpPr/>
          <p:nvPr/>
        </p:nvGrpSpPr>
        <p:grpSpPr>
          <a:xfrm>
            <a:off x="6894609" y="1832847"/>
            <a:ext cx="1592263" cy="409575"/>
            <a:chOff x="6894609" y="1832847"/>
            <a:chExt cx="1592263" cy="409575"/>
          </a:xfrm>
          <a:solidFill>
            <a:schemeClr val="bg1">
              <a:lumMod val="95000"/>
            </a:schemeClr>
          </a:solidFill>
        </p:grpSpPr>
        <p:sp>
          <p:nvSpPr>
            <p:cNvPr id="172" name="Elipse 171">
              <a:extLst>
                <a:ext uri="{FF2B5EF4-FFF2-40B4-BE49-F238E27FC236}">
                  <a16:creationId xmlns:a16="http://schemas.microsoft.com/office/drawing/2014/main" id="{EEB4650E-12E0-771A-2B6B-329402D36DB9}"/>
                </a:ext>
              </a:extLst>
            </p:cNvPr>
            <p:cNvSpPr/>
            <p:nvPr/>
          </p:nvSpPr>
          <p:spPr>
            <a:xfrm>
              <a:off x="8023322" y="1943972"/>
              <a:ext cx="66675" cy="55562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Elipse 180">
              <a:extLst>
                <a:ext uri="{FF2B5EF4-FFF2-40B4-BE49-F238E27FC236}">
                  <a16:creationId xmlns:a16="http://schemas.microsoft.com/office/drawing/2014/main" id="{B68BDFBB-ADEB-CBBA-56A3-E2CFB9BB8242}"/>
                </a:ext>
              </a:extLst>
            </p:cNvPr>
            <p:cNvSpPr/>
            <p:nvPr/>
          </p:nvSpPr>
          <p:spPr>
            <a:xfrm>
              <a:off x="7226397" y="2053509"/>
              <a:ext cx="66675" cy="53975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Elipse 196">
              <a:extLst>
                <a:ext uri="{FF2B5EF4-FFF2-40B4-BE49-F238E27FC236}">
                  <a16:creationId xmlns:a16="http://schemas.microsoft.com/office/drawing/2014/main" id="{801FD93B-7D3A-BE3E-7233-81953A0C255E}"/>
                </a:ext>
              </a:extLst>
            </p:cNvPr>
            <p:cNvSpPr/>
            <p:nvPr/>
          </p:nvSpPr>
          <p:spPr>
            <a:xfrm>
              <a:off x="8221759" y="1832847"/>
              <a:ext cx="66675" cy="53975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CuadroTexto 200">
              <a:extLst>
                <a:ext uri="{FF2B5EF4-FFF2-40B4-BE49-F238E27FC236}">
                  <a16:creationId xmlns:a16="http://schemas.microsoft.com/office/drawing/2014/main" id="{965102B5-75CD-5378-C3F2-C28794E97E6A}"/>
                </a:ext>
              </a:extLst>
            </p:cNvPr>
            <p:cNvSpPr txBox="1"/>
            <p:nvPr/>
          </p:nvSpPr>
          <p:spPr>
            <a:xfrm>
              <a:off x="8105872" y="1872534"/>
              <a:ext cx="368300" cy="369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y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205" name="Elipse 204">
              <a:extLst>
                <a:ext uri="{FF2B5EF4-FFF2-40B4-BE49-F238E27FC236}">
                  <a16:creationId xmlns:a16="http://schemas.microsoft.com/office/drawing/2014/main" id="{2B0FF403-ADFF-BF7D-C6D5-8F7AD3179AE4}"/>
                </a:ext>
              </a:extLst>
            </p:cNvPr>
            <p:cNvSpPr/>
            <p:nvPr/>
          </p:nvSpPr>
          <p:spPr>
            <a:xfrm>
              <a:off x="7558184" y="2050334"/>
              <a:ext cx="66675" cy="55563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06" name="Conector recto de flecha 30">
              <a:extLst>
                <a:ext uri="{FF2B5EF4-FFF2-40B4-BE49-F238E27FC236}">
                  <a16:creationId xmlns:a16="http://schemas.microsoft.com/office/drawing/2014/main" id="{7FA573BA-EB63-29AD-D79F-F45BBEE4F1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894609" y="1834434"/>
              <a:ext cx="1592263" cy="328613"/>
            </a:xfrm>
            <a:prstGeom prst="straightConnector1">
              <a:avLst/>
            </a:prstGeom>
            <a:grpFill/>
            <a:ln w="38100" algn="ctr">
              <a:solidFill>
                <a:schemeClr val="bg1">
                  <a:lumMod val="85000"/>
                </a:schemeClr>
              </a:solidFill>
              <a:round/>
              <a:headEnd/>
              <a:tailEnd type="arrow" w="med" len="med"/>
            </a:ln>
          </p:spPr>
        </p:cxnSp>
        <p:sp>
          <p:nvSpPr>
            <p:cNvPr id="207" name="Elipse 206">
              <a:extLst>
                <a:ext uri="{FF2B5EF4-FFF2-40B4-BE49-F238E27FC236}">
                  <a16:creationId xmlns:a16="http://schemas.microsoft.com/office/drawing/2014/main" id="{F5687702-C7BF-B744-4C0B-DC1F60FBC8EB}"/>
                </a:ext>
              </a:extLst>
            </p:cNvPr>
            <p:cNvSpPr/>
            <p:nvPr/>
          </p:nvSpPr>
          <p:spPr>
            <a:xfrm>
              <a:off x="7093047" y="2163047"/>
              <a:ext cx="66675" cy="53975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8" name="Elipse 207">
              <a:extLst>
                <a:ext uri="{FF2B5EF4-FFF2-40B4-BE49-F238E27FC236}">
                  <a16:creationId xmlns:a16="http://schemas.microsoft.com/office/drawing/2014/main" id="{3F80EF7A-C8F6-E023-20B8-ABFD9D0A0C81}"/>
                </a:ext>
              </a:extLst>
            </p:cNvPr>
            <p:cNvSpPr/>
            <p:nvPr/>
          </p:nvSpPr>
          <p:spPr>
            <a:xfrm>
              <a:off x="7889972" y="2053509"/>
              <a:ext cx="66675" cy="53975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Elipse 208">
              <a:extLst>
                <a:ext uri="{FF2B5EF4-FFF2-40B4-BE49-F238E27FC236}">
                  <a16:creationId xmlns:a16="http://schemas.microsoft.com/office/drawing/2014/main" id="{F37FB140-0ED3-4515-B522-F6057E096D19}"/>
                </a:ext>
              </a:extLst>
            </p:cNvPr>
            <p:cNvSpPr/>
            <p:nvPr/>
          </p:nvSpPr>
          <p:spPr>
            <a:xfrm>
              <a:off x="7424834" y="1943972"/>
              <a:ext cx="66675" cy="55562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Elipse 209">
              <a:extLst>
                <a:ext uri="{FF2B5EF4-FFF2-40B4-BE49-F238E27FC236}">
                  <a16:creationId xmlns:a16="http://schemas.microsoft.com/office/drawing/2014/main" id="{11F21046-2001-6B13-8FB3-1154D1FA65D5}"/>
                </a:ext>
              </a:extLst>
            </p:cNvPr>
            <p:cNvSpPr/>
            <p:nvPr/>
          </p:nvSpPr>
          <p:spPr>
            <a:xfrm>
              <a:off x="6894609" y="2112247"/>
              <a:ext cx="66675" cy="55562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Elipse 210">
              <a:extLst>
                <a:ext uri="{FF2B5EF4-FFF2-40B4-BE49-F238E27FC236}">
                  <a16:creationId xmlns:a16="http://schemas.microsoft.com/office/drawing/2014/main" id="{A1304FAB-3BBF-7D5A-80C5-C6B7D17F3CA5}"/>
                </a:ext>
              </a:extLst>
            </p:cNvPr>
            <p:cNvSpPr/>
            <p:nvPr/>
          </p:nvSpPr>
          <p:spPr>
            <a:xfrm>
              <a:off x="7756622" y="1943972"/>
              <a:ext cx="66675" cy="55562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2" name="Elipse 211">
              <a:extLst>
                <a:ext uri="{FF2B5EF4-FFF2-40B4-BE49-F238E27FC236}">
                  <a16:creationId xmlns:a16="http://schemas.microsoft.com/office/drawing/2014/main" id="{EED04A35-3B27-EEB4-FF4B-73B75FF81B82}"/>
                </a:ext>
              </a:extLst>
            </p:cNvPr>
            <p:cNvSpPr/>
            <p:nvPr/>
          </p:nvSpPr>
          <p:spPr>
            <a:xfrm>
              <a:off x="7580409" y="1859834"/>
              <a:ext cx="66675" cy="53975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Elipse 216">
              <a:extLst>
                <a:ext uri="{FF2B5EF4-FFF2-40B4-BE49-F238E27FC236}">
                  <a16:creationId xmlns:a16="http://schemas.microsoft.com/office/drawing/2014/main" id="{C24D495B-0C69-AB7B-8DE9-823384257B01}"/>
                </a:ext>
              </a:extLst>
            </p:cNvPr>
            <p:cNvSpPr/>
            <p:nvPr/>
          </p:nvSpPr>
          <p:spPr>
            <a:xfrm>
              <a:off x="7040659" y="2029697"/>
              <a:ext cx="65088" cy="53975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Elipse 217">
              <a:extLst>
                <a:ext uri="{FF2B5EF4-FFF2-40B4-BE49-F238E27FC236}">
                  <a16:creationId xmlns:a16="http://schemas.microsoft.com/office/drawing/2014/main" id="{69AE853A-B571-E32A-7A92-45B93DAB9BC4}"/>
                </a:ext>
              </a:extLst>
            </p:cNvPr>
            <p:cNvSpPr/>
            <p:nvPr/>
          </p:nvSpPr>
          <p:spPr>
            <a:xfrm>
              <a:off x="7823297" y="1834434"/>
              <a:ext cx="66675" cy="55563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Elipse 218">
              <a:extLst>
                <a:ext uri="{FF2B5EF4-FFF2-40B4-BE49-F238E27FC236}">
                  <a16:creationId xmlns:a16="http://schemas.microsoft.com/office/drawing/2014/main" id="{0E105925-380C-2E06-7ACF-0477E9BB6EB9}"/>
                </a:ext>
              </a:extLst>
            </p:cNvPr>
            <p:cNvSpPr/>
            <p:nvPr/>
          </p:nvSpPr>
          <p:spPr>
            <a:xfrm>
              <a:off x="7359747" y="2107484"/>
              <a:ext cx="65087" cy="55563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2899BF87-1178-DB4C-B637-DCED6675A381}"/>
              </a:ext>
            </a:extLst>
          </p:cNvPr>
          <p:cNvGrpSpPr/>
          <p:nvPr/>
        </p:nvGrpSpPr>
        <p:grpSpPr>
          <a:xfrm>
            <a:off x="1187624" y="2862412"/>
            <a:ext cx="6805213" cy="2091026"/>
            <a:chOff x="1187624" y="2861388"/>
            <a:chExt cx="6805213" cy="2091026"/>
          </a:xfrm>
        </p:grpSpPr>
        <p:grpSp>
          <p:nvGrpSpPr>
            <p:cNvPr id="173" name="Grupo 172">
              <a:extLst>
                <a:ext uri="{FF2B5EF4-FFF2-40B4-BE49-F238E27FC236}">
                  <a16:creationId xmlns:a16="http://schemas.microsoft.com/office/drawing/2014/main" id="{5B6A3F9E-2DF3-C21A-933D-3D566983F914}"/>
                </a:ext>
              </a:extLst>
            </p:cNvPr>
            <p:cNvGrpSpPr/>
            <p:nvPr/>
          </p:nvGrpSpPr>
          <p:grpSpPr>
            <a:xfrm>
              <a:off x="3106409" y="3112405"/>
              <a:ext cx="3030086" cy="1840009"/>
              <a:chOff x="3554790" y="2828404"/>
              <a:chExt cx="2006223" cy="1150965"/>
            </a:xfrm>
          </p:grpSpPr>
          <p:sp>
            <p:nvSpPr>
              <p:cNvPr id="174" name="Rectángulo 173">
                <a:extLst>
                  <a:ext uri="{FF2B5EF4-FFF2-40B4-BE49-F238E27FC236}">
                    <a16:creationId xmlns:a16="http://schemas.microsoft.com/office/drawing/2014/main" id="{4E78D6EB-174E-CFB8-F80C-5B4FD3718F4A}"/>
                  </a:ext>
                </a:extLst>
              </p:cNvPr>
              <p:cNvSpPr/>
              <p:nvPr/>
            </p:nvSpPr>
            <p:spPr>
              <a:xfrm>
                <a:off x="3554790" y="3036394"/>
                <a:ext cx="1976437" cy="942975"/>
              </a:xfrm>
              <a:prstGeom prst="rect">
                <a:avLst/>
              </a:prstGeom>
              <a:solidFill>
                <a:srgbClr val="E6E0EC">
                  <a:alpha val="30196"/>
                </a:srgbClr>
              </a:solidFill>
              <a:ln w="9525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6" name="CuadroTexto 175">
                <a:extLst>
                  <a:ext uri="{FF2B5EF4-FFF2-40B4-BE49-F238E27FC236}">
                    <a16:creationId xmlns:a16="http://schemas.microsoft.com/office/drawing/2014/main" id="{750DABCC-E777-C6FA-22D0-D0ED647F0E90}"/>
                  </a:ext>
                </a:extLst>
              </p:cNvPr>
              <p:cNvSpPr txBox="1"/>
              <p:nvPr/>
            </p:nvSpPr>
            <p:spPr>
              <a:xfrm>
                <a:off x="5221288" y="3215754"/>
                <a:ext cx="33972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kern="0" dirty="0">
                    <a:solidFill>
                      <a:prstClr val="black"/>
                    </a:solidFill>
                    <a:latin typeface="+mj-lt"/>
                    <a:cs typeface="Symbol" charset="2"/>
                  </a:rPr>
                  <a:t>t</a:t>
                </a:r>
                <a:r>
                  <a:rPr lang="es-ES" kern="0" baseline="-25000" dirty="0">
                    <a:solidFill>
                      <a:prstClr val="black"/>
                    </a:solidFill>
                    <a:latin typeface="Calibri"/>
                  </a:rPr>
                  <a:t>1</a:t>
                </a:r>
              </a:p>
            </p:txBody>
          </p:sp>
          <p:sp>
            <p:nvSpPr>
              <p:cNvPr id="177" name="CuadroTexto 176">
                <a:extLst>
                  <a:ext uri="{FF2B5EF4-FFF2-40B4-BE49-F238E27FC236}">
                    <a16:creationId xmlns:a16="http://schemas.microsoft.com/office/drawing/2014/main" id="{363A1E6F-D70B-AE74-BBF2-555BCD2B63B3}"/>
                  </a:ext>
                </a:extLst>
              </p:cNvPr>
              <p:cNvSpPr txBox="1"/>
              <p:nvPr/>
            </p:nvSpPr>
            <p:spPr>
              <a:xfrm>
                <a:off x="4210050" y="2828404"/>
                <a:ext cx="33972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kern="0" dirty="0">
                    <a:solidFill>
                      <a:prstClr val="black"/>
                    </a:solidFill>
                    <a:latin typeface="+mj-lt"/>
                    <a:cs typeface="Symbol" charset="2"/>
                  </a:rPr>
                  <a:t>t</a:t>
                </a:r>
                <a:r>
                  <a:rPr lang="es-ES" kern="0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</a:p>
            </p:txBody>
          </p:sp>
          <p:sp>
            <p:nvSpPr>
              <p:cNvPr id="178" name="Elipse 177">
                <a:extLst>
                  <a:ext uri="{FF2B5EF4-FFF2-40B4-BE49-F238E27FC236}">
                    <a16:creationId xmlns:a16="http://schemas.microsoft.com/office/drawing/2014/main" id="{A8192F5B-421B-9E6B-9D56-F781A8A45246}"/>
                  </a:ext>
                </a:extLst>
              </p:cNvPr>
              <p:cNvSpPr/>
              <p:nvPr/>
            </p:nvSpPr>
            <p:spPr>
              <a:xfrm>
                <a:off x="3975100" y="336339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79" name="Conector recto de flecha 47">
                <a:extLst>
                  <a:ext uri="{FF2B5EF4-FFF2-40B4-BE49-F238E27FC236}">
                    <a16:creationId xmlns:a16="http://schemas.microsoft.com/office/drawing/2014/main" id="{A8786804-D31A-305D-0859-78BB09417794}"/>
                  </a:ext>
                </a:extLst>
              </p:cNvPr>
              <p:cNvCxnSpPr>
                <a:cxnSpLocks noChangeShapeType="1"/>
                <a:stCxn id="174" idx="2"/>
                <a:endCxn id="174" idx="0"/>
              </p:cNvCxnSpPr>
              <p:nvPr/>
            </p:nvCxnSpPr>
            <p:spPr bwMode="auto">
              <a:xfrm flipV="1">
                <a:off x="4543009" y="3036394"/>
                <a:ext cx="0" cy="942975"/>
              </a:xfrm>
              <a:prstGeom prst="straightConnector1">
                <a:avLst/>
              </a:prstGeom>
              <a:noFill/>
              <a:ln w="12700" algn="ctr">
                <a:solidFill>
                  <a:srgbClr val="B3A2C7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0" name="Conector recto de flecha 48">
                <a:extLst>
                  <a:ext uri="{FF2B5EF4-FFF2-40B4-BE49-F238E27FC236}">
                    <a16:creationId xmlns:a16="http://schemas.microsoft.com/office/drawing/2014/main" id="{227D00F3-5280-8E85-FBB1-EE7C90E820DB}"/>
                  </a:ext>
                </a:extLst>
              </p:cNvPr>
              <p:cNvCxnSpPr>
                <a:cxnSpLocks noChangeShapeType="1"/>
                <a:stCxn id="174" idx="1"/>
                <a:endCxn id="174" idx="3"/>
              </p:cNvCxnSpPr>
              <p:nvPr/>
            </p:nvCxnSpPr>
            <p:spPr bwMode="auto">
              <a:xfrm>
                <a:off x="3554790" y="3507882"/>
                <a:ext cx="1976437" cy="0"/>
              </a:xfrm>
              <a:prstGeom prst="straightConnector1">
                <a:avLst/>
              </a:prstGeom>
              <a:noFill/>
              <a:ln w="12700" algn="ctr">
                <a:solidFill>
                  <a:srgbClr val="B3A2C7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3" name="Elipse 182">
                <a:extLst>
                  <a:ext uri="{FF2B5EF4-FFF2-40B4-BE49-F238E27FC236}">
                    <a16:creationId xmlns:a16="http://schemas.microsoft.com/office/drawing/2014/main" id="{7D4BA724-94EA-9CC5-C7D6-BB5E556EAEB7}"/>
                  </a:ext>
                </a:extLst>
              </p:cNvPr>
              <p:cNvSpPr/>
              <p:nvPr/>
            </p:nvSpPr>
            <p:spPr>
              <a:xfrm>
                <a:off x="4110038" y="3474517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4" name="Elipse 183">
                <a:extLst>
                  <a:ext uri="{FF2B5EF4-FFF2-40B4-BE49-F238E27FC236}">
                    <a16:creationId xmlns:a16="http://schemas.microsoft.com/office/drawing/2014/main" id="{5B7125A5-D620-EABC-9328-2E10BEC77E78}"/>
                  </a:ext>
                </a:extLst>
              </p:cNvPr>
              <p:cNvSpPr/>
              <p:nvPr/>
            </p:nvSpPr>
            <p:spPr>
              <a:xfrm>
                <a:off x="4294188" y="336339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5" name="Elipse 184">
                <a:extLst>
                  <a:ext uri="{FF2B5EF4-FFF2-40B4-BE49-F238E27FC236}">
                    <a16:creationId xmlns:a16="http://schemas.microsoft.com/office/drawing/2014/main" id="{5CAF9599-2354-5E1B-8F8A-C2627DF65B17}"/>
                  </a:ext>
                </a:extLst>
              </p:cNvPr>
              <p:cNvSpPr/>
              <p:nvPr/>
            </p:nvSpPr>
            <p:spPr>
              <a:xfrm>
                <a:off x="4357688" y="357294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6" name="Elipse 185">
                <a:extLst>
                  <a:ext uri="{FF2B5EF4-FFF2-40B4-BE49-F238E27FC236}">
                    <a16:creationId xmlns:a16="http://schemas.microsoft.com/office/drawing/2014/main" id="{64725D9D-3ED8-E632-C08A-D151A73C9C0D}"/>
                  </a:ext>
                </a:extLst>
              </p:cNvPr>
              <p:cNvSpPr/>
              <p:nvPr/>
            </p:nvSpPr>
            <p:spPr>
              <a:xfrm>
                <a:off x="4167188" y="3677717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7" name="Elipse 186">
                <a:extLst>
                  <a:ext uri="{FF2B5EF4-FFF2-40B4-BE49-F238E27FC236}">
                    <a16:creationId xmlns:a16="http://schemas.microsoft.com/office/drawing/2014/main" id="{08DD0590-117E-4095-432C-B92579A14355}"/>
                  </a:ext>
                </a:extLst>
              </p:cNvPr>
              <p:cNvSpPr/>
              <p:nvPr/>
            </p:nvSpPr>
            <p:spPr>
              <a:xfrm>
                <a:off x="4676775" y="3625329"/>
                <a:ext cx="63500" cy="5238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8" name="Elipse 187">
                <a:extLst>
                  <a:ext uri="{FF2B5EF4-FFF2-40B4-BE49-F238E27FC236}">
                    <a16:creationId xmlns:a16="http://schemas.microsoft.com/office/drawing/2014/main" id="{D8BE3FF3-5C5F-C4D9-21E3-A95ED852A2D9}"/>
                  </a:ext>
                </a:extLst>
              </p:cNvPr>
              <p:cNvSpPr/>
              <p:nvPr/>
            </p:nvSpPr>
            <p:spPr>
              <a:xfrm>
                <a:off x="4549775" y="3415779"/>
                <a:ext cx="63500" cy="5238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9" name="Elipse 188">
                <a:extLst>
                  <a:ext uri="{FF2B5EF4-FFF2-40B4-BE49-F238E27FC236}">
                    <a16:creationId xmlns:a16="http://schemas.microsoft.com/office/drawing/2014/main" id="{8B7849DB-0DEF-4EF9-C68D-DC28394AF02C}"/>
                  </a:ext>
                </a:extLst>
              </p:cNvPr>
              <p:cNvSpPr/>
              <p:nvPr/>
            </p:nvSpPr>
            <p:spPr>
              <a:xfrm>
                <a:off x="4549775" y="378249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0" name="Elipse 189">
                <a:extLst>
                  <a:ext uri="{FF2B5EF4-FFF2-40B4-BE49-F238E27FC236}">
                    <a16:creationId xmlns:a16="http://schemas.microsoft.com/office/drawing/2014/main" id="{67B8465E-3E27-FD9D-D0EC-EDAABF6853D4}"/>
                  </a:ext>
                </a:extLst>
              </p:cNvPr>
              <p:cNvSpPr/>
              <p:nvPr/>
            </p:nvSpPr>
            <p:spPr>
              <a:xfrm>
                <a:off x="4740275" y="3363392"/>
                <a:ext cx="65088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1" name="Elipse 190">
                <a:extLst>
                  <a:ext uri="{FF2B5EF4-FFF2-40B4-BE49-F238E27FC236}">
                    <a16:creationId xmlns:a16="http://schemas.microsoft.com/office/drawing/2014/main" id="{49A098F3-B57C-39AF-410B-51D2A4DD6284}"/>
                  </a:ext>
                </a:extLst>
              </p:cNvPr>
              <p:cNvSpPr/>
              <p:nvPr/>
            </p:nvSpPr>
            <p:spPr>
              <a:xfrm>
                <a:off x="4549775" y="358564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2" name="Elipse 191">
                <a:extLst>
                  <a:ext uri="{FF2B5EF4-FFF2-40B4-BE49-F238E27FC236}">
                    <a16:creationId xmlns:a16="http://schemas.microsoft.com/office/drawing/2014/main" id="{C18F064D-40C0-559E-1283-9E7064FF604B}"/>
                  </a:ext>
                </a:extLst>
              </p:cNvPr>
              <p:cNvSpPr/>
              <p:nvPr/>
            </p:nvSpPr>
            <p:spPr>
              <a:xfrm>
                <a:off x="4486275" y="3258617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3" name="Elipse 192">
                <a:extLst>
                  <a:ext uri="{FF2B5EF4-FFF2-40B4-BE49-F238E27FC236}">
                    <a16:creationId xmlns:a16="http://schemas.microsoft.com/office/drawing/2014/main" id="{1EF889B1-9E99-FDEC-C397-9C71EA8EB103}"/>
                  </a:ext>
                </a:extLst>
              </p:cNvPr>
              <p:cNvSpPr/>
              <p:nvPr/>
            </p:nvSpPr>
            <p:spPr>
              <a:xfrm>
                <a:off x="4932363" y="358564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4" name="Elipse 193">
                <a:extLst>
                  <a:ext uri="{FF2B5EF4-FFF2-40B4-BE49-F238E27FC236}">
                    <a16:creationId xmlns:a16="http://schemas.microsoft.com/office/drawing/2014/main" id="{B99B67AE-8314-A28B-AE68-5D3348E40687}"/>
                  </a:ext>
                </a:extLst>
              </p:cNvPr>
              <p:cNvSpPr/>
              <p:nvPr/>
            </p:nvSpPr>
            <p:spPr>
              <a:xfrm>
                <a:off x="4932363" y="3415779"/>
                <a:ext cx="63500" cy="5238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5" name="Elipse 194">
                <a:extLst>
                  <a:ext uri="{FF2B5EF4-FFF2-40B4-BE49-F238E27FC236}">
                    <a16:creationId xmlns:a16="http://schemas.microsoft.com/office/drawing/2014/main" id="{FACBD274-390B-391C-C795-B218BD33F69A}"/>
                  </a:ext>
                </a:extLst>
              </p:cNvPr>
              <p:cNvSpPr/>
              <p:nvPr/>
            </p:nvSpPr>
            <p:spPr>
              <a:xfrm>
                <a:off x="3975100" y="3625329"/>
                <a:ext cx="63500" cy="5238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5" name="Elipse 174">
                <a:extLst>
                  <a:ext uri="{FF2B5EF4-FFF2-40B4-BE49-F238E27FC236}">
                    <a16:creationId xmlns:a16="http://schemas.microsoft.com/office/drawing/2014/main" id="{AD980E42-7ACB-1A55-BD2F-ABE00A1EEF2B}"/>
                  </a:ext>
                </a:extLst>
              </p:cNvPr>
              <p:cNvSpPr/>
              <p:nvPr/>
            </p:nvSpPr>
            <p:spPr>
              <a:xfrm>
                <a:off x="3777779" y="3148186"/>
                <a:ext cx="1531938" cy="733425"/>
              </a:xfrm>
              <a:prstGeom prst="ellipse">
                <a:avLst/>
              </a:prstGeom>
              <a:solidFill>
                <a:srgbClr val="FFFFFF">
                  <a:alpha val="89804"/>
                </a:srgbClr>
              </a:solidFill>
              <a:ln w="222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202" name="Conector: curvado 201">
              <a:extLst>
                <a:ext uri="{FF2B5EF4-FFF2-40B4-BE49-F238E27FC236}">
                  <a16:creationId xmlns:a16="http://schemas.microsoft.com/office/drawing/2014/main" id="{AE5707FB-A5B5-CF80-FB14-4DB2AD3E939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545621" y="2509502"/>
              <a:ext cx="950237" cy="1666231"/>
            </a:xfrm>
            <a:prstGeom prst="curvedConnector2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ector: curvado 202">
              <a:extLst>
                <a:ext uri="{FF2B5EF4-FFF2-40B4-BE49-F238E27FC236}">
                  <a16:creationId xmlns:a16="http://schemas.microsoft.com/office/drawing/2014/main" id="{98C16CD4-A641-FADC-8C60-C383F697177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684603" y="2503391"/>
              <a:ext cx="950237" cy="1666231"/>
            </a:xfrm>
            <a:prstGeom prst="curvedConnector2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1 Título">
            <a:extLst>
              <a:ext uri="{FF2B5EF4-FFF2-40B4-BE49-F238E27FC236}">
                <a16:creationId xmlns:a16="http://schemas.microsoft.com/office/drawing/2014/main" id="{1776A78E-FF98-B126-81C9-389F0C86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n-US" dirty="0"/>
              <a:t>Defining the Design Space</a:t>
            </a:r>
            <a:br>
              <a:rPr lang="en-US" dirty="0"/>
            </a:br>
            <a:r>
              <a:rPr lang="en-US" sz="2200" dirty="0"/>
              <a:t>Backward Approach</a:t>
            </a:r>
            <a:endParaRPr lang="es-ES_tradnl" sz="1600" dirty="0"/>
          </a:p>
        </p:txBody>
      </p:sp>
      <p:sp>
        <p:nvSpPr>
          <p:cNvPr id="107" name="Forma libre: forma 106">
            <a:extLst>
              <a:ext uri="{FF2B5EF4-FFF2-40B4-BE49-F238E27FC236}">
                <a16:creationId xmlns:a16="http://schemas.microsoft.com/office/drawing/2014/main" id="{2A1E219A-0704-1A2F-A67B-8994E17B3E4D}"/>
              </a:ext>
            </a:extLst>
          </p:cNvPr>
          <p:cNvSpPr/>
          <p:nvPr/>
        </p:nvSpPr>
        <p:spPr>
          <a:xfrm>
            <a:off x="4044950" y="3632200"/>
            <a:ext cx="1701800" cy="1104900"/>
          </a:xfrm>
          <a:custGeom>
            <a:avLst/>
            <a:gdLst>
              <a:gd name="connsiteX0" fmla="*/ 0 w 1701800"/>
              <a:gd name="connsiteY0" fmla="*/ 82550 h 1104900"/>
              <a:gd name="connsiteX1" fmla="*/ 1143000 w 1701800"/>
              <a:gd name="connsiteY1" fmla="*/ 1104900 h 1104900"/>
              <a:gd name="connsiteX2" fmla="*/ 1358900 w 1701800"/>
              <a:gd name="connsiteY2" fmla="*/ 996950 h 1104900"/>
              <a:gd name="connsiteX3" fmla="*/ 1517650 w 1701800"/>
              <a:gd name="connsiteY3" fmla="*/ 914400 h 1104900"/>
              <a:gd name="connsiteX4" fmla="*/ 1612900 w 1701800"/>
              <a:gd name="connsiteY4" fmla="*/ 806450 h 1104900"/>
              <a:gd name="connsiteX5" fmla="*/ 1695450 w 1701800"/>
              <a:gd name="connsiteY5" fmla="*/ 666750 h 1104900"/>
              <a:gd name="connsiteX6" fmla="*/ 1701800 w 1701800"/>
              <a:gd name="connsiteY6" fmla="*/ 533400 h 1104900"/>
              <a:gd name="connsiteX7" fmla="*/ 1651000 w 1701800"/>
              <a:gd name="connsiteY7" fmla="*/ 412750 h 1104900"/>
              <a:gd name="connsiteX8" fmla="*/ 1581150 w 1701800"/>
              <a:gd name="connsiteY8" fmla="*/ 304800 h 1104900"/>
              <a:gd name="connsiteX9" fmla="*/ 1314450 w 1701800"/>
              <a:gd name="connsiteY9" fmla="*/ 139700 h 1104900"/>
              <a:gd name="connsiteX10" fmla="*/ 1155700 w 1701800"/>
              <a:gd name="connsiteY10" fmla="*/ 88900 h 1104900"/>
              <a:gd name="connsiteX11" fmla="*/ 1054100 w 1701800"/>
              <a:gd name="connsiteY11" fmla="*/ 57150 h 1104900"/>
              <a:gd name="connsiteX12" fmla="*/ 889000 w 1701800"/>
              <a:gd name="connsiteY12" fmla="*/ 19050 h 1104900"/>
              <a:gd name="connsiteX13" fmla="*/ 673100 w 1701800"/>
              <a:gd name="connsiteY13" fmla="*/ 0 h 1104900"/>
              <a:gd name="connsiteX14" fmla="*/ 508000 w 1701800"/>
              <a:gd name="connsiteY14" fmla="*/ 0 h 1104900"/>
              <a:gd name="connsiteX15" fmla="*/ 361950 w 1701800"/>
              <a:gd name="connsiteY15" fmla="*/ 0 h 1104900"/>
              <a:gd name="connsiteX16" fmla="*/ 228600 w 1701800"/>
              <a:gd name="connsiteY16" fmla="*/ 12700 h 1104900"/>
              <a:gd name="connsiteX17" fmla="*/ 88900 w 1701800"/>
              <a:gd name="connsiteY17" fmla="*/ 38100 h 1104900"/>
              <a:gd name="connsiteX18" fmla="*/ 0 w 1701800"/>
              <a:gd name="connsiteY18" fmla="*/ 8255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1800" h="1104900">
                <a:moveTo>
                  <a:pt x="0" y="82550"/>
                </a:moveTo>
                <a:lnTo>
                  <a:pt x="1143000" y="1104900"/>
                </a:lnTo>
                <a:lnTo>
                  <a:pt x="1358900" y="996950"/>
                </a:lnTo>
                <a:lnTo>
                  <a:pt x="1517650" y="914400"/>
                </a:lnTo>
                <a:lnTo>
                  <a:pt x="1612900" y="806450"/>
                </a:lnTo>
                <a:lnTo>
                  <a:pt x="1695450" y="666750"/>
                </a:lnTo>
                <a:lnTo>
                  <a:pt x="1701800" y="533400"/>
                </a:lnTo>
                <a:lnTo>
                  <a:pt x="1651000" y="412750"/>
                </a:lnTo>
                <a:lnTo>
                  <a:pt x="1581150" y="304800"/>
                </a:lnTo>
                <a:lnTo>
                  <a:pt x="1314450" y="139700"/>
                </a:lnTo>
                <a:lnTo>
                  <a:pt x="1155700" y="88900"/>
                </a:lnTo>
                <a:lnTo>
                  <a:pt x="1054100" y="57150"/>
                </a:lnTo>
                <a:lnTo>
                  <a:pt x="889000" y="19050"/>
                </a:lnTo>
                <a:lnTo>
                  <a:pt x="673100" y="0"/>
                </a:lnTo>
                <a:lnTo>
                  <a:pt x="508000" y="0"/>
                </a:lnTo>
                <a:lnTo>
                  <a:pt x="361950" y="0"/>
                </a:lnTo>
                <a:lnTo>
                  <a:pt x="228600" y="12700"/>
                </a:lnTo>
                <a:lnTo>
                  <a:pt x="88900" y="38100"/>
                </a:lnTo>
                <a:lnTo>
                  <a:pt x="0" y="82550"/>
                </a:lnTo>
                <a:close/>
              </a:path>
            </a:pathLst>
          </a:custGeom>
          <a:solidFill>
            <a:srgbClr val="35C13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D21C4410-1D4F-BC76-78E2-8235B20C26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3712" y="3573169"/>
            <a:ext cx="1408884" cy="1259593"/>
          </a:xfrm>
          <a:prstGeom prst="line">
            <a:avLst/>
          </a:prstGeom>
          <a:noFill/>
          <a:ln w="57150" algn="ctr">
            <a:solidFill>
              <a:srgbClr val="35C1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A694416F-C4B8-5EF4-728D-C11A62ABA961}"/>
              </a:ext>
            </a:extLst>
          </p:cNvPr>
          <p:cNvSpPr txBox="1"/>
          <p:nvPr/>
        </p:nvSpPr>
        <p:spPr>
          <a:xfrm>
            <a:off x="3384539" y="1071535"/>
            <a:ext cx="254518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b="1" dirty="0"/>
              <a:t>Backward Approach</a:t>
            </a:r>
            <a:br>
              <a:rPr lang="en-GB" sz="2200" b="1" dirty="0"/>
            </a:br>
            <a:r>
              <a:rPr lang="en-GB" sz="2200" dirty="0"/>
              <a:t>PLS model inversion</a:t>
            </a:r>
          </a:p>
        </p:txBody>
      </p:sp>
      <p:sp>
        <p:nvSpPr>
          <p:cNvPr id="133" name="CuadroTexto 132">
            <a:extLst>
              <a:ext uri="{FF2B5EF4-FFF2-40B4-BE49-F238E27FC236}">
                <a16:creationId xmlns:a16="http://schemas.microsoft.com/office/drawing/2014/main" id="{E3433E0D-2B3A-CEDA-3D1A-BDC714049990}"/>
              </a:ext>
            </a:extLst>
          </p:cNvPr>
          <p:cNvSpPr txBox="1"/>
          <p:nvPr/>
        </p:nvSpPr>
        <p:spPr>
          <a:xfrm>
            <a:off x="457747" y="5661248"/>
            <a:ext cx="89766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Borràs-Ferrís, J., </a:t>
            </a:r>
            <a:r>
              <a:rPr lang="es-ES" sz="1600" b="0" i="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Palací</a:t>
            </a:r>
            <a:r>
              <a:rPr lang="es-ES" sz="1600" b="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-López, D., </a:t>
            </a:r>
            <a:r>
              <a:rPr lang="es-ES" sz="1600" b="0" i="0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Duchesne</a:t>
            </a:r>
            <a:r>
              <a:rPr lang="es-ES" sz="1600" b="0" i="0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, C., &amp; Ferrer, A. (2022). </a:t>
            </a:r>
            <a:r>
              <a:rPr lang="es-ES" sz="1600" b="0" i="1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Chemometrics</a:t>
            </a:r>
            <a:r>
              <a:rPr lang="es-ES" sz="1600" b="0" i="1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and </a:t>
            </a:r>
            <a:r>
              <a:rPr lang="es-ES" sz="1600" b="0" i="1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Intelligent</a:t>
            </a:r>
            <a:r>
              <a:rPr lang="es-ES" sz="1600" b="0" i="1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s-ES" sz="1600" b="0" i="1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Laboratory</a:t>
            </a:r>
            <a:r>
              <a:rPr lang="es-ES" sz="1600" b="0" i="1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 </a:t>
            </a:r>
            <a:r>
              <a:rPr lang="es-ES" sz="1600" b="0" i="1" dirty="0" err="1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Systems</a:t>
            </a:r>
            <a:r>
              <a:rPr lang="es-ES" sz="1600" b="0" i="1" dirty="0">
                <a:solidFill>
                  <a:srgbClr val="222222"/>
                </a:solidFill>
                <a:effectLst/>
                <a:cs typeface="Arial" panose="020B0604020202020204" pitchFamily="34" charset="0"/>
              </a:rPr>
              <a:t>.</a:t>
            </a:r>
            <a:endParaRPr lang="en-GB" sz="1600" dirty="0">
              <a:cs typeface="Arial" panose="020B0604020202020204" pitchFamily="34" charset="0"/>
            </a:endParaRPr>
          </a:p>
        </p:txBody>
      </p:sp>
      <p:sp>
        <p:nvSpPr>
          <p:cNvPr id="137" name="Rectángulo 136">
            <a:extLst>
              <a:ext uri="{FF2B5EF4-FFF2-40B4-BE49-F238E27FC236}">
                <a16:creationId xmlns:a16="http://schemas.microsoft.com/office/drawing/2014/main" id="{93FD0FF7-B4C9-67F9-EE03-54E46F769536}"/>
              </a:ext>
            </a:extLst>
          </p:cNvPr>
          <p:cNvSpPr/>
          <p:nvPr/>
        </p:nvSpPr>
        <p:spPr bwMode="auto">
          <a:xfrm>
            <a:off x="1950684" y="5351679"/>
            <a:ext cx="279400" cy="180975"/>
          </a:xfrm>
          <a:prstGeom prst="rect">
            <a:avLst/>
          </a:prstGeom>
          <a:solidFill>
            <a:srgbClr val="35C13C">
              <a:alpha val="29804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5" name="Rectángulo 144">
            <a:extLst>
              <a:ext uri="{FF2B5EF4-FFF2-40B4-BE49-F238E27FC236}">
                <a16:creationId xmlns:a16="http://schemas.microsoft.com/office/drawing/2014/main" id="{B505F7EF-65C7-03B7-CFB5-14447053C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134" y="5264370"/>
            <a:ext cx="29448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en-US" altLang="es-E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Design Space (without uncertainty)</a:t>
            </a:r>
            <a:endParaRPr lang="es-ES" altLang="es-E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4EA2621-D0B3-D826-23B6-508D3A0069D8}"/>
              </a:ext>
            </a:extLst>
          </p:cNvPr>
          <p:cNvGrpSpPr/>
          <p:nvPr/>
        </p:nvGrpSpPr>
        <p:grpSpPr>
          <a:xfrm>
            <a:off x="7012430" y="1078582"/>
            <a:ext cx="1474442" cy="1070203"/>
            <a:chOff x="7012430" y="1078582"/>
            <a:chExt cx="1474442" cy="1070203"/>
          </a:xfrm>
        </p:grpSpPr>
        <p:sp>
          <p:nvSpPr>
            <p:cNvPr id="222" name="Elipse 221">
              <a:extLst>
                <a:ext uri="{FF2B5EF4-FFF2-40B4-BE49-F238E27FC236}">
                  <a16:creationId xmlns:a16="http://schemas.microsoft.com/office/drawing/2014/main" id="{318CEBC6-897B-0F72-B1DC-92184A28A03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16168" y="1885260"/>
              <a:ext cx="233362" cy="263525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5875" cap="flat" cmpd="sng" algn="ctr">
              <a:solidFill>
                <a:srgbClr val="35C13C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b="1" kern="0" dirty="0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223" name="Grupo 222">
              <a:extLst>
                <a:ext uri="{FF2B5EF4-FFF2-40B4-BE49-F238E27FC236}">
                  <a16:creationId xmlns:a16="http://schemas.microsoft.com/office/drawing/2014/main" id="{6B15E1F2-67A1-4502-4E1B-66F96709A7AF}"/>
                </a:ext>
              </a:extLst>
            </p:cNvPr>
            <p:cNvGrpSpPr/>
            <p:nvPr/>
          </p:nvGrpSpPr>
          <p:grpSpPr>
            <a:xfrm>
              <a:off x="7012430" y="1078582"/>
              <a:ext cx="1474442" cy="913294"/>
              <a:chOff x="7012430" y="1078582"/>
              <a:chExt cx="1474442" cy="913294"/>
            </a:xfrm>
          </p:grpSpPr>
          <p:cxnSp>
            <p:nvCxnSpPr>
              <p:cNvPr id="224" name="Conector recto de flecha 30">
                <a:extLst>
                  <a:ext uri="{FF2B5EF4-FFF2-40B4-BE49-F238E27FC236}">
                    <a16:creationId xmlns:a16="http://schemas.microsoft.com/office/drawing/2014/main" id="{B24ED79C-C28F-EAEE-321B-6C87D08E7D72}"/>
                  </a:ext>
                </a:extLst>
              </p:cNvPr>
              <p:cNvCxnSpPr>
                <a:cxnSpLocks noChangeAspect="1" noChangeShapeType="1"/>
              </p:cNvCxnSpPr>
              <p:nvPr/>
            </p:nvCxnSpPr>
            <p:spPr bwMode="auto">
              <a:xfrm flipV="1">
                <a:off x="7724216" y="1834478"/>
                <a:ext cx="762656" cy="157398"/>
              </a:xfrm>
              <a:prstGeom prst="straightConnector1">
                <a:avLst/>
              </a:prstGeom>
              <a:noFill/>
              <a:ln w="57150" algn="ctr">
                <a:solidFill>
                  <a:srgbClr val="35C13C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5" name="CuadroTexto 224">
                    <a:extLst>
                      <a:ext uri="{FF2B5EF4-FFF2-40B4-BE49-F238E27FC236}">
                        <a16:creationId xmlns:a16="http://schemas.microsoft.com/office/drawing/2014/main" id="{2D5DBCBE-B9D2-02A7-FCBA-6F4EC387D5DC}"/>
                      </a:ext>
                    </a:extLst>
                  </p:cNvPr>
                  <p:cNvSpPr txBox="1"/>
                  <p:nvPr/>
                </p:nvSpPr>
                <p:spPr>
                  <a:xfrm>
                    <a:off x="7012430" y="1078582"/>
                    <a:ext cx="1360818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𝐿𝑆𝐿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𝑑𝑒𝑠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225" name="CuadroTexto 224">
                    <a:extLst>
                      <a:ext uri="{FF2B5EF4-FFF2-40B4-BE49-F238E27FC236}">
                        <a16:creationId xmlns:a16="http://schemas.microsoft.com/office/drawing/2014/main" id="{2D5DBCBE-B9D2-02A7-FCBA-6F4EC387D5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2430" y="1078582"/>
                    <a:ext cx="1360818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804" r="-2679" b="-254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42" name="Elipse 241">
            <a:extLst>
              <a:ext uri="{FF2B5EF4-FFF2-40B4-BE49-F238E27FC236}">
                <a16:creationId xmlns:a16="http://schemas.microsoft.com/office/drawing/2014/main" id="{E7711F46-7253-BCD7-9BFE-30C3E789911D}"/>
              </a:ext>
            </a:extLst>
          </p:cNvPr>
          <p:cNvSpPr/>
          <p:nvPr/>
        </p:nvSpPr>
        <p:spPr>
          <a:xfrm rot="19901757">
            <a:off x="551458" y="1685108"/>
            <a:ext cx="1498343" cy="762620"/>
          </a:xfrm>
          <a:prstGeom prst="ellipse">
            <a:avLst/>
          </a:prstGeom>
          <a:solidFill>
            <a:srgbClr val="C3D69B">
              <a:alpha val="30196"/>
            </a:srgbClr>
          </a:solidFill>
          <a:ln w="22225" cap="flat" cmpd="sng" algn="ctr">
            <a:solidFill>
              <a:schemeClr val="accent3">
                <a:lumMod val="60000"/>
                <a:lumOff val="40000"/>
              </a:schemeClr>
            </a:solidFill>
            <a:prstDash val="dash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43" name="Picture 6" descr="Resultado de imagen de raw materials icon">
            <a:extLst>
              <a:ext uri="{FF2B5EF4-FFF2-40B4-BE49-F238E27FC236}">
                <a16:creationId xmlns:a16="http://schemas.microsoft.com/office/drawing/2014/main" id="{52B0FB6B-42C7-FD07-0470-574EF12B1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59" y="2533807"/>
            <a:ext cx="353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" name="Imagen 35" descr="Resultado de imagen de design of experiments icon">
            <a:extLst>
              <a:ext uri="{FF2B5EF4-FFF2-40B4-BE49-F238E27FC236}">
                <a16:creationId xmlns:a16="http://schemas.microsoft.com/office/drawing/2014/main" id="{0DD8EE6F-0613-4614-81B4-9824549ED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73" y="2550511"/>
            <a:ext cx="360428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" name="Grupo 244">
            <a:extLst>
              <a:ext uri="{FF2B5EF4-FFF2-40B4-BE49-F238E27FC236}">
                <a16:creationId xmlns:a16="http://schemas.microsoft.com/office/drawing/2014/main" id="{258A39D1-857D-1005-A59D-29873C4677A9}"/>
              </a:ext>
            </a:extLst>
          </p:cNvPr>
          <p:cNvGrpSpPr/>
          <p:nvPr/>
        </p:nvGrpSpPr>
        <p:grpSpPr>
          <a:xfrm>
            <a:off x="523778" y="1311102"/>
            <a:ext cx="1958037" cy="1628219"/>
            <a:chOff x="523778" y="1311102"/>
            <a:chExt cx="1958037" cy="1628219"/>
          </a:xfrm>
        </p:grpSpPr>
        <p:sp>
          <p:nvSpPr>
            <p:cNvPr id="246" name="Elipse 245">
              <a:extLst>
                <a:ext uri="{FF2B5EF4-FFF2-40B4-BE49-F238E27FC236}">
                  <a16:creationId xmlns:a16="http://schemas.microsoft.com/office/drawing/2014/main" id="{C7A72A9E-E392-2BE3-75A7-6528B97CB54F}"/>
                </a:ext>
              </a:extLst>
            </p:cNvPr>
            <p:cNvSpPr/>
            <p:nvPr/>
          </p:nvSpPr>
          <p:spPr>
            <a:xfrm>
              <a:off x="1455640" y="1915939"/>
              <a:ext cx="66675" cy="55563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7" name="Elipse 246">
              <a:extLst>
                <a:ext uri="{FF2B5EF4-FFF2-40B4-BE49-F238E27FC236}">
                  <a16:creationId xmlns:a16="http://schemas.microsoft.com/office/drawing/2014/main" id="{EF375C3E-DC93-7BD8-EE43-213402E9A53C}"/>
                </a:ext>
              </a:extLst>
            </p:cNvPr>
            <p:cNvSpPr/>
            <p:nvPr/>
          </p:nvSpPr>
          <p:spPr>
            <a:xfrm>
              <a:off x="1190528" y="2242964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8" name="Elipse 247">
              <a:extLst>
                <a:ext uri="{FF2B5EF4-FFF2-40B4-BE49-F238E27FC236}">
                  <a16:creationId xmlns:a16="http://schemas.microsoft.com/office/drawing/2014/main" id="{EA1E397B-2DA4-C6DE-124F-E959B5C64691}"/>
                </a:ext>
              </a:extLst>
            </p:cNvPr>
            <p:cNvSpPr/>
            <p:nvPr/>
          </p:nvSpPr>
          <p:spPr>
            <a:xfrm>
              <a:off x="726978" y="1971502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9" name="Elipse 248">
              <a:extLst>
                <a:ext uri="{FF2B5EF4-FFF2-40B4-BE49-F238E27FC236}">
                  <a16:creationId xmlns:a16="http://schemas.microsoft.com/office/drawing/2014/main" id="{9468103F-4865-0CC7-03DA-798C3A24834B}"/>
                </a:ext>
              </a:extLst>
            </p:cNvPr>
            <p:cNvSpPr/>
            <p:nvPr/>
          </p:nvSpPr>
          <p:spPr>
            <a:xfrm>
              <a:off x="1190528" y="2025477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0" name="Elipse 249">
              <a:extLst>
                <a:ext uri="{FF2B5EF4-FFF2-40B4-BE49-F238E27FC236}">
                  <a16:creationId xmlns:a16="http://schemas.microsoft.com/office/drawing/2014/main" id="{CE9989C2-1686-4C03-ACB2-4C66EF76A751}"/>
                </a:ext>
              </a:extLst>
            </p:cNvPr>
            <p:cNvSpPr/>
            <p:nvPr/>
          </p:nvSpPr>
          <p:spPr>
            <a:xfrm>
              <a:off x="793653" y="2242964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1" name="Elipse 250">
              <a:extLst>
                <a:ext uri="{FF2B5EF4-FFF2-40B4-BE49-F238E27FC236}">
                  <a16:creationId xmlns:a16="http://schemas.microsoft.com/office/drawing/2014/main" id="{1F317D72-A266-B783-4EE8-337747E369E5}"/>
                </a:ext>
              </a:extLst>
            </p:cNvPr>
            <p:cNvSpPr/>
            <p:nvPr/>
          </p:nvSpPr>
          <p:spPr>
            <a:xfrm>
              <a:off x="1125440" y="2460452"/>
              <a:ext cx="65088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2" name="Conector recto de flecha 65">
              <a:extLst>
                <a:ext uri="{FF2B5EF4-FFF2-40B4-BE49-F238E27FC236}">
                  <a16:creationId xmlns:a16="http://schemas.microsoft.com/office/drawing/2014/main" id="{E981E447-AB23-02A5-4A9B-C78052A39C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25440" y="2188989"/>
              <a:ext cx="1060450" cy="0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3" name="Conector recto de flecha 66">
              <a:extLst>
                <a:ext uri="{FF2B5EF4-FFF2-40B4-BE49-F238E27FC236}">
                  <a16:creationId xmlns:a16="http://schemas.microsoft.com/office/drawing/2014/main" id="{B4DA51AF-7D02-4E45-01B0-C582C5141B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25440" y="1426989"/>
              <a:ext cx="0" cy="762000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4" name="Conector recto de flecha 67">
              <a:extLst>
                <a:ext uri="{FF2B5EF4-FFF2-40B4-BE49-F238E27FC236}">
                  <a16:creationId xmlns:a16="http://schemas.microsoft.com/office/drawing/2014/main" id="{DD9D6305-8205-4623-5E7E-4C7563C209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7128" y="2188989"/>
              <a:ext cx="471487" cy="428625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5" name="CuadroTexto 254">
              <a:extLst>
                <a:ext uri="{FF2B5EF4-FFF2-40B4-BE49-F238E27FC236}">
                  <a16:creationId xmlns:a16="http://schemas.microsoft.com/office/drawing/2014/main" id="{FAF2F7FE-9D30-0216-831A-CF2E7FB6EEA6}"/>
                </a:ext>
              </a:extLst>
            </p:cNvPr>
            <p:cNvSpPr txBox="1"/>
            <p:nvPr/>
          </p:nvSpPr>
          <p:spPr>
            <a:xfrm>
              <a:off x="523778" y="2569989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256" name="CuadroTexto 255">
              <a:extLst>
                <a:ext uri="{FF2B5EF4-FFF2-40B4-BE49-F238E27FC236}">
                  <a16:creationId xmlns:a16="http://schemas.microsoft.com/office/drawing/2014/main" id="{E8694703-C725-8535-41CA-C4327B0E3CD4}"/>
                </a:ext>
              </a:extLst>
            </p:cNvPr>
            <p:cNvSpPr txBox="1"/>
            <p:nvPr/>
          </p:nvSpPr>
          <p:spPr>
            <a:xfrm>
              <a:off x="2119215" y="2133427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257" name="CuadroTexto 256">
              <a:extLst>
                <a:ext uri="{FF2B5EF4-FFF2-40B4-BE49-F238E27FC236}">
                  <a16:creationId xmlns:a16="http://schemas.microsoft.com/office/drawing/2014/main" id="{88E7F647-0331-2D87-2887-829BF0D5507B}"/>
                </a:ext>
              </a:extLst>
            </p:cNvPr>
            <p:cNvSpPr txBox="1"/>
            <p:nvPr/>
          </p:nvSpPr>
          <p:spPr>
            <a:xfrm>
              <a:off x="726978" y="1311102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258" name="Elipse 257">
              <a:extLst>
                <a:ext uri="{FF2B5EF4-FFF2-40B4-BE49-F238E27FC236}">
                  <a16:creationId xmlns:a16="http://schemas.microsoft.com/office/drawing/2014/main" id="{4AC6200D-EF30-8726-387B-F75F100EB6B7}"/>
                </a:ext>
              </a:extLst>
            </p:cNvPr>
            <p:cNvSpPr/>
            <p:nvPr/>
          </p:nvSpPr>
          <p:spPr>
            <a:xfrm>
              <a:off x="1720753" y="2188989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9" name="Elipse 258">
              <a:extLst>
                <a:ext uri="{FF2B5EF4-FFF2-40B4-BE49-F238E27FC236}">
                  <a16:creationId xmlns:a16="http://schemas.microsoft.com/office/drawing/2014/main" id="{C6204596-A30B-4D7D-AFEF-C70C1C8BA657}"/>
                </a:ext>
              </a:extLst>
            </p:cNvPr>
            <p:cNvSpPr/>
            <p:nvPr/>
          </p:nvSpPr>
          <p:spPr>
            <a:xfrm>
              <a:off x="1920778" y="1807989"/>
              <a:ext cx="65087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0" name="Elipse 259">
              <a:extLst>
                <a:ext uri="{FF2B5EF4-FFF2-40B4-BE49-F238E27FC236}">
                  <a16:creationId xmlns:a16="http://schemas.microsoft.com/office/drawing/2014/main" id="{3A1452C7-3783-8EBB-787E-CC4A6D14AAED}"/>
                </a:ext>
              </a:extLst>
            </p:cNvPr>
            <p:cNvSpPr/>
            <p:nvPr/>
          </p:nvSpPr>
          <p:spPr>
            <a:xfrm>
              <a:off x="1655665" y="1698452"/>
              <a:ext cx="65088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1" name="Elipse 260">
              <a:extLst>
                <a:ext uri="{FF2B5EF4-FFF2-40B4-BE49-F238E27FC236}">
                  <a16:creationId xmlns:a16="http://schemas.microsoft.com/office/drawing/2014/main" id="{7759F5AD-1266-5050-67EE-E514E291DC85}"/>
                </a:ext>
              </a:extLst>
            </p:cNvPr>
            <p:cNvSpPr/>
            <p:nvPr/>
          </p:nvSpPr>
          <p:spPr>
            <a:xfrm>
              <a:off x="1190528" y="1752427"/>
              <a:ext cx="66675" cy="55562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2" name="Elipse 261">
              <a:extLst>
                <a:ext uri="{FF2B5EF4-FFF2-40B4-BE49-F238E27FC236}">
                  <a16:creationId xmlns:a16="http://schemas.microsoft.com/office/drawing/2014/main" id="{5E1B04C4-7075-F915-D4E1-54F4ACD7FD01}"/>
                </a:ext>
              </a:extLst>
            </p:cNvPr>
            <p:cNvSpPr/>
            <p:nvPr/>
          </p:nvSpPr>
          <p:spPr>
            <a:xfrm>
              <a:off x="925415" y="2079452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3" name="Elipse 262">
              <a:extLst>
                <a:ext uri="{FF2B5EF4-FFF2-40B4-BE49-F238E27FC236}">
                  <a16:creationId xmlns:a16="http://schemas.microsoft.com/office/drawing/2014/main" id="{1393758C-E08E-63A7-9A52-4C7B94521914}"/>
                </a:ext>
              </a:extLst>
            </p:cNvPr>
            <p:cNvSpPr/>
            <p:nvPr/>
          </p:nvSpPr>
          <p:spPr>
            <a:xfrm>
              <a:off x="1455640" y="2296939"/>
              <a:ext cx="66675" cy="55563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4" name="Elipse 263">
              <a:extLst>
                <a:ext uri="{FF2B5EF4-FFF2-40B4-BE49-F238E27FC236}">
                  <a16:creationId xmlns:a16="http://schemas.microsoft.com/office/drawing/2014/main" id="{001E8C00-BC37-7B53-2AAA-248C81688C30}"/>
                </a:ext>
              </a:extLst>
            </p:cNvPr>
            <p:cNvSpPr/>
            <p:nvPr/>
          </p:nvSpPr>
          <p:spPr>
            <a:xfrm>
              <a:off x="1720753" y="1971502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87" name="Picture 10" descr="Resultado de imagen de quality characteristic icon">
            <a:extLst>
              <a:ext uri="{FF2B5EF4-FFF2-40B4-BE49-F238E27FC236}">
                <a16:creationId xmlns:a16="http://schemas.microsoft.com/office/drawing/2014/main" id="{4705CD21-42F8-767E-B076-CDBCD1913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50511"/>
            <a:ext cx="360000" cy="37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3 Marcador de número de diapositiva">
            <a:extLst>
              <a:ext uri="{FF2B5EF4-FFF2-40B4-BE49-F238E27FC236}">
                <a16:creationId xmlns:a16="http://schemas.microsoft.com/office/drawing/2014/main" id="{1BA972F1-8D91-9BC8-D481-F6D225A58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11</a:t>
            </a:r>
          </a:p>
        </p:txBody>
      </p:sp>
      <p:sp>
        <p:nvSpPr>
          <p:cNvPr id="103" name="Elipse 102">
            <a:extLst>
              <a:ext uri="{FF2B5EF4-FFF2-40B4-BE49-F238E27FC236}">
                <a16:creationId xmlns:a16="http://schemas.microsoft.com/office/drawing/2014/main" id="{147F7788-CAA6-BC35-FA55-7EB9ED998CC2}"/>
              </a:ext>
            </a:extLst>
          </p:cNvPr>
          <p:cNvSpPr/>
          <p:nvPr/>
        </p:nvSpPr>
        <p:spPr bwMode="auto">
          <a:xfrm rot="20683635">
            <a:off x="4544213" y="4172662"/>
            <a:ext cx="123825" cy="1016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dirty="0"/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D02706D-4621-C95C-AFC2-F7FDD40C7C37}"/>
              </a:ext>
            </a:extLst>
          </p:cNvPr>
          <p:cNvGrpSpPr/>
          <p:nvPr/>
        </p:nvGrpSpPr>
        <p:grpSpPr>
          <a:xfrm>
            <a:off x="4464618" y="4063843"/>
            <a:ext cx="295308" cy="366476"/>
            <a:chOff x="4464618" y="4063843"/>
            <a:chExt cx="295308" cy="366476"/>
          </a:xfrm>
        </p:grpSpPr>
        <p:cxnSp>
          <p:nvCxnSpPr>
            <p:cNvPr id="104" name="Conector recto 103">
              <a:extLst>
                <a:ext uri="{FF2B5EF4-FFF2-40B4-BE49-F238E27FC236}">
                  <a16:creationId xmlns:a16="http://schemas.microsoft.com/office/drawing/2014/main" id="{51D82901-8797-7BBF-F177-5721DABE5DA8}"/>
                </a:ext>
              </a:extLst>
            </p:cNvPr>
            <p:cNvCxnSpPr>
              <a:cxnSpLocks/>
            </p:cNvCxnSpPr>
            <p:nvPr/>
          </p:nvCxnSpPr>
          <p:spPr bwMode="auto">
            <a:xfrm rot="20683635" flipV="1">
              <a:off x="4499018" y="4184301"/>
              <a:ext cx="215900" cy="120650"/>
            </a:xfrm>
            <a:prstGeom prst="lin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104">
              <a:extLst>
                <a:ext uri="{FF2B5EF4-FFF2-40B4-BE49-F238E27FC236}">
                  <a16:creationId xmlns:a16="http://schemas.microsoft.com/office/drawing/2014/main" id="{C63E2899-29CC-45D8-CC72-F9FE397B2D76}"/>
                </a:ext>
              </a:extLst>
            </p:cNvPr>
            <p:cNvCxnSpPr>
              <a:cxnSpLocks/>
            </p:cNvCxnSpPr>
            <p:nvPr/>
          </p:nvCxnSpPr>
          <p:spPr bwMode="auto">
            <a:xfrm rot="20683635">
              <a:off x="4464618" y="4228706"/>
              <a:ext cx="127000" cy="20161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>
              <a:extLst>
                <a:ext uri="{FF2B5EF4-FFF2-40B4-BE49-F238E27FC236}">
                  <a16:creationId xmlns:a16="http://schemas.microsoft.com/office/drawing/2014/main" id="{97AD8974-83B8-DFA4-3A19-CDE4F71E1679}"/>
                </a:ext>
              </a:extLst>
            </p:cNvPr>
            <p:cNvCxnSpPr>
              <a:cxnSpLocks/>
            </p:cNvCxnSpPr>
            <p:nvPr/>
          </p:nvCxnSpPr>
          <p:spPr bwMode="auto">
            <a:xfrm rot="20683635">
              <a:off x="4647213" y="4063843"/>
              <a:ext cx="112713" cy="195262"/>
            </a:xfrm>
            <a:prstGeom prst="lin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Signo de multiplicación 110">
            <a:extLst>
              <a:ext uri="{FF2B5EF4-FFF2-40B4-BE49-F238E27FC236}">
                <a16:creationId xmlns:a16="http://schemas.microsoft.com/office/drawing/2014/main" id="{E65A005B-B5E7-9780-F59A-A222EBCFCB0A}"/>
              </a:ext>
            </a:extLst>
          </p:cNvPr>
          <p:cNvSpPr/>
          <p:nvPr/>
        </p:nvSpPr>
        <p:spPr>
          <a:xfrm>
            <a:off x="4333810" y="3978952"/>
            <a:ext cx="540060" cy="464534"/>
          </a:xfrm>
          <a:prstGeom prst="mathMultiply">
            <a:avLst>
              <a:gd name="adj1" fmla="val 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CuadroTexto 111">
                <a:extLst>
                  <a:ext uri="{FF2B5EF4-FFF2-40B4-BE49-F238E27FC236}">
                    <a16:creationId xmlns:a16="http://schemas.microsoft.com/office/drawing/2014/main" id="{F0ECF963-5A7F-6C68-8783-4BAB182711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33572" y="2847773"/>
                <a:ext cx="2595563" cy="369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s-ES" i="1">
                            <a:latin typeface="Cambria Math" panose="02040503050406030204" pitchFamily="18" charset="0"/>
                          </a:rPr>
                          <m:t>𝑑𝑒𝑠</m:t>
                        </m:r>
                      </m:sub>
                    </m:sSub>
                  </m:oMath>
                </a14:m>
                <a:r>
                  <a:rPr lang="es-ES" altLang="es-ES" b="1" baseline="-25000" dirty="0"/>
                  <a:t>       </a:t>
                </a:r>
                <a:r>
                  <a:rPr lang="es-ES" altLang="es-ES" dirty="0"/>
                  <a:t>=       </a:t>
                </a:r>
                <a:r>
                  <a:rPr lang="es-ES" altLang="es-ES" b="1" dirty="0"/>
                  <a:t>Q</a:t>
                </a:r>
                <a:r>
                  <a:rPr lang="es-ES" altLang="es-ES" b="1" dirty="0">
                    <a:latin typeface="Symbol" panose="05050102010706020507" pitchFamily="18" charset="2"/>
                    <a:ea typeface="Symbol" panose="05050102010706020507" pitchFamily="18" charset="2"/>
                    <a:cs typeface="Symbol" panose="05050102010706020507" pitchFamily="18" charset="2"/>
                  </a:rPr>
                  <a:t>     ·     </a:t>
                </a:r>
                <a:r>
                  <a:rPr lang="es-ES" altLang="es-ES" b="1" dirty="0" err="1">
                    <a:latin typeface="Symbol" panose="05050102010706020507" pitchFamily="18" charset="2"/>
                    <a:ea typeface="Symbol" panose="05050102010706020507" pitchFamily="18" charset="2"/>
                    <a:cs typeface="Symbol" panose="05050102010706020507" pitchFamily="18" charset="2"/>
                  </a:rPr>
                  <a:t>t</a:t>
                </a:r>
                <a:r>
                  <a:rPr lang="es-ES" altLang="es-ES" baseline="-25000" dirty="0" err="1"/>
                  <a:t>NS</a:t>
                </a:r>
                <a:endParaRPr lang="es-ES" altLang="es-ES" baseline="30000" dirty="0"/>
              </a:p>
            </p:txBody>
          </p:sp>
        </mc:Choice>
        <mc:Fallback xmlns="">
          <p:sp>
            <p:nvSpPr>
              <p:cNvPr id="112" name="CuadroTexto 111">
                <a:extLst>
                  <a:ext uri="{FF2B5EF4-FFF2-40B4-BE49-F238E27FC236}">
                    <a16:creationId xmlns:a16="http://schemas.microsoft.com/office/drawing/2014/main" id="{F0ECF963-5A7F-6C68-8783-4BAB18271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33572" y="2847773"/>
                <a:ext cx="2595563" cy="369888"/>
              </a:xfrm>
              <a:prstGeom prst="rect">
                <a:avLst/>
              </a:prstGeom>
              <a:blipFill>
                <a:blip r:embed="rId9"/>
                <a:stretch>
                  <a:fillRect t="-11475" b="-24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upo 112">
            <a:extLst>
              <a:ext uri="{FF2B5EF4-FFF2-40B4-BE49-F238E27FC236}">
                <a16:creationId xmlns:a16="http://schemas.microsoft.com/office/drawing/2014/main" id="{918A6BDA-7725-8B53-85B4-0ECDDF2B2055}"/>
              </a:ext>
            </a:extLst>
          </p:cNvPr>
          <p:cNvGrpSpPr/>
          <p:nvPr/>
        </p:nvGrpSpPr>
        <p:grpSpPr>
          <a:xfrm>
            <a:off x="3275856" y="1988840"/>
            <a:ext cx="2710903" cy="1166812"/>
            <a:chOff x="3385939" y="1105311"/>
            <a:chExt cx="2710903" cy="1166812"/>
          </a:xfrm>
        </p:grpSpPr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A9AF7DFF-532E-035E-5350-101FC4D34E96}"/>
                </a:ext>
              </a:extLst>
            </p:cNvPr>
            <p:cNvCxnSpPr/>
            <p:nvPr/>
          </p:nvCxnSpPr>
          <p:spPr>
            <a:xfrm>
              <a:off x="4425752" y="2026061"/>
              <a:ext cx="684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ector recto 114">
              <a:extLst>
                <a:ext uri="{FF2B5EF4-FFF2-40B4-BE49-F238E27FC236}">
                  <a16:creationId xmlns:a16="http://schemas.microsoft.com/office/drawing/2014/main" id="{CE851EC7-FF22-12C3-A1B5-1FF74879A688}"/>
                </a:ext>
              </a:extLst>
            </p:cNvPr>
            <p:cNvCxnSpPr>
              <a:cxnSpLocks/>
            </p:cNvCxnSpPr>
            <p:nvPr/>
          </p:nvCxnSpPr>
          <p:spPr>
            <a:xfrm>
              <a:off x="5412842" y="2026061"/>
              <a:ext cx="684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7" name="Grupo 116">
              <a:extLst>
                <a:ext uri="{FF2B5EF4-FFF2-40B4-BE49-F238E27FC236}">
                  <a16:creationId xmlns:a16="http://schemas.microsoft.com/office/drawing/2014/main" id="{E1D69FF6-06C0-C57B-4AB2-D2F864F5921E}"/>
                </a:ext>
              </a:extLst>
            </p:cNvPr>
            <p:cNvGrpSpPr/>
            <p:nvPr/>
          </p:nvGrpSpPr>
          <p:grpSpPr>
            <a:xfrm>
              <a:off x="3385939" y="1105311"/>
              <a:ext cx="2699865" cy="1166812"/>
              <a:chOff x="3385939" y="1105311"/>
              <a:chExt cx="2699865" cy="1166812"/>
            </a:xfrm>
          </p:grpSpPr>
          <p:sp>
            <p:nvSpPr>
              <p:cNvPr id="118" name="Rectángulo: esquinas redondeadas 117">
                <a:extLst>
                  <a:ext uri="{FF2B5EF4-FFF2-40B4-BE49-F238E27FC236}">
                    <a16:creationId xmlns:a16="http://schemas.microsoft.com/office/drawing/2014/main" id="{DC607B49-11C7-864C-717E-5EFDFABB7B92}"/>
                  </a:ext>
                </a:extLst>
              </p:cNvPr>
              <p:cNvSpPr/>
              <p:nvPr/>
            </p:nvSpPr>
            <p:spPr>
              <a:xfrm>
                <a:off x="3401814" y="1159286"/>
                <a:ext cx="796925" cy="1112837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19" name="Rectángulo: esquinas redondeadas 118">
                <a:extLst>
                  <a:ext uri="{FF2B5EF4-FFF2-40B4-BE49-F238E27FC236}">
                    <a16:creationId xmlns:a16="http://schemas.microsoft.com/office/drawing/2014/main" id="{D9BB5818-5E89-E854-5422-7906F42DA672}"/>
                  </a:ext>
                </a:extLst>
              </p:cNvPr>
              <p:cNvSpPr/>
              <p:nvPr/>
            </p:nvSpPr>
            <p:spPr>
              <a:xfrm>
                <a:off x="4427340" y="1159286"/>
                <a:ext cx="705696" cy="1112837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20" name="Rectángulo: esquinas redondeadas 119">
                <a:extLst>
                  <a:ext uri="{FF2B5EF4-FFF2-40B4-BE49-F238E27FC236}">
                    <a16:creationId xmlns:a16="http://schemas.microsoft.com/office/drawing/2014/main" id="{746B3C98-6B00-A553-F5C6-10016E2AEFA6}"/>
                  </a:ext>
                </a:extLst>
              </p:cNvPr>
              <p:cNvSpPr/>
              <p:nvPr/>
            </p:nvSpPr>
            <p:spPr>
              <a:xfrm>
                <a:off x="5389633" y="1159286"/>
                <a:ext cx="696171" cy="1112837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/>
              </a:p>
            </p:txBody>
          </p:sp>
          <p:cxnSp>
            <p:nvCxnSpPr>
              <p:cNvPr id="121" name="Conector recto 120">
                <a:extLst>
                  <a:ext uri="{FF2B5EF4-FFF2-40B4-BE49-F238E27FC236}">
                    <a16:creationId xmlns:a16="http://schemas.microsoft.com/office/drawing/2014/main" id="{F4E6A7C3-C777-E5B0-FB06-578C103F08AB}"/>
                  </a:ext>
                </a:extLst>
              </p:cNvPr>
              <p:cNvCxnSpPr/>
              <p:nvPr/>
            </p:nvCxnSpPr>
            <p:spPr>
              <a:xfrm>
                <a:off x="3387527" y="2026061"/>
                <a:ext cx="8001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Rectángulo 121">
                <a:extLst>
                  <a:ext uri="{FF2B5EF4-FFF2-40B4-BE49-F238E27FC236}">
                    <a16:creationId xmlns:a16="http://schemas.microsoft.com/office/drawing/2014/main" id="{35A7AFCB-7F72-74AE-3254-932FE7D71ACD}"/>
                  </a:ext>
                </a:extLst>
              </p:cNvPr>
              <p:cNvSpPr/>
              <p:nvPr/>
            </p:nvSpPr>
            <p:spPr>
              <a:xfrm>
                <a:off x="3684389" y="1394236"/>
                <a:ext cx="244475" cy="3841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23" name="CuadroTexto 122">
                <a:extLst>
                  <a:ext uri="{FF2B5EF4-FFF2-40B4-BE49-F238E27FC236}">
                    <a16:creationId xmlns:a16="http://schemas.microsoft.com/office/drawing/2014/main" id="{EC252D8F-0F48-60CA-E337-D761E4F624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85939" y="1732373"/>
                <a:ext cx="3619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ES" altLang="es-ES" sz="1400"/>
                  <a:t>#Y</a:t>
                </a:r>
              </a:p>
            </p:txBody>
          </p:sp>
          <p:sp>
            <p:nvSpPr>
              <p:cNvPr id="124" name="Rectángulo 123">
                <a:extLst>
                  <a:ext uri="{FF2B5EF4-FFF2-40B4-BE49-F238E27FC236}">
                    <a16:creationId xmlns:a16="http://schemas.microsoft.com/office/drawing/2014/main" id="{F822A9EB-4BC0-CAD1-80E9-3E04C829E1E6}"/>
                  </a:ext>
                </a:extLst>
              </p:cNvPr>
              <p:cNvSpPr/>
              <p:nvPr/>
            </p:nvSpPr>
            <p:spPr>
              <a:xfrm>
                <a:off x="4536877" y="1400586"/>
                <a:ext cx="534987" cy="3730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25" name="CuadroTexto 124">
                <a:extLst>
                  <a:ext uri="{FF2B5EF4-FFF2-40B4-BE49-F238E27FC236}">
                    <a16:creationId xmlns:a16="http://schemas.microsoft.com/office/drawing/2014/main" id="{EDAB05BC-EC58-8114-B331-21DDCD62B7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7177" y="1737136"/>
                <a:ext cx="363537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ES" altLang="es-ES" sz="1400" dirty="0"/>
                  <a:t>#Y</a:t>
                </a:r>
              </a:p>
            </p:txBody>
          </p:sp>
          <p:sp>
            <p:nvSpPr>
              <p:cNvPr id="126" name="Rectángulo 125">
                <a:extLst>
                  <a:ext uri="{FF2B5EF4-FFF2-40B4-BE49-F238E27FC236}">
                    <a16:creationId xmlns:a16="http://schemas.microsoft.com/office/drawing/2014/main" id="{348CD8BD-E528-D1AF-3061-E73FE9EC9485}"/>
                  </a:ext>
                </a:extLst>
              </p:cNvPr>
              <p:cNvSpPr/>
              <p:nvPr/>
            </p:nvSpPr>
            <p:spPr>
              <a:xfrm>
                <a:off x="5593680" y="1243423"/>
                <a:ext cx="190500" cy="5476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127" name="CuadroTexto 126">
                <a:extLst>
                  <a:ext uri="{FF2B5EF4-FFF2-40B4-BE49-F238E27FC236}">
                    <a16:creationId xmlns:a16="http://schemas.microsoft.com/office/drawing/2014/main" id="{2CBC69B9-5E86-A008-3B49-4F67D3C52C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0155" y="1753011"/>
                <a:ext cx="2889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ES" altLang="es-ES" sz="1400" dirty="0"/>
                  <a:t>A</a:t>
                </a:r>
              </a:p>
            </p:txBody>
          </p:sp>
          <p:sp>
            <p:nvSpPr>
              <p:cNvPr id="132" name="CuadroTexto 131">
                <a:extLst>
                  <a:ext uri="{FF2B5EF4-FFF2-40B4-BE49-F238E27FC236}">
                    <a16:creationId xmlns:a16="http://schemas.microsoft.com/office/drawing/2014/main" id="{E0E7C8DA-8B4C-A822-A8F6-8328BC74C0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2189" y="1127536"/>
                <a:ext cx="2762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ES" altLang="es-ES" sz="1400"/>
                  <a:t>1</a:t>
                </a:r>
              </a:p>
            </p:txBody>
          </p:sp>
          <p:sp>
            <p:nvSpPr>
              <p:cNvPr id="135" name="CuadroTexto 134">
                <a:extLst>
                  <a:ext uri="{FF2B5EF4-FFF2-40B4-BE49-F238E27FC236}">
                    <a16:creationId xmlns:a16="http://schemas.microsoft.com/office/drawing/2014/main" id="{B7CA08CE-D1CB-8A6D-462D-735E5BBBBE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5489" y="1127536"/>
                <a:ext cx="2889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ES" altLang="es-ES" sz="1400"/>
                  <a:t>A</a:t>
                </a:r>
              </a:p>
            </p:txBody>
          </p:sp>
          <p:sp>
            <p:nvSpPr>
              <p:cNvPr id="138" name="CuadroTexto 137">
                <a:extLst>
                  <a:ext uri="{FF2B5EF4-FFF2-40B4-BE49-F238E27FC236}">
                    <a16:creationId xmlns:a16="http://schemas.microsoft.com/office/drawing/2014/main" id="{B91F45C1-AE83-54A3-788B-41F9FBB394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1480" y="1105311"/>
                <a:ext cx="2762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ES" altLang="es-ES" sz="1400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03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6" grpId="0" animBg="1"/>
      <p:bldP spid="137" grpId="0" animBg="1"/>
      <p:bldP spid="145" grpId="0"/>
      <p:bldP spid="103" grpId="0" animBg="1"/>
      <p:bldP spid="111" grpId="0" animBg="1"/>
      <p:bldP spid="1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upo 168">
            <a:extLst>
              <a:ext uri="{FF2B5EF4-FFF2-40B4-BE49-F238E27FC236}">
                <a16:creationId xmlns:a16="http://schemas.microsoft.com/office/drawing/2014/main" id="{798D332D-EAD6-294D-DC74-87F87CB39E01}"/>
              </a:ext>
            </a:extLst>
          </p:cNvPr>
          <p:cNvGrpSpPr/>
          <p:nvPr/>
        </p:nvGrpSpPr>
        <p:grpSpPr>
          <a:xfrm>
            <a:off x="6894609" y="1832847"/>
            <a:ext cx="1592263" cy="409575"/>
            <a:chOff x="6894609" y="1832847"/>
            <a:chExt cx="1592263" cy="409575"/>
          </a:xfrm>
          <a:solidFill>
            <a:schemeClr val="bg1">
              <a:lumMod val="95000"/>
            </a:schemeClr>
          </a:solidFill>
        </p:grpSpPr>
        <p:sp>
          <p:nvSpPr>
            <p:cNvPr id="172" name="Elipse 171">
              <a:extLst>
                <a:ext uri="{FF2B5EF4-FFF2-40B4-BE49-F238E27FC236}">
                  <a16:creationId xmlns:a16="http://schemas.microsoft.com/office/drawing/2014/main" id="{EEB4650E-12E0-771A-2B6B-329402D36DB9}"/>
                </a:ext>
              </a:extLst>
            </p:cNvPr>
            <p:cNvSpPr/>
            <p:nvPr/>
          </p:nvSpPr>
          <p:spPr>
            <a:xfrm>
              <a:off x="8023322" y="1943972"/>
              <a:ext cx="66675" cy="55562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Elipse 180">
              <a:extLst>
                <a:ext uri="{FF2B5EF4-FFF2-40B4-BE49-F238E27FC236}">
                  <a16:creationId xmlns:a16="http://schemas.microsoft.com/office/drawing/2014/main" id="{B68BDFBB-ADEB-CBBA-56A3-E2CFB9BB8242}"/>
                </a:ext>
              </a:extLst>
            </p:cNvPr>
            <p:cNvSpPr/>
            <p:nvPr/>
          </p:nvSpPr>
          <p:spPr>
            <a:xfrm>
              <a:off x="7226397" y="2053509"/>
              <a:ext cx="66675" cy="53975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7" name="Elipse 196">
              <a:extLst>
                <a:ext uri="{FF2B5EF4-FFF2-40B4-BE49-F238E27FC236}">
                  <a16:creationId xmlns:a16="http://schemas.microsoft.com/office/drawing/2014/main" id="{801FD93B-7D3A-BE3E-7233-81953A0C255E}"/>
                </a:ext>
              </a:extLst>
            </p:cNvPr>
            <p:cNvSpPr/>
            <p:nvPr/>
          </p:nvSpPr>
          <p:spPr>
            <a:xfrm>
              <a:off x="8221759" y="1832847"/>
              <a:ext cx="66675" cy="53975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1" name="CuadroTexto 200">
              <a:extLst>
                <a:ext uri="{FF2B5EF4-FFF2-40B4-BE49-F238E27FC236}">
                  <a16:creationId xmlns:a16="http://schemas.microsoft.com/office/drawing/2014/main" id="{965102B5-75CD-5378-C3F2-C28794E97E6A}"/>
                </a:ext>
              </a:extLst>
            </p:cNvPr>
            <p:cNvSpPr txBox="1"/>
            <p:nvPr/>
          </p:nvSpPr>
          <p:spPr>
            <a:xfrm>
              <a:off x="8105872" y="1872534"/>
              <a:ext cx="368300" cy="369888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y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205" name="Elipse 204">
              <a:extLst>
                <a:ext uri="{FF2B5EF4-FFF2-40B4-BE49-F238E27FC236}">
                  <a16:creationId xmlns:a16="http://schemas.microsoft.com/office/drawing/2014/main" id="{2B0FF403-ADFF-BF7D-C6D5-8F7AD3179AE4}"/>
                </a:ext>
              </a:extLst>
            </p:cNvPr>
            <p:cNvSpPr/>
            <p:nvPr/>
          </p:nvSpPr>
          <p:spPr>
            <a:xfrm>
              <a:off x="7558184" y="2050334"/>
              <a:ext cx="66675" cy="55563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06" name="Conector recto de flecha 30">
              <a:extLst>
                <a:ext uri="{FF2B5EF4-FFF2-40B4-BE49-F238E27FC236}">
                  <a16:creationId xmlns:a16="http://schemas.microsoft.com/office/drawing/2014/main" id="{7FA573BA-EB63-29AD-D79F-F45BBEE4F19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6894609" y="1834434"/>
              <a:ext cx="1592263" cy="328613"/>
            </a:xfrm>
            <a:prstGeom prst="straightConnector1">
              <a:avLst/>
            </a:prstGeom>
            <a:grpFill/>
            <a:ln w="38100" algn="ctr">
              <a:solidFill>
                <a:schemeClr val="bg1">
                  <a:lumMod val="85000"/>
                </a:schemeClr>
              </a:solidFill>
              <a:round/>
              <a:headEnd/>
              <a:tailEnd type="arrow" w="med" len="med"/>
            </a:ln>
          </p:spPr>
        </p:cxnSp>
        <p:sp>
          <p:nvSpPr>
            <p:cNvPr id="207" name="Elipse 206">
              <a:extLst>
                <a:ext uri="{FF2B5EF4-FFF2-40B4-BE49-F238E27FC236}">
                  <a16:creationId xmlns:a16="http://schemas.microsoft.com/office/drawing/2014/main" id="{F5687702-C7BF-B744-4C0B-DC1F60FBC8EB}"/>
                </a:ext>
              </a:extLst>
            </p:cNvPr>
            <p:cNvSpPr/>
            <p:nvPr/>
          </p:nvSpPr>
          <p:spPr>
            <a:xfrm>
              <a:off x="7093047" y="2163047"/>
              <a:ext cx="66675" cy="53975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8" name="Elipse 207">
              <a:extLst>
                <a:ext uri="{FF2B5EF4-FFF2-40B4-BE49-F238E27FC236}">
                  <a16:creationId xmlns:a16="http://schemas.microsoft.com/office/drawing/2014/main" id="{3F80EF7A-C8F6-E023-20B8-ABFD9D0A0C81}"/>
                </a:ext>
              </a:extLst>
            </p:cNvPr>
            <p:cNvSpPr/>
            <p:nvPr/>
          </p:nvSpPr>
          <p:spPr>
            <a:xfrm>
              <a:off x="7889972" y="2053509"/>
              <a:ext cx="66675" cy="53975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09" name="Elipse 208">
              <a:extLst>
                <a:ext uri="{FF2B5EF4-FFF2-40B4-BE49-F238E27FC236}">
                  <a16:creationId xmlns:a16="http://schemas.microsoft.com/office/drawing/2014/main" id="{F37FB140-0ED3-4515-B522-F6057E096D19}"/>
                </a:ext>
              </a:extLst>
            </p:cNvPr>
            <p:cNvSpPr/>
            <p:nvPr/>
          </p:nvSpPr>
          <p:spPr>
            <a:xfrm>
              <a:off x="7424834" y="1943972"/>
              <a:ext cx="66675" cy="55562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0" name="Elipse 209">
              <a:extLst>
                <a:ext uri="{FF2B5EF4-FFF2-40B4-BE49-F238E27FC236}">
                  <a16:creationId xmlns:a16="http://schemas.microsoft.com/office/drawing/2014/main" id="{11F21046-2001-6B13-8FB3-1154D1FA65D5}"/>
                </a:ext>
              </a:extLst>
            </p:cNvPr>
            <p:cNvSpPr/>
            <p:nvPr/>
          </p:nvSpPr>
          <p:spPr>
            <a:xfrm>
              <a:off x="6894609" y="2112247"/>
              <a:ext cx="66675" cy="55562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1" name="Elipse 210">
              <a:extLst>
                <a:ext uri="{FF2B5EF4-FFF2-40B4-BE49-F238E27FC236}">
                  <a16:creationId xmlns:a16="http://schemas.microsoft.com/office/drawing/2014/main" id="{A1304FAB-3BBF-7D5A-80C5-C6B7D17F3CA5}"/>
                </a:ext>
              </a:extLst>
            </p:cNvPr>
            <p:cNvSpPr/>
            <p:nvPr/>
          </p:nvSpPr>
          <p:spPr>
            <a:xfrm>
              <a:off x="7756622" y="1943972"/>
              <a:ext cx="66675" cy="55562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2" name="Elipse 211">
              <a:extLst>
                <a:ext uri="{FF2B5EF4-FFF2-40B4-BE49-F238E27FC236}">
                  <a16:creationId xmlns:a16="http://schemas.microsoft.com/office/drawing/2014/main" id="{EED04A35-3B27-EEB4-FF4B-73B75FF81B82}"/>
                </a:ext>
              </a:extLst>
            </p:cNvPr>
            <p:cNvSpPr/>
            <p:nvPr/>
          </p:nvSpPr>
          <p:spPr>
            <a:xfrm>
              <a:off x="7580409" y="1859834"/>
              <a:ext cx="66675" cy="53975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7" name="Elipse 216">
              <a:extLst>
                <a:ext uri="{FF2B5EF4-FFF2-40B4-BE49-F238E27FC236}">
                  <a16:creationId xmlns:a16="http://schemas.microsoft.com/office/drawing/2014/main" id="{C24D495B-0C69-AB7B-8DE9-823384257B01}"/>
                </a:ext>
              </a:extLst>
            </p:cNvPr>
            <p:cNvSpPr/>
            <p:nvPr/>
          </p:nvSpPr>
          <p:spPr>
            <a:xfrm>
              <a:off x="7040659" y="2029697"/>
              <a:ext cx="65088" cy="53975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8" name="Elipse 217">
              <a:extLst>
                <a:ext uri="{FF2B5EF4-FFF2-40B4-BE49-F238E27FC236}">
                  <a16:creationId xmlns:a16="http://schemas.microsoft.com/office/drawing/2014/main" id="{69AE853A-B571-E32A-7A92-45B93DAB9BC4}"/>
                </a:ext>
              </a:extLst>
            </p:cNvPr>
            <p:cNvSpPr/>
            <p:nvPr/>
          </p:nvSpPr>
          <p:spPr>
            <a:xfrm>
              <a:off x="7823297" y="1834434"/>
              <a:ext cx="66675" cy="55563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19" name="Elipse 218">
              <a:extLst>
                <a:ext uri="{FF2B5EF4-FFF2-40B4-BE49-F238E27FC236}">
                  <a16:creationId xmlns:a16="http://schemas.microsoft.com/office/drawing/2014/main" id="{0E105925-380C-2E06-7ACF-0477E9BB6EB9}"/>
                </a:ext>
              </a:extLst>
            </p:cNvPr>
            <p:cNvSpPr/>
            <p:nvPr/>
          </p:nvSpPr>
          <p:spPr>
            <a:xfrm>
              <a:off x="7359747" y="2107484"/>
              <a:ext cx="65087" cy="55563"/>
            </a:xfrm>
            <a:prstGeom prst="ellipse">
              <a:avLst/>
            </a:prstGeom>
            <a:grpFill/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2899BF87-1178-DB4C-B637-DCED6675A381}"/>
              </a:ext>
            </a:extLst>
          </p:cNvPr>
          <p:cNvGrpSpPr/>
          <p:nvPr/>
        </p:nvGrpSpPr>
        <p:grpSpPr>
          <a:xfrm>
            <a:off x="1187624" y="2862412"/>
            <a:ext cx="6805213" cy="2091026"/>
            <a:chOff x="1187624" y="2861388"/>
            <a:chExt cx="6805213" cy="2091026"/>
          </a:xfrm>
        </p:grpSpPr>
        <p:grpSp>
          <p:nvGrpSpPr>
            <p:cNvPr id="173" name="Grupo 172">
              <a:extLst>
                <a:ext uri="{FF2B5EF4-FFF2-40B4-BE49-F238E27FC236}">
                  <a16:creationId xmlns:a16="http://schemas.microsoft.com/office/drawing/2014/main" id="{5B6A3F9E-2DF3-C21A-933D-3D566983F914}"/>
                </a:ext>
              </a:extLst>
            </p:cNvPr>
            <p:cNvGrpSpPr/>
            <p:nvPr/>
          </p:nvGrpSpPr>
          <p:grpSpPr>
            <a:xfrm>
              <a:off x="3106409" y="3112405"/>
              <a:ext cx="3030086" cy="1840009"/>
              <a:chOff x="3554790" y="2828404"/>
              <a:chExt cx="2006223" cy="1150965"/>
            </a:xfrm>
          </p:grpSpPr>
          <p:sp>
            <p:nvSpPr>
              <p:cNvPr id="174" name="Rectángulo 173">
                <a:extLst>
                  <a:ext uri="{FF2B5EF4-FFF2-40B4-BE49-F238E27FC236}">
                    <a16:creationId xmlns:a16="http://schemas.microsoft.com/office/drawing/2014/main" id="{4E78D6EB-174E-CFB8-F80C-5B4FD3718F4A}"/>
                  </a:ext>
                </a:extLst>
              </p:cNvPr>
              <p:cNvSpPr/>
              <p:nvPr/>
            </p:nvSpPr>
            <p:spPr>
              <a:xfrm>
                <a:off x="3554790" y="3036394"/>
                <a:ext cx="1976437" cy="942975"/>
              </a:xfrm>
              <a:prstGeom prst="rect">
                <a:avLst/>
              </a:prstGeom>
              <a:solidFill>
                <a:srgbClr val="E6E0EC">
                  <a:alpha val="30196"/>
                </a:srgbClr>
              </a:solidFill>
              <a:ln w="9525" cap="flat" cmpd="sng" algn="ctr">
                <a:solidFill>
                  <a:srgbClr val="8064A2">
                    <a:lumMod val="60000"/>
                    <a:lumOff val="40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6" name="CuadroTexto 175">
                <a:extLst>
                  <a:ext uri="{FF2B5EF4-FFF2-40B4-BE49-F238E27FC236}">
                    <a16:creationId xmlns:a16="http://schemas.microsoft.com/office/drawing/2014/main" id="{750DABCC-E777-C6FA-22D0-D0ED647F0E90}"/>
                  </a:ext>
                </a:extLst>
              </p:cNvPr>
              <p:cNvSpPr txBox="1"/>
              <p:nvPr/>
            </p:nvSpPr>
            <p:spPr>
              <a:xfrm>
                <a:off x="5221288" y="3215754"/>
                <a:ext cx="33972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kern="0" dirty="0">
                    <a:solidFill>
                      <a:prstClr val="black"/>
                    </a:solidFill>
                    <a:latin typeface="+mj-lt"/>
                    <a:cs typeface="Symbol" charset="2"/>
                  </a:rPr>
                  <a:t>t</a:t>
                </a:r>
                <a:r>
                  <a:rPr lang="es-ES" kern="0" baseline="-25000" dirty="0">
                    <a:solidFill>
                      <a:prstClr val="black"/>
                    </a:solidFill>
                    <a:latin typeface="Calibri"/>
                  </a:rPr>
                  <a:t>1</a:t>
                </a:r>
              </a:p>
            </p:txBody>
          </p:sp>
          <p:sp>
            <p:nvSpPr>
              <p:cNvPr id="177" name="CuadroTexto 176">
                <a:extLst>
                  <a:ext uri="{FF2B5EF4-FFF2-40B4-BE49-F238E27FC236}">
                    <a16:creationId xmlns:a16="http://schemas.microsoft.com/office/drawing/2014/main" id="{363A1E6F-D70B-AE74-BBF2-555BCD2B63B3}"/>
                  </a:ext>
                </a:extLst>
              </p:cNvPr>
              <p:cNvSpPr txBox="1"/>
              <p:nvPr/>
            </p:nvSpPr>
            <p:spPr>
              <a:xfrm>
                <a:off x="4210050" y="2828404"/>
                <a:ext cx="339725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kern="0" dirty="0">
                    <a:solidFill>
                      <a:prstClr val="black"/>
                    </a:solidFill>
                    <a:latin typeface="+mj-lt"/>
                    <a:cs typeface="Symbol" charset="2"/>
                  </a:rPr>
                  <a:t>t</a:t>
                </a:r>
                <a:r>
                  <a:rPr lang="es-ES" kern="0" baseline="-25000" dirty="0">
                    <a:solidFill>
                      <a:prstClr val="black"/>
                    </a:solidFill>
                    <a:latin typeface="Calibri"/>
                  </a:rPr>
                  <a:t>2</a:t>
                </a:r>
              </a:p>
            </p:txBody>
          </p:sp>
          <p:sp>
            <p:nvSpPr>
              <p:cNvPr id="178" name="Elipse 177">
                <a:extLst>
                  <a:ext uri="{FF2B5EF4-FFF2-40B4-BE49-F238E27FC236}">
                    <a16:creationId xmlns:a16="http://schemas.microsoft.com/office/drawing/2014/main" id="{A8192F5B-421B-9E6B-9D56-F781A8A45246}"/>
                  </a:ext>
                </a:extLst>
              </p:cNvPr>
              <p:cNvSpPr/>
              <p:nvPr/>
            </p:nvSpPr>
            <p:spPr>
              <a:xfrm>
                <a:off x="3975100" y="336339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79" name="Conector recto de flecha 47">
                <a:extLst>
                  <a:ext uri="{FF2B5EF4-FFF2-40B4-BE49-F238E27FC236}">
                    <a16:creationId xmlns:a16="http://schemas.microsoft.com/office/drawing/2014/main" id="{A8786804-D31A-305D-0859-78BB09417794}"/>
                  </a:ext>
                </a:extLst>
              </p:cNvPr>
              <p:cNvCxnSpPr>
                <a:cxnSpLocks noChangeShapeType="1"/>
                <a:stCxn id="174" idx="2"/>
                <a:endCxn id="174" idx="0"/>
              </p:cNvCxnSpPr>
              <p:nvPr/>
            </p:nvCxnSpPr>
            <p:spPr bwMode="auto">
              <a:xfrm flipV="1">
                <a:off x="4543009" y="3036394"/>
                <a:ext cx="0" cy="942975"/>
              </a:xfrm>
              <a:prstGeom prst="straightConnector1">
                <a:avLst/>
              </a:prstGeom>
              <a:noFill/>
              <a:ln w="12700" algn="ctr">
                <a:solidFill>
                  <a:srgbClr val="B3A2C7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0" name="Conector recto de flecha 48">
                <a:extLst>
                  <a:ext uri="{FF2B5EF4-FFF2-40B4-BE49-F238E27FC236}">
                    <a16:creationId xmlns:a16="http://schemas.microsoft.com/office/drawing/2014/main" id="{227D00F3-5280-8E85-FBB1-EE7C90E820DB}"/>
                  </a:ext>
                </a:extLst>
              </p:cNvPr>
              <p:cNvCxnSpPr>
                <a:cxnSpLocks noChangeShapeType="1"/>
                <a:stCxn id="174" idx="1"/>
                <a:endCxn id="174" idx="3"/>
              </p:cNvCxnSpPr>
              <p:nvPr/>
            </p:nvCxnSpPr>
            <p:spPr bwMode="auto">
              <a:xfrm>
                <a:off x="3554790" y="3507882"/>
                <a:ext cx="1976437" cy="0"/>
              </a:xfrm>
              <a:prstGeom prst="straightConnector1">
                <a:avLst/>
              </a:prstGeom>
              <a:noFill/>
              <a:ln w="12700" algn="ctr">
                <a:solidFill>
                  <a:srgbClr val="B3A2C7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3" name="Elipse 182">
                <a:extLst>
                  <a:ext uri="{FF2B5EF4-FFF2-40B4-BE49-F238E27FC236}">
                    <a16:creationId xmlns:a16="http://schemas.microsoft.com/office/drawing/2014/main" id="{7D4BA724-94EA-9CC5-C7D6-BB5E556EAEB7}"/>
                  </a:ext>
                </a:extLst>
              </p:cNvPr>
              <p:cNvSpPr/>
              <p:nvPr/>
            </p:nvSpPr>
            <p:spPr>
              <a:xfrm>
                <a:off x="4110038" y="3474517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4" name="Elipse 183">
                <a:extLst>
                  <a:ext uri="{FF2B5EF4-FFF2-40B4-BE49-F238E27FC236}">
                    <a16:creationId xmlns:a16="http://schemas.microsoft.com/office/drawing/2014/main" id="{5B7125A5-D620-EABC-9328-2E10BEC77E78}"/>
                  </a:ext>
                </a:extLst>
              </p:cNvPr>
              <p:cNvSpPr/>
              <p:nvPr/>
            </p:nvSpPr>
            <p:spPr>
              <a:xfrm>
                <a:off x="4294188" y="336339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5" name="Elipse 184">
                <a:extLst>
                  <a:ext uri="{FF2B5EF4-FFF2-40B4-BE49-F238E27FC236}">
                    <a16:creationId xmlns:a16="http://schemas.microsoft.com/office/drawing/2014/main" id="{5CAF9599-2354-5E1B-8F8A-C2627DF65B17}"/>
                  </a:ext>
                </a:extLst>
              </p:cNvPr>
              <p:cNvSpPr/>
              <p:nvPr/>
            </p:nvSpPr>
            <p:spPr>
              <a:xfrm>
                <a:off x="4357688" y="357294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6" name="Elipse 185">
                <a:extLst>
                  <a:ext uri="{FF2B5EF4-FFF2-40B4-BE49-F238E27FC236}">
                    <a16:creationId xmlns:a16="http://schemas.microsoft.com/office/drawing/2014/main" id="{64725D9D-3ED8-E632-C08A-D151A73C9C0D}"/>
                  </a:ext>
                </a:extLst>
              </p:cNvPr>
              <p:cNvSpPr/>
              <p:nvPr/>
            </p:nvSpPr>
            <p:spPr>
              <a:xfrm>
                <a:off x="4167188" y="3677717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7" name="Elipse 186">
                <a:extLst>
                  <a:ext uri="{FF2B5EF4-FFF2-40B4-BE49-F238E27FC236}">
                    <a16:creationId xmlns:a16="http://schemas.microsoft.com/office/drawing/2014/main" id="{08DD0590-117E-4095-432C-B92579A14355}"/>
                  </a:ext>
                </a:extLst>
              </p:cNvPr>
              <p:cNvSpPr/>
              <p:nvPr/>
            </p:nvSpPr>
            <p:spPr>
              <a:xfrm>
                <a:off x="4676775" y="3625329"/>
                <a:ext cx="63500" cy="5238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8" name="Elipse 187">
                <a:extLst>
                  <a:ext uri="{FF2B5EF4-FFF2-40B4-BE49-F238E27FC236}">
                    <a16:creationId xmlns:a16="http://schemas.microsoft.com/office/drawing/2014/main" id="{D8BE3FF3-5C5F-C4D9-21E3-A95ED852A2D9}"/>
                  </a:ext>
                </a:extLst>
              </p:cNvPr>
              <p:cNvSpPr/>
              <p:nvPr/>
            </p:nvSpPr>
            <p:spPr>
              <a:xfrm>
                <a:off x="4549775" y="3415779"/>
                <a:ext cx="63500" cy="5238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9" name="Elipse 188">
                <a:extLst>
                  <a:ext uri="{FF2B5EF4-FFF2-40B4-BE49-F238E27FC236}">
                    <a16:creationId xmlns:a16="http://schemas.microsoft.com/office/drawing/2014/main" id="{8B7849DB-0DEF-4EF9-C68D-DC28394AF02C}"/>
                  </a:ext>
                </a:extLst>
              </p:cNvPr>
              <p:cNvSpPr/>
              <p:nvPr/>
            </p:nvSpPr>
            <p:spPr>
              <a:xfrm>
                <a:off x="4549775" y="378249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0" name="Elipse 189">
                <a:extLst>
                  <a:ext uri="{FF2B5EF4-FFF2-40B4-BE49-F238E27FC236}">
                    <a16:creationId xmlns:a16="http://schemas.microsoft.com/office/drawing/2014/main" id="{67B8465E-3E27-FD9D-D0EC-EDAABF6853D4}"/>
                  </a:ext>
                </a:extLst>
              </p:cNvPr>
              <p:cNvSpPr/>
              <p:nvPr/>
            </p:nvSpPr>
            <p:spPr>
              <a:xfrm>
                <a:off x="4740275" y="3363392"/>
                <a:ext cx="65088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1" name="Elipse 190">
                <a:extLst>
                  <a:ext uri="{FF2B5EF4-FFF2-40B4-BE49-F238E27FC236}">
                    <a16:creationId xmlns:a16="http://schemas.microsoft.com/office/drawing/2014/main" id="{49A098F3-B57C-39AF-410B-51D2A4DD6284}"/>
                  </a:ext>
                </a:extLst>
              </p:cNvPr>
              <p:cNvSpPr/>
              <p:nvPr/>
            </p:nvSpPr>
            <p:spPr>
              <a:xfrm>
                <a:off x="4549775" y="358564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2" name="Elipse 191">
                <a:extLst>
                  <a:ext uri="{FF2B5EF4-FFF2-40B4-BE49-F238E27FC236}">
                    <a16:creationId xmlns:a16="http://schemas.microsoft.com/office/drawing/2014/main" id="{C18F064D-40C0-559E-1283-9E7064FF604B}"/>
                  </a:ext>
                </a:extLst>
              </p:cNvPr>
              <p:cNvSpPr/>
              <p:nvPr/>
            </p:nvSpPr>
            <p:spPr>
              <a:xfrm>
                <a:off x="4486275" y="3258617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3" name="Elipse 192">
                <a:extLst>
                  <a:ext uri="{FF2B5EF4-FFF2-40B4-BE49-F238E27FC236}">
                    <a16:creationId xmlns:a16="http://schemas.microsoft.com/office/drawing/2014/main" id="{1EF889B1-9E99-FDEC-C397-9C71EA8EB103}"/>
                  </a:ext>
                </a:extLst>
              </p:cNvPr>
              <p:cNvSpPr/>
              <p:nvPr/>
            </p:nvSpPr>
            <p:spPr>
              <a:xfrm>
                <a:off x="4932363" y="3585642"/>
                <a:ext cx="63500" cy="52387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4" name="Elipse 193">
                <a:extLst>
                  <a:ext uri="{FF2B5EF4-FFF2-40B4-BE49-F238E27FC236}">
                    <a16:creationId xmlns:a16="http://schemas.microsoft.com/office/drawing/2014/main" id="{B99B67AE-8314-A28B-AE68-5D3348E40687}"/>
                  </a:ext>
                </a:extLst>
              </p:cNvPr>
              <p:cNvSpPr/>
              <p:nvPr/>
            </p:nvSpPr>
            <p:spPr>
              <a:xfrm>
                <a:off x="4932363" y="3415779"/>
                <a:ext cx="63500" cy="5238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5" name="Elipse 194">
                <a:extLst>
                  <a:ext uri="{FF2B5EF4-FFF2-40B4-BE49-F238E27FC236}">
                    <a16:creationId xmlns:a16="http://schemas.microsoft.com/office/drawing/2014/main" id="{FACBD274-390B-391C-C795-B218BD33F69A}"/>
                  </a:ext>
                </a:extLst>
              </p:cNvPr>
              <p:cNvSpPr/>
              <p:nvPr/>
            </p:nvSpPr>
            <p:spPr>
              <a:xfrm>
                <a:off x="3975100" y="3625329"/>
                <a:ext cx="63500" cy="52388"/>
              </a:xfrm>
              <a:prstGeom prst="ellipse">
                <a:avLst/>
              </a:prstGeom>
              <a:solidFill>
                <a:srgbClr val="8064A2">
                  <a:lumMod val="60000"/>
                  <a:lumOff val="40000"/>
                </a:srgbClr>
              </a:solidFill>
              <a:ln w="9525" cap="flat" cmpd="sng" algn="ctr">
                <a:solidFill>
                  <a:srgbClr val="8064A2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5" name="Elipse 174">
                <a:extLst>
                  <a:ext uri="{FF2B5EF4-FFF2-40B4-BE49-F238E27FC236}">
                    <a16:creationId xmlns:a16="http://schemas.microsoft.com/office/drawing/2014/main" id="{AD980E42-7ACB-1A55-BD2F-ABE00A1EEF2B}"/>
                  </a:ext>
                </a:extLst>
              </p:cNvPr>
              <p:cNvSpPr/>
              <p:nvPr/>
            </p:nvSpPr>
            <p:spPr>
              <a:xfrm>
                <a:off x="3777779" y="3148186"/>
                <a:ext cx="1531938" cy="733425"/>
              </a:xfrm>
              <a:prstGeom prst="ellipse">
                <a:avLst/>
              </a:prstGeom>
              <a:solidFill>
                <a:srgbClr val="FFFFFF">
                  <a:alpha val="89804"/>
                </a:srgbClr>
              </a:solidFill>
              <a:ln w="22225" cap="flat" cmpd="sng" algn="ctr">
                <a:solidFill>
                  <a:srgbClr val="8064A2">
                    <a:lumMod val="75000"/>
                  </a:srgbClr>
                </a:solidFill>
                <a:prstDash val="dash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cxnSp>
          <p:nvCxnSpPr>
            <p:cNvPr id="202" name="Conector: curvado 201">
              <a:extLst>
                <a:ext uri="{FF2B5EF4-FFF2-40B4-BE49-F238E27FC236}">
                  <a16:creationId xmlns:a16="http://schemas.microsoft.com/office/drawing/2014/main" id="{AE5707FB-A5B5-CF80-FB14-4DB2AD3E939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1545621" y="2509502"/>
              <a:ext cx="950237" cy="1666231"/>
            </a:xfrm>
            <a:prstGeom prst="curvedConnector2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ector: curvado 202">
              <a:extLst>
                <a:ext uri="{FF2B5EF4-FFF2-40B4-BE49-F238E27FC236}">
                  <a16:creationId xmlns:a16="http://schemas.microsoft.com/office/drawing/2014/main" id="{98C16CD4-A641-FADC-8C60-C383F697177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6684603" y="2503391"/>
              <a:ext cx="950237" cy="1666231"/>
            </a:xfrm>
            <a:prstGeom prst="curvedConnector2">
              <a:avLst/>
            </a:prstGeom>
            <a:ln w="57150">
              <a:solidFill>
                <a:srgbClr val="7030A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1 Título">
            <a:extLst>
              <a:ext uri="{FF2B5EF4-FFF2-40B4-BE49-F238E27FC236}">
                <a16:creationId xmlns:a16="http://schemas.microsoft.com/office/drawing/2014/main" id="{1776A78E-FF98-B126-81C9-389F0C86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n-US" dirty="0"/>
              <a:t>Defining the Design Space</a:t>
            </a:r>
            <a:br>
              <a:rPr lang="en-US" dirty="0"/>
            </a:br>
            <a:r>
              <a:rPr lang="en-US" sz="2200" dirty="0"/>
              <a:t>Backward Approach</a:t>
            </a:r>
            <a:endParaRPr lang="es-ES_tradnl" sz="1600" dirty="0"/>
          </a:p>
        </p:txBody>
      </p:sp>
      <p:sp>
        <p:nvSpPr>
          <p:cNvPr id="107" name="Forma libre: forma 106">
            <a:extLst>
              <a:ext uri="{FF2B5EF4-FFF2-40B4-BE49-F238E27FC236}">
                <a16:creationId xmlns:a16="http://schemas.microsoft.com/office/drawing/2014/main" id="{2A1E219A-0704-1A2F-A67B-8994E17B3E4D}"/>
              </a:ext>
            </a:extLst>
          </p:cNvPr>
          <p:cNvSpPr/>
          <p:nvPr/>
        </p:nvSpPr>
        <p:spPr>
          <a:xfrm>
            <a:off x="4044950" y="3632200"/>
            <a:ext cx="1701800" cy="1104900"/>
          </a:xfrm>
          <a:custGeom>
            <a:avLst/>
            <a:gdLst>
              <a:gd name="connsiteX0" fmla="*/ 0 w 1701800"/>
              <a:gd name="connsiteY0" fmla="*/ 82550 h 1104900"/>
              <a:gd name="connsiteX1" fmla="*/ 1143000 w 1701800"/>
              <a:gd name="connsiteY1" fmla="*/ 1104900 h 1104900"/>
              <a:gd name="connsiteX2" fmla="*/ 1358900 w 1701800"/>
              <a:gd name="connsiteY2" fmla="*/ 996950 h 1104900"/>
              <a:gd name="connsiteX3" fmla="*/ 1517650 w 1701800"/>
              <a:gd name="connsiteY3" fmla="*/ 914400 h 1104900"/>
              <a:gd name="connsiteX4" fmla="*/ 1612900 w 1701800"/>
              <a:gd name="connsiteY4" fmla="*/ 806450 h 1104900"/>
              <a:gd name="connsiteX5" fmla="*/ 1695450 w 1701800"/>
              <a:gd name="connsiteY5" fmla="*/ 666750 h 1104900"/>
              <a:gd name="connsiteX6" fmla="*/ 1701800 w 1701800"/>
              <a:gd name="connsiteY6" fmla="*/ 533400 h 1104900"/>
              <a:gd name="connsiteX7" fmla="*/ 1651000 w 1701800"/>
              <a:gd name="connsiteY7" fmla="*/ 412750 h 1104900"/>
              <a:gd name="connsiteX8" fmla="*/ 1581150 w 1701800"/>
              <a:gd name="connsiteY8" fmla="*/ 304800 h 1104900"/>
              <a:gd name="connsiteX9" fmla="*/ 1314450 w 1701800"/>
              <a:gd name="connsiteY9" fmla="*/ 139700 h 1104900"/>
              <a:gd name="connsiteX10" fmla="*/ 1155700 w 1701800"/>
              <a:gd name="connsiteY10" fmla="*/ 88900 h 1104900"/>
              <a:gd name="connsiteX11" fmla="*/ 1054100 w 1701800"/>
              <a:gd name="connsiteY11" fmla="*/ 57150 h 1104900"/>
              <a:gd name="connsiteX12" fmla="*/ 889000 w 1701800"/>
              <a:gd name="connsiteY12" fmla="*/ 19050 h 1104900"/>
              <a:gd name="connsiteX13" fmla="*/ 673100 w 1701800"/>
              <a:gd name="connsiteY13" fmla="*/ 0 h 1104900"/>
              <a:gd name="connsiteX14" fmla="*/ 508000 w 1701800"/>
              <a:gd name="connsiteY14" fmla="*/ 0 h 1104900"/>
              <a:gd name="connsiteX15" fmla="*/ 361950 w 1701800"/>
              <a:gd name="connsiteY15" fmla="*/ 0 h 1104900"/>
              <a:gd name="connsiteX16" fmla="*/ 228600 w 1701800"/>
              <a:gd name="connsiteY16" fmla="*/ 12700 h 1104900"/>
              <a:gd name="connsiteX17" fmla="*/ 88900 w 1701800"/>
              <a:gd name="connsiteY17" fmla="*/ 38100 h 1104900"/>
              <a:gd name="connsiteX18" fmla="*/ 0 w 1701800"/>
              <a:gd name="connsiteY18" fmla="*/ 8255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01800" h="1104900">
                <a:moveTo>
                  <a:pt x="0" y="82550"/>
                </a:moveTo>
                <a:lnTo>
                  <a:pt x="1143000" y="1104900"/>
                </a:lnTo>
                <a:lnTo>
                  <a:pt x="1358900" y="996950"/>
                </a:lnTo>
                <a:lnTo>
                  <a:pt x="1517650" y="914400"/>
                </a:lnTo>
                <a:lnTo>
                  <a:pt x="1612900" y="806450"/>
                </a:lnTo>
                <a:lnTo>
                  <a:pt x="1695450" y="666750"/>
                </a:lnTo>
                <a:lnTo>
                  <a:pt x="1701800" y="533400"/>
                </a:lnTo>
                <a:lnTo>
                  <a:pt x="1651000" y="412750"/>
                </a:lnTo>
                <a:lnTo>
                  <a:pt x="1581150" y="304800"/>
                </a:lnTo>
                <a:lnTo>
                  <a:pt x="1314450" y="139700"/>
                </a:lnTo>
                <a:lnTo>
                  <a:pt x="1155700" y="88900"/>
                </a:lnTo>
                <a:lnTo>
                  <a:pt x="1054100" y="57150"/>
                </a:lnTo>
                <a:lnTo>
                  <a:pt x="889000" y="19050"/>
                </a:lnTo>
                <a:lnTo>
                  <a:pt x="673100" y="0"/>
                </a:lnTo>
                <a:lnTo>
                  <a:pt x="508000" y="0"/>
                </a:lnTo>
                <a:lnTo>
                  <a:pt x="361950" y="0"/>
                </a:lnTo>
                <a:lnTo>
                  <a:pt x="228600" y="12700"/>
                </a:lnTo>
                <a:lnTo>
                  <a:pt x="88900" y="38100"/>
                </a:lnTo>
                <a:lnTo>
                  <a:pt x="0" y="82550"/>
                </a:lnTo>
                <a:close/>
              </a:path>
            </a:pathLst>
          </a:custGeom>
          <a:solidFill>
            <a:srgbClr val="35C13C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D21C4410-1D4F-BC76-78E2-8235B20C266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883712" y="3573169"/>
            <a:ext cx="1408884" cy="1259593"/>
          </a:xfrm>
          <a:prstGeom prst="line">
            <a:avLst/>
          </a:prstGeom>
          <a:noFill/>
          <a:ln w="57150" algn="ctr">
            <a:solidFill>
              <a:srgbClr val="35C13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A694416F-C4B8-5EF4-728D-C11A62ABA961}"/>
              </a:ext>
            </a:extLst>
          </p:cNvPr>
          <p:cNvSpPr txBox="1"/>
          <p:nvPr/>
        </p:nvSpPr>
        <p:spPr>
          <a:xfrm>
            <a:off x="3384539" y="1071535"/>
            <a:ext cx="254518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b="1" dirty="0"/>
              <a:t>Backward Approach</a:t>
            </a:r>
            <a:br>
              <a:rPr lang="en-GB" sz="2200" b="1" dirty="0"/>
            </a:br>
            <a:r>
              <a:rPr lang="en-GB" sz="2200" dirty="0"/>
              <a:t>PLS model inversion</a:t>
            </a:r>
          </a:p>
        </p:txBody>
      </p:sp>
      <p:grpSp>
        <p:nvGrpSpPr>
          <p:cNvPr id="128" name="Grupo 127">
            <a:extLst>
              <a:ext uri="{FF2B5EF4-FFF2-40B4-BE49-F238E27FC236}">
                <a16:creationId xmlns:a16="http://schemas.microsoft.com/office/drawing/2014/main" id="{0FCB1CCF-6F32-8518-B94F-6CF0A3DBD320}"/>
              </a:ext>
            </a:extLst>
          </p:cNvPr>
          <p:cNvGrpSpPr/>
          <p:nvPr/>
        </p:nvGrpSpPr>
        <p:grpSpPr>
          <a:xfrm>
            <a:off x="457747" y="2645466"/>
            <a:ext cx="8976608" cy="3600557"/>
            <a:chOff x="457747" y="2645466"/>
            <a:chExt cx="8976608" cy="3600557"/>
          </a:xfrm>
        </p:grpSpPr>
        <p:sp>
          <p:nvSpPr>
            <p:cNvPr id="129" name="Rectángulo 128">
              <a:extLst>
                <a:ext uri="{FF2B5EF4-FFF2-40B4-BE49-F238E27FC236}">
                  <a16:creationId xmlns:a16="http://schemas.microsoft.com/office/drawing/2014/main" id="{50D677CC-9233-D2E0-FEB9-BB8B5128AE61}"/>
                </a:ext>
              </a:extLst>
            </p:cNvPr>
            <p:cNvSpPr/>
            <p:nvPr/>
          </p:nvSpPr>
          <p:spPr>
            <a:xfrm>
              <a:off x="5101871" y="5345087"/>
              <a:ext cx="280988" cy="180975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sp>
          <p:nvSpPr>
            <p:cNvPr id="130" name="Rectángulo 119">
              <a:extLst>
                <a:ext uri="{FF2B5EF4-FFF2-40B4-BE49-F238E27FC236}">
                  <a16:creationId xmlns:a16="http://schemas.microsoft.com/office/drawing/2014/main" id="{C8191EF8-BC15-562F-51A9-7341E80137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5559" y="5306145"/>
              <a:ext cx="29448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en-GB" altLang="es-ES" sz="1200" b="1" dirty="0">
                  <a:cs typeface="Times New Roman" panose="02020603050405020304" pitchFamily="18" charset="0"/>
                </a:rPr>
                <a:t>High Confidence Design Space</a:t>
              </a:r>
            </a:p>
          </p:txBody>
        </p:sp>
        <p:grpSp>
          <p:nvGrpSpPr>
            <p:cNvPr id="131" name="Grupo 130">
              <a:extLst>
                <a:ext uri="{FF2B5EF4-FFF2-40B4-BE49-F238E27FC236}">
                  <a16:creationId xmlns:a16="http://schemas.microsoft.com/office/drawing/2014/main" id="{741B8D73-9B60-BCB6-9ECD-E071A61929D1}"/>
                </a:ext>
              </a:extLst>
            </p:cNvPr>
            <p:cNvGrpSpPr/>
            <p:nvPr/>
          </p:nvGrpSpPr>
          <p:grpSpPr>
            <a:xfrm>
              <a:off x="4584700" y="2645466"/>
              <a:ext cx="2267176" cy="1854567"/>
              <a:chOff x="4584700" y="2645466"/>
              <a:chExt cx="2267176" cy="1854567"/>
            </a:xfrm>
          </p:grpSpPr>
          <p:sp>
            <p:nvSpPr>
              <p:cNvPr id="134" name="Forma libre: forma 133">
                <a:extLst>
                  <a:ext uri="{FF2B5EF4-FFF2-40B4-BE49-F238E27FC236}">
                    <a16:creationId xmlns:a16="http://schemas.microsoft.com/office/drawing/2014/main" id="{01F16C9A-5141-F745-5FDE-4AA70E672E4C}"/>
                  </a:ext>
                </a:extLst>
              </p:cNvPr>
              <p:cNvSpPr/>
              <p:nvPr/>
            </p:nvSpPr>
            <p:spPr>
              <a:xfrm>
                <a:off x="4584700" y="3623733"/>
                <a:ext cx="1164167" cy="876300"/>
              </a:xfrm>
              <a:custGeom>
                <a:avLst/>
                <a:gdLst>
                  <a:gd name="connsiteX0" fmla="*/ 0 w 1164167"/>
                  <a:gd name="connsiteY0" fmla="*/ 0 h 876300"/>
                  <a:gd name="connsiteX1" fmla="*/ 21167 w 1164167"/>
                  <a:gd name="connsiteY1" fmla="*/ 165100 h 876300"/>
                  <a:gd name="connsiteX2" fmla="*/ 71967 w 1164167"/>
                  <a:gd name="connsiteY2" fmla="*/ 321734 h 876300"/>
                  <a:gd name="connsiteX3" fmla="*/ 131233 w 1164167"/>
                  <a:gd name="connsiteY3" fmla="*/ 436034 h 876300"/>
                  <a:gd name="connsiteX4" fmla="*/ 237067 w 1164167"/>
                  <a:gd name="connsiteY4" fmla="*/ 567267 h 876300"/>
                  <a:gd name="connsiteX5" fmla="*/ 376767 w 1164167"/>
                  <a:gd name="connsiteY5" fmla="*/ 677334 h 876300"/>
                  <a:gd name="connsiteX6" fmla="*/ 512233 w 1164167"/>
                  <a:gd name="connsiteY6" fmla="*/ 770467 h 876300"/>
                  <a:gd name="connsiteX7" fmla="*/ 673100 w 1164167"/>
                  <a:gd name="connsiteY7" fmla="*/ 829734 h 876300"/>
                  <a:gd name="connsiteX8" fmla="*/ 863600 w 1164167"/>
                  <a:gd name="connsiteY8" fmla="*/ 867834 h 876300"/>
                  <a:gd name="connsiteX9" fmla="*/ 1032933 w 1164167"/>
                  <a:gd name="connsiteY9" fmla="*/ 876300 h 876300"/>
                  <a:gd name="connsiteX10" fmla="*/ 1126067 w 1164167"/>
                  <a:gd name="connsiteY10" fmla="*/ 749300 h 876300"/>
                  <a:gd name="connsiteX11" fmla="*/ 1164167 w 1164167"/>
                  <a:gd name="connsiteY11" fmla="*/ 605367 h 876300"/>
                  <a:gd name="connsiteX12" fmla="*/ 1138767 w 1164167"/>
                  <a:gd name="connsiteY12" fmla="*/ 482600 h 876300"/>
                  <a:gd name="connsiteX13" fmla="*/ 1087967 w 1164167"/>
                  <a:gd name="connsiteY13" fmla="*/ 385234 h 876300"/>
                  <a:gd name="connsiteX14" fmla="*/ 990600 w 1164167"/>
                  <a:gd name="connsiteY14" fmla="*/ 287867 h 876300"/>
                  <a:gd name="connsiteX15" fmla="*/ 944033 w 1164167"/>
                  <a:gd name="connsiteY15" fmla="*/ 254000 h 876300"/>
                  <a:gd name="connsiteX16" fmla="*/ 812800 w 1164167"/>
                  <a:gd name="connsiteY16" fmla="*/ 186267 h 876300"/>
                  <a:gd name="connsiteX17" fmla="*/ 673100 w 1164167"/>
                  <a:gd name="connsiteY17" fmla="*/ 118534 h 876300"/>
                  <a:gd name="connsiteX18" fmla="*/ 554567 w 1164167"/>
                  <a:gd name="connsiteY18" fmla="*/ 76200 h 876300"/>
                  <a:gd name="connsiteX19" fmla="*/ 368300 w 1164167"/>
                  <a:gd name="connsiteY19" fmla="*/ 33867 h 876300"/>
                  <a:gd name="connsiteX20" fmla="*/ 211667 w 1164167"/>
                  <a:gd name="connsiteY20" fmla="*/ 21167 h 876300"/>
                  <a:gd name="connsiteX21" fmla="*/ 0 w 1164167"/>
                  <a:gd name="connsiteY21" fmla="*/ 0 h 876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64167" h="876300">
                    <a:moveTo>
                      <a:pt x="0" y="0"/>
                    </a:moveTo>
                    <a:lnTo>
                      <a:pt x="21167" y="165100"/>
                    </a:lnTo>
                    <a:lnTo>
                      <a:pt x="71967" y="321734"/>
                    </a:lnTo>
                    <a:lnTo>
                      <a:pt x="131233" y="436034"/>
                    </a:lnTo>
                    <a:lnTo>
                      <a:pt x="237067" y="567267"/>
                    </a:lnTo>
                    <a:lnTo>
                      <a:pt x="376767" y="677334"/>
                    </a:lnTo>
                    <a:lnTo>
                      <a:pt x="512233" y="770467"/>
                    </a:lnTo>
                    <a:lnTo>
                      <a:pt x="673100" y="829734"/>
                    </a:lnTo>
                    <a:lnTo>
                      <a:pt x="863600" y="867834"/>
                    </a:lnTo>
                    <a:lnTo>
                      <a:pt x="1032933" y="876300"/>
                    </a:lnTo>
                    <a:lnTo>
                      <a:pt x="1126067" y="749300"/>
                    </a:lnTo>
                    <a:lnTo>
                      <a:pt x="1164167" y="605367"/>
                    </a:lnTo>
                    <a:lnTo>
                      <a:pt x="1138767" y="482600"/>
                    </a:lnTo>
                    <a:lnTo>
                      <a:pt x="1087967" y="385234"/>
                    </a:lnTo>
                    <a:lnTo>
                      <a:pt x="990600" y="287867"/>
                    </a:lnTo>
                    <a:lnTo>
                      <a:pt x="944033" y="254000"/>
                    </a:lnTo>
                    <a:lnTo>
                      <a:pt x="812800" y="186267"/>
                    </a:lnTo>
                    <a:lnTo>
                      <a:pt x="673100" y="118534"/>
                    </a:lnTo>
                    <a:lnTo>
                      <a:pt x="554567" y="76200"/>
                    </a:lnTo>
                    <a:lnTo>
                      <a:pt x="368300" y="33867"/>
                    </a:lnTo>
                    <a:lnTo>
                      <a:pt x="211667" y="211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6" name="Arco 135">
                <a:extLst>
                  <a:ext uri="{FF2B5EF4-FFF2-40B4-BE49-F238E27FC236}">
                    <a16:creationId xmlns:a16="http://schemas.microsoft.com/office/drawing/2014/main" id="{96472CD0-CEFC-13D5-9E53-4705D7190B1D}"/>
                  </a:ext>
                </a:extLst>
              </p:cNvPr>
              <p:cNvSpPr/>
              <p:nvPr/>
            </p:nvSpPr>
            <p:spPr bwMode="auto">
              <a:xfrm rot="10115518">
                <a:off x="4585724" y="2645466"/>
                <a:ext cx="2266152" cy="1849784"/>
              </a:xfrm>
              <a:prstGeom prst="arc">
                <a:avLst>
                  <a:gd name="adj1" fmla="val 17216993"/>
                  <a:gd name="adj2" fmla="val 660719"/>
                </a:avLst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</p:grpSp>
        <p:sp>
          <p:nvSpPr>
            <p:cNvPr id="133" name="CuadroTexto 132">
              <a:extLst>
                <a:ext uri="{FF2B5EF4-FFF2-40B4-BE49-F238E27FC236}">
                  <a16:creationId xmlns:a16="http://schemas.microsoft.com/office/drawing/2014/main" id="{E3433E0D-2B3A-CEDA-3D1A-BDC714049990}"/>
                </a:ext>
              </a:extLst>
            </p:cNvPr>
            <p:cNvSpPr txBox="1"/>
            <p:nvPr/>
          </p:nvSpPr>
          <p:spPr>
            <a:xfrm>
              <a:off x="457747" y="5661248"/>
              <a:ext cx="897660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600" b="0" i="0" dirty="0">
                  <a:solidFill>
                    <a:srgbClr val="222222"/>
                  </a:solidFill>
                  <a:effectLst/>
                  <a:cs typeface="Arial" panose="020B0604020202020204" pitchFamily="34" charset="0"/>
                </a:rPr>
                <a:t>Borràs-Ferrís, J., </a:t>
              </a:r>
              <a:r>
                <a:rPr lang="es-ES" sz="1600" b="0" i="0" dirty="0" err="1">
                  <a:solidFill>
                    <a:srgbClr val="222222"/>
                  </a:solidFill>
                  <a:effectLst/>
                  <a:cs typeface="Arial" panose="020B0604020202020204" pitchFamily="34" charset="0"/>
                </a:rPr>
                <a:t>Palací</a:t>
              </a:r>
              <a:r>
                <a:rPr lang="es-ES" sz="1600" b="0" i="0" dirty="0">
                  <a:solidFill>
                    <a:srgbClr val="222222"/>
                  </a:solidFill>
                  <a:effectLst/>
                  <a:cs typeface="Arial" panose="020B0604020202020204" pitchFamily="34" charset="0"/>
                </a:rPr>
                <a:t>-López, D., </a:t>
              </a:r>
              <a:r>
                <a:rPr lang="es-ES" sz="1600" b="0" i="0" dirty="0" err="1">
                  <a:solidFill>
                    <a:srgbClr val="222222"/>
                  </a:solidFill>
                  <a:effectLst/>
                  <a:cs typeface="Arial" panose="020B0604020202020204" pitchFamily="34" charset="0"/>
                </a:rPr>
                <a:t>Duchesne</a:t>
              </a:r>
              <a:r>
                <a:rPr lang="es-ES" sz="1600" b="0" i="0" dirty="0">
                  <a:solidFill>
                    <a:srgbClr val="222222"/>
                  </a:solidFill>
                  <a:effectLst/>
                  <a:cs typeface="Arial" panose="020B0604020202020204" pitchFamily="34" charset="0"/>
                </a:rPr>
                <a:t>, C., &amp; Ferrer, A. (2022). </a:t>
              </a:r>
              <a:r>
                <a:rPr lang="es-ES" sz="1600" b="0" i="1" dirty="0" err="1">
                  <a:solidFill>
                    <a:srgbClr val="222222"/>
                  </a:solidFill>
                  <a:effectLst/>
                  <a:cs typeface="Arial" panose="020B0604020202020204" pitchFamily="34" charset="0"/>
                </a:rPr>
                <a:t>Chemometrics</a:t>
              </a:r>
              <a:r>
                <a:rPr lang="es-ES" sz="1600" b="0" i="1" dirty="0">
                  <a:solidFill>
                    <a:srgbClr val="222222"/>
                  </a:solidFill>
                  <a:effectLst/>
                  <a:cs typeface="Arial" panose="020B0604020202020204" pitchFamily="34" charset="0"/>
                </a:rPr>
                <a:t> and </a:t>
              </a:r>
              <a:r>
                <a:rPr lang="es-ES" sz="1600" b="0" i="1" dirty="0" err="1">
                  <a:solidFill>
                    <a:srgbClr val="222222"/>
                  </a:solidFill>
                  <a:effectLst/>
                  <a:cs typeface="Arial" panose="020B0604020202020204" pitchFamily="34" charset="0"/>
                </a:rPr>
                <a:t>Intelligent</a:t>
              </a:r>
              <a:r>
                <a:rPr lang="es-ES" sz="1600" b="0" i="1" dirty="0">
                  <a:solidFill>
                    <a:srgbClr val="222222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lang="es-ES" sz="1600" b="0" i="1" dirty="0" err="1">
                  <a:solidFill>
                    <a:srgbClr val="222222"/>
                  </a:solidFill>
                  <a:effectLst/>
                  <a:cs typeface="Arial" panose="020B0604020202020204" pitchFamily="34" charset="0"/>
                </a:rPr>
                <a:t>Laboratory</a:t>
              </a:r>
              <a:r>
                <a:rPr lang="es-ES" sz="1600" b="0" i="1" dirty="0">
                  <a:solidFill>
                    <a:srgbClr val="222222"/>
                  </a:solidFill>
                  <a:effectLst/>
                  <a:cs typeface="Arial" panose="020B0604020202020204" pitchFamily="34" charset="0"/>
                </a:rPr>
                <a:t> </a:t>
              </a:r>
              <a:r>
                <a:rPr lang="es-ES" sz="1600" b="0" i="1" dirty="0" err="1">
                  <a:solidFill>
                    <a:srgbClr val="222222"/>
                  </a:solidFill>
                  <a:effectLst/>
                  <a:cs typeface="Arial" panose="020B0604020202020204" pitchFamily="34" charset="0"/>
                </a:rPr>
                <a:t>Systems</a:t>
              </a:r>
              <a:r>
                <a:rPr lang="es-ES" sz="1600" b="0" i="1" dirty="0">
                  <a:solidFill>
                    <a:srgbClr val="222222"/>
                  </a:solidFill>
                  <a:effectLst/>
                  <a:cs typeface="Arial" panose="020B0604020202020204" pitchFamily="34" charset="0"/>
                </a:rPr>
                <a:t>.</a:t>
              </a:r>
              <a:endParaRPr lang="en-GB" sz="1600" dirty="0">
                <a:cs typeface="Arial" panose="020B0604020202020204" pitchFamily="34" charset="0"/>
              </a:endParaRPr>
            </a:p>
          </p:txBody>
        </p:sp>
      </p:grpSp>
      <p:sp>
        <p:nvSpPr>
          <p:cNvPr id="137" name="Rectángulo 136">
            <a:extLst>
              <a:ext uri="{FF2B5EF4-FFF2-40B4-BE49-F238E27FC236}">
                <a16:creationId xmlns:a16="http://schemas.microsoft.com/office/drawing/2014/main" id="{93FD0FF7-B4C9-67F9-EE03-54E46F769536}"/>
              </a:ext>
            </a:extLst>
          </p:cNvPr>
          <p:cNvSpPr/>
          <p:nvPr/>
        </p:nvSpPr>
        <p:spPr bwMode="auto">
          <a:xfrm>
            <a:off x="1950684" y="5351679"/>
            <a:ext cx="279400" cy="180975"/>
          </a:xfrm>
          <a:prstGeom prst="rect">
            <a:avLst/>
          </a:prstGeom>
          <a:solidFill>
            <a:srgbClr val="35C13C">
              <a:alpha val="29804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/>
          </a:p>
        </p:txBody>
      </p:sp>
      <p:sp>
        <p:nvSpPr>
          <p:cNvPr id="145" name="Rectángulo 144">
            <a:extLst>
              <a:ext uri="{FF2B5EF4-FFF2-40B4-BE49-F238E27FC236}">
                <a16:creationId xmlns:a16="http://schemas.microsoft.com/office/drawing/2014/main" id="{B505F7EF-65C7-03B7-CFB5-14447053C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134" y="5264370"/>
            <a:ext cx="2944812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15000"/>
              </a:lnSpc>
            </a:pPr>
            <a:r>
              <a:rPr lang="en-US" altLang="es-ES" sz="1200" b="1" dirty="0">
                <a:ea typeface="Calibri" panose="020F0502020204030204" pitchFamily="34" charset="0"/>
                <a:cs typeface="Times New Roman" panose="02020603050405020304" pitchFamily="18" charset="0"/>
              </a:rPr>
              <a:t>Design Space (without uncertainty)</a:t>
            </a:r>
            <a:endParaRPr lang="es-ES" altLang="es-ES" sz="1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34EA2621-D0B3-D826-23B6-508D3A0069D8}"/>
              </a:ext>
            </a:extLst>
          </p:cNvPr>
          <p:cNvGrpSpPr/>
          <p:nvPr/>
        </p:nvGrpSpPr>
        <p:grpSpPr>
          <a:xfrm>
            <a:off x="7012430" y="1078582"/>
            <a:ext cx="1474442" cy="1367015"/>
            <a:chOff x="7012430" y="1078582"/>
            <a:chExt cx="1474442" cy="1367015"/>
          </a:xfrm>
        </p:grpSpPr>
        <p:grpSp>
          <p:nvGrpSpPr>
            <p:cNvPr id="220" name="Grupo 219">
              <a:extLst>
                <a:ext uri="{FF2B5EF4-FFF2-40B4-BE49-F238E27FC236}">
                  <a16:creationId xmlns:a16="http://schemas.microsoft.com/office/drawing/2014/main" id="{7495B344-7AB2-A35C-6628-05251705AC9B}"/>
                </a:ext>
              </a:extLst>
            </p:cNvPr>
            <p:cNvGrpSpPr/>
            <p:nvPr/>
          </p:nvGrpSpPr>
          <p:grpSpPr>
            <a:xfrm>
              <a:off x="7364639" y="1885260"/>
              <a:ext cx="636328" cy="560337"/>
              <a:chOff x="7348669" y="1883395"/>
              <a:chExt cx="636328" cy="56033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1" name="CuadroTexto 220">
                    <a:extLst>
                      <a:ext uri="{FF2B5EF4-FFF2-40B4-BE49-F238E27FC236}">
                        <a16:creationId xmlns:a16="http://schemas.microsoft.com/office/drawing/2014/main" id="{F70A60BB-4D08-CC85-B7B1-ABAC9EFA2B63}"/>
                      </a:ext>
                    </a:extLst>
                  </p:cNvPr>
                  <p:cNvSpPr txBox="1"/>
                  <p:nvPr/>
                </p:nvSpPr>
                <p:spPr>
                  <a:xfrm>
                    <a:off x="7348669" y="2080748"/>
                    <a:ext cx="636328" cy="362984"/>
                  </a:xfrm>
                  <a:prstGeom prst="rect">
                    <a:avLst/>
                  </a:prstGeom>
                  <a:noFill/>
                </p:spPr>
                <p:txBody>
                  <a:bodyPr wrap="none">
                    <a:spAutoFit/>
                  </a:bodyPr>
                  <a:lstStyle/>
                  <a:p>
                    <a:pPr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ES" sz="1800" b="0" i="1" smtClean="0">
                                  <a:latin typeface="Cambria Math" panose="02040503050406030204" pitchFamily="18" charset="0"/>
                                </a:rPr>
                                <m:t>𝑑𝑒𝑠</m:t>
                              </m:r>
                            </m:sub>
                          </m:sSub>
                        </m:oMath>
                      </m:oMathPara>
                    </a14:m>
                    <a:endParaRPr lang="es-ES" kern="0" baseline="-25000" dirty="0">
                      <a:solidFill>
                        <a:srgbClr val="9BBB59">
                          <a:lumMod val="75000"/>
                        </a:srgbClr>
                      </a:solidFill>
                      <a:latin typeface="+mn-lt"/>
                    </a:endParaRPr>
                  </a:p>
                </p:txBody>
              </p:sp>
            </mc:Choice>
            <mc:Fallback xmlns="">
              <p:sp>
                <p:nvSpPr>
                  <p:cNvPr id="169" name="CuadroTexto 168">
                    <a:extLst>
                      <a:ext uri="{FF2B5EF4-FFF2-40B4-BE49-F238E27FC236}">
                        <a16:creationId xmlns:a16="http://schemas.microsoft.com/office/drawing/2014/main" id="{3E4FF2FD-2F0F-B483-6A21-1BCF0A50F75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48669" y="2080748"/>
                    <a:ext cx="636328" cy="36298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0000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2" name="Elipse 221">
                <a:extLst>
                  <a:ext uri="{FF2B5EF4-FFF2-40B4-BE49-F238E27FC236}">
                    <a16:creationId xmlns:a16="http://schemas.microsoft.com/office/drawing/2014/main" id="{318CEBC6-897B-0F72-B1DC-92184A28A0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0198" y="1883395"/>
                <a:ext cx="233362" cy="263525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15875" cap="flat" cmpd="sng" algn="ctr">
                <a:solidFill>
                  <a:srgbClr val="35C13C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223" name="Grupo 222">
              <a:extLst>
                <a:ext uri="{FF2B5EF4-FFF2-40B4-BE49-F238E27FC236}">
                  <a16:creationId xmlns:a16="http://schemas.microsoft.com/office/drawing/2014/main" id="{6B15E1F2-67A1-4502-4E1B-66F96709A7AF}"/>
                </a:ext>
              </a:extLst>
            </p:cNvPr>
            <p:cNvGrpSpPr/>
            <p:nvPr/>
          </p:nvGrpSpPr>
          <p:grpSpPr>
            <a:xfrm>
              <a:off x="7012430" y="1078582"/>
              <a:ext cx="1474442" cy="913294"/>
              <a:chOff x="7012430" y="1078582"/>
              <a:chExt cx="1474442" cy="913294"/>
            </a:xfrm>
          </p:grpSpPr>
          <p:cxnSp>
            <p:nvCxnSpPr>
              <p:cNvPr id="224" name="Conector recto de flecha 30">
                <a:extLst>
                  <a:ext uri="{FF2B5EF4-FFF2-40B4-BE49-F238E27FC236}">
                    <a16:creationId xmlns:a16="http://schemas.microsoft.com/office/drawing/2014/main" id="{B24ED79C-C28F-EAEE-321B-6C87D08E7D72}"/>
                  </a:ext>
                </a:extLst>
              </p:cNvPr>
              <p:cNvCxnSpPr>
                <a:cxnSpLocks noChangeAspect="1" noChangeShapeType="1"/>
              </p:cNvCxnSpPr>
              <p:nvPr/>
            </p:nvCxnSpPr>
            <p:spPr bwMode="auto">
              <a:xfrm flipV="1">
                <a:off x="7724216" y="1834478"/>
                <a:ext cx="762656" cy="157398"/>
              </a:xfrm>
              <a:prstGeom prst="straightConnector1">
                <a:avLst/>
              </a:prstGeom>
              <a:noFill/>
              <a:ln w="57150" algn="ctr">
                <a:solidFill>
                  <a:srgbClr val="35C13C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5" name="CuadroTexto 224">
                    <a:extLst>
                      <a:ext uri="{FF2B5EF4-FFF2-40B4-BE49-F238E27FC236}">
                        <a16:creationId xmlns:a16="http://schemas.microsoft.com/office/drawing/2014/main" id="{2D5DBCBE-B9D2-02A7-FCBA-6F4EC387D5DC}"/>
                      </a:ext>
                    </a:extLst>
                  </p:cNvPr>
                  <p:cNvSpPr txBox="1"/>
                  <p:nvPr/>
                </p:nvSpPr>
                <p:spPr>
                  <a:xfrm>
                    <a:off x="7012430" y="1078582"/>
                    <a:ext cx="1360818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𝐿𝑆𝐿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𝑑𝑒𝑠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225" name="CuadroTexto 224">
                    <a:extLst>
                      <a:ext uri="{FF2B5EF4-FFF2-40B4-BE49-F238E27FC236}">
                        <a16:creationId xmlns:a16="http://schemas.microsoft.com/office/drawing/2014/main" id="{2D5DBCBE-B9D2-02A7-FCBA-6F4EC387D5D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2430" y="1078582"/>
                    <a:ext cx="1360818" cy="33855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5804" r="-2679" b="-254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42" name="Elipse 241">
            <a:extLst>
              <a:ext uri="{FF2B5EF4-FFF2-40B4-BE49-F238E27FC236}">
                <a16:creationId xmlns:a16="http://schemas.microsoft.com/office/drawing/2014/main" id="{E7711F46-7253-BCD7-9BFE-30C3E789911D}"/>
              </a:ext>
            </a:extLst>
          </p:cNvPr>
          <p:cNvSpPr/>
          <p:nvPr/>
        </p:nvSpPr>
        <p:spPr>
          <a:xfrm rot="19901757">
            <a:off x="551458" y="1685108"/>
            <a:ext cx="1498343" cy="762620"/>
          </a:xfrm>
          <a:prstGeom prst="ellipse">
            <a:avLst/>
          </a:prstGeom>
          <a:solidFill>
            <a:srgbClr val="C3D69B">
              <a:alpha val="30196"/>
            </a:srgbClr>
          </a:solidFill>
          <a:ln w="22225" cap="flat" cmpd="sng" algn="ctr">
            <a:solidFill>
              <a:schemeClr val="accent3">
                <a:lumMod val="60000"/>
                <a:lumOff val="40000"/>
              </a:schemeClr>
            </a:solidFill>
            <a:prstDash val="dash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43" name="Picture 6" descr="Resultado de imagen de raw materials icon">
            <a:extLst>
              <a:ext uri="{FF2B5EF4-FFF2-40B4-BE49-F238E27FC236}">
                <a16:creationId xmlns:a16="http://schemas.microsoft.com/office/drawing/2014/main" id="{52B0FB6B-42C7-FD07-0470-574EF12B1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59" y="2533807"/>
            <a:ext cx="353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4" name="Imagen 35" descr="Resultado de imagen de design of experiments icon">
            <a:extLst>
              <a:ext uri="{FF2B5EF4-FFF2-40B4-BE49-F238E27FC236}">
                <a16:creationId xmlns:a16="http://schemas.microsoft.com/office/drawing/2014/main" id="{0DD8EE6F-0613-4614-81B4-9824549ED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373" y="2550511"/>
            <a:ext cx="360428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" name="Grupo 244">
            <a:extLst>
              <a:ext uri="{FF2B5EF4-FFF2-40B4-BE49-F238E27FC236}">
                <a16:creationId xmlns:a16="http://schemas.microsoft.com/office/drawing/2014/main" id="{258A39D1-857D-1005-A59D-29873C4677A9}"/>
              </a:ext>
            </a:extLst>
          </p:cNvPr>
          <p:cNvGrpSpPr/>
          <p:nvPr/>
        </p:nvGrpSpPr>
        <p:grpSpPr>
          <a:xfrm>
            <a:off x="523778" y="1311102"/>
            <a:ext cx="1958037" cy="1628219"/>
            <a:chOff x="523778" y="1311102"/>
            <a:chExt cx="1958037" cy="1628219"/>
          </a:xfrm>
        </p:grpSpPr>
        <p:sp>
          <p:nvSpPr>
            <p:cNvPr id="246" name="Elipse 245">
              <a:extLst>
                <a:ext uri="{FF2B5EF4-FFF2-40B4-BE49-F238E27FC236}">
                  <a16:creationId xmlns:a16="http://schemas.microsoft.com/office/drawing/2014/main" id="{C7A72A9E-E392-2BE3-75A7-6528B97CB54F}"/>
                </a:ext>
              </a:extLst>
            </p:cNvPr>
            <p:cNvSpPr/>
            <p:nvPr/>
          </p:nvSpPr>
          <p:spPr>
            <a:xfrm>
              <a:off x="1455640" y="1915939"/>
              <a:ext cx="66675" cy="55563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7" name="Elipse 246">
              <a:extLst>
                <a:ext uri="{FF2B5EF4-FFF2-40B4-BE49-F238E27FC236}">
                  <a16:creationId xmlns:a16="http://schemas.microsoft.com/office/drawing/2014/main" id="{EF375C3E-DC93-7BD8-EE43-213402E9A53C}"/>
                </a:ext>
              </a:extLst>
            </p:cNvPr>
            <p:cNvSpPr/>
            <p:nvPr/>
          </p:nvSpPr>
          <p:spPr>
            <a:xfrm>
              <a:off x="1190528" y="2242964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8" name="Elipse 247">
              <a:extLst>
                <a:ext uri="{FF2B5EF4-FFF2-40B4-BE49-F238E27FC236}">
                  <a16:creationId xmlns:a16="http://schemas.microsoft.com/office/drawing/2014/main" id="{EA1E397B-2DA4-C6DE-124F-E959B5C64691}"/>
                </a:ext>
              </a:extLst>
            </p:cNvPr>
            <p:cNvSpPr/>
            <p:nvPr/>
          </p:nvSpPr>
          <p:spPr>
            <a:xfrm>
              <a:off x="726978" y="1971502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9" name="Elipse 248">
              <a:extLst>
                <a:ext uri="{FF2B5EF4-FFF2-40B4-BE49-F238E27FC236}">
                  <a16:creationId xmlns:a16="http://schemas.microsoft.com/office/drawing/2014/main" id="{9468103F-4865-0CC7-03DA-798C3A24834B}"/>
                </a:ext>
              </a:extLst>
            </p:cNvPr>
            <p:cNvSpPr/>
            <p:nvPr/>
          </p:nvSpPr>
          <p:spPr>
            <a:xfrm>
              <a:off x="1190528" y="2025477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0" name="Elipse 249">
              <a:extLst>
                <a:ext uri="{FF2B5EF4-FFF2-40B4-BE49-F238E27FC236}">
                  <a16:creationId xmlns:a16="http://schemas.microsoft.com/office/drawing/2014/main" id="{CE9989C2-1686-4C03-ACB2-4C66EF76A751}"/>
                </a:ext>
              </a:extLst>
            </p:cNvPr>
            <p:cNvSpPr/>
            <p:nvPr/>
          </p:nvSpPr>
          <p:spPr>
            <a:xfrm>
              <a:off x="793653" y="2242964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1" name="Elipse 250">
              <a:extLst>
                <a:ext uri="{FF2B5EF4-FFF2-40B4-BE49-F238E27FC236}">
                  <a16:creationId xmlns:a16="http://schemas.microsoft.com/office/drawing/2014/main" id="{1F317D72-A266-B783-4EE8-337747E369E5}"/>
                </a:ext>
              </a:extLst>
            </p:cNvPr>
            <p:cNvSpPr/>
            <p:nvPr/>
          </p:nvSpPr>
          <p:spPr>
            <a:xfrm>
              <a:off x="1125440" y="2460452"/>
              <a:ext cx="65088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252" name="Conector recto de flecha 65">
              <a:extLst>
                <a:ext uri="{FF2B5EF4-FFF2-40B4-BE49-F238E27FC236}">
                  <a16:creationId xmlns:a16="http://schemas.microsoft.com/office/drawing/2014/main" id="{E981E447-AB23-02A5-4A9B-C78052A39C0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25440" y="2188989"/>
              <a:ext cx="1060450" cy="0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3" name="Conector recto de flecha 66">
              <a:extLst>
                <a:ext uri="{FF2B5EF4-FFF2-40B4-BE49-F238E27FC236}">
                  <a16:creationId xmlns:a16="http://schemas.microsoft.com/office/drawing/2014/main" id="{B4DA51AF-7D02-4E45-01B0-C582C5141BC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25440" y="1426989"/>
              <a:ext cx="0" cy="762000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4" name="Conector recto de flecha 67">
              <a:extLst>
                <a:ext uri="{FF2B5EF4-FFF2-40B4-BE49-F238E27FC236}">
                  <a16:creationId xmlns:a16="http://schemas.microsoft.com/office/drawing/2014/main" id="{DD9D6305-8205-4623-5E7E-4C7563C2095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657128" y="2188989"/>
              <a:ext cx="471487" cy="428625"/>
            </a:xfrm>
            <a:prstGeom prst="straightConnector1">
              <a:avLst/>
            </a:prstGeom>
            <a:noFill/>
            <a:ln w="25400" algn="ctr">
              <a:solidFill>
                <a:srgbClr val="595959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5" name="CuadroTexto 254">
              <a:extLst>
                <a:ext uri="{FF2B5EF4-FFF2-40B4-BE49-F238E27FC236}">
                  <a16:creationId xmlns:a16="http://schemas.microsoft.com/office/drawing/2014/main" id="{FAF2F7FE-9D30-0216-831A-CF2E7FB6EEA6}"/>
                </a:ext>
              </a:extLst>
            </p:cNvPr>
            <p:cNvSpPr txBox="1"/>
            <p:nvPr/>
          </p:nvSpPr>
          <p:spPr>
            <a:xfrm>
              <a:off x="523778" y="2569989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1</a:t>
              </a:r>
            </a:p>
          </p:txBody>
        </p:sp>
        <p:sp>
          <p:nvSpPr>
            <p:cNvPr id="256" name="CuadroTexto 255">
              <a:extLst>
                <a:ext uri="{FF2B5EF4-FFF2-40B4-BE49-F238E27FC236}">
                  <a16:creationId xmlns:a16="http://schemas.microsoft.com/office/drawing/2014/main" id="{E8694703-C725-8535-41CA-C4327B0E3CD4}"/>
                </a:ext>
              </a:extLst>
            </p:cNvPr>
            <p:cNvSpPr txBox="1"/>
            <p:nvPr/>
          </p:nvSpPr>
          <p:spPr>
            <a:xfrm>
              <a:off x="2119215" y="2133427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2</a:t>
              </a:r>
            </a:p>
          </p:txBody>
        </p:sp>
        <p:sp>
          <p:nvSpPr>
            <p:cNvPr id="257" name="CuadroTexto 256">
              <a:extLst>
                <a:ext uri="{FF2B5EF4-FFF2-40B4-BE49-F238E27FC236}">
                  <a16:creationId xmlns:a16="http://schemas.microsoft.com/office/drawing/2014/main" id="{88E7F647-0331-2D87-2887-829BF0D5507B}"/>
                </a:ext>
              </a:extLst>
            </p:cNvPr>
            <p:cNvSpPr txBox="1"/>
            <p:nvPr/>
          </p:nvSpPr>
          <p:spPr>
            <a:xfrm>
              <a:off x="726978" y="1311102"/>
              <a:ext cx="362600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kern="0" dirty="0">
                  <a:solidFill>
                    <a:prstClr val="black"/>
                  </a:solidFill>
                  <a:latin typeface="Calibri"/>
                </a:rPr>
                <a:t>x</a:t>
              </a:r>
              <a:r>
                <a:rPr lang="es-ES" kern="0" baseline="-25000" dirty="0">
                  <a:solidFill>
                    <a:prstClr val="black"/>
                  </a:solidFill>
                  <a:latin typeface="Calibri"/>
                </a:rPr>
                <a:t>3</a:t>
              </a:r>
            </a:p>
          </p:txBody>
        </p:sp>
        <p:sp>
          <p:nvSpPr>
            <p:cNvPr id="258" name="Elipse 257">
              <a:extLst>
                <a:ext uri="{FF2B5EF4-FFF2-40B4-BE49-F238E27FC236}">
                  <a16:creationId xmlns:a16="http://schemas.microsoft.com/office/drawing/2014/main" id="{4AC6200D-EF30-8726-387B-F75F100EB6B7}"/>
                </a:ext>
              </a:extLst>
            </p:cNvPr>
            <p:cNvSpPr/>
            <p:nvPr/>
          </p:nvSpPr>
          <p:spPr>
            <a:xfrm>
              <a:off x="1720753" y="2188989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9" name="Elipse 258">
              <a:extLst>
                <a:ext uri="{FF2B5EF4-FFF2-40B4-BE49-F238E27FC236}">
                  <a16:creationId xmlns:a16="http://schemas.microsoft.com/office/drawing/2014/main" id="{C6204596-A30B-4D7D-AFEF-C70C1C8BA657}"/>
                </a:ext>
              </a:extLst>
            </p:cNvPr>
            <p:cNvSpPr/>
            <p:nvPr/>
          </p:nvSpPr>
          <p:spPr>
            <a:xfrm>
              <a:off x="1920778" y="1807989"/>
              <a:ext cx="65087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0" name="Elipse 259">
              <a:extLst>
                <a:ext uri="{FF2B5EF4-FFF2-40B4-BE49-F238E27FC236}">
                  <a16:creationId xmlns:a16="http://schemas.microsoft.com/office/drawing/2014/main" id="{3A1452C7-3783-8EBB-787E-CC4A6D14AAED}"/>
                </a:ext>
              </a:extLst>
            </p:cNvPr>
            <p:cNvSpPr/>
            <p:nvPr/>
          </p:nvSpPr>
          <p:spPr>
            <a:xfrm>
              <a:off x="1655665" y="1698452"/>
              <a:ext cx="65088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1" name="Elipse 260">
              <a:extLst>
                <a:ext uri="{FF2B5EF4-FFF2-40B4-BE49-F238E27FC236}">
                  <a16:creationId xmlns:a16="http://schemas.microsoft.com/office/drawing/2014/main" id="{7759F5AD-1266-5050-67EE-E514E291DC85}"/>
                </a:ext>
              </a:extLst>
            </p:cNvPr>
            <p:cNvSpPr/>
            <p:nvPr/>
          </p:nvSpPr>
          <p:spPr>
            <a:xfrm>
              <a:off x="1190528" y="1752427"/>
              <a:ext cx="66675" cy="55562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2" name="Elipse 261">
              <a:extLst>
                <a:ext uri="{FF2B5EF4-FFF2-40B4-BE49-F238E27FC236}">
                  <a16:creationId xmlns:a16="http://schemas.microsoft.com/office/drawing/2014/main" id="{5E1B04C4-7075-F915-D4E1-54F4ACD7FD01}"/>
                </a:ext>
              </a:extLst>
            </p:cNvPr>
            <p:cNvSpPr/>
            <p:nvPr/>
          </p:nvSpPr>
          <p:spPr>
            <a:xfrm>
              <a:off x="925415" y="2079452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3" name="Elipse 262">
              <a:extLst>
                <a:ext uri="{FF2B5EF4-FFF2-40B4-BE49-F238E27FC236}">
                  <a16:creationId xmlns:a16="http://schemas.microsoft.com/office/drawing/2014/main" id="{1393758C-E08E-63A7-9A52-4C7B94521914}"/>
                </a:ext>
              </a:extLst>
            </p:cNvPr>
            <p:cNvSpPr/>
            <p:nvPr/>
          </p:nvSpPr>
          <p:spPr>
            <a:xfrm>
              <a:off x="1455640" y="2296939"/>
              <a:ext cx="66675" cy="55563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4" name="Elipse 263">
              <a:extLst>
                <a:ext uri="{FF2B5EF4-FFF2-40B4-BE49-F238E27FC236}">
                  <a16:creationId xmlns:a16="http://schemas.microsoft.com/office/drawing/2014/main" id="{001E8C00-BC37-7B53-2AAA-248C81688C30}"/>
                </a:ext>
              </a:extLst>
            </p:cNvPr>
            <p:cNvSpPr/>
            <p:nvPr/>
          </p:nvSpPr>
          <p:spPr>
            <a:xfrm>
              <a:off x="1720753" y="1971502"/>
              <a:ext cx="66675" cy="53975"/>
            </a:xfrm>
            <a:prstGeom prst="ellipse">
              <a:avLst/>
            </a:prstGeom>
            <a:solidFill>
              <a:srgbClr val="9BBB59">
                <a:alpha val="30196"/>
              </a:srgb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87" name="Picture 10" descr="Resultado de imagen de quality characteristic icon">
            <a:extLst>
              <a:ext uri="{FF2B5EF4-FFF2-40B4-BE49-F238E27FC236}">
                <a16:creationId xmlns:a16="http://schemas.microsoft.com/office/drawing/2014/main" id="{4705CD21-42F8-767E-B076-CDBCD1913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550511"/>
            <a:ext cx="360000" cy="370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3 Marcador de número de diapositiva">
            <a:extLst>
              <a:ext uri="{FF2B5EF4-FFF2-40B4-BE49-F238E27FC236}">
                <a16:creationId xmlns:a16="http://schemas.microsoft.com/office/drawing/2014/main" id="{1BA972F1-8D91-9BC8-D481-F6D225A58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11</a:t>
            </a:r>
          </a:p>
        </p:txBody>
      </p:sp>
      <p:grpSp>
        <p:nvGrpSpPr>
          <p:cNvPr id="102" name="Grupo 101">
            <a:extLst>
              <a:ext uri="{FF2B5EF4-FFF2-40B4-BE49-F238E27FC236}">
                <a16:creationId xmlns:a16="http://schemas.microsoft.com/office/drawing/2014/main" id="{27557816-6BDC-A262-CE6F-6AEE48B9AB62}"/>
              </a:ext>
            </a:extLst>
          </p:cNvPr>
          <p:cNvGrpSpPr/>
          <p:nvPr/>
        </p:nvGrpSpPr>
        <p:grpSpPr>
          <a:xfrm rot="20683635">
            <a:off x="4580201" y="3997617"/>
            <a:ext cx="333375" cy="314325"/>
            <a:chOff x="6484938" y="3557588"/>
            <a:chExt cx="333375" cy="314325"/>
          </a:xfrm>
        </p:grpSpPr>
        <p:sp>
          <p:nvSpPr>
            <p:cNvPr id="103" name="Elipse 102">
              <a:extLst>
                <a:ext uri="{FF2B5EF4-FFF2-40B4-BE49-F238E27FC236}">
                  <a16:creationId xmlns:a16="http://schemas.microsoft.com/office/drawing/2014/main" id="{0FAF825C-A2CA-CA70-02B3-31573217A786}"/>
                </a:ext>
              </a:extLst>
            </p:cNvPr>
            <p:cNvSpPr/>
            <p:nvPr/>
          </p:nvSpPr>
          <p:spPr bwMode="auto">
            <a:xfrm>
              <a:off x="6589713" y="3638550"/>
              <a:ext cx="123825" cy="1016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cxnSp>
          <p:nvCxnSpPr>
            <p:cNvPr id="104" name="Conector recto 103">
              <a:extLst>
                <a:ext uri="{FF2B5EF4-FFF2-40B4-BE49-F238E27FC236}">
                  <a16:creationId xmlns:a16="http://schemas.microsoft.com/office/drawing/2014/main" id="{1FF2FA1D-F4AB-6D4E-30B6-F266C2A0F3C7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6538913" y="3649663"/>
              <a:ext cx="215900" cy="120650"/>
            </a:xfrm>
            <a:prstGeom prst="lin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cto 104">
              <a:extLst>
                <a:ext uri="{FF2B5EF4-FFF2-40B4-BE49-F238E27FC236}">
                  <a16:creationId xmlns:a16="http://schemas.microsoft.com/office/drawing/2014/main" id="{3F11091A-5E41-C2F7-CA61-6A4D723AA5E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84938" y="3670300"/>
              <a:ext cx="127000" cy="20161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ector recto 105">
              <a:extLst>
                <a:ext uri="{FF2B5EF4-FFF2-40B4-BE49-F238E27FC236}">
                  <a16:creationId xmlns:a16="http://schemas.microsoft.com/office/drawing/2014/main" id="{8CA98D36-C97A-73AF-7490-E16B1D18AAC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05600" y="3557588"/>
              <a:ext cx="112713" cy="195262"/>
            </a:xfrm>
            <a:prstGeom prst="lin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9" name="Grupo 108">
            <a:extLst>
              <a:ext uri="{FF2B5EF4-FFF2-40B4-BE49-F238E27FC236}">
                <a16:creationId xmlns:a16="http://schemas.microsoft.com/office/drawing/2014/main" id="{D824AFBE-C924-4520-DB66-EE17809C7C01}"/>
              </a:ext>
            </a:extLst>
          </p:cNvPr>
          <p:cNvGrpSpPr/>
          <p:nvPr/>
        </p:nvGrpSpPr>
        <p:grpSpPr>
          <a:xfrm rot="20683635">
            <a:off x="4812833" y="4176584"/>
            <a:ext cx="458083" cy="384233"/>
            <a:chOff x="6414007" y="3523512"/>
            <a:chExt cx="458083" cy="384233"/>
          </a:xfrm>
        </p:grpSpPr>
        <p:sp>
          <p:nvSpPr>
            <p:cNvPr id="110" name="Elipse 109">
              <a:extLst>
                <a:ext uri="{FF2B5EF4-FFF2-40B4-BE49-F238E27FC236}">
                  <a16:creationId xmlns:a16="http://schemas.microsoft.com/office/drawing/2014/main" id="{C7D8687C-0CEB-4F2A-F462-20088E2A96E7}"/>
                </a:ext>
              </a:extLst>
            </p:cNvPr>
            <p:cNvSpPr/>
            <p:nvPr/>
          </p:nvSpPr>
          <p:spPr bwMode="auto">
            <a:xfrm>
              <a:off x="6589713" y="3638550"/>
              <a:ext cx="123825" cy="1016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/>
            </a:p>
          </p:txBody>
        </p:sp>
        <p:cxnSp>
          <p:nvCxnSpPr>
            <p:cNvPr id="111" name="Conector recto 110">
              <a:extLst>
                <a:ext uri="{FF2B5EF4-FFF2-40B4-BE49-F238E27FC236}">
                  <a16:creationId xmlns:a16="http://schemas.microsoft.com/office/drawing/2014/main" id="{8F3B6DE7-835A-A17A-FB31-F366D439569E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flipV="1">
              <a:off x="6491378" y="3615036"/>
              <a:ext cx="322105" cy="180000"/>
            </a:xfrm>
            <a:prstGeom prst="lin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cto 111">
              <a:extLst>
                <a:ext uri="{FF2B5EF4-FFF2-40B4-BE49-F238E27FC236}">
                  <a16:creationId xmlns:a16="http://schemas.microsoft.com/office/drawing/2014/main" id="{DD525132-BDCF-1BF2-81FB-CEA321AA661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14007" y="3706132"/>
              <a:ext cx="127000" cy="201613"/>
            </a:xfrm>
            <a:prstGeom prst="lin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AF89C32E-3636-5C67-FA1F-1D066B0322F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59377" y="3523512"/>
              <a:ext cx="112713" cy="195262"/>
            </a:xfrm>
            <a:prstGeom prst="line">
              <a:avLst/>
            </a:prstGeom>
            <a:solidFill>
              <a:srgbClr val="0070C0"/>
            </a:solidFill>
            <a:ln w="28575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745382C7-5215-C53B-4199-FFF1C29F0B09}"/>
              </a:ext>
            </a:extLst>
          </p:cNvPr>
          <p:cNvGrpSpPr/>
          <p:nvPr/>
        </p:nvGrpSpPr>
        <p:grpSpPr>
          <a:xfrm>
            <a:off x="5034319" y="4275700"/>
            <a:ext cx="642493" cy="479816"/>
            <a:chOff x="5034319" y="4275700"/>
            <a:chExt cx="642493" cy="479816"/>
          </a:xfrm>
        </p:grpSpPr>
        <p:cxnSp>
          <p:nvCxnSpPr>
            <p:cNvPr id="114" name="Conector recto 113">
              <a:extLst>
                <a:ext uri="{FF2B5EF4-FFF2-40B4-BE49-F238E27FC236}">
                  <a16:creationId xmlns:a16="http://schemas.microsoft.com/office/drawing/2014/main" id="{23333EF0-B3B6-0795-43E7-B4FC5C284C95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rot="20683635" flipV="1">
              <a:off x="5101836" y="4371831"/>
              <a:ext cx="515368" cy="288000"/>
            </a:xfrm>
            <a:prstGeom prst="lin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5" name="Grupo 114">
              <a:extLst>
                <a:ext uri="{FF2B5EF4-FFF2-40B4-BE49-F238E27FC236}">
                  <a16:creationId xmlns:a16="http://schemas.microsoft.com/office/drawing/2014/main" id="{82BA7D1E-7CEB-C5C1-939F-2D30F5F4052C}"/>
                </a:ext>
              </a:extLst>
            </p:cNvPr>
            <p:cNvGrpSpPr/>
            <p:nvPr/>
          </p:nvGrpSpPr>
          <p:grpSpPr>
            <a:xfrm rot="20683635">
              <a:off x="5034319" y="4275700"/>
              <a:ext cx="642493" cy="479816"/>
              <a:chOff x="6414007" y="3427929"/>
              <a:chExt cx="642493" cy="479816"/>
            </a:xfrm>
          </p:grpSpPr>
          <p:sp>
            <p:nvSpPr>
              <p:cNvPr id="117" name="Elipse 116">
                <a:extLst>
                  <a:ext uri="{FF2B5EF4-FFF2-40B4-BE49-F238E27FC236}">
                    <a16:creationId xmlns:a16="http://schemas.microsoft.com/office/drawing/2014/main" id="{2062298D-36B5-98B2-7732-EDBD2692D78D}"/>
                  </a:ext>
                </a:extLst>
              </p:cNvPr>
              <p:cNvSpPr/>
              <p:nvPr/>
            </p:nvSpPr>
            <p:spPr bwMode="auto">
              <a:xfrm>
                <a:off x="6702428" y="3597805"/>
                <a:ext cx="123825" cy="1016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/>
              </a:p>
            </p:txBody>
          </p:sp>
          <p:cxnSp>
            <p:nvCxnSpPr>
              <p:cNvPr id="119" name="Conector recto 118">
                <a:extLst>
                  <a:ext uri="{FF2B5EF4-FFF2-40B4-BE49-F238E27FC236}">
                    <a16:creationId xmlns:a16="http://schemas.microsoft.com/office/drawing/2014/main" id="{8ED98218-D7F8-CCAC-9481-F79409CDD9D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414007" y="3706132"/>
                <a:ext cx="127000" cy="201613"/>
              </a:xfrm>
              <a:prstGeom prst="line">
                <a:avLst/>
              </a:prstGeom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Conector recto 119">
                <a:extLst>
                  <a:ext uri="{FF2B5EF4-FFF2-40B4-BE49-F238E27FC236}">
                    <a16:creationId xmlns:a16="http://schemas.microsoft.com/office/drawing/2014/main" id="{A8663608-9BE7-93D1-7E54-621613C0BE2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943787" y="3427929"/>
                <a:ext cx="112713" cy="195262"/>
              </a:xfrm>
              <a:prstGeom prst="line">
                <a:avLst/>
              </a:prstGeom>
              <a:solidFill>
                <a:srgbClr val="0070C0"/>
              </a:solidFill>
              <a:ln w="28575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8" name="Grupo 197">
            <a:extLst>
              <a:ext uri="{FF2B5EF4-FFF2-40B4-BE49-F238E27FC236}">
                <a16:creationId xmlns:a16="http://schemas.microsoft.com/office/drawing/2014/main" id="{1EFE36A3-253F-4C56-6A20-4FEA02E92EC5}"/>
              </a:ext>
            </a:extLst>
          </p:cNvPr>
          <p:cNvGrpSpPr/>
          <p:nvPr/>
        </p:nvGrpSpPr>
        <p:grpSpPr>
          <a:xfrm>
            <a:off x="3275856" y="1988840"/>
            <a:ext cx="2710903" cy="1166812"/>
            <a:chOff x="3385939" y="1105311"/>
            <a:chExt cx="2710903" cy="1166812"/>
          </a:xfrm>
        </p:grpSpPr>
        <p:cxnSp>
          <p:nvCxnSpPr>
            <p:cNvPr id="199" name="Conector recto 198">
              <a:extLst>
                <a:ext uri="{FF2B5EF4-FFF2-40B4-BE49-F238E27FC236}">
                  <a16:creationId xmlns:a16="http://schemas.microsoft.com/office/drawing/2014/main" id="{C3475CB2-26A4-1ACD-20AA-D9FFDAF74878}"/>
                </a:ext>
              </a:extLst>
            </p:cNvPr>
            <p:cNvCxnSpPr/>
            <p:nvPr/>
          </p:nvCxnSpPr>
          <p:spPr>
            <a:xfrm>
              <a:off x="4425752" y="2026061"/>
              <a:ext cx="684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ector recto 199">
              <a:extLst>
                <a:ext uri="{FF2B5EF4-FFF2-40B4-BE49-F238E27FC236}">
                  <a16:creationId xmlns:a16="http://schemas.microsoft.com/office/drawing/2014/main" id="{747F4565-81EA-5CE2-54C0-4CF564AA4B60}"/>
                </a:ext>
              </a:extLst>
            </p:cNvPr>
            <p:cNvCxnSpPr>
              <a:cxnSpLocks/>
            </p:cNvCxnSpPr>
            <p:nvPr/>
          </p:nvCxnSpPr>
          <p:spPr>
            <a:xfrm>
              <a:off x="5412842" y="2026061"/>
              <a:ext cx="684000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4" name="Grupo 203">
              <a:extLst>
                <a:ext uri="{FF2B5EF4-FFF2-40B4-BE49-F238E27FC236}">
                  <a16:creationId xmlns:a16="http://schemas.microsoft.com/office/drawing/2014/main" id="{074B4C2E-3209-FFDD-9F5A-E33825DF3C54}"/>
                </a:ext>
              </a:extLst>
            </p:cNvPr>
            <p:cNvGrpSpPr/>
            <p:nvPr/>
          </p:nvGrpSpPr>
          <p:grpSpPr>
            <a:xfrm>
              <a:off x="3385939" y="1105311"/>
              <a:ext cx="2699865" cy="1166812"/>
              <a:chOff x="3385939" y="1105311"/>
              <a:chExt cx="2699865" cy="1166812"/>
            </a:xfrm>
          </p:grpSpPr>
          <p:sp>
            <p:nvSpPr>
              <p:cNvPr id="213" name="Rectángulo: esquinas redondeadas 212">
                <a:extLst>
                  <a:ext uri="{FF2B5EF4-FFF2-40B4-BE49-F238E27FC236}">
                    <a16:creationId xmlns:a16="http://schemas.microsoft.com/office/drawing/2014/main" id="{26D95219-E52D-B5DA-6D5B-29B3EB5020BD}"/>
                  </a:ext>
                </a:extLst>
              </p:cNvPr>
              <p:cNvSpPr/>
              <p:nvPr/>
            </p:nvSpPr>
            <p:spPr>
              <a:xfrm>
                <a:off x="3401814" y="1159286"/>
                <a:ext cx="796925" cy="1112837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14" name="Rectángulo: esquinas redondeadas 213">
                <a:extLst>
                  <a:ext uri="{FF2B5EF4-FFF2-40B4-BE49-F238E27FC236}">
                    <a16:creationId xmlns:a16="http://schemas.microsoft.com/office/drawing/2014/main" id="{E29B97D4-FA6E-5C0B-188F-C8903D17508B}"/>
                  </a:ext>
                </a:extLst>
              </p:cNvPr>
              <p:cNvSpPr/>
              <p:nvPr/>
            </p:nvSpPr>
            <p:spPr>
              <a:xfrm>
                <a:off x="4427340" y="1159286"/>
                <a:ext cx="705696" cy="1112837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15" name="Rectángulo: esquinas redondeadas 214">
                <a:extLst>
                  <a:ext uri="{FF2B5EF4-FFF2-40B4-BE49-F238E27FC236}">
                    <a16:creationId xmlns:a16="http://schemas.microsoft.com/office/drawing/2014/main" id="{56F4B688-C843-C533-A66F-B600B3788DB9}"/>
                  </a:ext>
                </a:extLst>
              </p:cNvPr>
              <p:cNvSpPr/>
              <p:nvPr/>
            </p:nvSpPr>
            <p:spPr>
              <a:xfrm>
                <a:off x="5389633" y="1159286"/>
                <a:ext cx="696171" cy="1112837"/>
              </a:xfrm>
              <a:prstGeom prst="roundRect">
                <a:avLst/>
              </a:prstGeom>
              <a:noFill/>
              <a:ln w="31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dirty="0"/>
              </a:p>
            </p:txBody>
          </p:sp>
          <p:cxnSp>
            <p:nvCxnSpPr>
              <p:cNvPr id="216" name="Conector recto 215">
                <a:extLst>
                  <a:ext uri="{FF2B5EF4-FFF2-40B4-BE49-F238E27FC236}">
                    <a16:creationId xmlns:a16="http://schemas.microsoft.com/office/drawing/2014/main" id="{F67CBC6A-5C39-07D2-59BF-069D38F61FB0}"/>
                  </a:ext>
                </a:extLst>
              </p:cNvPr>
              <p:cNvCxnSpPr/>
              <p:nvPr/>
            </p:nvCxnSpPr>
            <p:spPr>
              <a:xfrm>
                <a:off x="3387527" y="2026061"/>
                <a:ext cx="80010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6" name="Rectángulo 225">
                <a:extLst>
                  <a:ext uri="{FF2B5EF4-FFF2-40B4-BE49-F238E27FC236}">
                    <a16:creationId xmlns:a16="http://schemas.microsoft.com/office/drawing/2014/main" id="{344B6B0A-0964-0337-EE0A-AF5E1E8535C7}"/>
                  </a:ext>
                </a:extLst>
              </p:cNvPr>
              <p:cNvSpPr/>
              <p:nvPr/>
            </p:nvSpPr>
            <p:spPr>
              <a:xfrm>
                <a:off x="3684389" y="1394236"/>
                <a:ext cx="244475" cy="3841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27" name="CuadroTexto 226">
                <a:extLst>
                  <a:ext uri="{FF2B5EF4-FFF2-40B4-BE49-F238E27FC236}">
                    <a16:creationId xmlns:a16="http://schemas.microsoft.com/office/drawing/2014/main" id="{7279911C-0460-EB5B-632B-00331CEFE1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85939" y="1732373"/>
                <a:ext cx="361950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ES" altLang="es-ES" sz="1400"/>
                  <a:t>#Y</a:t>
                </a:r>
              </a:p>
            </p:txBody>
          </p:sp>
          <p:sp>
            <p:nvSpPr>
              <p:cNvPr id="228" name="Rectángulo 227">
                <a:extLst>
                  <a:ext uri="{FF2B5EF4-FFF2-40B4-BE49-F238E27FC236}">
                    <a16:creationId xmlns:a16="http://schemas.microsoft.com/office/drawing/2014/main" id="{229740A6-82F2-48A7-472D-FD836DB59D5A}"/>
                  </a:ext>
                </a:extLst>
              </p:cNvPr>
              <p:cNvSpPr/>
              <p:nvPr/>
            </p:nvSpPr>
            <p:spPr>
              <a:xfrm>
                <a:off x="4536877" y="1400586"/>
                <a:ext cx="534987" cy="37306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29" name="CuadroTexto 228">
                <a:extLst>
                  <a:ext uri="{FF2B5EF4-FFF2-40B4-BE49-F238E27FC236}">
                    <a16:creationId xmlns:a16="http://schemas.microsoft.com/office/drawing/2014/main" id="{462864D6-6C8F-D199-B82C-53DD789227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7177" y="1737136"/>
                <a:ext cx="363537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ES" altLang="es-ES" sz="1400" dirty="0"/>
                  <a:t>#Y</a:t>
                </a:r>
              </a:p>
            </p:txBody>
          </p:sp>
          <p:sp>
            <p:nvSpPr>
              <p:cNvPr id="230" name="Rectángulo 229">
                <a:extLst>
                  <a:ext uri="{FF2B5EF4-FFF2-40B4-BE49-F238E27FC236}">
                    <a16:creationId xmlns:a16="http://schemas.microsoft.com/office/drawing/2014/main" id="{5FD2C923-66D9-1497-F479-DD32243680AD}"/>
                  </a:ext>
                </a:extLst>
              </p:cNvPr>
              <p:cNvSpPr/>
              <p:nvPr/>
            </p:nvSpPr>
            <p:spPr>
              <a:xfrm>
                <a:off x="5593680" y="1243423"/>
                <a:ext cx="190500" cy="54768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/>
              </a:p>
            </p:txBody>
          </p:sp>
          <p:sp>
            <p:nvSpPr>
              <p:cNvPr id="231" name="CuadroTexto 230">
                <a:extLst>
                  <a:ext uri="{FF2B5EF4-FFF2-40B4-BE49-F238E27FC236}">
                    <a16:creationId xmlns:a16="http://schemas.microsoft.com/office/drawing/2014/main" id="{4C97DF96-11FE-F529-023C-3DEB9BA912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30155" y="1753011"/>
                <a:ext cx="2889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ES" altLang="es-ES" sz="1400" dirty="0"/>
                  <a:t>A</a:t>
                </a:r>
              </a:p>
            </p:txBody>
          </p:sp>
          <p:sp>
            <p:nvSpPr>
              <p:cNvPr id="232" name="CuadroTexto 231">
                <a:extLst>
                  <a:ext uri="{FF2B5EF4-FFF2-40B4-BE49-F238E27FC236}">
                    <a16:creationId xmlns:a16="http://schemas.microsoft.com/office/drawing/2014/main" id="{602D1830-1CB9-1919-942C-BBABE9A2916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2189" y="1127536"/>
                <a:ext cx="2762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ES" altLang="es-ES" sz="1400"/>
                  <a:t>1</a:t>
                </a:r>
              </a:p>
            </p:txBody>
          </p:sp>
          <p:sp>
            <p:nvSpPr>
              <p:cNvPr id="233" name="CuadroTexto 232">
                <a:extLst>
                  <a:ext uri="{FF2B5EF4-FFF2-40B4-BE49-F238E27FC236}">
                    <a16:creationId xmlns:a16="http://schemas.microsoft.com/office/drawing/2014/main" id="{3984D7AB-F650-728E-3D0B-B0B7635AE7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5489" y="1127536"/>
                <a:ext cx="2889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ES" altLang="es-ES" sz="1400"/>
                  <a:t>A</a:t>
                </a:r>
              </a:p>
            </p:txBody>
          </p:sp>
          <p:sp>
            <p:nvSpPr>
              <p:cNvPr id="234" name="CuadroTexto 233">
                <a:extLst>
                  <a:ext uri="{FF2B5EF4-FFF2-40B4-BE49-F238E27FC236}">
                    <a16:creationId xmlns:a16="http://schemas.microsoft.com/office/drawing/2014/main" id="{99CE3250-E2FA-4DA8-4C65-02B463E847C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71480" y="1105311"/>
                <a:ext cx="276225" cy="30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es-ES" altLang="es-ES" sz="1400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06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824536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endParaRPr lang="en-GB" sz="2600" dirty="0"/>
          </a:p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Discovering the Latent Subspace</a:t>
            </a:r>
          </a:p>
          <a:p>
            <a:endParaRPr lang="en-GB" sz="26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Defining the Design Space</a:t>
            </a:r>
          </a:p>
          <a:p>
            <a:pPr lvl="1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Forward Approach</a:t>
            </a:r>
          </a:p>
          <a:p>
            <a:pPr lvl="1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Backward Approach</a:t>
            </a:r>
          </a:p>
          <a:p>
            <a:endParaRPr lang="en-US" sz="26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sz="2800" b="1" dirty="0"/>
              <a:t>Industrial Case Study</a:t>
            </a:r>
          </a:p>
          <a:p>
            <a:endParaRPr lang="en-GB" sz="26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Conclusions</a:t>
            </a:r>
          </a:p>
          <a:p>
            <a:endParaRPr lang="es-ES_tradnl" dirty="0"/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76632DC7-6E50-53CB-1BE2-C089B9353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146471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id="{831033A6-51DF-4636-ACC9-0A19CA00B619}"/>
              </a:ext>
            </a:extLst>
          </p:cNvPr>
          <p:cNvGrpSpPr/>
          <p:nvPr/>
        </p:nvGrpSpPr>
        <p:grpSpPr>
          <a:xfrm>
            <a:off x="827584" y="2498886"/>
            <a:ext cx="1475161" cy="2200680"/>
            <a:chOff x="3520350" y="2302608"/>
            <a:chExt cx="1475161" cy="2200680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33FF8DDE-E21D-4EA3-BF58-B9F9111401A3}"/>
                </a:ext>
              </a:extLst>
            </p:cNvPr>
            <p:cNvGrpSpPr/>
            <p:nvPr/>
          </p:nvGrpSpPr>
          <p:grpSpPr>
            <a:xfrm>
              <a:off x="3520350" y="2688512"/>
              <a:ext cx="1152128" cy="1814776"/>
              <a:chOff x="3520350" y="2688512"/>
              <a:chExt cx="1152128" cy="1814776"/>
            </a:xfrm>
          </p:grpSpPr>
          <p:grpSp>
            <p:nvGrpSpPr>
              <p:cNvPr id="24" name="Grupo 23">
                <a:extLst>
                  <a:ext uri="{FF2B5EF4-FFF2-40B4-BE49-F238E27FC236}">
                    <a16:creationId xmlns:a16="http://schemas.microsoft.com/office/drawing/2014/main" id="{16E4160C-8139-4C7F-BC70-3EDF33F2C6C9}"/>
                  </a:ext>
                </a:extLst>
              </p:cNvPr>
              <p:cNvGrpSpPr/>
              <p:nvPr/>
            </p:nvGrpSpPr>
            <p:grpSpPr>
              <a:xfrm>
                <a:off x="3874116" y="2688512"/>
                <a:ext cx="798362" cy="1814776"/>
                <a:chOff x="2435302" y="2550328"/>
                <a:chExt cx="798362" cy="1814776"/>
              </a:xfrm>
            </p:grpSpPr>
            <p:cxnSp>
              <p:nvCxnSpPr>
                <p:cNvPr id="25" name="Conector recto 24">
                  <a:extLst>
                    <a:ext uri="{FF2B5EF4-FFF2-40B4-BE49-F238E27FC236}">
                      <a16:creationId xmlns:a16="http://schemas.microsoft.com/office/drawing/2014/main" id="{A1D2D6E5-AFEF-46F5-901E-73F86A1CA4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569190" y="2550328"/>
                  <a:ext cx="664474" cy="206"/>
                </a:xfrm>
                <a:prstGeom prst="line">
                  <a:avLst/>
                </a:prstGeom>
                <a:ln>
                  <a:headEnd type="arrow" w="med" len="med"/>
                  <a:tailEnd type="arrow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6" name="Grupo 25">
                  <a:extLst>
                    <a:ext uri="{FF2B5EF4-FFF2-40B4-BE49-F238E27FC236}">
                      <a16:creationId xmlns:a16="http://schemas.microsoft.com/office/drawing/2014/main" id="{5816F9A8-8209-446B-A885-73BE99B76EE0}"/>
                    </a:ext>
                  </a:extLst>
                </p:cNvPr>
                <p:cNvGrpSpPr/>
                <p:nvPr/>
              </p:nvGrpSpPr>
              <p:grpSpPr>
                <a:xfrm>
                  <a:off x="2435302" y="2780928"/>
                  <a:ext cx="798362" cy="1584176"/>
                  <a:chOff x="2435302" y="2780928"/>
                  <a:chExt cx="798362" cy="1584176"/>
                </a:xfrm>
              </p:grpSpPr>
              <p:sp>
                <p:nvSpPr>
                  <p:cNvPr id="27" name="Rectángulo 26">
                    <a:extLst>
                      <a:ext uri="{FF2B5EF4-FFF2-40B4-BE49-F238E27FC236}">
                        <a16:creationId xmlns:a16="http://schemas.microsoft.com/office/drawing/2014/main" id="{D2D8D5C5-6FCA-41E0-92A8-6CB10484EA28}"/>
                      </a:ext>
                    </a:extLst>
                  </p:cNvPr>
                  <p:cNvSpPr/>
                  <p:nvPr/>
                </p:nvSpPr>
                <p:spPr>
                  <a:xfrm>
                    <a:off x="2578137" y="2780928"/>
                    <a:ext cx="655527" cy="1584176"/>
                  </a:xfrm>
                  <a:prstGeom prst="rect">
                    <a:avLst/>
                  </a:prstGeom>
                  <a:solidFill>
                    <a:srgbClr val="4F81BD">
                      <a:alpha val="25098"/>
                    </a:srgbClr>
                  </a:solidFill>
                  <a:ln w="381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8" name="CuadroTexto 27">
                    <a:extLst>
                      <a:ext uri="{FF2B5EF4-FFF2-40B4-BE49-F238E27FC236}">
                        <a16:creationId xmlns:a16="http://schemas.microsoft.com/office/drawing/2014/main" id="{FCE01B9C-B98D-4C34-8C30-494812CAD8B0}"/>
                      </a:ext>
                    </a:extLst>
                  </p:cNvPr>
                  <p:cNvSpPr txBox="1"/>
                  <p:nvPr/>
                </p:nvSpPr>
                <p:spPr>
                  <a:xfrm>
                    <a:off x="2728170" y="3254786"/>
                    <a:ext cx="343364" cy="49244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2600" b="1" dirty="0"/>
                      <a:t>Z</a:t>
                    </a:r>
                  </a:p>
                </p:txBody>
              </p:sp>
              <p:cxnSp>
                <p:nvCxnSpPr>
                  <p:cNvPr id="29" name="Conector recto de flecha 28">
                    <a:extLst>
                      <a:ext uri="{FF2B5EF4-FFF2-40B4-BE49-F238E27FC236}">
                        <a16:creationId xmlns:a16="http://schemas.microsoft.com/office/drawing/2014/main" id="{42A10379-92B3-45A6-AEB5-B8850767F246}"/>
                      </a:ext>
                    </a:extLst>
                  </p:cNvPr>
                  <p:cNvCxnSpPr/>
                  <p:nvPr/>
                </p:nvCxnSpPr>
                <p:spPr>
                  <a:xfrm>
                    <a:off x="2435302" y="2780928"/>
                    <a:ext cx="0" cy="1584176"/>
                  </a:xfrm>
                  <a:prstGeom prst="straightConnector1">
                    <a:avLst/>
                  </a:prstGeom>
                  <a:ln>
                    <a:headEnd type="none" w="med" len="med"/>
                    <a:tailEnd type="arrow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560D4AF4-DB23-4A18-ABAE-1F352CFEEF54}"/>
                  </a:ext>
                </a:extLst>
              </p:cNvPr>
              <p:cNvSpPr txBox="1"/>
              <p:nvPr/>
            </p:nvSpPr>
            <p:spPr>
              <a:xfrm rot="16200000">
                <a:off x="3311800" y="3485301"/>
                <a:ext cx="72487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b="1" dirty="0"/>
                  <a:t>n = 989</a:t>
                </a:r>
                <a:endParaRPr lang="en-GB" sz="1400" b="1" baseline="-25000" dirty="0"/>
              </a:p>
            </p:txBody>
          </p:sp>
        </p:grp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3EFFCDB4-D722-4E8A-8681-5AF89E9021BE}"/>
                </a:ext>
              </a:extLst>
            </p:cNvPr>
            <p:cNvSpPr txBox="1"/>
            <p:nvPr/>
          </p:nvSpPr>
          <p:spPr>
            <a:xfrm>
              <a:off x="3707469" y="2302608"/>
              <a:ext cx="1288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/>
                <a:t>nX</a:t>
              </a:r>
              <a:r>
                <a:rPr lang="es-ES" sz="1400" b="1" dirty="0"/>
                <a:t> = 8</a:t>
              </a:r>
            </a:p>
          </p:txBody>
        </p:sp>
      </p:grpSp>
      <p:grpSp>
        <p:nvGrpSpPr>
          <p:cNvPr id="37" name="Grupo 36">
            <a:extLst>
              <a:ext uri="{FF2B5EF4-FFF2-40B4-BE49-F238E27FC236}">
                <a16:creationId xmlns:a16="http://schemas.microsoft.com/office/drawing/2014/main" id="{1ADB167A-C633-4FB3-98E1-E56D76918F09}"/>
              </a:ext>
            </a:extLst>
          </p:cNvPr>
          <p:cNvGrpSpPr/>
          <p:nvPr/>
        </p:nvGrpSpPr>
        <p:grpSpPr>
          <a:xfrm>
            <a:off x="2506412" y="2492896"/>
            <a:ext cx="1288042" cy="2206670"/>
            <a:chOff x="6672245" y="2296618"/>
            <a:chExt cx="1288042" cy="2206670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34ED1A2F-5F99-490D-AE6F-94F74D131DB5}"/>
                </a:ext>
              </a:extLst>
            </p:cNvPr>
            <p:cNvGrpSpPr/>
            <p:nvPr/>
          </p:nvGrpSpPr>
          <p:grpSpPr>
            <a:xfrm>
              <a:off x="7096108" y="2773095"/>
              <a:ext cx="440316" cy="1730193"/>
              <a:chOff x="7942527" y="2562903"/>
              <a:chExt cx="440316" cy="1730193"/>
            </a:xfrm>
          </p:grpSpPr>
          <p:sp>
            <p:nvSpPr>
              <p:cNvPr id="19" name="Rectángulo 18">
                <a:extLst>
                  <a:ext uri="{FF2B5EF4-FFF2-40B4-BE49-F238E27FC236}">
                    <a16:creationId xmlns:a16="http://schemas.microsoft.com/office/drawing/2014/main" id="{F994CAB9-94BD-459E-8AC8-DBD99F31757D}"/>
                  </a:ext>
                </a:extLst>
              </p:cNvPr>
              <p:cNvSpPr/>
              <p:nvPr/>
            </p:nvSpPr>
            <p:spPr>
              <a:xfrm>
                <a:off x="7942527" y="2708920"/>
                <a:ext cx="440316" cy="1584176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CBFB9F47-A400-41CE-9B6E-D4F708126B6F}"/>
                  </a:ext>
                </a:extLst>
              </p:cNvPr>
              <p:cNvSpPr txBox="1"/>
              <p:nvPr/>
            </p:nvSpPr>
            <p:spPr>
              <a:xfrm>
                <a:off x="8013831" y="3182778"/>
                <a:ext cx="369012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600" b="1" dirty="0"/>
                  <a:t>Y</a:t>
                </a:r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F2FEEE26-F9CC-4F01-A8F7-9B8025F3DF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51727" y="2562903"/>
                <a:ext cx="431116" cy="0"/>
              </a:xfrm>
              <a:prstGeom prst="line">
                <a:avLst/>
              </a:prstGeom>
              <a:ln>
                <a:solidFill>
                  <a:srgbClr val="FF0000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30C68892-4733-45A6-915C-B86F19C4A984}"/>
                </a:ext>
              </a:extLst>
            </p:cNvPr>
            <p:cNvSpPr txBox="1"/>
            <p:nvPr/>
          </p:nvSpPr>
          <p:spPr>
            <a:xfrm rot="16200000">
              <a:off x="6471883" y="3485302"/>
              <a:ext cx="7248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/>
                <a:t>n = 989</a:t>
              </a:r>
              <a:endParaRPr lang="en-GB" sz="1400" b="1" baseline="-25000" dirty="0"/>
            </a:p>
          </p:txBody>
        </p:sp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E65156CF-DE2B-4D01-97E4-F471880CB1F3}"/>
                </a:ext>
              </a:extLst>
            </p:cNvPr>
            <p:cNvSpPr txBox="1"/>
            <p:nvPr/>
          </p:nvSpPr>
          <p:spPr>
            <a:xfrm>
              <a:off x="6672245" y="2296618"/>
              <a:ext cx="1288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b="1" dirty="0" err="1"/>
                <a:t>nY</a:t>
              </a:r>
              <a:r>
                <a:rPr lang="es-ES" sz="1400" b="1" dirty="0"/>
                <a:t> = 1</a:t>
              </a:r>
            </a:p>
          </p:txBody>
        </p:sp>
      </p:grp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65059F95-558F-4F11-88E5-86F4498FF026}"/>
              </a:ext>
            </a:extLst>
          </p:cNvPr>
          <p:cNvCxnSpPr/>
          <p:nvPr/>
        </p:nvCxnSpPr>
        <p:spPr>
          <a:xfrm>
            <a:off x="2799604" y="3115390"/>
            <a:ext cx="0" cy="158417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8" name="1 Título">
            <a:extLst>
              <a:ext uri="{FF2B5EF4-FFF2-40B4-BE49-F238E27FC236}">
                <a16:creationId xmlns:a16="http://schemas.microsoft.com/office/drawing/2014/main" id="{9F4C10C4-47D2-7C96-A850-CBF0EEA81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s-ES_tradnl" dirty="0"/>
              <a:t>Industrial </a:t>
            </a:r>
            <a:r>
              <a:rPr lang="en-US" dirty="0"/>
              <a:t>Case Study</a:t>
            </a:r>
          </a:p>
        </p:txBody>
      </p:sp>
      <p:grpSp>
        <p:nvGrpSpPr>
          <p:cNvPr id="52" name="Grupo 51">
            <a:extLst>
              <a:ext uri="{FF2B5EF4-FFF2-40B4-BE49-F238E27FC236}">
                <a16:creationId xmlns:a16="http://schemas.microsoft.com/office/drawing/2014/main" id="{D0A8AC89-DEBD-CCAC-6B4D-0FFD50449473}"/>
              </a:ext>
            </a:extLst>
          </p:cNvPr>
          <p:cNvGrpSpPr/>
          <p:nvPr/>
        </p:nvGrpSpPr>
        <p:grpSpPr>
          <a:xfrm>
            <a:off x="4572000" y="3156526"/>
            <a:ext cx="1592263" cy="1163840"/>
            <a:chOff x="6894609" y="1078582"/>
            <a:chExt cx="1592263" cy="1163840"/>
          </a:xfrm>
        </p:grpSpPr>
        <p:grpSp>
          <p:nvGrpSpPr>
            <p:cNvPr id="53" name="Grupo 52">
              <a:extLst>
                <a:ext uri="{FF2B5EF4-FFF2-40B4-BE49-F238E27FC236}">
                  <a16:creationId xmlns:a16="http://schemas.microsoft.com/office/drawing/2014/main" id="{F59B38A7-9B14-7149-7A7B-0C4BBD7CE34B}"/>
                </a:ext>
              </a:extLst>
            </p:cNvPr>
            <p:cNvGrpSpPr/>
            <p:nvPr/>
          </p:nvGrpSpPr>
          <p:grpSpPr>
            <a:xfrm>
              <a:off x="6894609" y="1832847"/>
              <a:ext cx="1592263" cy="409575"/>
              <a:chOff x="6894609" y="1832847"/>
              <a:chExt cx="1592263" cy="409575"/>
            </a:xfrm>
          </p:grpSpPr>
          <p:sp>
            <p:nvSpPr>
              <p:cNvPr id="60" name="Elipse 59">
                <a:extLst>
                  <a:ext uri="{FF2B5EF4-FFF2-40B4-BE49-F238E27FC236}">
                    <a16:creationId xmlns:a16="http://schemas.microsoft.com/office/drawing/2014/main" id="{F1B5F620-A87F-3DE7-8B4E-11C957D759CF}"/>
                  </a:ext>
                </a:extLst>
              </p:cNvPr>
              <p:cNvSpPr/>
              <p:nvPr/>
            </p:nvSpPr>
            <p:spPr>
              <a:xfrm>
                <a:off x="8023322" y="1943972"/>
                <a:ext cx="66675" cy="55562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1" name="Elipse 60">
                <a:extLst>
                  <a:ext uri="{FF2B5EF4-FFF2-40B4-BE49-F238E27FC236}">
                    <a16:creationId xmlns:a16="http://schemas.microsoft.com/office/drawing/2014/main" id="{4E5F5A97-6D5B-E765-607F-942C0B4EBEBA}"/>
                  </a:ext>
                </a:extLst>
              </p:cNvPr>
              <p:cNvSpPr/>
              <p:nvPr/>
            </p:nvSpPr>
            <p:spPr>
              <a:xfrm>
                <a:off x="7226397" y="2053509"/>
                <a:ext cx="66675" cy="53975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2" name="Elipse 61">
                <a:extLst>
                  <a:ext uri="{FF2B5EF4-FFF2-40B4-BE49-F238E27FC236}">
                    <a16:creationId xmlns:a16="http://schemas.microsoft.com/office/drawing/2014/main" id="{BAF15992-0F29-EC28-57AF-0E7F96E17477}"/>
                  </a:ext>
                </a:extLst>
              </p:cNvPr>
              <p:cNvSpPr/>
              <p:nvPr/>
            </p:nvSpPr>
            <p:spPr>
              <a:xfrm>
                <a:off x="8221759" y="1832847"/>
                <a:ext cx="66675" cy="53975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3" name="CuadroTexto 62">
                <a:extLst>
                  <a:ext uri="{FF2B5EF4-FFF2-40B4-BE49-F238E27FC236}">
                    <a16:creationId xmlns:a16="http://schemas.microsoft.com/office/drawing/2014/main" id="{CAE98F04-888F-1E07-EE5F-02113B585C95}"/>
                  </a:ext>
                </a:extLst>
              </p:cNvPr>
              <p:cNvSpPr txBox="1"/>
              <p:nvPr/>
            </p:nvSpPr>
            <p:spPr>
              <a:xfrm>
                <a:off x="8105872" y="1872534"/>
                <a:ext cx="368300" cy="36988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kern="0" dirty="0">
                    <a:solidFill>
                      <a:prstClr val="black"/>
                    </a:solidFill>
                    <a:latin typeface="Calibri"/>
                  </a:rPr>
                  <a:t>y</a:t>
                </a:r>
                <a:r>
                  <a:rPr lang="es-ES" kern="0" baseline="-25000" dirty="0">
                    <a:solidFill>
                      <a:prstClr val="black"/>
                    </a:solidFill>
                    <a:latin typeface="Calibri"/>
                  </a:rPr>
                  <a:t>1</a:t>
                </a:r>
              </a:p>
            </p:txBody>
          </p:sp>
          <p:sp>
            <p:nvSpPr>
              <p:cNvPr id="64" name="Elipse 63">
                <a:extLst>
                  <a:ext uri="{FF2B5EF4-FFF2-40B4-BE49-F238E27FC236}">
                    <a16:creationId xmlns:a16="http://schemas.microsoft.com/office/drawing/2014/main" id="{73B9E6E6-913B-98B7-AEF8-6277DBDDB334}"/>
                  </a:ext>
                </a:extLst>
              </p:cNvPr>
              <p:cNvSpPr/>
              <p:nvPr/>
            </p:nvSpPr>
            <p:spPr>
              <a:xfrm>
                <a:off x="7558184" y="2050334"/>
                <a:ext cx="66675" cy="55563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5" name="Conector recto de flecha 30">
                <a:extLst>
                  <a:ext uri="{FF2B5EF4-FFF2-40B4-BE49-F238E27FC236}">
                    <a16:creationId xmlns:a16="http://schemas.microsoft.com/office/drawing/2014/main" id="{6DA56C9E-4C27-A808-BE4D-19A97ACA889A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V="1">
                <a:off x="6894609" y="1834434"/>
                <a:ext cx="1592263" cy="328613"/>
              </a:xfrm>
              <a:prstGeom prst="straightConnector1">
                <a:avLst/>
              </a:prstGeom>
              <a:noFill/>
              <a:ln w="38100" algn="ctr">
                <a:solidFill>
                  <a:srgbClr val="C0504D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" name="Elipse 65">
                <a:extLst>
                  <a:ext uri="{FF2B5EF4-FFF2-40B4-BE49-F238E27FC236}">
                    <a16:creationId xmlns:a16="http://schemas.microsoft.com/office/drawing/2014/main" id="{9CAC39E0-BF74-CC76-32F5-05EEDE39BA47}"/>
                  </a:ext>
                </a:extLst>
              </p:cNvPr>
              <p:cNvSpPr/>
              <p:nvPr/>
            </p:nvSpPr>
            <p:spPr>
              <a:xfrm>
                <a:off x="7093047" y="2163047"/>
                <a:ext cx="66675" cy="53975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7" name="Elipse 66">
                <a:extLst>
                  <a:ext uri="{FF2B5EF4-FFF2-40B4-BE49-F238E27FC236}">
                    <a16:creationId xmlns:a16="http://schemas.microsoft.com/office/drawing/2014/main" id="{FD51945B-8A51-AA9C-9872-1CDF9960E10D}"/>
                  </a:ext>
                </a:extLst>
              </p:cNvPr>
              <p:cNvSpPr/>
              <p:nvPr/>
            </p:nvSpPr>
            <p:spPr>
              <a:xfrm>
                <a:off x="7889972" y="2053509"/>
                <a:ext cx="66675" cy="53975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8" name="Elipse 67">
                <a:extLst>
                  <a:ext uri="{FF2B5EF4-FFF2-40B4-BE49-F238E27FC236}">
                    <a16:creationId xmlns:a16="http://schemas.microsoft.com/office/drawing/2014/main" id="{CDE4FCB0-9596-B3A3-617C-678937114A72}"/>
                  </a:ext>
                </a:extLst>
              </p:cNvPr>
              <p:cNvSpPr/>
              <p:nvPr/>
            </p:nvSpPr>
            <p:spPr>
              <a:xfrm>
                <a:off x="7424834" y="1943972"/>
                <a:ext cx="66675" cy="55562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9" name="Elipse 68">
                <a:extLst>
                  <a:ext uri="{FF2B5EF4-FFF2-40B4-BE49-F238E27FC236}">
                    <a16:creationId xmlns:a16="http://schemas.microsoft.com/office/drawing/2014/main" id="{2A688DE1-D8C8-0450-7B5E-5FD5ED14A225}"/>
                  </a:ext>
                </a:extLst>
              </p:cNvPr>
              <p:cNvSpPr/>
              <p:nvPr/>
            </p:nvSpPr>
            <p:spPr>
              <a:xfrm>
                <a:off x="6894609" y="2112247"/>
                <a:ext cx="66675" cy="55562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0" name="Elipse 69">
                <a:extLst>
                  <a:ext uri="{FF2B5EF4-FFF2-40B4-BE49-F238E27FC236}">
                    <a16:creationId xmlns:a16="http://schemas.microsoft.com/office/drawing/2014/main" id="{40F3CF1C-B52A-E43B-56D6-23FAD5E9002C}"/>
                  </a:ext>
                </a:extLst>
              </p:cNvPr>
              <p:cNvSpPr/>
              <p:nvPr/>
            </p:nvSpPr>
            <p:spPr>
              <a:xfrm>
                <a:off x="7756622" y="1943972"/>
                <a:ext cx="66675" cy="55562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1" name="Elipse 70">
                <a:extLst>
                  <a:ext uri="{FF2B5EF4-FFF2-40B4-BE49-F238E27FC236}">
                    <a16:creationId xmlns:a16="http://schemas.microsoft.com/office/drawing/2014/main" id="{EFAC1807-7415-86CD-3074-888E93D0BD7E}"/>
                  </a:ext>
                </a:extLst>
              </p:cNvPr>
              <p:cNvSpPr/>
              <p:nvPr/>
            </p:nvSpPr>
            <p:spPr>
              <a:xfrm>
                <a:off x="7580409" y="1859834"/>
                <a:ext cx="66675" cy="53975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" name="Elipse 71">
                <a:extLst>
                  <a:ext uri="{FF2B5EF4-FFF2-40B4-BE49-F238E27FC236}">
                    <a16:creationId xmlns:a16="http://schemas.microsoft.com/office/drawing/2014/main" id="{8CC075F2-2109-8AD0-7B8A-1C440F720A39}"/>
                  </a:ext>
                </a:extLst>
              </p:cNvPr>
              <p:cNvSpPr/>
              <p:nvPr/>
            </p:nvSpPr>
            <p:spPr>
              <a:xfrm>
                <a:off x="7040659" y="2029697"/>
                <a:ext cx="65088" cy="53975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3" name="Elipse 72">
                <a:extLst>
                  <a:ext uri="{FF2B5EF4-FFF2-40B4-BE49-F238E27FC236}">
                    <a16:creationId xmlns:a16="http://schemas.microsoft.com/office/drawing/2014/main" id="{CBAAB818-374C-DCB7-2D2B-5848FBEF391C}"/>
                  </a:ext>
                </a:extLst>
              </p:cNvPr>
              <p:cNvSpPr/>
              <p:nvPr/>
            </p:nvSpPr>
            <p:spPr>
              <a:xfrm>
                <a:off x="7823297" y="1834434"/>
                <a:ext cx="66675" cy="55563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4" name="Elipse 73">
                <a:extLst>
                  <a:ext uri="{FF2B5EF4-FFF2-40B4-BE49-F238E27FC236}">
                    <a16:creationId xmlns:a16="http://schemas.microsoft.com/office/drawing/2014/main" id="{CA48084A-AE43-DEED-4A0A-615BB9A33B8F}"/>
                  </a:ext>
                </a:extLst>
              </p:cNvPr>
              <p:cNvSpPr/>
              <p:nvPr/>
            </p:nvSpPr>
            <p:spPr>
              <a:xfrm>
                <a:off x="7359747" y="2107484"/>
                <a:ext cx="65087" cy="55563"/>
              </a:xfrm>
              <a:prstGeom prst="ellipse">
                <a:avLst/>
              </a:prstGeom>
              <a:solidFill>
                <a:srgbClr val="C0504D">
                  <a:lumMod val="20000"/>
                  <a:lumOff val="80000"/>
                </a:srgbClr>
              </a:solidFill>
              <a:ln w="9525" cap="flat" cmpd="sng" algn="ctr">
                <a:solidFill>
                  <a:srgbClr val="C0504D">
                    <a:lumMod val="75000"/>
                  </a:srgbClr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kern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86E75C31-BBB1-0F22-BD9C-EE33AB94867F}"/>
                </a:ext>
              </a:extLst>
            </p:cNvPr>
            <p:cNvGrpSpPr/>
            <p:nvPr/>
          </p:nvGrpSpPr>
          <p:grpSpPr>
            <a:xfrm>
              <a:off x="7500198" y="1454229"/>
              <a:ext cx="556461" cy="692691"/>
              <a:chOff x="7500198" y="1454229"/>
              <a:chExt cx="556461" cy="692691"/>
            </a:xfrm>
          </p:grpSpPr>
          <p:sp>
            <p:nvSpPr>
              <p:cNvPr id="58" name="CuadroTexto 57">
                <a:extLst>
                  <a:ext uri="{FF2B5EF4-FFF2-40B4-BE49-F238E27FC236}">
                    <a16:creationId xmlns:a16="http://schemas.microsoft.com/office/drawing/2014/main" id="{8AD39F20-DE6D-7873-C0E5-24E9DE8AB710}"/>
                  </a:ext>
                </a:extLst>
              </p:cNvPr>
              <p:cNvSpPr txBox="1"/>
              <p:nvPr/>
            </p:nvSpPr>
            <p:spPr>
              <a:xfrm>
                <a:off x="7526434" y="1454229"/>
                <a:ext cx="530225" cy="36988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ES" kern="0" dirty="0" err="1">
                    <a:solidFill>
                      <a:srgbClr val="9BBB59">
                        <a:lumMod val="75000"/>
                      </a:srgbClr>
                    </a:solidFill>
                    <a:latin typeface="+mn-lt"/>
                  </a:rPr>
                  <a:t>y</a:t>
                </a:r>
                <a:r>
                  <a:rPr lang="es-ES" kern="0" baseline="-25000" dirty="0" err="1">
                    <a:solidFill>
                      <a:srgbClr val="9BBB59">
                        <a:lumMod val="75000"/>
                      </a:srgbClr>
                    </a:solidFill>
                    <a:latin typeface="+mn-lt"/>
                  </a:rPr>
                  <a:t>DES</a:t>
                </a:r>
                <a:endParaRPr lang="es-ES" kern="0" baseline="-25000" dirty="0">
                  <a:solidFill>
                    <a:srgbClr val="9BBB59">
                      <a:lumMod val="75000"/>
                    </a:srgbClr>
                  </a:solidFill>
                  <a:latin typeface="+mn-lt"/>
                </a:endParaRPr>
              </a:p>
            </p:txBody>
          </p:sp>
          <p:sp>
            <p:nvSpPr>
              <p:cNvPr id="59" name="Elipse 58">
                <a:extLst>
                  <a:ext uri="{FF2B5EF4-FFF2-40B4-BE49-F238E27FC236}">
                    <a16:creationId xmlns:a16="http://schemas.microsoft.com/office/drawing/2014/main" id="{19DECDB6-4B22-F7C1-6B21-27BE5F15868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0198" y="1883395"/>
                <a:ext cx="233362" cy="263525"/>
              </a:xfrm>
              <a:prstGeom prst="ellipse">
                <a:avLst/>
              </a:prstGeom>
              <a:solidFill>
                <a:srgbClr val="9BBB59">
                  <a:lumMod val="60000"/>
                  <a:lumOff val="40000"/>
                </a:srgbClr>
              </a:solidFill>
              <a:ln w="15875" cap="flat" cmpd="sng" algn="ctr">
                <a:solidFill>
                  <a:srgbClr val="77933C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b="1" kern="0" dirty="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91676565-E7C8-36B2-4631-B03AB6585DF0}"/>
                </a:ext>
              </a:extLst>
            </p:cNvPr>
            <p:cNvGrpSpPr/>
            <p:nvPr/>
          </p:nvGrpSpPr>
          <p:grpSpPr>
            <a:xfrm>
              <a:off x="7012430" y="1078582"/>
              <a:ext cx="1474442" cy="913294"/>
              <a:chOff x="7012430" y="1078582"/>
              <a:chExt cx="1474442" cy="91329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CuadroTexto 55">
                    <a:extLst>
                      <a:ext uri="{FF2B5EF4-FFF2-40B4-BE49-F238E27FC236}">
                        <a16:creationId xmlns:a16="http://schemas.microsoft.com/office/drawing/2014/main" id="{3A69E19F-BB64-8A67-B696-7C5C37A5FDD0}"/>
                      </a:ext>
                    </a:extLst>
                  </p:cNvPr>
                  <p:cNvSpPr txBox="1"/>
                  <p:nvPr/>
                </p:nvSpPr>
                <p:spPr>
                  <a:xfrm>
                    <a:off x="7012430" y="1078582"/>
                    <a:ext cx="1360818" cy="33855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ES" sz="2200" b="0" i="1" smtClean="0">
                              <a:latin typeface="Cambria Math" panose="02040503050406030204" pitchFamily="18" charset="0"/>
                            </a:rPr>
                            <m:t>𝐿𝑆𝐿</m:t>
                          </m:r>
                          <m:r>
                            <a:rPr lang="es-ES" sz="2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sSub>
                            <m:sSubPr>
                              <m:ctrlP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s-ES" sz="2200" b="0" i="1" smtClean="0">
                                  <a:latin typeface="Cambria Math" panose="02040503050406030204" pitchFamily="18" charset="0"/>
                                </a:rPr>
                                <m:t>𝑑𝑒𝑠</m:t>
                              </m:r>
                            </m:sub>
                          </m:sSub>
                        </m:oMath>
                      </m:oMathPara>
                    </a14:m>
                    <a:endParaRPr lang="en-GB" sz="2200" dirty="0"/>
                  </a:p>
                </p:txBody>
              </p:sp>
            </mc:Choice>
            <mc:Fallback xmlns="">
              <p:sp>
                <p:nvSpPr>
                  <p:cNvPr id="56" name="CuadroTexto 55">
                    <a:extLst>
                      <a:ext uri="{FF2B5EF4-FFF2-40B4-BE49-F238E27FC236}">
                        <a16:creationId xmlns:a16="http://schemas.microsoft.com/office/drawing/2014/main" id="{3A69E19F-BB64-8A67-B696-7C5C37A5FD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12430" y="1078582"/>
                    <a:ext cx="1360818" cy="338554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5830" r="-3139" b="-25455"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Conector recto de flecha 30">
                <a:extLst>
                  <a:ext uri="{FF2B5EF4-FFF2-40B4-BE49-F238E27FC236}">
                    <a16:creationId xmlns:a16="http://schemas.microsoft.com/office/drawing/2014/main" id="{563F28FE-38C1-37C0-BF16-2B7B50164B66}"/>
                  </a:ext>
                </a:extLst>
              </p:cNvPr>
              <p:cNvCxnSpPr>
                <a:cxnSpLocks noChangeAspect="1" noChangeShapeType="1"/>
              </p:cNvCxnSpPr>
              <p:nvPr/>
            </p:nvCxnSpPr>
            <p:spPr bwMode="auto">
              <a:xfrm flipV="1">
                <a:off x="7724216" y="1834478"/>
                <a:ext cx="762656" cy="157398"/>
              </a:xfrm>
              <a:prstGeom prst="straightConnector1">
                <a:avLst/>
              </a:prstGeom>
              <a:noFill/>
              <a:ln w="57150" algn="ctr">
                <a:solidFill>
                  <a:srgbClr val="77933C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77" name="2 Marcador de contenido">
            <a:extLst>
              <a:ext uri="{FF2B5EF4-FFF2-40B4-BE49-F238E27FC236}">
                <a16:creationId xmlns:a16="http://schemas.microsoft.com/office/drawing/2014/main" id="{4BD21491-769E-BDB4-39C7-E5F996B86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40767"/>
            <a:ext cx="6301210" cy="1075023"/>
          </a:xfrm>
        </p:spPr>
        <p:txBody>
          <a:bodyPr>
            <a:normAutofit/>
          </a:bodyPr>
          <a:lstStyle/>
          <a:p>
            <a:pPr algn="just"/>
            <a:r>
              <a:rPr lang="en-US" sz="2500" dirty="0"/>
              <a:t>Cereal extraction process:</a:t>
            </a:r>
          </a:p>
          <a:p>
            <a:pPr lvl="1" algn="just"/>
            <a:endParaRPr lang="es-ES_tradnl" sz="1700" dirty="0"/>
          </a:p>
          <a:p>
            <a:endParaRPr lang="es-ES_tradnl" dirty="0"/>
          </a:p>
        </p:txBody>
      </p:sp>
      <p:sp>
        <p:nvSpPr>
          <p:cNvPr id="46" name="3 Marcador de número de diapositiva">
            <a:extLst>
              <a:ext uri="{FF2B5EF4-FFF2-40B4-BE49-F238E27FC236}">
                <a16:creationId xmlns:a16="http://schemas.microsoft.com/office/drawing/2014/main" id="{E70969AB-05EF-A065-BC8B-EF3C18251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13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8285CBE-BBDF-B7F3-D126-646E16605692}"/>
              </a:ext>
            </a:extLst>
          </p:cNvPr>
          <p:cNvSpPr txBox="1"/>
          <p:nvPr/>
        </p:nvSpPr>
        <p:spPr>
          <a:xfrm>
            <a:off x="4232551" y="4473623"/>
            <a:ext cx="238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Confidence level = 90%</a:t>
            </a:r>
          </a:p>
        </p:txBody>
      </p:sp>
    </p:spTree>
    <p:extLst>
      <p:ext uri="{BB962C8B-B14F-4D97-AF65-F5344CB8AC3E}">
        <p14:creationId xmlns:p14="http://schemas.microsoft.com/office/powerpoint/2010/main" val="65384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A7AAD29B-E718-D0F3-B22D-475608288A37}"/>
              </a:ext>
            </a:extLst>
          </p:cNvPr>
          <p:cNvSpPr txBox="1"/>
          <p:nvPr/>
        </p:nvSpPr>
        <p:spPr>
          <a:xfrm>
            <a:off x="2227923" y="1191792"/>
            <a:ext cx="495629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600" b="1" dirty="0"/>
              <a:t>Discretization in the Original Space</a:t>
            </a:r>
          </a:p>
        </p:txBody>
      </p:sp>
      <p:sp>
        <p:nvSpPr>
          <p:cNvPr id="128" name="1 Título">
            <a:extLst>
              <a:ext uri="{FF2B5EF4-FFF2-40B4-BE49-F238E27FC236}">
                <a16:creationId xmlns:a16="http://schemas.microsoft.com/office/drawing/2014/main" id="{850211D0-7DE2-CDB6-FDD6-7F242027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s-ES_tradnl" dirty="0"/>
              <a:t>Industrial Case </a:t>
            </a:r>
            <a:r>
              <a:rPr lang="es-ES_tradnl" dirty="0" err="1"/>
              <a:t>Study</a:t>
            </a:r>
            <a:endParaRPr lang="es-ES_tradnl" sz="1600" dirty="0"/>
          </a:p>
        </p:txBody>
      </p:sp>
      <p:pic>
        <p:nvPicPr>
          <p:cNvPr id="19" name="Picture 6" descr="Resultado de imagen de raw materials icon">
            <a:extLst>
              <a:ext uri="{FF2B5EF4-FFF2-40B4-BE49-F238E27FC236}">
                <a16:creationId xmlns:a16="http://schemas.microsoft.com/office/drawing/2014/main" id="{9C2331E4-D110-A3CD-03DF-FA006D8AC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56" y="2231398"/>
            <a:ext cx="353632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n 35" descr="Resultado de imagen de design of experiments icon">
            <a:extLst>
              <a:ext uri="{FF2B5EF4-FFF2-40B4-BE49-F238E27FC236}">
                <a16:creationId xmlns:a16="http://schemas.microsoft.com/office/drawing/2014/main" id="{8FB47971-2A7B-0F7B-4F2F-85BDD04BB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70" y="2248102"/>
            <a:ext cx="360428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Conector recto de flecha 65">
            <a:extLst>
              <a:ext uri="{FF2B5EF4-FFF2-40B4-BE49-F238E27FC236}">
                <a16:creationId xmlns:a16="http://schemas.microsoft.com/office/drawing/2014/main" id="{9DADEBBB-0B2A-CD57-3E75-8C79C4C35C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880037" y="1886580"/>
            <a:ext cx="1060450" cy="0"/>
          </a:xfrm>
          <a:prstGeom prst="straightConnector1">
            <a:avLst/>
          </a:prstGeom>
          <a:noFill/>
          <a:ln w="25400" algn="ctr">
            <a:solidFill>
              <a:srgbClr val="59595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Conector recto de flecha 66">
            <a:extLst>
              <a:ext uri="{FF2B5EF4-FFF2-40B4-BE49-F238E27FC236}">
                <a16:creationId xmlns:a16="http://schemas.microsoft.com/office/drawing/2014/main" id="{7231624E-0CBA-EF08-194A-8A349B2B2942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80037" y="1124580"/>
            <a:ext cx="0" cy="762000"/>
          </a:xfrm>
          <a:prstGeom prst="straightConnector1">
            <a:avLst/>
          </a:prstGeom>
          <a:noFill/>
          <a:ln w="25400" algn="ctr">
            <a:solidFill>
              <a:srgbClr val="59595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Conector recto de flecha 67">
            <a:extLst>
              <a:ext uri="{FF2B5EF4-FFF2-40B4-BE49-F238E27FC236}">
                <a16:creationId xmlns:a16="http://schemas.microsoft.com/office/drawing/2014/main" id="{FDA69395-CA17-0643-5366-69F0E2046027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411725" y="1886580"/>
            <a:ext cx="471487" cy="428625"/>
          </a:xfrm>
          <a:prstGeom prst="straightConnector1">
            <a:avLst/>
          </a:prstGeom>
          <a:noFill/>
          <a:ln w="25400" algn="ctr">
            <a:solidFill>
              <a:srgbClr val="59595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id="{E88CFA31-D342-FBE4-3FC7-D46F138A5DF4}"/>
              </a:ext>
            </a:extLst>
          </p:cNvPr>
          <p:cNvSpPr txBox="1"/>
          <p:nvPr/>
        </p:nvSpPr>
        <p:spPr>
          <a:xfrm>
            <a:off x="278375" y="2267580"/>
            <a:ext cx="362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prstClr val="black"/>
                </a:solidFill>
                <a:latin typeface="Calibri"/>
              </a:rPr>
              <a:t>x</a:t>
            </a:r>
            <a:r>
              <a:rPr lang="es-ES" kern="0" baseline="-25000" dirty="0">
                <a:solidFill>
                  <a:prstClr val="black"/>
                </a:solidFill>
                <a:latin typeface="Calibri"/>
              </a:rPr>
              <a:t>1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1DF04F48-33E8-9973-61F8-93CAE065A3CC}"/>
              </a:ext>
            </a:extLst>
          </p:cNvPr>
          <p:cNvSpPr txBox="1"/>
          <p:nvPr/>
        </p:nvSpPr>
        <p:spPr>
          <a:xfrm>
            <a:off x="1873812" y="1831018"/>
            <a:ext cx="362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prstClr val="black"/>
                </a:solidFill>
                <a:latin typeface="Calibri"/>
              </a:rPr>
              <a:t>x</a:t>
            </a:r>
            <a:r>
              <a:rPr lang="es-ES" kern="0" baseline="-25000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C700CA8-8447-1046-4458-2E30F6A7CC03}"/>
              </a:ext>
            </a:extLst>
          </p:cNvPr>
          <p:cNvSpPr txBox="1"/>
          <p:nvPr/>
        </p:nvSpPr>
        <p:spPr>
          <a:xfrm>
            <a:off x="481575" y="1008693"/>
            <a:ext cx="362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kern="0" dirty="0">
                <a:solidFill>
                  <a:prstClr val="black"/>
                </a:solidFill>
                <a:latin typeface="Calibri"/>
              </a:rPr>
              <a:t>x</a:t>
            </a:r>
            <a:r>
              <a:rPr lang="es-ES" kern="0" baseline="-25000" dirty="0">
                <a:solidFill>
                  <a:prstClr val="black"/>
                </a:solidFill>
                <a:latin typeface="Calibri"/>
              </a:rPr>
              <a:t>3</a:t>
            </a:r>
          </a:p>
        </p:txBody>
      </p:sp>
      <p:pic>
        <p:nvPicPr>
          <p:cNvPr id="3" name="Imagen 2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49D3C5DC-1436-E543-C579-1ED0D0F38C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53" y="2315205"/>
            <a:ext cx="5172362" cy="383078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228B8D1-1108-B4BF-BF17-C8F162173989}"/>
              </a:ext>
            </a:extLst>
          </p:cNvPr>
          <p:cNvSpPr/>
          <p:nvPr/>
        </p:nvSpPr>
        <p:spPr>
          <a:xfrm>
            <a:off x="3635896" y="2780928"/>
            <a:ext cx="4032448" cy="2041624"/>
          </a:xfrm>
          <a:prstGeom prst="rect">
            <a:avLst/>
          </a:prstGeom>
          <a:solidFill>
            <a:srgbClr val="00B0F0">
              <a:alpha val="25098"/>
            </a:srgbClr>
          </a:solidFill>
          <a:ln w="381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3 Marcador de número de diapositiva">
            <a:extLst>
              <a:ext uri="{FF2B5EF4-FFF2-40B4-BE49-F238E27FC236}">
                <a16:creationId xmlns:a16="http://schemas.microsoft.com/office/drawing/2014/main" id="{C57C89A3-AE86-1A5B-7410-4376038D9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15</a:t>
            </a:r>
          </a:p>
        </p:txBody>
      </p:sp>
      <p:grpSp>
        <p:nvGrpSpPr>
          <p:cNvPr id="42" name="Grupo 41">
            <a:extLst>
              <a:ext uri="{FF2B5EF4-FFF2-40B4-BE49-F238E27FC236}">
                <a16:creationId xmlns:a16="http://schemas.microsoft.com/office/drawing/2014/main" id="{024AC109-85DE-FF81-EC0E-B5AF2AD5BD5A}"/>
              </a:ext>
            </a:extLst>
          </p:cNvPr>
          <p:cNvGrpSpPr/>
          <p:nvPr/>
        </p:nvGrpSpPr>
        <p:grpSpPr>
          <a:xfrm>
            <a:off x="526467" y="1273437"/>
            <a:ext cx="1139964" cy="944493"/>
            <a:chOff x="785991" y="1571990"/>
            <a:chExt cx="1139964" cy="944493"/>
          </a:xfrm>
        </p:grpSpPr>
        <p:grpSp>
          <p:nvGrpSpPr>
            <p:cNvPr id="43" name="Grupo 42">
              <a:extLst>
                <a:ext uri="{FF2B5EF4-FFF2-40B4-BE49-F238E27FC236}">
                  <a16:creationId xmlns:a16="http://schemas.microsoft.com/office/drawing/2014/main" id="{CDB65628-5234-84C9-3877-C8FCD8765AD0}"/>
                </a:ext>
              </a:extLst>
            </p:cNvPr>
            <p:cNvGrpSpPr/>
            <p:nvPr/>
          </p:nvGrpSpPr>
          <p:grpSpPr>
            <a:xfrm>
              <a:off x="807395" y="1601687"/>
              <a:ext cx="1085388" cy="897294"/>
              <a:chOff x="808567" y="1617133"/>
              <a:chExt cx="1085388" cy="897294"/>
            </a:xfrm>
          </p:grpSpPr>
          <p:grpSp>
            <p:nvGrpSpPr>
              <p:cNvPr id="82" name="Grupo 81">
                <a:extLst>
                  <a:ext uri="{FF2B5EF4-FFF2-40B4-BE49-F238E27FC236}">
                    <a16:creationId xmlns:a16="http://schemas.microsoft.com/office/drawing/2014/main" id="{2D489D54-06F0-8383-AACE-98D1779AC1F5}"/>
                  </a:ext>
                </a:extLst>
              </p:cNvPr>
              <p:cNvGrpSpPr/>
              <p:nvPr/>
            </p:nvGrpSpPr>
            <p:grpSpPr>
              <a:xfrm>
                <a:off x="808567" y="1617133"/>
                <a:ext cx="1085388" cy="880534"/>
                <a:chOff x="808567" y="1617133"/>
                <a:chExt cx="1085388" cy="880534"/>
              </a:xfrm>
            </p:grpSpPr>
            <p:sp>
              <p:nvSpPr>
                <p:cNvPr id="96" name="Forma libre: forma 95">
                  <a:extLst>
                    <a:ext uri="{FF2B5EF4-FFF2-40B4-BE49-F238E27FC236}">
                      <a16:creationId xmlns:a16="http://schemas.microsoft.com/office/drawing/2014/main" id="{FE7EBA4D-D5F3-E79E-866C-4F427BE2FCFC}"/>
                    </a:ext>
                  </a:extLst>
                </p:cNvPr>
                <p:cNvSpPr/>
                <p:nvPr/>
              </p:nvSpPr>
              <p:spPr>
                <a:xfrm>
                  <a:off x="808567" y="1617133"/>
                  <a:ext cx="1079500" cy="880534"/>
                </a:xfrm>
                <a:custGeom>
                  <a:avLst/>
                  <a:gdLst>
                    <a:gd name="connsiteX0" fmla="*/ 0 w 1079500"/>
                    <a:gd name="connsiteY0" fmla="*/ 880534 h 880534"/>
                    <a:gd name="connsiteX1" fmla="*/ 762000 w 1079500"/>
                    <a:gd name="connsiteY1" fmla="*/ 876300 h 880534"/>
                    <a:gd name="connsiteX2" fmla="*/ 1079500 w 1079500"/>
                    <a:gd name="connsiteY2" fmla="*/ 579967 h 880534"/>
                    <a:gd name="connsiteX3" fmla="*/ 1075266 w 1079500"/>
                    <a:gd name="connsiteY3" fmla="*/ 0 h 880534"/>
                    <a:gd name="connsiteX4" fmla="*/ 325966 w 1079500"/>
                    <a:gd name="connsiteY4" fmla="*/ 8467 h 880534"/>
                    <a:gd name="connsiteX5" fmla="*/ 0 w 1079500"/>
                    <a:gd name="connsiteY5" fmla="*/ 300567 h 880534"/>
                    <a:gd name="connsiteX6" fmla="*/ 0 w 1079500"/>
                    <a:gd name="connsiteY6" fmla="*/ 880534 h 8805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79500" h="880534">
                      <a:moveTo>
                        <a:pt x="0" y="880534"/>
                      </a:moveTo>
                      <a:lnTo>
                        <a:pt x="762000" y="876300"/>
                      </a:lnTo>
                      <a:lnTo>
                        <a:pt x="1079500" y="579967"/>
                      </a:lnTo>
                      <a:cubicBezTo>
                        <a:pt x="1078089" y="386645"/>
                        <a:pt x="1076677" y="193322"/>
                        <a:pt x="1075266" y="0"/>
                      </a:cubicBezTo>
                      <a:lnTo>
                        <a:pt x="325966" y="8467"/>
                      </a:lnTo>
                      <a:lnTo>
                        <a:pt x="0" y="300567"/>
                      </a:lnTo>
                      <a:lnTo>
                        <a:pt x="0" y="880534"/>
                      </a:lnTo>
                      <a:close/>
                    </a:path>
                  </a:pathLst>
                </a:custGeom>
                <a:solidFill>
                  <a:srgbClr val="EBF1DE">
                    <a:alpha val="7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grpSp>
              <p:nvGrpSpPr>
                <p:cNvPr id="97" name="Grupo 96">
                  <a:extLst>
                    <a:ext uri="{FF2B5EF4-FFF2-40B4-BE49-F238E27FC236}">
                      <a16:creationId xmlns:a16="http://schemas.microsoft.com/office/drawing/2014/main" id="{01128D1B-A9A7-6E76-9CBA-810F0A170DB1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811056" y="1619174"/>
                  <a:ext cx="1082899" cy="875019"/>
                  <a:chOff x="3384539" y="3706028"/>
                  <a:chExt cx="1350247" cy="1091044"/>
                </a:xfrm>
              </p:grpSpPr>
              <p:sp>
                <p:nvSpPr>
                  <p:cNvPr id="98" name="Rectángulo 97">
                    <a:extLst>
                      <a:ext uri="{FF2B5EF4-FFF2-40B4-BE49-F238E27FC236}">
                        <a16:creationId xmlns:a16="http://schemas.microsoft.com/office/drawing/2014/main" id="{83584789-0931-AE34-28CB-ADA9303F8560}"/>
                      </a:ext>
                    </a:extLst>
                  </p:cNvPr>
                  <p:cNvSpPr/>
                  <p:nvPr/>
                </p:nvSpPr>
                <p:spPr>
                  <a:xfrm>
                    <a:off x="3384539" y="4077072"/>
                    <a:ext cx="961221" cy="720000"/>
                  </a:xfrm>
                  <a:prstGeom prst="rect">
                    <a:avLst/>
                  </a:prstGeom>
                  <a:noFill/>
                  <a:ln w="28575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  <a:p>
                    <a:pPr algn="ctr"/>
                    <a:endParaRPr lang="en-GB" dirty="0"/>
                  </a:p>
                </p:txBody>
              </p:sp>
              <p:sp>
                <p:nvSpPr>
                  <p:cNvPr id="99" name="Rectángulo 98">
                    <a:extLst>
                      <a:ext uri="{FF2B5EF4-FFF2-40B4-BE49-F238E27FC236}">
                        <a16:creationId xmlns:a16="http://schemas.microsoft.com/office/drawing/2014/main" id="{8001D09A-7642-B938-3952-228996F96F73}"/>
                      </a:ext>
                    </a:extLst>
                  </p:cNvPr>
                  <p:cNvSpPr/>
                  <p:nvPr/>
                </p:nvSpPr>
                <p:spPr>
                  <a:xfrm>
                    <a:off x="3774189" y="3706028"/>
                    <a:ext cx="960597" cy="720000"/>
                  </a:xfrm>
                  <a:prstGeom prst="rect">
                    <a:avLst/>
                  </a:prstGeom>
                  <a:noFill/>
                  <a:ln w="28575">
                    <a:solidFill>
                      <a:schemeClr val="accent3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  <a:p>
                    <a:pPr algn="ctr"/>
                    <a:endParaRPr lang="en-GB" dirty="0"/>
                  </a:p>
                </p:txBody>
              </p:sp>
              <p:cxnSp>
                <p:nvCxnSpPr>
                  <p:cNvPr id="100" name="Conector recto de flecha 67">
                    <a:extLst>
                      <a:ext uri="{FF2B5EF4-FFF2-40B4-BE49-F238E27FC236}">
                        <a16:creationId xmlns:a16="http://schemas.microsoft.com/office/drawing/2014/main" id="{377C00EE-E014-A916-8C7D-8F12D076B4BF}"/>
                      </a:ext>
                    </a:extLst>
                  </p:cNvPr>
                  <p:cNvCxnSpPr>
                    <a:cxnSpLocks noChangeAspect="1" noChangeShapeType="1"/>
                  </p:cNvCxnSpPr>
                  <p:nvPr/>
                </p:nvCxnSpPr>
                <p:spPr bwMode="auto">
                  <a:xfrm flipH="1">
                    <a:off x="4337193" y="4424312"/>
                    <a:ext cx="396000" cy="360001"/>
                  </a:xfrm>
                  <a:prstGeom prst="straightConnector1">
                    <a:avLst/>
                  </a:prstGeom>
                  <a:ln w="28575">
                    <a:solidFill>
                      <a:schemeClr val="accent3"/>
                    </a:solidFill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Conector recto de flecha 67">
                    <a:extLst>
                      <a:ext uri="{FF2B5EF4-FFF2-40B4-BE49-F238E27FC236}">
                        <a16:creationId xmlns:a16="http://schemas.microsoft.com/office/drawing/2014/main" id="{885E2353-5DBB-A11A-D33A-C481828959F5}"/>
                      </a:ext>
                    </a:extLst>
                  </p:cNvPr>
                  <p:cNvCxnSpPr>
                    <a:cxnSpLocks noChangeAspect="1" noChangeShapeType="1"/>
                  </p:cNvCxnSpPr>
                  <p:nvPr/>
                </p:nvCxnSpPr>
                <p:spPr bwMode="auto">
                  <a:xfrm flipH="1">
                    <a:off x="3384539" y="3717072"/>
                    <a:ext cx="396000" cy="360000"/>
                  </a:xfrm>
                  <a:prstGeom prst="straightConnector1">
                    <a:avLst/>
                  </a:prstGeom>
                  <a:ln w="28575">
                    <a:solidFill>
                      <a:schemeClr val="accent3"/>
                    </a:solidFill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2" name="Conector recto de flecha 67">
                    <a:extLst>
                      <a:ext uri="{FF2B5EF4-FFF2-40B4-BE49-F238E27FC236}">
                        <a16:creationId xmlns:a16="http://schemas.microsoft.com/office/drawing/2014/main" id="{C6E216A9-E620-49F9-5F65-E9472EB51661}"/>
                      </a:ext>
                    </a:extLst>
                  </p:cNvPr>
                  <p:cNvCxnSpPr>
                    <a:cxnSpLocks noChangeAspect="1" noChangeShapeType="1"/>
                  </p:cNvCxnSpPr>
                  <p:nvPr/>
                </p:nvCxnSpPr>
                <p:spPr bwMode="auto">
                  <a:xfrm flipH="1">
                    <a:off x="4338785" y="3717070"/>
                    <a:ext cx="396001" cy="360001"/>
                  </a:xfrm>
                  <a:prstGeom prst="straightConnector1">
                    <a:avLst/>
                  </a:prstGeom>
                  <a:ln w="28575">
                    <a:solidFill>
                      <a:schemeClr val="accent3"/>
                    </a:solidFill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3" name="Conector recto de flecha 67">
                    <a:extLst>
                      <a:ext uri="{FF2B5EF4-FFF2-40B4-BE49-F238E27FC236}">
                        <a16:creationId xmlns:a16="http://schemas.microsoft.com/office/drawing/2014/main" id="{F76A5A71-6D3F-78D9-8E81-5546CB9ACC80}"/>
                      </a:ext>
                    </a:extLst>
                  </p:cNvPr>
                  <p:cNvCxnSpPr>
                    <a:cxnSpLocks noChangeAspect="1" noChangeShapeType="1"/>
                  </p:cNvCxnSpPr>
                  <p:nvPr/>
                </p:nvCxnSpPr>
                <p:spPr bwMode="auto">
                  <a:xfrm flipH="1">
                    <a:off x="3384539" y="4437072"/>
                    <a:ext cx="396000" cy="360000"/>
                  </a:xfrm>
                  <a:prstGeom prst="straightConnector1">
                    <a:avLst/>
                  </a:prstGeom>
                  <a:ln w="28575">
                    <a:solidFill>
                      <a:schemeClr val="accent3"/>
                    </a:solidFill>
                    <a:headEnd type="none" w="med" len="med"/>
                    <a:tailEnd type="non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83" name="Grupo 82">
                <a:extLst>
                  <a:ext uri="{FF2B5EF4-FFF2-40B4-BE49-F238E27FC236}">
                    <a16:creationId xmlns:a16="http://schemas.microsoft.com/office/drawing/2014/main" id="{BC0A9E80-C2D6-9D0D-497C-7B31BA1689C1}"/>
                  </a:ext>
                </a:extLst>
              </p:cNvPr>
              <p:cNvGrpSpPr/>
              <p:nvPr/>
            </p:nvGrpSpPr>
            <p:grpSpPr>
              <a:xfrm>
                <a:off x="826990" y="1623117"/>
                <a:ext cx="920859" cy="891310"/>
                <a:chOff x="826990" y="1623117"/>
                <a:chExt cx="920859" cy="891310"/>
              </a:xfrm>
            </p:grpSpPr>
            <p:cxnSp>
              <p:nvCxnSpPr>
                <p:cNvPr id="84" name="Conector recto 83">
                  <a:extLst>
                    <a:ext uri="{FF2B5EF4-FFF2-40B4-BE49-F238E27FC236}">
                      <a16:creationId xmlns:a16="http://schemas.microsoft.com/office/drawing/2014/main" id="{5B4B89E3-4285-D205-D1B7-63D5F34010F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090" y="1913808"/>
                  <a:ext cx="0" cy="576000"/>
                </a:xfrm>
                <a:prstGeom prst="line">
                  <a:avLst/>
                </a:prstGeom>
                <a:ln w="19050">
                  <a:solidFill>
                    <a:srgbClr val="92D05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5" name="Grupo 84">
                  <a:extLst>
                    <a:ext uri="{FF2B5EF4-FFF2-40B4-BE49-F238E27FC236}">
                      <a16:creationId xmlns:a16="http://schemas.microsoft.com/office/drawing/2014/main" id="{D6C5C348-E4DA-1393-294C-1AF4AAA1297A}"/>
                    </a:ext>
                  </a:extLst>
                </p:cNvPr>
                <p:cNvGrpSpPr/>
                <p:nvPr/>
              </p:nvGrpSpPr>
              <p:grpSpPr>
                <a:xfrm>
                  <a:off x="826990" y="1623117"/>
                  <a:ext cx="920859" cy="891310"/>
                  <a:chOff x="826990" y="1623117"/>
                  <a:chExt cx="920859" cy="891310"/>
                </a:xfrm>
              </p:grpSpPr>
              <p:cxnSp>
                <p:nvCxnSpPr>
                  <p:cNvPr id="86" name="Conector recto 85">
                    <a:extLst>
                      <a:ext uri="{FF2B5EF4-FFF2-40B4-BE49-F238E27FC236}">
                        <a16:creationId xmlns:a16="http://schemas.microsoft.com/office/drawing/2014/main" id="{D02B4FC4-7DA2-191F-C235-951C715ABF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425373" y="1938427"/>
                    <a:ext cx="0" cy="576000"/>
                  </a:xfrm>
                  <a:prstGeom prst="line">
                    <a:avLst/>
                  </a:prstGeom>
                  <a:ln w="19050">
                    <a:solidFill>
                      <a:srgbClr val="92D050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7" name="Grupo 86">
                    <a:extLst>
                      <a:ext uri="{FF2B5EF4-FFF2-40B4-BE49-F238E27FC236}">
                        <a16:creationId xmlns:a16="http://schemas.microsoft.com/office/drawing/2014/main" id="{6F59296C-BF5D-9051-3B92-51048A654446}"/>
                      </a:ext>
                    </a:extLst>
                  </p:cNvPr>
                  <p:cNvGrpSpPr/>
                  <p:nvPr/>
                </p:nvGrpSpPr>
                <p:grpSpPr>
                  <a:xfrm>
                    <a:off x="826990" y="1623117"/>
                    <a:ext cx="920859" cy="871076"/>
                    <a:chOff x="826990" y="1623117"/>
                    <a:chExt cx="920859" cy="871076"/>
                  </a:xfrm>
                </p:grpSpPr>
                <p:cxnSp>
                  <p:nvCxnSpPr>
                    <p:cNvPr id="88" name="Conector recto 87">
                      <a:extLst>
                        <a:ext uri="{FF2B5EF4-FFF2-40B4-BE49-F238E27FC236}">
                          <a16:creationId xmlns:a16="http://schemas.microsoft.com/office/drawing/2014/main" id="{37E0E17F-0017-27E4-5794-938A8073046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190528" y="1918193"/>
                      <a:ext cx="0" cy="576000"/>
                    </a:xfrm>
                    <a:prstGeom prst="line">
                      <a:avLst/>
                    </a:prstGeom>
                    <a:ln w="19050">
                      <a:solidFill>
                        <a:srgbClr val="92D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9" name="Conector recto 88">
                      <a:extLst>
                        <a:ext uri="{FF2B5EF4-FFF2-40B4-BE49-F238E27FC236}">
                          <a16:creationId xmlns:a16="http://schemas.microsoft.com/office/drawing/2014/main" id="{E75F282D-017F-2940-DE22-9212F559C3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961003" y="1634601"/>
                      <a:ext cx="330220" cy="295586"/>
                    </a:xfrm>
                    <a:prstGeom prst="line">
                      <a:avLst/>
                    </a:prstGeom>
                    <a:ln w="19050">
                      <a:solidFill>
                        <a:srgbClr val="92D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0" name="Conector recto 89">
                      <a:extLst>
                        <a:ext uri="{FF2B5EF4-FFF2-40B4-BE49-F238E27FC236}">
                          <a16:creationId xmlns:a16="http://schemas.microsoft.com/office/drawing/2014/main" id="{168241C0-FD55-629C-D734-C28DF89C3F3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185183" y="1623117"/>
                      <a:ext cx="330220" cy="295586"/>
                    </a:xfrm>
                    <a:prstGeom prst="line">
                      <a:avLst/>
                    </a:prstGeom>
                    <a:ln w="19050">
                      <a:solidFill>
                        <a:srgbClr val="92D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1" name="Conector recto 90">
                      <a:extLst>
                        <a:ext uri="{FF2B5EF4-FFF2-40B4-BE49-F238E27FC236}">
                          <a16:creationId xmlns:a16="http://schemas.microsoft.com/office/drawing/2014/main" id="{1F376EB4-E16D-1FE2-5EB6-27F20F98F97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417629" y="1635017"/>
                      <a:ext cx="330220" cy="295586"/>
                    </a:xfrm>
                    <a:prstGeom prst="line">
                      <a:avLst/>
                    </a:prstGeom>
                    <a:ln w="19050">
                      <a:solidFill>
                        <a:srgbClr val="92D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" name="Conector recto 91">
                      <a:extLst>
                        <a:ext uri="{FF2B5EF4-FFF2-40B4-BE49-F238E27FC236}">
                          <a16:creationId xmlns:a16="http://schemas.microsoft.com/office/drawing/2014/main" id="{CFADC2F7-ED76-C4FF-FF8D-67ABE85D32F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33880" y="2130172"/>
                      <a:ext cx="729035" cy="0"/>
                    </a:xfrm>
                    <a:prstGeom prst="line">
                      <a:avLst/>
                    </a:prstGeom>
                    <a:ln w="19050">
                      <a:solidFill>
                        <a:srgbClr val="92D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" name="Conector recto 92">
                      <a:extLst>
                        <a:ext uri="{FF2B5EF4-FFF2-40B4-BE49-F238E27FC236}">
                          <a16:creationId xmlns:a16="http://schemas.microsoft.com/office/drawing/2014/main" id="{110BE138-939D-327B-E168-E6FFDD20695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26990" y="2349832"/>
                      <a:ext cx="729035" cy="0"/>
                    </a:xfrm>
                    <a:prstGeom prst="line">
                      <a:avLst/>
                    </a:prstGeom>
                    <a:ln w="19050">
                      <a:solidFill>
                        <a:srgbClr val="92D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" name="Conector recto 93">
                      <a:extLst>
                        <a:ext uri="{FF2B5EF4-FFF2-40B4-BE49-F238E27FC236}">
                          <a16:creationId xmlns:a16="http://schemas.microsoft.com/office/drawing/2014/main" id="{23B90A02-F4ED-359E-8212-F710AA9B801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1004846" y="1770910"/>
                      <a:ext cx="729035" cy="0"/>
                    </a:xfrm>
                    <a:prstGeom prst="line">
                      <a:avLst/>
                    </a:prstGeom>
                    <a:ln w="19050">
                      <a:solidFill>
                        <a:srgbClr val="92D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5" name="Conector recto 94">
                      <a:extLst>
                        <a:ext uri="{FF2B5EF4-FFF2-40B4-BE49-F238E27FC236}">
                          <a16:creationId xmlns:a16="http://schemas.microsoft.com/office/drawing/2014/main" id="{D43ED0BB-FC60-12A7-13A8-DD69A58C2F3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1733881" y="1770910"/>
                      <a:ext cx="0" cy="576000"/>
                    </a:xfrm>
                    <a:prstGeom prst="line">
                      <a:avLst/>
                    </a:prstGeom>
                    <a:ln w="19050">
                      <a:solidFill>
                        <a:srgbClr val="92D050"/>
                      </a:solidFill>
                      <a:prstDash val="sys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</p:grpSp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69207A70-0457-D23F-16ED-E64A01F11709}"/>
                </a:ext>
              </a:extLst>
            </p:cNvPr>
            <p:cNvSpPr/>
            <p:nvPr/>
          </p:nvSpPr>
          <p:spPr>
            <a:xfrm rot="19775651">
              <a:off x="1095193" y="1577603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D8CE44E9-5343-EFDB-B23B-105141D9A4F9}"/>
                </a:ext>
              </a:extLst>
            </p:cNvPr>
            <p:cNvSpPr/>
            <p:nvPr/>
          </p:nvSpPr>
          <p:spPr>
            <a:xfrm rot="19775651">
              <a:off x="1279946" y="1577603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6" name="Elipse 45">
              <a:extLst>
                <a:ext uri="{FF2B5EF4-FFF2-40B4-BE49-F238E27FC236}">
                  <a16:creationId xmlns:a16="http://schemas.microsoft.com/office/drawing/2014/main" id="{126F427A-FA32-B1EE-6E13-AC04C46A9111}"/>
                </a:ext>
              </a:extLst>
            </p:cNvPr>
            <p:cNvSpPr/>
            <p:nvPr/>
          </p:nvSpPr>
          <p:spPr>
            <a:xfrm rot="19775651">
              <a:off x="1478191" y="1577604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7" name="Elipse 46">
              <a:extLst>
                <a:ext uri="{FF2B5EF4-FFF2-40B4-BE49-F238E27FC236}">
                  <a16:creationId xmlns:a16="http://schemas.microsoft.com/office/drawing/2014/main" id="{D991FD60-7AD6-C7EA-DCB5-E0D735681898}"/>
                </a:ext>
              </a:extLst>
            </p:cNvPr>
            <p:cNvSpPr/>
            <p:nvPr/>
          </p:nvSpPr>
          <p:spPr>
            <a:xfrm rot="19775651">
              <a:off x="1704210" y="1577604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8" name="Elipse 47">
              <a:extLst>
                <a:ext uri="{FF2B5EF4-FFF2-40B4-BE49-F238E27FC236}">
                  <a16:creationId xmlns:a16="http://schemas.microsoft.com/office/drawing/2014/main" id="{D6ABFF91-69CA-25C5-D2D6-D06A8F49E132}"/>
                </a:ext>
              </a:extLst>
            </p:cNvPr>
            <p:cNvSpPr/>
            <p:nvPr/>
          </p:nvSpPr>
          <p:spPr>
            <a:xfrm rot="19775651">
              <a:off x="1107842" y="1725590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49" name="Elipse 48">
              <a:extLst>
                <a:ext uri="{FF2B5EF4-FFF2-40B4-BE49-F238E27FC236}">
                  <a16:creationId xmlns:a16="http://schemas.microsoft.com/office/drawing/2014/main" id="{CD06339B-4BD9-7800-B2B1-50B5C0A2C183}"/>
                </a:ext>
              </a:extLst>
            </p:cNvPr>
            <p:cNvSpPr/>
            <p:nvPr/>
          </p:nvSpPr>
          <p:spPr>
            <a:xfrm rot="19775651">
              <a:off x="1317121" y="1732349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0" name="Elipse 49">
              <a:extLst>
                <a:ext uri="{FF2B5EF4-FFF2-40B4-BE49-F238E27FC236}">
                  <a16:creationId xmlns:a16="http://schemas.microsoft.com/office/drawing/2014/main" id="{6BA65D45-27E9-C7DA-D77E-78CA0BEEF595}"/>
                </a:ext>
              </a:extLst>
            </p:cNvPr>
            <p:cNvSpPr/>
            <p:nvPr/>
          </p:nvSpPr>
          <p:spPr>
            <a:xfrm rot="19775651">
              <a:off x="1566586" y="1726347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Elipse 50">
              <a:extLst>
                <a:ext uri="{FF2B5EF4-FFF2-40B4-BE49-F238E27FC236}">
                  <a16:creationId xmlns:a16="http://schemas.microsoft.com/office/drawing/2014/main" id="{BE9998AE-32A6-4C19-2E0C-CF7ED1E18C0A}"/>
                </a:ext>
              </a:extLst>
            </p:cNvPr>
            <p:cNvSpPr/>
            <p:nvPr/>
          </p:nvSpPr>
          <p:spPr>
            <a:xfrm rot="19775651">
              <a:off x="963291" y="2082147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2" name="Elipse 51">
              <a:extLst>
                <a:ext uri="{FF2B5EF4-FFF2-40B4-BE49-F238E27FC236}">
                  <a16:creationId xmlns:a16="http://schemas.microsoft.com/office/drawing/2014/main" id="{A45C6744-31AE-3C6C-B56E-3794FE694791}"/>
                </a:ext>
              </a:extLst>
            </p:cNvPr>
            <p:cNvSpPr/>
            <p:nvPr/>
          </p:nvSpPr>
          <p:spPr>
            <a:xfrm rot="19775651">
              <a:off x="1172198" y="2086188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A66736D2-90D9-C70E-CC46-EA13C6618DF9}"/>
                </a:ext>
              </a:extLst>
            </p:cNvPr>
            <p:cNvSpPr/>
            <p:nvPr/>
          </p:nvSpPr>
          <p:spPr>
            <a:xfrm rot="19775651">
              <a:off x="1390996" y="2082145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73ADB148-D6E8-8FAC-EBF4-37E91248D527}"/>
                </a:ext>
              </a:extLst>
            </p:cNvPr>
            <p:cNvSpPr/>
            <p:nvPr/>
          </p:nvSpPr>
          <p:spPr>
            <a:xfrm rot="19775651">
              <a:off x="969562" y="2297270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70749936-D7CA-86CF-D0E1-33C33F2C8AF7}"/>
                </a:ext>
              </a:extLst>
            </p:cNvPr>
            <p:cNvSpPr/>
            <p:nvPr/>
          </p:nvSpPr>
          <p:spPr>
            <a:xfrm rot="19775651">
              <a:off x="1174419" y="2297271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E39ACE38-2AF0-E959-BC4C-697277F739D6}"/>
                </a:ext>
              </a:extLst>
            </p:cNvPr>
            <p:cNvSpPr/>
            <p:nvPr/>
          </p:nvSpPr>
          <p:spPr>
            <a:xfrm rot="19775651">
              <a:off x="1390995" y="2300920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21492BCE-ECBF-1F45-82C1-A7855628260C}"/>
                </a:ext>
              </a:extLst>
            </p:cNvPr>
            <p:cNvSpPr/>
            <p:nvPr/>
          </p:nvSpPr>
          <p:spPr>
            <a:xfrm rot="19775651">
              <a:off x="975981" y="1864101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8" name="Elipse 57">
              <a:extLst>
                <a:ext uri="{FF2B5EF4-FFF2-40B4-BE49-F238E27FC236}">
                  <a16:creationId xmlns:a16="http://schemas.microsoft.com/office/drawing/2014/main" id="{140F2EAA-DFAE-1E94-99C4-1FF5C6B466B0}"/>
                </a:ext>
              </a:extLst>
            </p:cNvPr>
            <p:cNvSpPr/>
            <p:nvPr/>
          </p:nvSpPr>
          <p:spPr>
            <a:xfrm rot="19775651">
              <a:off x="1200651" y="1868449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197B9DFD-D7B5-B7D3-05EC-5AC7DA751DD4}"/>
                </a:ext>
              </a:extLst>
            </p:cNvPr>
            <p:cNvSpPr/>
            <p:nvPr/>
          </p:nvSpPr>
          <p:spPr>
            <a:xfrm rot="19775651">
              <a:off x="1403099" y="1865791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0" name="Elipse 59">
              <a:extLst>
                <a:ext uri="{FF2B5EF4-FFF2-40B4-BE49-F238E27FC236}">
                  <a16:creationId xmlns:a16="http://schemas.microsoft.com/office/drawing/2014/main" id="{E85689AA-E12F-D36E-55F5-140FA5F95ABE}"/>
                </a:ext>
              </a:extLst>
            </p:cNvPr>
            <p:cNvSpPr/>
            <p:nvPr/>
          </p:nvSpPr>
          <p:spPr>
            <a:xfrm rot="19775651">
              <a:off x="1708682" y="1730287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Elipse 60">
              <a:extLst>
                <a:ext uri="{FF2B5EF4-FFF2-40B4-BE49-F238E27FC236}">
                  <a16:creationId xmlns:a16="http://schemas.microsoft.com/office/drawing/2014/main" id="{4A8936B8-8B19-05CE-CB77-846E00C9F54B}"/>
                </a:ext>
              </a:extLst>
            </p:cNvPr>
            <p:cNvSpPr/>
            <p:nvPr/>
          </p:nvSpPr>
          <p:spPr>
            <a:xfrm rot="19775651">
              <a:off x="951226" y="1725293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2" name="Elipse 61">
              <a:extLst>
                <a:ext uri="{FF2B5EF4-FFF2-40B4-BE49-F238E27FC236}">
                  <a16:creationId xmlns:a16="http://schemas.microsoft.com/office/drawing/2014/main" id="{BFE6C8F0-F356-576E-B218-099D8DB3ED3D}"/>
                </a:ext>
              </a:extLst>
            </p:cNvPr>
            <p:cNvSpPr/>
            <p:nvPr/>
          </p:nvSpPr>
          <p:spPr>
            <a:xfrm rot="19775651">
              <a:off x="790934" y="1872969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3" name="Elipse 62">
              <a:extLst>
                <a:ext uri="{FF2B5EF4-FFF2-40B4-BE49-F238E27FC236}">
                  <a16:creationId xmlns:a16="http://schemas.microsoft.com/office/drawing/2014/main" id="{3C6CB42F-E378-77CB-7CC6-827300C6CB87}"/>
                </a:ext>
              </a:extLst>
            </p:cNvPr>
            <p:cNvSpPr/>
            <p:nvPr/>
          </p:nvSpPr>
          <p:spPr>
            <a:xfrm rot="19775651">
              <a:off x="785991" y="2086187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4" name="Elipse 63">
              <a:extLst>
                <a:ext uri="{FF2B5EF4-FFF2-40B4-BE49-F238E27FC236}">
                  <a16:creationId xmlns:a16="http://schemas.microsoft.com/office/drawing/2014/main" id="{426D6585-B168-E22C-17B0-F457FEEFC3B8}"/>
                </a:ext>
              </a:extLst>
            </p:cNvPr>
            <p:cNvSpPr/>
            <p:nvPr/>
          </p:nvSpPr>
          <p:spPr>
            <a:xfrm rot="19775651">
              <a:off x="794454" y="2296144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A3326D16-738F-4D99-7412-1BC887259642}"/>
                </a:ext>
              </a:extLst>
            </p:cNvPr>
            <p:cNvSpPr/>
            <p:nvPr/>
          </p:nvSpPr>
          <p:spPr>
            <a:xfrm rot="19775651">
              <a:off x="785991" y="2458300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Elipse 65">
              <a:extLst>
                <a:ext uri="{FF2B5EF4-FFF2-40B4-BE49-F238E27FC236}">
                  <a16:creationId xmlns:a16="http://schemas.microsoft.com/office/drawing/2014/main" id="{23F5A47F-00C1-6BA3-2349-0BE81522FA03}"/>
                </a:ext>
              </a:extLst>
            </p:cNvPr>
            <p:cNvSpPr/>
            <p:nvPr/>
          </p:nvSpPr>
          <p:spPr>
            <a:xfrm rot="19775651">
              <a:off x="971498" y="2462753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FAA00647-BB88-3F77-AD8B-15786ABBF08A}"/>
                </a:ext>
              </a:extLst>
            </p:cNvPr>
            <p:cNvSpPr/>
            <p:nvPr/>
          </p:nvSpPr>
          <p:spPr>
            <a:xfrm rot="19775651">
              <a:off x="1176665" y="2462133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8" name="Elipse 67">
              <a:extLst>
                <a:ext uri="{FF2B5EF4-FFF2-40B4-BE49-F238E27FC236}">
                  <a16:creationId xmlns:a16="http://schemas.microsoft.com/office/drawing/2014/main" id="{FBC957C4-D571-A022-D5AD-4C2D06BC1055}"/>
                </a:ext>
              </a:extLst>
            </p:cNvPr>
            <p:cNvSpPr/>
            <p:nvPr/>
          </p:nvSpPr>
          <p:spPr>
            <a:xfrm rot="19775651">
              <a:off x="1391397" y="2454763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9C59E1A6-E976-E4A3-BC8C-CC68DB9A02CA}"/>
                </a:ext>
              </a:extLst>
            </p:cNvPr>
            <p:cNvSpPr/>
            <p:nvPr/>
          </p:nvSpPr>
          <p:spPr>
            <a:xfrm rot="19775651">
              <a:off x="1539769" y="2449302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0" name="Elipse 69">
              <a:extLst>
                <a:ext uri="{FF2B5EF4-FFF2-40B4-BE49-F238E27FC236}">
                  <a16:creationId xmlns:a16="http://schemas.microsoft.com/office/drawing/2014/main" id="{693E0B4C-3223-840B-85B4-96AF233F1FEB}"/>
                </a:ext>
              </a:extLst>
            </p:cNvPr>
            <p:cNvSpPr/>
            <p:nvPr/>
          </p:nvSpPr>
          <p:spPr>
            <a:xfrm rot="19775651">
              <a:off x="1552263" y="2301779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C36D558B-56B8-552A-4A2F-65671EA2324C}"/>
                </a:ext>
              </a:extLst>
            </p:cNvPr>
            <p:cNvSpPr/>
            <p:nvPr/>
          </p:nvSpPr>
          <p:spPr>
            <a:xfrm rot="19775651">
              <a:off x="1546439" y="1868586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D920C26A-E5E8-74D4-8E3F-857A76683FAD}"/>
                </a:ext>
              </a:extLst>
            </p:cNvPr>
            <p:cNvSpPr/>
            <p:nvPr/>
          </p:nvSpPr>
          <p:spPr>
            <a:xfrm rot="19775651">
              <a:off x="1857174" y="1571990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3" name="Elipse 72">
              <a:extLst>
                <a:ext uri="{FF2B5EF4-FFF2-40B4-BE49-F238E27FC236}">
                  <a16:creationId xmlns:a16="http://schemas.microsoft.com/office/drawing/2014/main" id="{CAF02EB5-B3E9-CBCF-F516-3FE3B575EBF1}"/>
                </a:ext>
              </a:extLst>
            </p:cNvPr>
            <p:cNvSpPr/>
            <p:nvPr/>
          </p:nvSpPr>
          <p:spPr>
            <a:xfrm rot="19775651">
              <a:off x="1713360" y="2300919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67217BC6-CAA3-48E8-E7F5-31ED2620635B}"/>
                </a:ext>
              </a:extLst>
            </p:cNvPr>
            <p:cNvSpPr/>
            <p:nvPr/>
          </p:nvSpPr>
          <p:spPr>
            <a:xfrm rot="19775651">
              <a:off x="1870130" y="2178498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cxnSp>
          <p:nvCxnSpPr>
            <p:cNvPr id="75" name="Conector recto 74">
              <a:extLst>
                <a:ext uri="{FF2B5EF4-FFF2-40B4-BE49-F238E27FC236}">
                  <a16:creationId xmlns:a16="http://schemas.microsoft.com/office/drawing/2014/main" id="{34E5FBD5-F21E-7AFA-0DB2-3DFBE8CB3E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8461" y="1814959"/>
              <a:ext cx="330220" cy="295586"/>
            </a:xfrm>
            <a:prstGeom prst="line">
              <a:avLst/>
            </a:prstGeom>
            <a:ln w="1905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cto 75">
              <a:extLst>
                <a:ext uri="{FF2B5EF4-FFF2-40B4-BE49-F238E27FC236}">
                  <a16:creationId xmlns:a16="http://schemas.microsoft.com/office/drawing/2014/main" id="{6FE91847-F067-032E-E0C5-C89CC179F1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78623" y="2038023"/>
              <a:ext cx="330220" cy="295586"/>
            </a:xfrm>
            <a:prstGeom prst="line">
              <a:avLst/>
            </a:prstGeom>
            <a:ln w="19050">
              <a:solidFill>
                <a:srgbClr val="92D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F4FD200D-61B8-C833-AFC6-4F4D5583F114}"/>
                </a:ext>
              </a:extLst>
            </p:cNvPr>
            <p:cNvSpPr/>
            <p:nvPr/>
          </p:nvSpPr>
          <p:spPr>
            <a:xfrm rot="19775651">
              <a:off x="1863739" y="1808218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4293A6C3-ECB7-7049-5D2F-EB3A74F12019}"/>
                </a:ext>
              </a:extLst>
            </p:cNvPr>
            <p:cNvSpPr/>
            <p:nvPr/>
          </p:nvSpPr>
          <p:spPr>
            <a:xfrm rot="19775651">
              <a:off x="1865382" y="2034675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5A575C1C-48B3-063A-9711-073D3CD4F7FF}"/>
                </a:ext>
              </a:extLst>
            </p:cNvPr>
            <p:cNvSpPr/>
            <p:nvPr/>
          </p:nvSpPr>
          <p:spPr>
            <a:xfrm rot="19775651">
              <a:off x="1707980" y="2175072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E9085FF8-BCE0-181C-1DEC-B426EEBA4CB4}"/>
                </a:ext>
              </a:extLst>
            </p:cNvPr>
            <p:cNvSpPr/>
            <p:nvPr/>
          </p:nvSpPr>
          <p:spPr>
            <a:xfrm rot="19775651">
              <a:off x="1552810" y="2085744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2CB001D6-16E9-2954-A1BC-ADA9A538086C}"/>
                </a:ext>
              </a:extLst>
            </p:cNvPr>
            <p:cNvSpPr/>
            <p:nvPr/>
          </p:nvSpPr>
          <p:spPr>
            <a:xfrm rot="19775651">
              <a:off x="1704210" y="1943144"/>
              <a:ext cx="55825" cy="53730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lumMod val="5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kern="0" dirty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715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>
            <a:extLst>
              <a:ext uri="{FF2B5EF4-FFF2-40B4-BE49-F238E27FC236}">
                <a16:creationId xmlns:a16="http://schemas.microsoft.com/office/drawing/2014/main" id="{7CB9D5EF-1E7C-B45B-3BCA-D3E91D53C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s-ES_tradnl" dirty="0"/>
              <a:t>Industrial Case </a:t>
            </a:r>
            <a:r>
              <a:rPr lang="es-ES_tradnl" dirty="0" err="1"/>
              <a:t>Study</a:t>
            </a:r>
            <a:endParaRPr lang="es-ES_tradnl" sz="1600" dirty="0"/>
          </a:p>
        </p:txBody>
      </p:sp>
      <p:sp>
        <p:nvSpPr>
          <p:cNvPr id="7" name="3 Marcador de número de diapositiva">
            <a:extLst>
              <a:ext uri="{FF2B5EF4-FFF2-40B4-BE49-F238E27FC236}">
                <a16:creationId xmlns:a16="http://schemas.microsoft.com/office/drawing/2014/main" id="{3FBD6CCE-AC75-5000-816D-B989B03AC1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14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16EA71CC-B2B1-551B-DE1D-3F49DE5CA6AD}"/>
              </a:ext>
            </a:extLst>
          </p:cNvPr>
          <p:cNvGrpSpPr/>
          <p:nvPr/>
        </p:nvGrpSpPr>
        <p:grpSpPr>
          <a:xfrm>
            <a:off x="1547664" y="1502275"/>
            <a:ext cx="5852172" cy="4334265"/>
            <a:chOff x="1547664" y="1502275"/>
            <a:chExt cx="5852172" cy="4334265"/>
          </a:xfrm>
        </p:grpSpPr>
        <p:pic>
          <p:nvPicPr>
            <p:cNvPr id="3" name="Imagen 2" descr="Gráfico, Gráfico de dispersión&#10;&#10;Descripción generada automáticamente">
              <a:extLst>
                <a:ext uri="{FF2B5EF4-FFF2-40B4-BE49-F238E27FC236}">
                  <a16:creationId xmlns:a16="http://schemas.microsoft.com/office/drawing/2014/main" id="{B5903B80-01C1-82EB-9A38-FD9E2D37F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1502275"/>
              <a:ext cx="5852172" cy="4334265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55872AE-8913-E49E-4F9C-0B684D2320D6}"/>
                </a:ext>
              </a:extLst>
            </p:cNvPr>
            <p:cNvSpPr txBox="1"/>
            <p:nvPr/>
          </p:nvSpPr>
          <p:spPr>
            <a:xfrm>
              <a:off x="3904830" y="1564667"/>
              <a:ext cx="133434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dirty="0"/>
                <a:t>Score plot</a:t>
              </a:r>
            </a:p>
          </p:txBody>
        </p:sp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26A19A12-5A8D-F7B2-F5C8-F060645062A0}"/>
              </a:ext>
            </a:extLst>
          </p:cNvPr>
          <p:cNvSpPr txBox="1"/>
          <p:nvPr/>
        </p:nvSpPr>
        <p:spPr>
          <a:xfrm>
            <a:off x="2267744" y="982781"/>
            <a:ext cx="472815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/>
              <a:t>PLS model with two components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4F5B658-99BA-F733-753C-767E4F907754}"/>
              </a:ext>
            </a:extLst>
          </p:cNvPr>
          <p:cNvSpPr txBox="1"/>
          <p:nvPr/>
        </p:nvSpPr>
        <p:spPr>
          <a:xfrm>
            <a:off x="7271285" y="918336"/>
            <a:ext cx="122501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/>
              <a:t>R</a:t>
            </a:r>
            <a:r>
              <a:rPr lang="en-GB" b="1" baseline="30000" dirty="0"/>
              <a:t>2</a:t>
            </a:r>
            <a:r>
              <a:rPr lang="en-GB" dirty="0"/>
              <a:t>: 26.73%</a:t>
            </a:r>
          </a:p>
          <a:p>
            <a:r>
              <a:rPr lang="en-GB" b="1" dirty="0"/>
              <a:t>Q</a:t>
            </a:r>
            <a:r>
              <a:rPr lang="en-GB" b="1" baseline="30000" dirty="0"/>
              <a:t>2</a:t>
            </a:r>
            <a:r>
              <a:rPr lang="en-GB" dirty="0"/>
              <a:t>: 25.63%</a:t>
            </a:r>
          </a:p>
        </p:txBody>
      </p:sp>
    </p:spTree>
    <p:extLst>
      <p:ext uri="{BB962C8B-B14F-4D97-AF65-F5344CB8AC3E}">
        <p14:creationId xmlns:p14="http://schemas.microsoft.com/office/powerpoint/2010/main" val="40651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A6F77866-D765-14E4-DE47-EC1D031B6896}"/>
              </a:ext>
            </a:extLst>
          </p:cNvPr>
          <p:cNvGrpSpPr/>
          <p:nvPr/>
        </p:nvGrpSpPr>
        <p:grpSpPr>
          <a:xfrm>
            <a:off x="-295" y="1478878"/>
            <a:ext cx="3402532" cy="2622030"/>
            <a:chOff x="-295" y="1478878"/>
            <a:chExt cx="3402532" cy="2622030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8621377E-9316-0A3D-5048-23A41AD286D5}"/>
                </a:ext>
              </a:extLst>
            </p:cNvPr>
            <p:cNvGrpSpPr/>
            <p:nvPr/>
          </p:nvGrpSpPr>
          <p:grpSpPr>
            <a:xfrm>
              <a:off x="-295" y="1478878"/>
              <a:ext cx="3402532" cy="2622030"/>
              <a:chOff x="6186" y="2405690"/>
              <a:chExt cx="3402532" cy="2622030"/>
            </a:xfrm>
          </p:grpSpPr>
          <p:pic>
            <p:nvPicPr>
              <p:cNvPr id="7" name="Imagen 6" descr="Gráfico&#10;&#10;Descripción generada automáticamente">
                <a:extLst>
                  <a:ext uri="{FF2B5EF4-FFF2-40B4-BE49-F238E27FC236}">
                    <a16:creationId xmlns:a16="http://schemas.microsoft.com/office/drawing/2014/main" id="{1183EDBC-FE5C-5F35-96FD-6FC2567FA3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86" y="2507720"/>
                <a:ext cx="3402532" cy="2520000"/>
              </a:xfrm>
              <a:prstGeom prst="rect">
                <a:avLst/>
              </a:prstGeom>
            </p:spPr>
          </p:pic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516FA1D-17B1-D1CC-2EA2-4EB6D579C626}"/>
                  </a:ext>
                </a:extLst>
              </p:cNvPr>
              <p:cNvSpPr txBox="1"/>
              <p:nvPr/>
            </p:nvSpPr>
            <p:spPr>
              <a:xfrm>
                <a:off x="1079735" y="2405690"/>
                <a:ext cx="14105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PLS inversion</a:t>
                </a:r>
              </a:p>
            </p:txBody>
          </p:sp>
        </p:grpSp>
        <p:sp>
          <p:nvSpPr>
            <p:cNvPr id="4" name="Forma libre: forma 3">
              <a:extLst>
                <a:ext uri="{FF2B5EF4-FFF2-40B4-BE49-F238E27FC236}">
                  <a16:creationId xmlns:a16="http://schemas.microsoft.com/office/drawing/2014/main" id="{89701CD1-3FEB-9A73-F523-475D431898F0}"/>
                </a:ext>
              </a:extLst>
            </p:cNvPr>
            <p:cNvSpPr/>
            <p:nvPr/>
          </p:nvSpPr>
          <p:spPr>
            <a:xfrm>
              <a:off x="1286933" y="2209800"/>
              <a:ext cx="1236134" cy="1270000"/>
            </a:xfrm>
            <a:custGeom>
              <a:avLst/>
              <a:gdLst>
                <a:gd name="connsiteX0" fmla="*/ 0 w 1236134"/>
                <a:gd name="connsiteY0" fmla="*/ 135467 h 1270000"/>
                <a:gd name="connsiteX1" fmla="*/ 262467 w 1236134"/>
                <a:gd name="connsiteY1" fmla="*/ 1253067 h 1270000"/>
                <a:gd name="connsiteX2" fmla="*/ 508000 w 1236134"/>
                <a:gd name="connsiteY2" fmla="*/ 1270000 h 1270000"/>
                <a:gd name="connsiteX3" fmla="*/ 804334 w 1236134"/>
                <a:gd name="connsiteY3" fmla="*/ 1202267 h 1270000"/>
                <a:gd name="connsiteX4" fmla="*/ 999067 w 1236134"/>
                <a:gd name="connsiteY4" fmla="*/ 1100667 h 1270000"/>
                <a:gd name="connsiteX5" fmla="*/ 1151467 w 1236134"/>
                <a:gd name="connsiteY5" fmla="*/ 931333 h 1270000"/>
                <a:gd name="connsiteX6" fmla="*/ 1236134 w 1236134"/>
                <a:gd name="connsiteY6" fmla="*/ 711200 h 1270000"/>
                <a:gd name="connsiteX7" fmla="*/ 1236134 w 1236134"/>
                <a:gd name="connsiteY7" fmla="*/ 567267 h 1270000"/>
                <a:gd name="connsiteX8" fmla="*/ 1143000 w 1236134"/>
                <a:gd name="connsiteY8" fmla="*/ 330200 h 1270000"/>
                <a:gd name="connsiteX9" fmla="*/ 982134 w 1236134"/>
                <a:gd name="connsiteY9" fmla="*/ 177800 h 1270000"/>
                <a:gd name="connsiteX10" fmla="*/ 795867 w 1236134"/>
                <a:gd name="connsiteY10" fmla="*/ 59267 h 1270000"/>
                <a:gd name="connsiteX11" fmla="*/ 516467 w 1236134"/>
                <a:gd name="connsiteY11" fmla="*/ 0 h 1270000"/>
                <a:gd name="connsiteX12" fmla="*/ 245534 w 1236134"/>
                <a:gd name="connsiteY12" fmla="*/ 33867 h 1270000"/>
                <a:gd name="connsiteX13" fmla="*/ 42334 w 1236134"/>
                <a:gd name="connsiteY13" fmla="*/ 84667 h 1270000"/>
                <a:gd name="connsiteX14" fmla="*/ 0 w 1236134"/>
                <a:gd name="connsiteY14" fmla="*/ 135467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36134" h="1270000">
                  <a:moveTo>
                    <a:pt x="0" y="135467"/>
                  </a:moveTo>
                  <a:lnTo>
                    <a:pt x="262467" y="1253067"/>
                  </a:lnTo>
                  <a:lnTo>
                    <a:pt x="508000" y="1270000"/>
                  </a:lnTo>
                  <a:lnTo>
                    <a:pt x="804334" y="1202267"/>
                  </a:lnTo>
                  <a:lnTo>
                    <a:pt x="999067" y="1100667"/>
                  </a:lnTo>
                  <a:lnTo>
                    <a:pt x="1151467" y="931333"/>
                  </a:lnTo>
                  <a:lnTo>
                    <a:pt x="1236134" y="711200"/>
                  </a:lnTo>
                  <a:lnTo>
                    <a:pt x="1236134" y="567267"/>
                  </a:lnTo>
                  <a:lnTo>
                    <a:pt x="1143000" y="330200"/>
                  </a:lnTo>
                  <a:lnTo>
                    <a:pt x="982134" y="177800"/>
                  </a:lnTo>
                  <a:lnTo>
                    <a:pt x="795867" y="59267"/>
                  </a:lnTo>
                  <a:lnTo>
                    <a:pt x="516467" y="0"/>
                  </a:lnTo>
                  <a:lnTo>
                    <a:pt x="245534" y="33867"/>
                  </a:lnTo>
                  <a:lnTo>
                    <a:pt x="42334" y="84667"/>
                  </a:lnTo>
                  <a:lnTo>
                    <a:pt x="0" y="135467"/>
                  </a:lnTo>
                  <a:close/>
                </a:path>
              </a:pathLst>
            </a:custGeom>
            <a:solidFill>
              <a:srgbClr val="EBF1DE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7AAD29B-E718-D0F3-B22D-475608288A37}"/>
              </a:ext>
            </a:extLst>
          </p:cNvPr>
          <p:cNvSpPr txBox="1"/>
          <p:nvPr/>
        </p:nvSpPr>
        <p:spPr>
          <a:xfrm>
            <a:off x="3011991" y="982781"/>
            <a:ext cx="37777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/>
              <a:t>Defining the Design Space</a:t>
            </a:r>
          </a:p>
        </p:txBody>
      </p:sp>
      <p:sp>
        <p:nvSpPr>
          <p:cNvPr id="128" name="1 Título">
            <a:extLst>
              <a:ext uri="{FF2B5EF4-FFF2-40B4-BE49-F238E27FC236}">
                <a16:creationId xmlns:a16="http://schemas.microsoft.com/office/drawing/2014/main" id="{850211D0-7DE2-CDB6-FDD6-7F242027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s-ES_tradnl" dirty="0"/>
              <a:t>Industrial Case </a:t>
            </a:r>
            <a:r>
              <a:rPr lang="es-ES_tradnl" dirty="0" err="1"/>
              <a:t>Study</a:t>
            </a:r>
            <a:endParaRPr lang="es-ES_tradnl" sz="1600" dirty="0"/>
          </a:p>
        </p:txBody>
      </p:sp>
      <p:sp>
        <p:nvSpPr>
          <p:cNvPr id="16" name="3 Marcador de número de diapositiva">
            <a:extLst>
              <a:ext uri="{FF2B5EF4-FFF2-40B4-BE49-F238E27FC236}">
                <a16:creationId xmlns:a16="http://schemas.microsoft.com/office/drawing/2014/main" id="{E70EA4A0-2BD3-2649-B7FA-D4A9188FC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16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29D8439-FD2B-7AFF-13CF-C43346FB4017}"/>
              </a:ext>
            </a:extLst>
          </p:cNvPr>
          <p:cNvGrpSpPr/>
          <p:nvPr/>
        </p:nvGrpSpPr>
        <p:grpSpPr>
          <a:xfrm>
            <a:off x="540524" y="2852579"/>
            <a:ext cx="1367180" cy="1719332"/>
            <a:chOff x="540524" y="2852579"/>
            <a:chExt cx="1367180" cy="1719332"/>
          </a:xfrm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873F7D9D-B24C-EA6F-86D0-E58EF9C8BDDD}"/>
                </a:ext>
              </a:extLst>
            </p:cNvPr>
            <p:cNvSpPr txBox="1"/>
            <p:nvPr/>
          </p:nvSpPr>
          <p:spPr>
            <a:xfrm>
              <a:off x="540524" y="4202579"/>
              <a:ext cx="1367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Null Space</a:t>
              </a:r>
            </a:p>
          </p:txBody>
        </p: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7F9DD993-1C90-4FC4-EEB4-C28FFDC24DAF}"/>
                </a:ext>
              </a:extLst>
            </p:cNvPr>
            <p:cNvCxnSpPr>
              <a:cxnSpLocks/>
            </p:cNvCxnSpPr>
            <p:nvPr/>
          </p:nvCxnSpPr>
          <p:spPr>
            <a:xfrm>
              <a:off x="1403648" y="2852579"/>
              <a:ext cx="0" cy="135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Imagen 27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F305FD7B-F2BC-8227-9AD3-DAFA0C5FF8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9"/>
          <a:stretch/>
        </p:blipFill>
        <p:spPr>
          <a:xfrm>
            <a:off x="2963070" y="4202579"/>
            <a:ext cx="3745595" cy="25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25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o 14">
            <a:extLst>
              <a:ext uri="{FF2B5EF4-FFF2-40B4-BE49-F238E27FC236}">
                <a16:creationId xmlns:a16="http://schemas.microsoft.com/office/drawing/2014/main" id="{8621377E-9316-0A3D-5048-23A41AD286D5}"/>
              </a:ext>
            </a:extLst>
          </p:cNvPr>
          <p:cNvGrpSpPr/>
          <p:nvPr/>
        </p:nvGrpSpPr>
        <p:grpSpPr>
          <a:xfrm>
            <a:off x="-295" y="1478878"/>
            <a:ext cx="3402532" cy="2622030"/>
            <a:chOff x="6186" y="2405690"/>
            <a:chExt cx="3402532" cy="2622030"/>
          </a:xfrm>
        </p:grpSpPr>
        <p:pic>
          <p:nvPicPr>
            <p:cNvPr id="7" name="Imagen 6" descr="Gráfico&#10;&#10;Descripción generada automáticamente">
              <a:extLst>
                <a:ext uri="{FF2B5EF4-FFF2-40B4-BE49-F238E27FC236}">
                  <a16:creationId xmlns:a16="http://schemas.microsoft.com/office/drawing/2014/main" id="{1183EDBC-FE5C-5F35-96FD-6FC2567FA3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" y="2507720"/>
              <a:ext cx="3402532" cy="2520000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1516FA1D-17B1-D1CC-2EA2-4EB6D579C626}"/>
                </a:ext>
              </a:extLst>
            </p:cNvPr>
            <p:cNvSpPr txBox="1"/>
            <p:nvPr/>
          </p:nvSpPr>
          <p:spPr>
            <a:xfrm>
              <a:off x="1079735" y="2405690"/>
              <a:ext cx="1410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PLS inversion</a:t>
              </a:r>
            </a:p>
          </p:txBody>
        </p:sp>
      </p:grpSp>
      <p:grpSp>
        <p:nvGrpSpPr>
          <p:cNvPr id="6" name="Grupo 5">
            <a:extLst>
              <a:ext uri="{FF2B5EF4-FFF2-40B4-BE49-F238E27FC236}">
                <a16:creationId xmlns:a16="http://schemas.microsoft.com/office/drawing/2014/main" id="{76D06434-2C6B-5504-F660-0B90B2C94B78}"/>
              </a:ext>
            </a:extLst>
          </p:cNvPr>
          <p:cNvGrpSpPr/>
          <p:nvPr/>
        </p:nvGrpSpPr>
        <p:grpSpPr>
          <a:xfrm>
            <a:off x="2963070" y="1478878"/>
            <a:ext cx="3645570" cy="2707712"/>
            <a:chOff x="2867463" y="1875968"/>
            <a:chExt cx="3645570" cy="2707712"/>
          </a:xfrm>
        </p:grpSpPr>
        <p:pic>
          <p:nvPicPr>
            <p:cNvPr id="5" name="Imagen 4" descr="Gráfico, Gráfico de dispersión&#10;&#10;Descripción generada automáticamente">
              <a:extLst>
                <a:ext uri="{FF2B5EF4-FFF2-40B4-BE49-F238E27FC236}">
                  <a16:creationId xmlns:a16="http://schemas.microsoft.com/office/drawing/2014/main" id="{62CE2700-8CE6-25EB-0946-FCB8BA132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67463" y="1883680"/>
              <a:ext cx="3645570" cy="2700000"/>
            </a:xfrm>
            <a:prstGeom prst="rect">
              <a:avLst/>
            </a:prstGeom>
          </p:spPr>
        </p:pic>
        <p:sp>
          <p:nvSpPr>
            <p:cNvPr id="113" name="CuadroTexto 112">
              <a:extLst>
                <a:ext uri="{FF2B5EF4-FFF2-40B4-BE49-F238E27FC236}">
                  <a16:creationId xmlns:a16="http://schemas.microsoft.com/office/drawing/2014/main" id="{447D89F9-41A5-39CD-C29D-9ABDEC06CC9D}"/>
                </a:ext>
              </a:extLst>
            </p:cNvPr>
            <p:cNvSpPr txBox="1"/>
            <p:nvPr/>
          </p:nvSpPr>
          <p:spPr>
            <a:xfrm>
              <a:off x="4175698" y="1875968"/>
              <a:ext cx="13557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Bayesian LM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7AAD29B-E718-D0F3-B22D-475608288A37}"/>
              </a:ext>
            </a:extLst>
          </p:cNvPr>
          <p:cNvSpPr txBox="1"/>
          <p:nvPr/>
        </p:nvSpPr>
        <p:spPr>
          <a:xfrm>
            <a:off x="3011991" y="982781"/>
            <a:ext cx="377776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/>
              <a:t>Defining the Design Space</a:t>
            </a:r>
          </a:p>
        </p:txBody>
      </p:sp>
      <p:sp>
        <p:nvSpPr>
          <p:cNvPr id="128" name="1 Título">
            <a:extLst>
              <a:ext uri="{FF2B5EF4-FFF2-40B4-BE49-F238E27FC236}">
                <a16:creationId xmlns:a16="http://schemas.microsoft.com/office/drawing/2014/main" id="{850211D0-7DE2-CDB6-FDD6-7F242027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s-ES_tradnl" dirty="0"/>
              <a:t>Industrial Case </a:t>
            </a:r>
            <a:r>
              <a:rPr lang="es-ES_tradnl" dirty="0" err="1"/>
              <a:t>Study</a:t>
            </a:r>
            <a:endParaRPr lang="es-ES_tradnl" sz="1600" dirty="0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F5CB0020-0963-A489-EC0E-28F9350D1B29}"/>
              </a:ext>
            </a:extLst>
          </p:cNvPr>
          <p:cNvGrpSpPr/>
          <p:nvPr/>
        </p:nvGrpSpPr>
        <p:grpSpPr>
          <a:xfrm>
            <a:off x="5875891" y="1475224"/>
            <a:ext cx="3304621" cy="2727355"/>
            <a:chOff x="5971778" y="2213813"/>
            <a:chExt cx="3304621" cy="2727355"/>
          </a:xfrm>
        </p:grpSpPr>
        <p:pic>
          <p:nvPicPr>
            <p:cNvPr id="3" name="Imagen 2" descr="Gráfico, Gráfico de dispersión&#10;&#10;Descripción generada automáticamente">
              <a:extLst>
                <a:ext uri="{FF2B5EF4-FFF2-40B4-BE49-F238E27FC236}">
                  <a16:creationId xmlns:a16="http://schemas.microsoft.com/office/drawing/2014/main" id="{4C02F24D-8516-7D83-C012-D5140C2702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353"/>
            <a:stretch/>
          </p:blipFill>
          <p:spPr>
            <a:xfrm>
              <a:off x="5971778" y="2241168"/>
              <a:ext cx="3304621" cy="2700000"/>
            </a:xfrm>
            <a:prstGeom prst="rect">
              <a:avLst/>
            </a:prstGeom>
          </p:spPr>
        </p:pic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9B196FFC-1DD7-493F-6FEB-A2C52A1A50E9}"/>
                </a:ext>
              </a:extLst>
            </p:cNvPr>
            <p:cNvSpPr txBox="1"/>
            <p:nvPr/>
          </p:nvSpPr>
          <p:spPr>
            <a:xfrm>
              <a:off x="7098890" y="2213813"/>
              <a:ext cx="16042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Random Forest</a:t>
              </a:r>
            </a:p>
          </p:txBody>
        </p:sp>
      </p:grpSp>
      <p:pic>
        <p:nvPicPr>
          <p:cNvPr id="21" name="Imagen 20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EEC1B2C3-204C-EEDC-C5BB-06293996DE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9"/>
          <a:stretch/>
        </p:blipFill>
        <p:spPr>
          <a:xfrm>
            <a:off x="2963070" y="4202579"/>
            <a:ext cx="3745595" cy="2519999"/>
          </a:xfrm>
          <a:prstGeom prst="rect">
            <a:avLst/>
          </a:prstGeom>
        </p:spPr>
      </p:pic>
      <p:sp>
        <p:nvSpPr>
          <p:cNvPr id="16" name="3 Marcador de número de diapositiva">
            <a:extLst>
              <a:ext uri="{FF2B5EF4-FFF2-40B4-BE49-F238E27FC236}">
                <a16:creationId xmlns:a16="http://schemas.microsoft.com/office/drawing/2014/main" id="{E70EA4A0-2BD3-2649-B7FA-D4A9188FC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16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0A00531-55CD-48E2-6F7E-5406EE95E2FE}"/>
              </a:ext>
            </a:extLst>
          </p:cNvPr>
          <p:cNvSpPr/>
          <p:nvPr/>
        </p:nvSpPr>
        <p:spPr>
          <a:xfrm>
            <a:off x="7574302" y="2131938"/>
            <a:ext cx="420893" cy="3693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0F582AF3-3E09-EA5E-5813-BD9CCE7A8091}"/>
              </a:ext>
            </a:extLst>
          </p:cNvPr>
          <p:cNvSpPr/>
          <p:nvPr/>
        </p:nvSpPr>
        <p:spPr>
          <a:xfrm>
            <a:off x="4738737" y="4603162"/>
            <a:ext cx="420893" cy="36933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29D8439-FD2B-7AFF-13CF-C43346FB4017}"/>
              </a:ext>
            </a:extLst>
          </p:cNvPr>
          <p:cNvGrpSpPr/>
          <p:nvPr/>
        </p:nvGrpSpPr>
        <p:grpSpPr>
          <a:xfrm>
            <a:off x="540524" y="2852579"/>
            <a:ext cx="1367180" cy="1719332"/>
            <a:chOff x="540524" y="2852579"/>
            <a:chExt cx="1367180" cy="1719332"/>
          </a:xfrm>
        </p:grpSpPr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873F7D9D-B24C-EA6F-86D0-E58EF9C8BDDD}"/>
                </a:ext>
              </a:extLst>
            </p:cNvPr>
            <p:cNvSpPr txBox="1"/>
            <p:nvPr/>
          </p:nvSpPr>
          <p:spPr>
            <a:xfrm>
              <a:off x="540524" y="4202579"/>
              <a:ext cx="13671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Null Space</a:t>
              </a:r>
            </a:p>
          </p:txBody>
        </p:sp>
        <p:cxnSp>
          <p:nvCxnSpPr>
            <p:cNvPr id="13" name="Conector recto de flecha 12">
              <a:extLst>
                <a:ext uri="{FF2B5EF4-FFF2-40B4-BE49-F238E27FC236}">
                  <a16:creationId xmlns:a16="http://schemas.microsoft.com/office/drawing/2014/main" id="{7F9DD993-1C90-4FC4-EEB4-C28FFDC24DAF}"/>
                </a:ext>
              </a:extLst>
            </p:cNvPr>
            <p:cNvCxnSpPr>
              <a:cxnSpLocks/>
            </p:cNvCxnSpPr>
            <p:nvPr/>
          </p:nvCxnSpPr>
          <p:spPr>
            <a:xfrm>
              <a:off x="1403648" y="2852579"/>
              <a:ext cx="0" cy="135000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B8F4B236-620B-D775-264A-05169A8F4E0D}"/>
              </a:ext>
            </a:extLst>
          </p:cNvPr>
          <p:cNvGrpSpPr/>
          <p:nvPr/>
        </p:nvGrpSpPr>
        <p:grpSpPr>
          <a:xfrm>
            <a:off x="1475656" y="2944310"/>
            <a:ext cx="2141896" cy="2107805"/>
            <a:chOff x="1475656" y="2944310"/>
            <a:chExt cx="2141896" cy="2107805"/>
          </a:xfrm>
        </p:grpSpPr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634C5DEB-4201-97B0-6050-52436C6D9EAB}"/>
                </a:ext>
              </a:extLst>
            </p:cNvPr>
            <p:cNvSpPr txBox="1"/>
            <p:nvPr/>
          </p:nvSpPr>
          <p:spPr>
            <a:xfrm>
              <a:off x="1475656" y="4682783"/>
              <a:ext cx="2141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Confidence Limit</a:t>
              </a:r>
            </a:p>
          </p:txBody>
        </p:sp>
        <p:cxnSp>
          <p:nvCxnSpPr>
            <p:cNvPr id="32" name="Conector recto de flecha 31">
              <a:extLst>
                <a:ext uri="{FF2B5EF4-FFF2-40B4-BE49-F238E27FC236}">
                  <a16:creationId xmlns:a16="http://schemas.microsoft.com/office/drawing/2014/main" id="{85524D79-63BD-743F-58EA-D366A86C59E7}"/>
                </a:ext>
              </a:extLst>
            </p:cNvPr>
            <p:cNvCxnSpPr>
              <a:cxnSpLocks/>
            </p:cNvCxnSpPr>
            <p:nvPr/>
          </p:nvCxnSpPr>
          <p:spPr>
            <a:xfrm>
              <a:off x="1980395" y="2944310"/>
              <a:ext cx="31464" cy="1652791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420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824536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/>
              <a:t>Motivation</a:t>
            </a:r>
          </a:p>
          <a:p>
            <a:endParaRPr lang="en-GB" sz="2600" dirty="0"/>
          </a:p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Discovering the Latent Subspace</a:t>
            </a:r>
          </a:p>
          <a:p>
            <a:endParaRPr lang="en-GB" sz="26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Defining the Design Space</a:t>
            </a:r>
          </a:p>
          <a:p>
            <a:pPr lvl="1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Forward Approach</a:t>
            </a:r>
          </a:p>
          <a:p>
            <a:pPr lvl="1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Backward Approach</a:t>
            </a:r>
          </a:p>
          <a:p>
            <a:endParaRPr lang="en-US" sz="26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Industrial Case Study</a:t>
            </a:r>
          </a:p>
          <a:p>
            <a:endParaRPr lang="en-GB" sz="26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Conclusions</a:t>
            </a:r>
          </a:p>
          <a:p>
            <a:endParaRPr lang="es-ES_tradnl" dirty="0"/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76632DC7-6E50-53CB-1BE2-C089B9353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32289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A7AAD29B-E718-D0F3-B22D-475608288A37}"/>
              </a:ext>
            </a:extLst>
          </p:cNvPr>
          <p:cNvSpPr txBox="1"/>
          <p:nvPr/>
        </p:nvSpPr>
        <p:spPr>
          <a:xfrm>
            <a:off x="2521321" y="980728"/>
            <a:ext cx="41649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/>
              <a:t>Performance of the methods</a:t>
            </a:r>
          </a:p>
        </p:txBody>
      </p:sp>
      <p:sp>
        <p:nvSpPr>
          <p:cNvPr id="128" name="1 Título">
            <a:extLst>
              <a:ext uri="{FF2B5EF4-FFF2-40B4-BE49-F238E27FC236}">
                <a16:creationId xmlns:a16="http://schemas.microsoft.com/office/drawing/2014/main" id="{850211D0-7DE2-CDB6-FDD6-7F242027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s-ES_tradnl" dirty="0"/>
              <a:t>Industrial Case </a:t>
            </a:r>
            <a:r>
              <a:rPr lang="es-ES_tradnl" dirty="0" err="1"/>
              <a:t>Study</a:t>
            </a:r>
            <a:endParaRPr lang="es-ES_tradnl" sz="1600" dirty="0"/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289443E7-F2DA-F773-D7E0-0E52DC3619F8}"/>
              </a:ext>
            </a:extLst>
          </p:cNvPr>
          <p:cNvGrpSpPr/>
          <p:nvPr/>
        </p:nvGrpSpPr>
        <p:grpSpPr>
          <a:xfrm>
            <a:off x="251520" y="2636381"/>
            <a:ext cx="1641225" cy="1152659"/>
            <a:chOff x="251520" y="2636381"/>
            <a:chExt cx="1641225" cy="1152659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AC63026-F9DF-C5D6-D116-8C7EF4B21AAB}"/>
                </a:ext>
              </a:extLst>
            </p:cNvPr>
            <p:cNvSpPr/>
            <p:nvPr/>
          </p:nvSpPr>
          <p:spPr>
            <a:xfrm>
              <a:off x="1148053" y="2636381"/>
              <a:ext cx="744692" cy="1152659"/>
            </a:xfrm>
            <a:prstGeom prst="rect">
              <a:avLst/>
            </a:prstGeom>
            <a:solidFill>
              <a:srgbClr val="4F81BD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716B21D4-98F2-D8CE-1DE1-51130AED52A3}"/>
                </a:ext>
              </a:extLst>
            </p:cNvPr>
            <p:cNvSpPr txBox="1"/>
            <p:nvPr/>
          </p:nvSpPr>
          <p:spPr>
            <a:xfrm>
              <a:off x="251520" y="3028045"/>
              <a:ext cx="90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N = 983</a:t>
              </a:r>
            </a:p>
          </p:txBody>
        </p: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B4655228-6BF7-913A-020C-C1CBB9D54B42}"/>
              </a:ext>
            </a:extLst>
          </p:cNvPr>
          <p:cNvGrpSpPr/>
          <p:nvPr/>
        </p:nvGrpSpPr>
        <p:grpSpPr>
          <a:xfrm>
            <a:off x="1892745" y="2812336"/>
            <a:ext cx="2499502" cy="801330"/>
            <a:chOff x="1892745" y="2812336"/>
            <a:chExt cx="2499502" cy="801330"/>
          </a:xfrm>
        </p:grpSpPr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FAC69B99-2552-AD45-8764-06C7F0FD33BD}"/>
                </a:ext>
              </a:extLst>
            </p:cNvPr>
            <p:cNvSpPr txBox="1"/>
            <p:nvPr/>
          </p:nvSpPr>
          <p:spPr>
            <a:xfrm>
              <a:off x="2246388" y="2812336"/>
              <a:ext cx="1824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Calibration = 90%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D9C71960-DA86-654A-F1C9-FD5BA5063AFF}"/>
                </a:ext>
              </a:extLst>
            </p:cNvPr>
            <p:cNvSpPr txBox="1"/>
            <p:nvPr/>
          </p:nvSpPr>
          <p:spPr>
            <a:xfrm>
              <a:off x="2246388" y="3244334"/>
              <a:ext cx="1743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Validation = 10%</a:t>
              </a:r>
            </a:p>
          </p:txBody>
        </p: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C48F7296-418D-ECB8-C5FD-4E6736C98573}"/>
                </a:ext>
              </a:extLst>
            </p:cNvPr>
            <p:cNvCxnSpPr>
              <a:stCxn id="9" idx="3"/>
            </p:cNvCxnSpPr>
            <p:nvPr/>
          </p:nvCxnSpPr>
          <p:spPr>
            <a:xfrm flipV="1">
              <a:off x="1892745" y="3212710"/>
              <a:ext cx="249950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o 61">
            <a:extLst>
              <a:ext uri="{FF2B5EF4-FFF2-40B4-BE49-F238E27FC236}">
                <a16:creationId xmlns:a16="http://schemas.microsoft.com/office/drawing/2014/main" id="{13135D8E-709B-C9E0-B72B-31111ACB99EB}"/>
              </a:ext>
            </a:extLst>
          </p:cNvPr>
          <p:cNvGrpSpPr/>
          <p:nvPr/>
        </p:nvGrpSpPr>
        <p:grpSpPr>
          <a:xfrm>
            <a:off x="4392246" y="1408852"/>
            <a:ext cx="1547906" cy="1799729"/>
            <a:chOff x="4392246" y="1408852"/>
            <a:chExt cx="1547906" cy="1799729"/>
          </a:xfrm>
        </p:grpSpPr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96AB795A-5C8D-EF42-BD40-B38289810B46}"/>
                </a:ext>
              </a:extLst>
            </p:cNvPr>
            <p:cNvGrpSpPr/>
            <p:nvPr/>
          </p:nvGrpSpPr>
          <p:grpSpPr>
            <a:xfrm>
              <a:off x="4392246" y="1473171"/>
              <a:ext cx="1547906" cy="1735410"/>
              <a:chOff x="3457094" y="1473171"/>
              <a:chExt cx="1547906" cy="1735410"/>
            </a:xfrm>
          </p:grpSpPr>
          <p:sp>
            <p:nvSpPr>
              <p:cNvPr id="49" name="Rectángulo 48">
                <a:extLst>
                  <a:ext uri="{FF2B5EF4-FFF2-40B4-BE49-F238E27FC236}">
                    <a16:creationId xmlns:a16="http://schemas.microsoft.com/office/drawing/2014/main" id="{B3936B46-2EC5-CC2A-012C-EF21E749366F}"/>
                  </a:ext>
                </a:extLst>
              </p:cNvPr>
              <p:cNvSpPr/>
              <p:nvPr/>
            </p:nvSpPr>
            <p:spPr>
              <a:xfrm>
                <a:off x="4260308" y="1473171"/>
                <a:ext cx="744692" cy="1152659"/>
              </a:xfrm>
              <a:prstGeom prst="rect">
                <a:avLst/>
              </a:prstGeom>
              <a:solidFill>
                <a:srgbClr val="4F81BD">
                  <a:alpha val="25098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12" name="Conector recto de flecha 11">
                <a:extLst>
                  <a:ext uri="{FF2B5EF4-FFF2-40B4-BE49-F238E27FC236}">
                    <a16:creationId xmlns:a16="http://schemas.microsoft.com/office/drawing/2014/main" id="{69E22051-E229-58D6-EEFA-C5AA1BF691E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57094" y="1473171"/>
                <a:ext cx="789802" cy="173541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ctángulo 47">
                <a:extLst>
                  <a:ext uri="{FF2B5EF4-FFF2-40B4-BE49-F238E27FC236}">
                    <a16:creationId xmlns:a16="http://schemas.microsoft.com/office/drawing/2014/main" id="{7FD3603C-9347-9808-F3AA-C34F2A5FEE1D}"/>
                  </a:ext>
                </a:extLst>
              </p:cNvPr>
              <p:cNvSpPr/>
              <p:nvPr/>
            </p:nvSpPr>
            <p:spPr>
              <a:xfrm>
                <a:off x="4272654" y="1485388"/>
                <a:ext cx="720000" cy="263800"/>
              </a:xfrm>
              <a:prstGeom prst="rect">
                <a:avLst/>
              </a:prstGeom>
              <a:solidFill>
                <a:srgbClr val="FF0000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66" name="CuadroTexto 65">
              <a:extLst>
                <a:ext uri="{FF2B5EF4-FFF2-40B4-BE49-F238E27FC236}">
                  <a16:creationId xmlns:a16="http://schemas.microsoft.com/office/drawing/2014/main" id="{5BB537B0-D95D-302B-700C-C32ED7972EAB}"/>
                </a:ext>
              </a:extLst>
            </p:cNvPr>
            <p:cNvSpPr txBox="1"/>
            <p:nvPr/>
          </p:nvSpPr>
          <p:spPr>
            <a:xfrm>
              <a:off x="4689899" y="1408852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M1</a:t>
              </a:r>
            </a:p>
          </p:txBody>
        </p:sp>
      </p:grpSp>
      <p:sp>
        <p:nvSpPr>
          <p:cNvPr id="75" name="CuadroTexto 74">
            <a:extLst>
              <a:ext uri="{FF2B5EF4-FFF2-40B4-BE49-F238E27FC236}">
                <a16:creationId xmlns:a16="http://schemas.microsoft.com/office/drawing/2014/main" id="{7177F5A7-468D-032F-59CF-3F86B7AEF43A}"/>
              </a:ext>
            </a:extLst>
          </p:cNvPr>
          <p:cNvSpPr txBox="1"/>
          <p:nvPr/>
        </p:nvSpPr>
        <p:spPr>
          <a:xfrm>
            <a:off x="6067869" y="1542589"/>
            <a:ext cx="815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FNR_1</a:t>
            </a:r>
          </a:p>
          <a:p>
            <a:r>
              <a:rPr lang="en-GB" dirty="0"/>
              <a:t>FPR_1</a:t>
            </a:r>
          </a:p>
          <a:p>
            <a:r>
              <a:rPr lang="en-GB" dirty="0"/>
              <a:t>NPV_1</a:t>
            </a:r>
            <a:br>
              <a:rPr lang="en-GB" dirty="0"/>
            </a:br>
            <a:endParaRPr lang="en-GB" dirty="0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E56FD39F-558A-8B00-436D-E04CB3C875B8}"/>
              </a:ext>
            </a:extLst>
          </p:cNvPr>
          <p:cNvSpPr txBox="1"/>
          <p:nvPr/>
        </p:nvSpPr>
        <p:spPr>
          <a:xfrm>
            <a:off x="6082216" y="2828835"/>
            <a:ext cx="815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FNR_2</a:t>
            </a:r>
          </a:p>
          <a:p>
            <a:r>
              <a:rPr lang="en-GB" dirty="0"/>
              <a:t>FPR_2</a:t>
            </a:r>
          </a:p>
          <a:p>
            <a:r>
              <a:rPr lang="en-GB" dirty="0"/>
              <a:t>NPV_2</a:t>
            </a:r>
            <a:br>
              <a:rPr lang="en-GB" dirty="0"/>
            </a:br>
            <a:endParaRPr lang="en-GB" dirty="0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35933564-6220-401A-B826-1CA27021E986}"/>
              </a:ext>
            </a:extLst>
          </p:cNvPr>
          <p:cNvSpPr txBox="1"/>
          <p:nvPr/>
        </p:nvSpPr>
        <p:spPr>
          <a:xfrm>
            <a:off x="6067869" y="4878140"/>
            <a:ext cx="932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FNR_10</a:t>
            </a:r>
          </a:p>
          <a:p>
            <a:r>
              <a:rPr lang="en-GB" dirty="0"/>
              <a:t>FPR_10</a:t>
            </a:r>
          </a:p>
          <a:p>
            <a:r>
              <a:rPr lang="en-GB" dirty="0"/>
              <a:t>NPV_10</a:t>
            </a:r>
            <a:br>
              <a:rPr lang="en-GB" dirty="0"/>
            </a:br>
            <a:endParaRPr lang="en-GB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85DEA03-4363-F60E-508B-BA7FBF1189DB}"/>
              </a:ext>
            </a:extLst>
          </p:cNvPr>
          <p:cNvGrpSpPr/>
          <p:nvPr/>
        </p:nvGrpSpPr>
        <p:grpSpPr>
          <a:xfrm>
            <a:off x="4392247" y="2616356"/>
            <a:ext cx="1534493" cy="1350506"/>
            <a:chOff x="4392247" y="2616356"/>
            <a:chExt cx="1534493" cy="1350506"/>
          </a:xfrm>
        </p:grpSpPr>
        <p:grpSp>
          <p:nvGrpSpPr>
            <p:cNvPr id="63" name="Grupo 62">
              <a:extLst>
                <a:ext uri="{FF2B5EF4-FFF2-40B4-BE49-F238E27FC236}">
                  <a16:creationId xmlns:a16="http://schemas.microsoft.com/office/drawing/2014/main" id="{C2BD739C-328B-9F17-57CE-46417CEDAF30}"/>
                </a:ext>
              </a:extLst>
            </p:cNvPr>
            <p:cNvGrpSpPr/>
            <p:nvPr/>
          </p:nvGrpSpPr>
          <p:grpSpPr>
            <a:xfrm>
              <a:off x="4392247" y="2616356"/>
              <a:ext cx="1534493" cy="1350506"/>
              <a:chOff x="4392247" y="2616356"/>
              <a:chExt cx="1534493" cy="1350506"/>
            </a:xfrm>
          </p:grpSpPr>
          <p:grpSp>
            <p:nvGrpSpPr>
              <p:cNvPr id="54" name="Grupo 53">
                <a:extLst>
                  <a:ext uri="{FF2B5EF4-FFF2-40B4-BE49-F238E27FC236}">
                    <a16:creationId xmlns:a16="http://schemas.microsoft.com/office/drawing/2014/main" id="{39BD99C8-D11F-BCF2-8B8D-47CEB5ECFBD3}"/>
                  </a:ext>
                </a:extLst>
              </p:cNvPr>
              <p:cNvGrpSpPr/>
              <p:nvPr/>
            </p:nvGrpSpPr>
            <p:grpSpPr>
              <a:xfrm>
                <a:off x="4392247" y="2814203"/>
                <a:ext cx="1534493" cy="1152659"/>
                <a:chOff x="3457095" y="2814203"/>
                <a:chExt cx="1534493" cy="1152659"/>
              </a:xfrm>
            </p:grpSpPr>
            <p:cxnSp>
              <p:nvCxnSpPr>
                <p:cNvPr id="27" name="Conector recto de flecha 26">
                  <a:extLst>
                    <a:ext uri="{FF2B5EF4-FFF2-40B4-BE49-F238E27FC236}">
                      <a16:creationId xmlns:a16="http://schemas.microsoft.com/office/drawing/2014/main" id="{866EC6FF-C711-D8BB-54AF-F455EF5A8C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57095" y="2814203"/>
                  <a:ext cx="789801" cy="39437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Rectángulo 38">
                  <a:extLst>
                    <a:ext uri="{FF2B5EF4-FFF2-40B4-BE49-F238E27FC236}">
                      <a16:creationId xmlns:a16="http://schemas.microsoft.com/office/drawing/2014/main" id="{82928A4C-2F55-E277-815F-57460DE785F2}"/>
                    </a:ext>
                  </a:extLst>
                </p:cNvPr>
                <p:cNvSpPr/>
                <p:nvPr/>
              </p:nvSpPr>
              <p:spPr>
                <a:xfrm>
                  <a:off x="4246896" y="2814203"/>
                  <a:ext cx="744692" cy="1152659"/>
                </a:xfrm>
                <a:prstGeom prst="rect">
                  <a:avLst/>
                </a:prstGeom>
                <a:solidFill>
                  <a:srgbClr val="4F81BD">
                    <a:alpha val="25098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8" name="CuadroTexto 67">
                <a:extLst>
                  <a:ext uri="{FF2B5EF4-FFF2-40B4-BE49-F238E27FC236}">
                    <a16:creationId xmlns:a16="http://schemas.microsoft.com/office/drawing/2014/main" id="{942B3D3B-DEF2-3E08-8555-CE101ABD2DFD}"/>
                  </a:ext>
                </a:extLst>
              </p:cNvPr>
              <p:cNvSpPr txBox="1"/>
              <p:nvPr/>
            </p:nvSpPr>
            <p:spPr>
              <a:xfrm>
                <a:off x="4622708" y="2616356"/>
                <a:ext cx="4988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M2</a:t>
                </a:r>
              </a:p>
            </p:txBody>
          </p:sp>
        </p:grpSp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EB402C0F-B80C-3F99-196F-3C9D73713CD4}"/>
                </a:ext>
              </a:extLst>
            </p:cNvPr>
            <p:cNvSpPr/>
            <p:nvPr/>
          </p:nvSpPr>
          <p:spPr>
            <a:xfrm>
              <a:off x="5196607" y="3047314"/>
              <a:ext cx="720000" cy="263800"/>
            </a:xfrm>
            <a:prstGeom prst="rect">
              <a:avLst/>
            </a:prstGeom>
            <a:solidFill>
              <a:srgbClr val="7030A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2DF28554-6110-AEF6-F776-5C29B27CBF08}"/>
              </a:ext>
            </a:extLst>
          </p:cNvPr>
          <p:cNvGrpSpPr/>
          <p:nvPr/>
        </p:nvGrpSpPr>
        <p:grpSpPr>
          <a:xfrm>
            <a:off x="4392246" y="3212976"/>
            <a:ext cx="1534494" cy="2809108"/>
            <a:chOff x="4392246" y="3212976"/>
            <a:chExt cx="1534494" cy="2809108"/>
          </a:xfrm>
        </p:grpSpPr>
        <p:grpSp>
          <p:nvGrpSpPr>
            <p:cNvPr id="64" name="Grupo 63">
              <a:extLst>
                <a:ext uri="{FF2B5EF4-FFF2-40B4-BE49-F238E27FC236}">
                  <a16:creationId xmlns:a16="http://schemas.microsoft.com/office/drawing/2014/main" id="{0930F8BC-56A1-A927-F25E-C6A80303A241}"/>
                </a:ext>
              </a:extLst>
            </p:cNvPr>
            <p:cNvGrpSpPr/>
            <p:nvPr/>
          </p:nvGrpSpPr>
          <p:grpSpPr>
            <a:xfrm>
              <a:off x="4392246" y="3212976"/>
              <a:ext cx="1534494" cy="2809108"/>
              <a:chOff x="4392246" y="3212976"/>
              <a:chExt cx="1534494" cy="2809108"/>
            </a:xfrm>
          </p:grpSpPr>
          <p:grpSp>
            <p:nvGrpSpPr>
              <p:cNvPr id="57" name="Grupo 56">
                <a:extLst>
                  <a:ext uri="{FF2B5EF4-FFF2-40B4-BE49-F238E27FC236}">
                    <a16:creationId xmlns:a16="http://schemas.microsoft.com/office/drawing/2014/main" id="{18F0FAF6-B394-54D4-6DBE-2A33C033F097}"/>
                  </a:ext>
                </a:extLst>
              </p:cNvPr>
              <p:cNvGrpSpPr/>
              <p:nvPr/>
            </p:nvGrpSpPr>
            <p:grpSpPr>
              <a:xfrm>
                <a:off x="4392246" y="3212976"/>
                <a:ext cx="1534494" cy="2809108"/>
                <a:chOff x="3457094" y="3212976"/>
                <a:chExt cx="1534494" cy="2809108"/>
              </a:xfrm>
            </p:grpSpPr>
            <p:cxnSp>
              <p:nvCxnSpPr>
                <p:cNvPr id="30" name="Conector recto de flecha 29">
                  <a:extLst>
                    <a:ext uri="{FF2B5EF4-FFF2-40B4-BE49-F238E27FC236}">
                      <a16:creationId xmlns:a16="http://schemas.microsoft.com/office/drawing/2014/main" id="{B7BDAE0C-F62E-8944-9B25-40595C9331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57094" y="3212976"/>
                  <a:ext cx="789802" cy="165644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Rectángulo 39">
                  <a:extLst>
                    <a:ext uri="{FF2B5EF4-FFF2-40B4-BE49-F238E27FC236}">
                      <a16:creationId xmlns:a16="http://schemas.microsoft.com/office/drawing/2014/main" id="{A9B01BA5-1F7C-E016-A1B4-8849A0745F2E}"/>
                    </a:ext>
                  </a:extLst>
                </p:cNvPr>
                <p:cNvSpPr/>
                <p:nvPr/>
              </p:nvSpPr>
              <p:spPr>
                <a:xfrm>
                  <a:off x="4246896" y="4869425"/>
                  <a:ext cx="744692" cy="1152659"/>
                </a:xfrm>
                <a:prstGeom prst="rect">
                  <a:avLst/>
                </a:prstGeom>
                <a:solidFill>
                  <a:srgbClr val="4F81BD">
                    <a:alpha val="25098"/>
                  </a:srgb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69" name="CuadroTexto 68">
                <a:extLst>
                  <a:ext uri="{FF2B5EF4-FFF2-40B4-BE49-F238E27FC236}">
                    <a16:creationId xmlns:a16="http://schemas.microsoft.com/office/drawing/2014/main" id="{7BC90A3E-46AA-85C8-40B1-867403FD54FD}"/>
                  </a:ext>
                </a:extLst>
              </p:cNvPr>
              <p:cNvSpPr txBox="1"/>
              <p:nvPr/>
            </p:nvSpPr>
            <p:spPr>
              <a:xfrm>
                <a:off x="4579586" y="4797949"/>
                <a:ext cx="6158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M10</a:t>
                </a:r>
              </a:p>
            </p:txBody>
          </p:sp>
        </p:grp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7A5887B9-3ED9-C3C9-4F2E-5F17BC67A01A}"/>
                </a:ext>
              </a:extLst>
            </p:cNvPr>
            <p:cNvSpPr/>
            <p:nvPr/>
          </p:nvSpPr>
          <p:spPr>
            <a:xfrm>
              <a:off x="5188398" y="5745372"/>
              <a:ext cx="720000" cy="263800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6" name="3 Marcador de número de diapositiva">
            <a:extLst>
              <a:ext uri="{FF2B5EF4-FFF2-40B4-BE49-F238E27FC236}">
                <a16:creationId xmlns:a16="http://schemas.microsoft.com/office/drawing/2014/main" id="{EA58AE56-A90F-E71B-6D12-F75F8F249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17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3B45301-2897-1536-4024-51B4245DA356}"/>
              </a:ext>
            </a:extLst>
          </p:cNvPr>
          <p:cNvSpPr txBox="1"/>
          <p:nvPr/>
        </p:nvSpPr>
        <p:spPr>
          <a:xfrm>
            <a:off x="263251" y="4188559"/>
            <a:ext cx="4222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FNR</a:t>
            </a:r>
            <a:r>
              <a:rPr lang="en-GB" dirty="0"/>
              <a:t>: Proportion of truly bad batches that are accepted (Type II risk).</a:t>
            </a:r>
          </a:p>
          <a:p>
            <a:r>
              <a:rPr lang="en-GB" b="1" dirty="0"/>
              <a:t>FPR</a:t>
            </a:r>
            <a:r>
              <a:rPr lang="en-GB" dirty="0"/>
              <a:t>: Proportion of truly good batches that are rejected (Type I risk).</a:t>
            </a:r>
          </a:p>
          <a:p>
            <a:r>
              <a:rPr lang="en-GB" b="1" dirty="0"/>
              <a:t>NPV</a:t>
            </a:r>
            <a:r>
              <a:rPr lang="en-GB" dirty="0"/>
              <a:t>: Proportion of accepted batches that actually are good.</a:t>
            </a:r>
          </a:p>
        </p:txBody>
      </p:sp>
    </p:spTree>
    <p:extLst>
      <p:ext uri="{BB962C8B-B14F-4D97-AF65-F5344CB8AC3E}">
        <p14:creationId xmlns:p14="http://schemas.microsoft.com/office/powerpoint/2010/main" val="19965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ángulo 34">
            <a:extLst>
              <a:ext uri="{FF2B5EF4-FFF2-40B4-BE49-F238E27FC236}">
                <a16:creationId xmlns:a16="http://schemas.microsoft.com/office/drawing/2014/main" id="{EAD4846D-97F5-86C7-DC71-80BAF7D71FCF}"/>
              </a:ext>
            </a:extLst>
          </p:cNvPr>
          <p:cNvSpPr/>
          <p:nvPr/>
        </p:nvSpPr>
        <p:spPr>
          <a:xfrm>
            <a:off x="7370129" y="2668004"/>
            <a:ext cx="744692" cy="1152659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1645142B-67C6-6BBD-0062-D37152FD1B11}"/>
              </a:ext>
            </a:extLst>
          </p:cNvPr>
          <p:cNvSpPr/>
          <p:nvPr/>
        </p:nvSpPr>
        <p:spPr>
          <a:xfrm>
            <a:off x="5195460" y="3049768"/>
            <a:ext cx="720000" cy="263800"/>
          </a:xfrm>
          <a:prstGeom prst="rect">
            <a:avLst/>
          </a:prstGeom>
          <a:solidFill>
            <a:srgbClr val="7030A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7AAD29B-E718-D0F3-B22D-475608288A37}"/>
              </a:ext>
            </a:extLst>
          </p:cNvPr>
          <p:cNvSpPr txBox="1"/>
          <p:nvPr/>
        </p:nvSpPr>
        <p:spPr>
          <a:xfrm>
            <a:off x="2521321" y="980728"/>
            <a:ext cx="41649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/>
              <a:t>Performance of the methods</a:t>
            </a:r>
          </a:p>
        </p:txBody>
      </p:sp>
      <p:sp>
        <p:nvSpPr>
          <p:cNvPr id="128" name="1 Título">
            <a:extLst>
              <a:ext uri="{FF2B5EF4-FFF2-40B4-BE49-F238E27FC236}">
                <a16:creationId xmlns:a16="http://schemas.microsoft.com/office/drawing/2014/main" id="{850211D0-7DE2-CDB6-FDD6-7F242027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s-ES_tradnl" dirty="0"/>
              <a:t>Industrial Case </a:t>
            </a:r>
            <a:r>
              <a:rPr lang="es-ES_tradnl" dirty="0" err="1"/>
              <a:t>Study</a:t>
            </a:r>
            <a:endParaRPr lang="es-ES_tradnl" sz="1600" dirty="0"/>
          </a:p>
        </p:txBody>
      </p:sp>
      <p:grpSp>
        <p:nvGrpSpPr>
          <p:cNvPr id="65" name="Grupo 64">
            <a:extLst>
              <a:ext uri="{FF2B5EF4-FFF2-40B4-BE49-F238E27FC236}">
                <a16:creationId xmlns:a16="http://schemas.microsoft.com/office/drawing/2014/main" id="{289443E7-F2DA-F773-D7E0-0E52DC3619F8}"/>
              </a:ext>
            </a:extLst>
          </p:cNvPr>
          <p:cNvGrpSpPr/>
          <p:nvPr/>
        </p:nvGrpSpPr>
        <p:grpSpPr>
          <a:xfrm>
            <a:off x="251520" y="2636381"/>
            <a:ext cx="1641225" cy="1152659"/>
            <a:chOff x="251520" y="2636381"/>
            <a:chExt cx="1641225" cy="1152659"/>
          </a:xfrm>
        </p:grpSpPr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AC63026-F9DF-C5D6-D116-8C7EF4B21AAB}"/>
                </a:ext>
              </a:extLst>
            </p:cNvPr>
            <p:cNvSpPr/>
            <p:nvPr/>
          </p:nvSpPr>
          <p:spPr>
            <a:xfrm>
              <a:off x="1148053" y="2636381"/>
              <a:ext cx="744692" cy="1152659"/>
            </a:xfrm>
            <a:prstGeom prst="rect">
              <a:avLst/>
            </a:prstGeom>
            <a:solidFill>
              <a:srgbClr val="4F81BD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716B21D4-98F2-D8CE-1DE1-51130AED52A3}"/>
                </a:ext>
              </a:extLst>
            </p:cNvPr>
            <p:cNvSpPr txBox="1"/>
            <p:nvPr/>
          </p:nvSpPr>
          <p:spPr>
            <a:xfrm>
              <a:off x="251520" y="3028045"/>
              <a:ext cx="90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N = 983</a:t>
              </a:r>
            </a:p>
          </p:txBody>
        </p: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B4655228-6BF7-913A-020C-C1CBB9D54B42}"/>
              </a:ext>
            </a:extLst>
          </p:cNvPr>
          <p:cNvGrpSpPr/>
          <p:nvPr/>
        </p:nvGrpSpPr>
        <p:grpSpPr>
          <a:xfrm>
            <a:off x="1892745" y="2812336"/>
            <a:ext cx="2499502" cy="801330"/>
            <a:chOff x="1892745" y="2812336"/>
            <a:chExt cx="2499502" cy="801330"/>
          </a:xfrm>
        </p:grpSpPr>
        <p:sp>
          <p:nvSpPr>
            <p:cNvPr id="55" name="CuadroTexto 54">
              <a:extLst>
                <a:ext uri="{FF2B5EF4-FFF2-40B4-BE49-F238E27FC236}">
                  <a16:creationId xmlns:a16="http://schemas.microsoft.com/office/drawing/2014/main" id="{FAC69B99-2552-AD45-8764-06C7F0FD33BD}"/>
                </a:ext>
              </a:extLst>
            </p:cNvPr>
            <p:cNvSpPr txBox="1"/>
            <p:nvPr/>
          </p:nvSpPr>
          <p:spPr>
            <a:xfrm>
              <a:off x="2246388" y="2812336"/>
              <a:ext cx="1824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Calibration = 90%</a:t>
              </a:r>
            </a:p>
          </p:txBody>
        </p:sp>
        <p:sp>
          <p:nvSpPr>
            <p:cNvPr id="56" name="CuadroTexto 55">
              <a:extLst>
                <a:ext uri="{FF2B5EF4-FFF2-40B4-BE49-F238E27FC236}">
                  <a16:creationId xmlns:a16="http://schemas.microsoft.com/office/drawing/2014/main" id="{D9C71960-DA86-654A-F1C9-FD5BA5063AFF}"/>
                </a:ext>
              </a:extLst>
            </p:cNvPr>
            <p:cNvSpPr txBox="1"/>
            <p:nvPr/>
          </p:nvSpPr>
          <p:spPr>
            <a:xfrm>
              <a:off x="2246388" y="3244334"/>
              <a:ext cx="17438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Validation = 10%</a:t>
              </a:r>
            </a:p>
          </p:txBody>
        </p:sp>
        <p:cxnSp>
          <p:nvCxnSpPr>
            <p:cNvPr id="59" name="Conector recto 58">
              <a:extLst>
                <a:ext uri="{FF2B5EF4-FFF2-40B4-BE49-F238E27FC236}">
                  <a16:creationId xmlns:a16="http://schemas.microsoft.com/office/drawing/2014/main" id="{C48F7296-418D-ECB8-C5FD-4E6736C98573}"/>
                </a:ext>
              </a:extLst>
            </p:cNvPr>
            <p:cNvCxnSpPr>
              <a:stCxn id="9" idx="3"/>
            </p:cNvCxnSpPr>
            <p:nvPr/>
          </p:nvCxnSpPr>
          <p:spPr>
            <a:xfrm flipV="1">
              <a:off x="1892745" y="3212710"/>
              <a:ext cx="2499502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ectángulo 48">
            <a:extLst>
              <a:ext uri="{FF2B5EF4-FFF2-40B4-BE49-F238E27FC236}">
                <a16:creationId xmlns:a16="http://schemas.microsoft.com/office/drawing/2014/main" id="{B3936B46-2EC5-CC2A-012C-EF21E749366F}"/>
              </a:ext>
            </a:extLst>
          </p:cNvPr>
          <p:cNvSpPr/>
          <p:nvPr/>
        </p:nvSpPr>
        <p:spPr>
          <a:xfrm>
            <a:off x="5195460" y="1473171"/>
            <a:ext cx="744692" cy="1152659"/>
          </a:xfrm>
          <a:prstGeom prst="rect">
            <a:avLst/>
          </a:prstGeom>
          <a:solidFill>
            <a:srgbClr val="4F81BD">
              <a:alpha val="2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69E22051-E229-58D6-EEFA-C5AA1BF691EC}"/>
              </a:ext>
            </a:extLst>
          </p:cNvPr>
          <p:cNvCxnSpPr>
            <a:cxnSpLocks/>
          </p:cNvCxnSpPr>
          <p:nvPr/>
        </p:nvCxnSpPr>
        <p:spPr>
          <a:xfrm flipV="1">
            <a:off x="4392246" y="1473171"/>
            <a:ext cx="789802" cy="17354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ángulo 47">
            <a:extLst>
              <a:ext uri="{FF2B5EF4-FFF2-40B4-BE49-F238E27FC236}">
                <a16:creationId xmlns:a16="http://schemas.microsoft.com/office/drawing/2014/main" id="{7FD3603C-9347-9808-F3AA-C34F2A5FEE1D}"/>
              </a:ext>
            </a:extLst>
          </p:cNvPr>
          <p:cNvSpPr/>
          <p:nvPr/>
        </p:nvSpPr>
        <p:spPr>
          <a:xfrm>
            <a:off x="5207806" y="1485388"/>
            <a:ext cx="720000" cy="263800"/>
          </a:xfrm>
          <a:prstGeom prst="rect">
            <a:avLst/>
          </a:prstGeom>
          <a:solidFill>
            <a:srgbClr val="FF0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4" name="Grupo 53">
            <a:extLst>
              <a:ext uri="{FF2B5EF4-FFF2-40B4-BE49-F238E27FC236}">
                <a16:creationId xmlns:a16="http://schemas.microsoft.com/office/drawing/2014/main" id="{39BD99C8-D11F-BCF2-8B8D-47CEB5ECFBD3}"/>
              </a:ext>
            </a:extLst>
          </p:cNvPr>
          <p:cNvGrpSpPr/>
          <p:nvPr/>
        </p:nvGrpSpPr>
        <p:grpSpPr>
          <a:xfrm>
            <a:off x="4392247" y="2814203"/>
            <a:ext cx="1534493" cy="1152659"/>
            <a:chOff x="3457095" y="2814203"/>
            <a:chExt cx="1534493" cy="1152659"/>
          </a:xfrm>
        </p:grpSpPr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866EC6FF-C711-D8BB-54AF-F455EF5A8C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57095" y="2814203"/>
              <a:ext cx="789801" cy="3943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82928A4C-2F55-E277-815F-57460DE785F2}"/>
                </a:ext>
              </a:extLst>
            </p:cNvPr>
            <p:cNvSpPr/>
            <p:nvPr/>
          </p:nvSpPr>
          <p:spPr>
            <a:xfrm>
              <a:off x="4246896" y="2814203"/>
              <a:ext cx="744692" cy="1152659"/>
            </a:xfrm>
            <a:prstGeom prst="rect">
              <a:avLst/>
            </a:prstGeom>
            <a:solidFill>
              <a:srgbClr val="4F81BD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7" name="Grupo 56">
            <a:extLst>
              <a:ext uri="{FF2B5EF4-FFF2-40B4-BE49-F238E27FC236}">
                <a16:creationId xmlns:a16="http://schemas.microsoft.com/office/drawing/2014/main" id="{18F0FAF6-B394-54D4-6DBE-2A33C033F097}"/>
              </a:ext>
            </a:extLst>
          </p:cNvPr>
          <p:cNvGrpSpPr/>
          <p:nvPr/>
        </p:nvGrpSpPr>
        <p:grpSpPr>
          <a:xfrm>
            <a:off x="4392246" y="3212976"/>
            <a:ext cx="1534494" cy="2809108"/>
            <a:chOff x="3457094" y="3212976"/>
            <a:chExt cx="1534494" cy="2809108"/>
          </a:xfrm>
        </p:grpSpPr>
        <p:cxnSp>
          <p:nvCxnSpPr>
            <p:cNvPr id="30" name="Conector recto de flecha 29">
              <a:extLst>
                <a:ext uri="{FF2B5EF4-FFF2-40B4-BE49-F238E27FC236}">
                  <a16:creationId xmlns:a16="http://schemas.microsoft.com/office/drawing/2014/main" id="{B7BDAE0C-F62E-8944-9B25-40595C933176}"/>
                </a:ext>
              </a:extLst>
            </p:cNvPr>
            <p:cNvCxnSpPr>
              <a:cxnSpLocks/>
            </p:cNvCxnSpPr>
            <p:nvPr/>
          </p:nvCxnSpPr>
          <p:spPr>
            <a:xfrm>
              <a:off x="3457094" y="3212976"/>
              <a:ext cx="789802" cy="16564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ángulo 39">
              <a:extLst>
                <a:ext uri="{FF2B5EF4-FFF2-40B4-BE49-F238E27FC236}">
                  <a16:creationId xmlns:a16="http://schemas.microsoft.com/office/drawing/2014/main" id="{A9B01BA5-1F7C-E016-A1B4-8849A0745F2E}"/>
                </a:ext>
              </a:extLst>
            </p:cNvPr>
            <p:cNvSpPr/>
            <p:nvPr/>
          </p:nvSpPr>
          <p:spPr>
            <a:xfrm>
              <a:off x="4246896" y="4869425"/>
              <a:ext cx="744692" cy="1152659"/>
            </a:xfrm>
            <a:prstGeom prst="rect">
              <a:avLst/>
            </a:prstGeom>
            <a:solidFill>
              <a:srgbClr val="4F81BD">
                <a:alpha val="25098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5" name="CuadroTexto 74">
            <a:extLst>
              <a:ext uri="{FF2B5EF4-FFF2-40B4-BE49-F238E27FC236}">
                <a16:creationId xmlns:a16="http://schemas.microsoft.com/office/drawing/2014/main" id="{7177F5A7-468D-032F-59CF-3F86B7AEF43A}"/>
              </a:ext>
            </a:extLst>
          </p:cNvPr>
          <p:cNvSpPr txBox="1"/>
          <p:nvPr/>
        </p:nvSpPr>
        <p:spPr>
          <a:xfrm>
            <a:off x="6067869" y="1542589"/>
            <a:ext cx="815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FNR_1</a:t>
            </a:r>
          </a:p>
          <a:p>
            <a:r>
              <a:rPr lang="en-GB" dirty="0"/>
              <a:t>FPR_1</a:t>
            </a:r>
          </a:p>
          <a:p>
            <a:r>
              <a:rPr lang="en-GB" dirty="0"/>
              <a:t>NPV_1</a:t>
            </a:r>
            <a:br>
              <a:rPr lang="en-GB" dirty="0"/>
            </a:br>
            <a:endParaRPr lang="en-GB" dirty="0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E56FD39F-558A-8B00-436D-E04CB3C875B8}"/>
              </a:ext>
            </a:extLst>
          </p:cNvPr>
          <p:cNvSpPr txBox="1"/>
          <p:nvPr/>
        </p:nvSpPr>
        <p:spPr>
          <a:xfrm>
            <a:off x="6082216" y="2828835"/>
            <a:ext cx="8150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FNR_2</a:t>
            </a:r>
          </a:p>
          <a:p>
            <a:r>
              <a:rPr lang="en-GB" dirty="0"/>
              <a:t>FPR_2</a:t>
            </a:r>
          </a:p>
          <a:p>
            <a:r>
              <a:rPr lang="en-GB" dirty="0"/>
              <a:t>NPV_2</a:t>
            </a:r>
            <a:br>
              <a:rPr lang="en-GB" dirty="0"/>
            </a:br>
            <a:endParaRPr lang="en-GB" dirty="0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35933564-6220-401A-B826-1CA27021E986}"/>
              </a:ext>
            </a:extLst>
          </p:cNvPr>
          <p:cNvSpPr txBox="1"/>
          <p:nvPr/>
        </p:nvSpPr>
        <p:spPr>
          <a:xfrm>
            <a:off x="6067869" y="4878140"/>
            <a:ext cx="932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FNR_10</a:t>
            </a:r>
          </a:p>
          <a:p>
            <a:r>
              <a:rPr lang="en-GB" dirty="0"/>
              <a:t>FPR_10</a:t>
            </a:r>
          </a:p>
          <a:p>
            <a:r>
              <a:rPr lang="en-GB" dirty="0"/>
              <a:t>NPV_10</a:t>
            </a:r>
            <a:br>
              <a:rPr lang="en-GB" dirty="0"/>
            </a:br>
            <a:endParaRPr lang="en-GB" dirty="0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7A5887B9-3ED9-C3C9-4F2E-5F17BC67A01A}"/>
              </a:ext>
            </a:extLst>
          </p:cNvPr>
          <p:cNvSpPr/>
          <p:nvPr/>
        </p:nvSpPr>
        <p:spPr>
          <a:xfrm>
            <a:off x="5188398" y="5745372"/>
            <a:ext cx="720000" cy="263800"/>
          </a:xfrm>
          <a:prstGeom prst="rect">
            <a:avLst/>
          </a:prstGeom>
          <a:solidFill>
            <a:srgbClr val="FFFF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7F2A41E5-5EDD-54D2-1FB2-08B192441908}"/>
              </a:ext>
            </a:extLst>
          </p:cNvPr>
          <p:cNvSpPr txBox="1"/>
          <p:nvPr/>
        </p:nvSpPr>
        <p:spPr>
          <a:xfrm>
            <a:off x="8083543" y="2761171"/>
            <a:ext cx="952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FNR_CV</a:t>
            </a:r>
          </a:p>
          <a:p>
            <a:r>
              <a:rPr lang="en-GB" dirty="0"/>
              <a:t>FPR_CV</a:t>
            </a:r>
          </a:p>
          <a:p>
            <a:r>
              <a:rPr lang="en-GB" dirty="0"/>
              <a:t>NPV_CV</a:t>
            </a:r>
            <a:br>
              <a:rPr lang="en-GB" dirty="0"/>
            </a:br>
            <a:endParaRPr lang="en-GB" dirty="0"/>
          </a:p>
        </p:txBody>
      </p:sp>
      <p:sp>
        <p:nvSpPr>
          <p:cNvPr id="36" name="3 Marcador de número de diapositiva">
            <a:extLst>
              <a:ext uri="{FF2B5EF4-FFF2-40B4-BE49-F238E27FC236}">
                <a16:creationId xmlns:a16="http://schemas.microsoft.com/office/drawing/2014/main" id="{9E4FAAA6-8E63-04CB-A683-650765785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17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85CDA9F8-5A1F-6309-461C-F9334FEF2880}"/>
              </a:ext>
            </a:extLst>
          </p:cNvPr>
          <p:cNvSpPr txBox="1"/>
          <p:nvPr/>
        </p:nvSpPr>
        <p:spPr>
          <a:xfrm>
            <a:off x="4689899" y="1408852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M1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8C171A34-1AF8-F80C-45C4-41F0E1B86F91}"/>
              </a:ext>
            </a:extLst>
          </p:cNvPr>
          <p:cNvSpPr txBox="1"/>
          <p:nvPr/>
        </p:nvSpPr>
        <p:spPr>
          <a:xfrm>
            <a:off x="4622708" y="2616356"/>
            <a:ext cx="498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M2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3929D1A0-45A7-6105-E965-B7712CA76E5F}"/>
              </a:ext>
            </a:extLst>
          </p:cNvPr>
          <p:cNvSpPr txBox="1"/>
          <p:nvPr/>
        </p:nvSpPr>
        <p:spPr>
          <a:xfrm>
            <a:off x="4579586" y="4797949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M10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0C8D019F-9D0B-C6DE-2116-4BF554D9C674}"/>
              </a:ext>
            </a:extLst>
          </p:cNvPr>
          <p:cNvSpPr txBox="1"/>
          <p:nvPr/>
        </p:nvSpPr>
        <p:spPr>
          <a:xfrm>
            <a:off x="263251" y="4188559"/>
            <a:ext cx="42226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FNR</a:t>
            </a:r>
            <a:r>
              <a:rPr lang="en-GB" dirty="0"/>
              <a:t>: Proportion of truly bad batches that are accepted (Type II risk).</a:t>
            </a:r>
          </a:p>
          <a:p>
            <a:r>
              <a:rPr lang="en-GB" b="1" dirty="0"/>
              <a:t>FPR</a:t>
            </a:r>
            <a:r>
              <a:rPr lang="en-GB" dirty="0"/>
              <a:t>: Proportion of truly good batches that are rejected (Type I risk).</a:t>
            </a:r>
          </a:p>
          <a:p>
            <a:r>
              <a:rPr lang="en-GB" b="1" dirty="0"/>
              <a:t>NPV</a:t>
            </a:r>
            <a:r>
              <a:rPr lang="en-GB" dirty="0"/>
              <a:t>: Proportion of accepted batches that actually are good.</a:t>
            </a:r>
          </a:p>
        </p:txBody>
      </p:sp>
    </p:spTree>
    <p:extLst>
      <p:ext uri="{BB962C8B-B14F-4D97-AF65-F5344CB8AC3E}">
        <p14:creationId xmlns:p14="http://schemas.microsoft.com/office/powerpoint/2010/main" val="288303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0.23768 0.1743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8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0.23906 -0.0138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44" y="-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23976 -0.325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79" y="-1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2" grpId="0" animBg="1"/>
      <p:bldP spid="48" grpId="0" animBg="1"/>
      <p:bldP spid="41" grpId="0" animBg="1"/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966F30F6-EDBC-1C8B-CE2A-39DBB4D0684A}"/>
              </a:ext>
            </a:extLst>
          </p:cNvPr>
          <p:cNvGrpSpPr/>
          <p:nvPr/>
        </p:nvGrpSpPr>
        <p:grpSpPr>
          <a:xfrm>
            <a:off x="0" y="1290637"/>
            <a:ext cx="9144000" cy="4276725"/>
            <a:chOff x="0" y="1290637"/>
            <a:chExt cx="9144000" cy="4276725"/>
          </a:xfrm>
        </p:grpSpPr>
        <p:pic>
          <p:nvPicPr>
            <p:cNvPr id="3" name="Imagen 2" descr="Gráfico, Gráfico en cascada&#10;&#10;Descripción generada automáticamente">
              <a:extLst>
                <a:ext uri="{FF2B5EF4-FFF2-40B4-BE49-F238E27FC236}">
                  <a16:creationId xmlns:a16="http://schemas.microsoft.com/office/drawing/2014/main" id="{15E22300-B74B-F2A5-DF6C-A2DF0D6DA8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90637"/>
              <a:ext cx="9144000" cy="4276725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31A62F0D-8C42-185C-F916-7126FA0A0941}"/>
                </a:ext>
              </a:extLst>
            </p:cNvPr>
            <p:cNvSpPr txBox="1"/>
            <p:nvPr/>
          </p:nvSpPr>
          <p:spPr>
            <a:xfrm>
              <a:off x="1295990" y="5152304"/>
              <a:ext cx="16561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FNR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91E0E1C-59CE-7BB9-946F-9ACFAA82CC22}"/>
                </a:ext>
              </a:extLst>
            </p:cNvPr>
            <p:cNvSpPr txBox="1"/>
            <p:nvPr/>
          </p:nvSpPr>
          <p:spPr>
            <a:xfrm>
              <a:off x="3775722" y="5152304"/>
              <a:ext cx="16561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FPR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ADC0E699-6342-3107-EDB7-4712DFA5ABD1}"/>
                </a:ext>
              </a:extLst>
            </p:cNvPr>
            <p:cNvSpPr txBox="1"/>
            <p:nvPr/>
          </p:nvSpPr>
          <p:spPr>
            <a:xfrm>
              <a:off x="6327317" y="5152304"/>
              <a:ext cx="165618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/>
                <a:t>NPV</a:t>
              </a:r>
            </a:p>
          </p:txBody>
        </p:sp>
      </p:grp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7AAD29B-E718-D0F3-B22D-475608288A37}"/>
              </a:ext>
            </a:extLst>
          </p:cNvPr>
          <p:cNvSpPr txBox="1"/>
          <p:nvPr/>
        </p:nvSpPr>
        <p:spPr>
          <a:xfrm>
            <a:off x="2521321" y="980728"/>
            <a:ext cx="41649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/>
              <a:t>Performance of the methods</a:t>
            </a:r>
          </a:p>
        </p:txBody>
      </p:sp>
      <p:sp>
        <p:nvSpPr>
          <p:cNvPr id="128" name="1 Título">
            <a:extLst>
              <a:ext uri="{FF2B5EF4-FFF2-40B4-BE49-F238E27FC236}">
                <a16:creationId xmlns:a16="http://schemas.microsoft.com/office/drawing/2014/main" id="{850211D0-7DE2-CDB6-FDD6-7F242027F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s-ES_tradnl" dirty="0"/>
              <a:t>Industrial Case </a:t>
            </a:r>
            <a:r>
              <a:rPr lang="es-ES_tradnl" dirty="0" err="1"/>
              <a:t>Study</a:t>
            </a:r>
            <a:endParaRPr lang="es-ES_tradnl" sz="1600" dirty="0"/>
          </a:p>
        </p:txBody>
      </p:sp>
      <p:sp>
        <p:nvSpPr>
          <p:cNvPr id="9" name="3 Marcador de número de diapositiva">
            <a:extLst>
              <a:ext uri="{FF2B5EF4-FFF2-40B4-BE49-F238E27FC236}">
                <a16:creationId xmlns:a16="http://schemas.microsoft.com/office/drawing/2014/main" id="{7016A461-42CE-AA9B-0B65-7DD11CC11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9771682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824536"/>
          </a:xfrm>
        </p:spPr>
        <p:txBody>
          <a:bodyPr>
            <a:normAutofit fontScale="92500" lnSpcReduction="10000"/>
          </a:bodyPr>
          <a:lstStyle/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endParaRPr lang="en-GB" sz="2600" dirty="0"/>
          </a:p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Discovering the Latent Subspace</a:t>
            </a:r>
          </a:p>
          <a:p>
            <a:endParaRPr lang="en-GB" sz="26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sz="2800" dirty="0">
                <a:solidFill>
                  <a:schemeClr val="bg1">
                    <a:lumMod val="85000"/>
                  </a:schemeClr>
                </a:solidFill>
              </a:rPr>
              <a:t>Defining the Design Space</a:t>
            </a:r>
          </a:p>
          <a:p>
            <a:pPr lvl="1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Forward Approach</a:t>
            </a:r>
          </a:p>
          <a:p>
            <a:pPr lvl="1"/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Backward Approach</a:t>
            </a:r>
          </a:p>
          <a:p>
            <a:endParaRPr lang="en-US" sz="26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sz="2800" dirty="0">
                <a:solidFill>
                  <a:schemeClr val="bg1">
                    <a:lumMod val="85000"/>
                  </a:schemeClr>
                </a:solidFill>
              </a:rPr>
              <a:t>Industrial Case Study</a:t>
            </a:r>
          </a:p>
          <a:p>
            <a:endParaRPr lang="en-GB" sz="2600" dirty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GB" sz="2800" b="1" dirty="0"/>
              <a:t>Conclusions</a:t>
            </a:r>
          </a:p>
          <a:p>
            <a:endParaRPr lang="es-ES_tradnl" dirty="0"/>
          </a:p>
        </p:txBody>
      </p:sp>
      <p:sp>
        <p:nvSpPr>
          <p:cNvPr id="5" name="3 Marcador de número de diapositiva">
            <a:extLst>
              <a:ext uri="{FF2B5EF4-FFF2-40B4-BE49-F238E27FC236}">
                <a16:creationId xmlns:a16="http://schemas.microsoft.com/office/drawing/2014/main" id="{76632DC7-6E50-53CB-1BE2-C089B9353B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13863460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1 Título">
            <a:extLst>
              <a:ext uri="{FF2B5EF4-FFF2-40B4-BE49-F238E27FC236}">
                <a16:creationId xmlns:a16="http://schemas.microsoft.com/office/drawing/2014/main" id="{17616E4E-3406-45EA-93E9-5812CD52C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-17463"/>
            <a:ext cx="8569325" cy="998538"/>
          </a:xfrm>
        </p:spPr>
        <p:txBody>
          <a:bodyPr/>
          <a:lstStyle/>
          <a:p>
            <a:r>
              <a:rPr lang="en-GB" altLang="es-ES" dirty="0"/>
              <a:t>Conclusions</a:t>
            </a:r>
          </a:p>
        </p:txBody>
      </p:sp>
      <p:sp>
        <p:nvSpPr>
          <p:cNvPr id="14" name="Marcador de contenido 2">
            <a:extLst>
              <a:ext uri="{FF2B5EF4-FFF2-40B4-BE49-F238E27FC236}">
                <a16:creationId xmlns:a16="http://schemas.microsoft.com/office/drawing/2014/main" id="{751DA440-161E-491B-B914-AF99D89B5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413"/>
            <a:ext cx="8362950" cy="4896891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en-US" sz="2200" dirty="0">
                <a:cs typeface="Times New Roman" panose="02020603050405020304" pitchFamily="18" charset="0"/>
              </a:rPr>
              <a:t>The DS is a region where critical parameters ‘‘have been demonstrated to provide assurance of quality” and, </a:t>
            </a:r>
            <a:r>
              <a:rPr lang="en-US" sz="2200" b="1" dirty="0">
                <a:cs typeface="Times New Roman" panose="02020603050405020304" pitchFamily="18" charset="0"/>
              </a:rPr>
              <a:t>for that, the uncertainty must be taken into account</a:t>
            </a:r>
            <a:r>
              <a:rPr lang="en-US" sz="2200" dirty="0">
                <a:cs typeface="Times New Roman" panose="02020603050405020304" pitchFamily="18" charset="0"/>
              </a:rPr>
              <a:t>.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2200" dirty="0"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s-ES" sz="2200" dirty="0">
                <a:cs typeface="Times New Roman" panose="02020603050405020304" pitchFamily="18" charset="0"/>
              </a:rPr>
              <a:t>Historial data can be </a:t>
            </a:r>
            <a:r>
              <a:rPr lang="en-GB" sz="2200" dirty="0">
                <a:cs typeface="Times New Roman" panose="02020603050405020304" pitchFamily="18" charset="0"/>
              </a:rPr>
              <a:t>used to define the DS </a:t>
            </a:r>
            <a:r>
              <a:rPr lang="en-US" sz="2200" dirty="0">
                <a:cs typeface="Times New Roman" panose="02020603050405020304" pitchFamily="18" charset="0"/>
              </a:rPr>
              <a:t>with the precaution of respecting the correlation structure from the past.</a:t>
            </a:r>
          </a:p>
          <a:p>
            <a:pPr algn="just" fontAlgn="auto">
              <a:spcAft>
                <a:spcPts val="0"/>
              </a:spcAft>
              <a:defRPr/>
            </a:pPr>
            <a:endParaRPr lang="en-US" sz="2200" dirty="0"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r>
              <a:rPr lang="en-US" sz="2200" dirty="0">
                <a:cs typeface="Times New Roman" panose="02020603050405020304" pitchFamily="18" charset="0"/>
              </a:rPr>
              <a:t>The Bayesian, Random Forest and PLS inversion yield to similar results, but:</a:t>
            </a:r>
          </a:p>
          <a:p>
            <a:pPr lvl="1" algn="just">
              <a:defRPr/>
            </a:pPr>
            <a:r>
              <a:rPr lang="en-GB" sz="2000" b="1" dirty="0">
                <a:cs typeface="Times New Roman" panose="02020603050405020304" pitchFamily="18" charset="0"/>
              </a:rPr>
              <a:t>Bayesian</a:t>
            </a:r>
            <a:r>
              <a:rPr lang="en-GB" sz="2000" dirty="0">
                <a:cs typeface="Times New Roman" panose="02020603050405020304" pitchFamily="18" charset="0"/>
              </a:rPr>
              <a:t> allows </a:t>
            </a:r>
            <a:r>
              <a:rPr lang="en-US" sz="2000" dirty="0">
                <a:cs typeface="Times New Roman" panose="02020603050405020304" pitchFamily="18" charset="0"/>
              </a:rPr>
              <a:t>calculating rigorously the probabilistic Design space determination (unlike frequentist).</a:t>
            </a:r>
          </a:p>
          <a:p>
            <a:pPr lvl="1" algn="just"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Random Forest</a:t>
            </a:r>
            <a:r>
              <a:rPr lang="en-US" sz="2000" dirty="0">
                <a:cs typeface="Times New Roman" panose="02020603050405020304" pitchFamily="18" charset="0"/>
              </a:rPr>
              <a:t> handles efficiently non-linear relationships.</a:t>
            </a:r>
          </a:p>
          <a:p>
            <a:pPr lvl="1" algn="just">
              <a:defRPr/>
            </a:pPr>
            <a:r>
              <a:rPr lang="en-US" sz="2000" b="1" dirty="0">
                <a:cs typeface="Times New Roman" panose="02020603050405020304" pitchFamily="18" charset="0"/>
              </a:rPr>
              <a:t>PLS inversion </a:t>
            </a:r>
            <a:r>
              <a:rPr lang="en-US" sz="2000" dirty="0">
                <a:cs typeface="Times New Roman" panose="02020603050405020304" pitchFamily="18" charset="0"/>
              </a:rPr>
              <a:t>provides </a:t>
            </a:r>
            <a:r>
              <a:rPr lang="en-GB" sz="2000" dirty="0">
                <a:effectLst/>
                <a:ea typeface="Times New Roman" panose="02020603050405020304" pitchFamily="18" charset="0"/>
              </a:rPr>
              <a:t>the analytical definition of the Design Space.</a:t>
            </a:r>
            <a:endParaRPr lang="en-GB" sz="2000" dirty="0">
              <a:cs typeface="Times New Roman" panose="02020603050405020304" pitchFamily="18" charset="0"/>
            </a:endParaRPr>
          </a:p>
        </p:txBody>
      </p:sp>
      <p:sp>
        <p:nvSpPr>
          <p:cNvPr id="6" name="3 Marcador de número de diapositiva">
            <a:extLst>
              <a:ext uri="{FF2B5EF4-FFF2-40B4-BE49-F238E27FC236}">
                <a16:creationId xmlns:a16="http://schemas.microsoft.com/office/drawing/2014/main" id="{9994171F-CC03-5C52-7EEF-B5F6FD696F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 Título">
            <a:extLst>
              <a:ext uri="{FF2B5EF4-FFF2-40B4-BE49-F238E27FC236}">
                <a16:creationId xmlns:a16="http://schemas.microsoft.com/office/drawing/2014/main" id="{05CF278D-F0FC-4CAD-B76C-87B2AEA4BC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38895"/>
            <a:ext cx="7772400" cy="1470025"/>
          </a:xfrm>
        </p:spPr>
        <p:txBody>
          <a:bodyPr>
            <a:normAutofit/>
          </a:bodyPr>
          <a:lstStyle/>
          <a:p>
            <a:r>
              <a:rPr lang="en-GB" sz="4000" noProof="0" dirty="0">
                <a:latin typeface="+mj-lt"/>
              </a:rPr>
              <a:t>Thanks a lot for your attention!</a:t>
            </a:r>
          </a:p>
        </p:txBody>
      </p:sp>
      <p:sp>
        <p:nvSpPr>
          <p:cNvPr id="11" name="1 Subtítulo">
            <a:extLst>
              <a:ext uri="{FF2B5EF4-FFF2-40B4-BE49-F238E27FC236}">
                <a16:creationId xmlns:a16="http://schemas.microsoft.com/office/drawing/2014/main" id="{41140287-0140-4154-AD29-2413BF4B0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1512168"/>
          </a:xfrm>
        </p:spPr>
        <p:txBody>
          <a:bodyPr>
            <a:normAutofit/>
          </a:bodyPr>
          <a:lstStyle/>
          <a:p>
            <a:r>
              <a:rPr lang="en-GB" b="1" noProof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Calibri"/>
              </a:rPr>
              <a:t>Joan Borràs-Ferrís</a:t>
            </a:r>
            <a:endParaRPr lang="en-GB" noProof="0" dirty="0">
              <a:latin typeface="+mj-lt"/>
            </a:endParaRPr>
          </a:p>
          <a:p>
            <a:r>
              <a:rPr lang="en-GB" sz="1800" dirty="0" err="1">
                <a:latin typeface="+mj-lt"/>
              </a:rPr>
              <a:t>joaborfe</a:t>
            </a:r>
            <a:r>
              <a:rPr lang="en-GB" sz="1800" noProof="0" dirty="0">
                <a:latin typeface="+mj-lt"/>
              </a:rPr>
              <a:t>@eio.upv.es</a:t>
            </a:r>
          </a:p>
          <a:p>
            <a:endParaRPr lang="en-GB" noProof="0" dirty="0">
              <a:latin typeface="+mj-lt"/>
            </a:endParaRPr>
          </a:p>
        </p:txBody>
      </p:sp>
      <p:pic>
        <p:nvPicPr>
          <p:cNvPr id="4" name="Picture 2" descr="http://www.ceice.gva.es/documents/162777557/162777710/FSEpos_cast.jpg/87cb4e6f-5f27-4a9b-a8e2-303b0998386b?t=1460560145139?t=1460560145139">
            <a:extLst>
              <a:ext uri="{FF2B5EF4-FFF2-40B4-BE49-F238E27FC236}">
                <a16:creationId xmlns:a16="http://schemas.microsoft.com/office/drawing/2014/main" id="{14D1FDCF-6D22-4AEB-90EA-0BE7A68AF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0"/>
            <a:ext cx="10911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30F7465-7422-41CB-B765-B345B637368C}"/>
              </a:ext>
            </a:extLst>
          </p:cNvPr>
          <p:cNvSpPr/>
          <p:nvPr/>
        </p:nvSpPr>
        <p:spPr>
          <a:xfrm>
            <a:off x="2286000" y="46993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/>
              <a:t>The authors would like to express their gratitude to the </a:t>
            </a:r>
            <a:r>
              <a:rPr lang="en-US" sz="1600" dirty="0">
                <a:solidFill>
                  <a:srgbClr val="000000"/>
                </a:solidFill>
                <a:latin typeface="FACKO E+ Adv O T 863180fb"/>
              </a:rPr>
              <a:t>European Social Fund</a:t>
            </a:r>
            <a:r>
              <a:rPr lang="en-US" sz="1600" dirty="0"/>
              <a:t> for </a:t>
            </a:r>
            <a:r>
              <a:rPr lang="en-US" sz="1600" dirty="0">
                <a:solidFill>
                  <a:srgbClr val="000000"/>
                </a:solidFill>
                <a:latin typeface="FACKO E+ Adv O T 863180fb"/>
              </a:rPr>
              <a:t>the co-</a:t>
            </a:r>
            <a:r>
              <a:rPr lang="en-US" sz="1600" dirty="0">
                <a:solidFill>
                  <a:srgbClr val="000000"/>
                </a:solidFill>
                <a:latin typeface="FACMC A+ Adv O T 863180fb+fb"/>
              </a:rPr>
              <a:t>fi</a:t>
            </a:r>
            <a:r>
              <a:rPr lang="en-US" sz="1600" dirty="0">
                <a:solidFill>
                  <a:srgbClr val="000000"/>
                </a:solidFill>
                <a:latin typeface="FACKO E+ Adv O T 863180fb"/>
              </a:rPr>
              <a:t>nance.</a:t>
            </a:r>
            <a:endParaRPr lang="en-GB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30D9B97A-D930-3B9A-8ABD-14B16A9543E2}"/>
              </a:ext>
            </a:extLst>
          </p:cNvPr>
          <p:cNvGrpSpPr/>
          <p:nvPr/>
        </p:nvGrpSpPr>
        <p:grpSpPr>
          <a:xfrm>
            <a:off x="6226630" y="2916868"/>
            <a:ext cx="823676" cy="830162"/>
            <a:chOff x="6226630" y="2916868"/>
            <a:chExt cx="823676" cy="830162"/>
          </a:xfrm>
        </p:grpSpPr>
        <p:pic>
          <p:nvPicPr>
            <p:cNvPr id="100" name="Picture 6" descr="Search Product icon PNG and SVG Vector Free Download">
              <a:extLst>
                <a:ext uri="{FF2B5EF4-FFF2-40B4-BE49-F238E27FC236}">
                  <a16:creationId xmlns:a16="http://schemas.microsoft.com/office/drawing/2014/main" id="{7022361A-4A80-1872-F580-B307E4E1DD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6630" y="2916868"/>
              <a:ext cx="823676" cy="830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4" name="Elipse 123">
              <a:extLst>
                <a:ext uri="{FF2B5EF4-FFF2-40B4-BE49-F238E27FC236}">
                  <a16:creationId xmlns:a16="http://schemas.microsoft.com/office/drawing/2014/main" id="{C98C14B1-4413-4B31-3753-0C4A940A6805}"/>
                </a:ext>
              </a:extLst>
            </p:cNvPr>
            <p:cNvSpPr/>
            <p:nvPr/>
          </p:nvSpPr>
          <p:spPr>
            <a:xfrm>
              <a:off x="6238227" y="2935996"/>
              <a:ext cx="684000" cy="684000"/>
            </a:xfrm>
            <a:prstGeom prst="ellipse">
              <a:avLst/>
            </a:prstGeom>
            <a:solidFill>
              <a:srgbClr val="00CC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77F50597-8C9B-34E8-632F-E1E76B49B7BD}"/>
              </a:ext>
            </a:extLst>
          </p:cNvPr>
          <p:cNvGrpSpPr/>
          <p:nvPr/>
        </p:nvGrpSpPr>
        <p:grpSpPr>
          <a:xfrm>
            <a:off x="6196596" y="3861048"/>
            <a:ext cx="823676" cy="830162"/>
            <a:chOff x="6196596" y="3861048"/>
            <a:chExt cx="823676" cy="830162"/>
          </a:xfrm>
        </p:grpSpPr>
        <p:pic>
          <p:nvPicPr>
            <p:cNvPr id="43" name="Picture 6" descr="Search Product icon PNG and SVG Vector Free Download">
              <a:extLst>
                <a:ext uri="{FF2B5EF4-FFF2-40B4-BE49-F238E27FC236}">
                  <a16:creationId xmlns:a16="http://schemas.microsoft.com/office/drawing/2014/main" id="{E527A353-3D52-2124-2E8B-B94F15EEF4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596" y="3861048"/>
              <a:ext cx="823676" cy="830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Elipse 43">
              <a:extLst>
                <a:ext uri="{FF2B5EF4-FFF2-40B4-BE49-F238E27FC236}">
                  <a16:creationId xmlns:a16="http://schemas.microsoft.com/office/drawing/2014/main" id="{026D4252-D8A3-554B-284C-5013B45496F0}"/>
                </a:ext>
              </a:extLst>
            </p:cNvPr>
            <p:cNvSpPr/>
            <p:nvPr/>
          </p:nvSpPr>
          <p:spPr>
            <a:xfrm>
              <a:off x="6233000" y="3890728"/>
              <a:ext cx="684000" cy="684000"/>
            </a:xfrm>
            <a:prstGeom prst="ellipse">
              <a:avLst/>
            </a:prstGeom>
            <a:solidFill>
              <a:srgbClr val="FF000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0" name="Picture 6" descr="Resultado de imagen de raw materials icon">
            <a:extLst>
              <a:ext uri="{FF2B5EF4-FFF2-40B4-BE49-F238E27FC236}">
                <a16:creationId xmlns:a16="http://schemas.microsoft.com/office/drawing/2014/main" id="{F6E8A26E-2DB3-59F4-CBD5-1ED262728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7072"/>
            <a:ext cx="106089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CA19AAD8-3931-335D-F0D0-57772E44DE1E}"/>
                  </a:ext>
                </a:extLst>
              </p14:cNvPr>
              <p14:cNvContentPartPr/>
              <p14:nvPr/>
            </p14:nvContentPartPr>
            <p14:xfrm>
              <a:off x="5940152" y="2342705"/>
              <a:ext cx="360" cy="7920"/>
            </p14:xfrm>
          </p:contentPart>
        </mc:Choice>
        <mc:Fallback xmlns=""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CA19AAD8-3931-335D-F0D0-57772E44DE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22512" y="2234705"/>
                <a:ext cx="36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E699B32A-700F-9682-4861-8BDB36F0A32C}"/>
                  </a:ext>
                </a:extLst>
              </p14:cNvPr>
              <p14:cNvContentPartPr/>
              <p14:nvPr/>
            </p14:nvContentPartPr>
            <p14:xfrm>
              <a:off x="6481187" y="2492896"/>
              <a:ext cx="360" cy="360"/>
            </p14:xfrm>
          </p:contentPart>
        </mc:Choice>
        <mc:Fallback xmlns=""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E699B32A-700F-9682-4861-8BDB36F0A32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463547" y="238489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0E65B633-0B5C-31BC-DAEA-1B77B2201F11}"/>
                  </a:ext>
                </a:extLst>
              </p14:cNvPr>
              <p14:cNvContentPartPr/>
              <p14:nvPr/>
            </p14:nvContentPartPr>
            <p14:xfrm>
              <a:off x="-1761442" y="1155013"/>
              <a:ext cx="28800" cy="360"/>
            </p14:xfrm>
          </p:contentPart>
        </mc:Choice>
        <mc:Fallback xmlns=""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0E65B633-0B5C-31BC-DAEA-1B77B2201F1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1779082" y="1047373"/>
                <a:ext cx="64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0565C2F5-2354-04F3-EBFD-EE0A5437E46D}"/>
                  </a:ext>
                </a:extLst>
              </p14:cNvPr>
              <p14:cNvContentPartPr/>
              <p14:nvPr/>
            </p14:nvContentPartPr>
            <p14:xfrm>
              <a:off x="-1723282" y="1155013"/>
              <a:ext cx="360" cy="360"/>
            </p14:xfrm>
          </p:contentPart>
        </mc:Choice>
        <mc:Fallback xmlns=""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0565C2F5-2354-04F3-EBFD-EE0A5437E46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-1740922" y="1047373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1E68DF70-885C-95D5-1F8E-7FF44DB8399F}"/>
              </a:ext>
            </a:extLst>
          </p:cNvPr>
          <p:cNvCxnSpPr>
            <a:cxnSpLocks/>
          </p:cNvCxnSpPr>
          <p:nvPr/>
        </p:nvCxnSpPr>
        <p:spPr>
          <a:xfrm>
            <a:off x="4449879" y="3614465"/>
            <a:ext cx="1528949" cy="23414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de flecha 111">
            <a:extLst>
              <a:ext uri="{FF2B5EF4-FFF2-40B4-BE49-F238E27FC236}">
                <a16:creationId xmlns:a16="http://schemas.microsoft.com/office/drawing/2014/main" id="{3A700F4B-73D1-80C4-867B-4A91C511E430}"/>
              </a:ext>
            </a:extLst>
          </p:cNvPr>
          <p:cNvCxnSpPr>
            <a:cxnSpLocks/>
          </p:cNvCxnSpPr>
          <p:nvPr/>
        </p:nvCxnSpPr>
        <p:spPr>
          <a:xfrm>
            <a:off x="1979712" y="3614465"/>
            <a:ext cx="204654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0" descr="Resultado de imagen de quality characteristic icon">
            <a:extLst>
              <a:ext uri="{FF2B5EF4-FFF2-40B4-BE49-F238E27FC236}">
                <a16:creationId xmlns:a16="http://schemas.microsoft.com/office/drawing/2014/main" id="{8BCC8795-C88B-41E2-6730-117B5DCF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96952"/>
            <a:ext cx="1271549" cy="130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CuadroTexto 31">
            <a:extLst>
              <a:ext uri="{FF2B5EF4-FFF2-40B4-BE49-F238E27FC236}">
                <a16:creationId xmlns:a16="http://schemas.microsoft.com/office/drawing/2014/main" id="{AFD15307-AD75-5D9A-C306-9F646BE25EDD}"/>
              </a:ext>
            </a:extLst>
          </p:cNvPr>
          <p:cNvSpPr txBox="1"/>
          <p:nvPr/>
        </p:nvSpPr>
        <p:spPr>
          <a:xfrm>
            <a:off x="107504" y="2608322"/>
            <a:ext cx="244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Raw material properties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DC489C71-D8B2-0722-ECC1-C7468F750A02}"/>
              </a:ext>
            </a:extLst>
          </p:cNvPr>
          <p:cNvSpPr txBox="1"/>
          <p:nvPr/>
        </p:nvSpPr>
        <p:spPr>
          <a:xfrm>
            <a:off x="6588224" y="2608322"/>
            <a:ext cx="254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Critical Quality Attributes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20D695F-936F-56BD-7CA2-D74E2697A20B}"/>
              </a:ext>
            </a:extLst>
          </p:cNvPr>
          <p:cNvSpPr txBox="1"/>
          <p:nvPr/>
        </p:nvSpPr>
        <p:spPr>
          <a:xfrm>
            <a:off x="3455316" y="1395244"/>
            <a:ext cx="2265172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200" b="1" dirty="0"/>
              <a:t>Quality by Testing</a:t>
            </a:r>
          </a:p>
        </p:txBody>
      </p:sp>
      <p:sp>
        <p:nvSpPr>
          <p:cNvPr id="37" name="3 Marcador de número de diapositiva">
            <a:extLst>
              <a:ext uri="{FF2B5EF4-FFF2-40B4-BE49-F238E27FC236}">
                <a16:creationId xmlns:a16="http://schemas.microsoft.com/office/drawing/2014/main" id="{FD3F97A3-3869-54C1-BE6A-E5428EC40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2</a:t>
            </a:r>
          </a:p>
        </p:txBody>
      </p:sp>
      <p:sp>
        <p:nvSpPr>
          <p:cNvPr id="46" name="1 Título">
            <a:extLst>
              <a:ext uri="{FF2B5EF4-FFF2-40B4-BE49-F238E27FC236}">
                <a16:creationId xmlns:a16="http://schemas.microsoft.com/office/drawing/2014/main" id="{45C812EE-814A-8298-C001-7339859B2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F2784922-DD9F-0814-ED01-6B9D46B5F076}"/>
              </a:ext>
            </a:extLst>
          </p:cNvPr>
          <p:cNvSpPr/>
          <p:nvPr/>
        </p:nvSpPr>
        <p:spPr>
          <a:xfrm>
            <a:off x="7382355" y="3607298"/>
            <a:ext cx="180000" cy="180000"/>
          </a:xfrm>
          <a:prstGeom prst="ellipse">
            <a:avLst/>
          </a:prstGeom>
          <a:solidFill>
            <a:srgbClr val="FF0000">
              <a:alpha val="3019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716578F0-9172-F6DA-7B84-C8E30D2DB606}"/>
              </a:ext>
            </a:extLst>
          </p:cNvPr>
          <p:cNvSpPr/>
          <p:nvPr/>
        </p:nvSpPr>
        <p:spPr>
          <a:xfrm>
            <a:off x="7770816" y="3394413"/>
            <a:ext cx="180000" cy="18000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196"/>
            </a:schemeClr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88BAB59-0D1C-98B1-E1DA-FD649FCF6ED1}"/>
              </a:ext>
            </a:extLst>
          </p:cNvPr>
          <p:cNvGrpSpPr/>
          <p:nvPr/>
        </p:nvGrpSpPr>
        <p:grpSpPr>
          <a:xfrm>
            <a:off x="6342485" y="3032041"/>
            <a:ext cx="461763" cy="1367483"/>
            <a:chOff x="6342485" y="3032041"/>
            <a:chExt cx="461763" cy="1367483"/>
          </a:xfrm>
        </p:grpSpPr>
        <p:pic>
          <p:nvPicPr>
            <p:cNvPr id="57" name="Picture 6" descr="Search Product icon PNG and SVG Vector Free Download">
              <a:extLst>
                <a:ext uri="{FF2B5EF4-FFF2-40B4-BE49-F238E27FC236}">
                  <a16:creationId xmlns:a16="http://schemas.microsoft.com/office/drawing/2014/main" id="{E8A07EE3-859B-130B-C12D-9ADE0136C15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5" t="13449" r="30061" b="35082"/>
            <a:stretch/>
          </p:blipFill>
          <p:spPr bwMode="auto">
            <a:xfrm>
              <a:off x="6342485" y="3972240"/>
              <a:ext cx="432048" cy="427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6" descr="Search Product icon PNG and SVG Vector Free Download">
              <a:extLst>
                <a:ext uri="{FF2B5EF4-FFF2-40B4-BE49-F238E27FC236}">
                  <a16:creationId xmlns:a16="http://schemas.microsoft.com/office/drawing/2014/main" id="{504E0E81-E55F-361C-D792-304A8C83F3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85" t="13449" r="30061" b="35082"/>
            <a:stretch/>
          </p:blipFill>
          <p:spPr bwMode="auto">
            <a:xfrm>
              <a:off x="6372200" y="3032041"/>
              <a:ext cx="432048" cy="4272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E96F85FD-BE0F-BAFA-70CF-3E214317D6B1}"/>
              </a:ext>
            </a:extLst>
          </p:cNvPr>
          <p:cNvGrpSpPr/>
          <p:nvPr/>
        </p:nvGrpSpPr>
        <p:grpSpPr>
          <a:xfrm>
            <a:off x="3338746" y="3589950"/>
            <a:ext cx="1782155" cy="1852623"/>
            <a:chOff x="3338746" y="3589950"/>
            <a:chExt cx="1782155" cy="1852623"/>
          </a:xfrm>
        </p:grpSpPr>
        <p:pic>
          <p:nvPicPr>
            <p:cNvPr id="51" name="Imagen 35" descr="Resultado de imagen de design of experiments icon">
              <a:extLst>
                <a:ext uri="{FF2B5EF4-FFF2-40B4-BE49-F238E27FC236}">
                  <a16:creationId xmlns:a16="http://schemas.microsoft.com/office/drawing/2014/main" id="{2ECC36E2-D980-2E5F-75BA-57038EF12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118" y="3753168"/>
              <a:ext cx="1189413" cy="118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9" name="Elipse 98">
              <a:extLst>
                <a:ext uri="{FF2B5EF4-FFF2-40B4-BE49-F238E27FC236}">
                  <a16:creationId xmlns:a16="http://schemas.microsoft.com/office/drawing/2014/main" id="{39A04172-2CC0-8A6A-F7EF-77331DDF418E}"/>
                </a:ext>
              </a:extLst>
            </p:cNvPr>
            <p:cNvSpPr/>
            <p:nvPr/>
          </p:nvSpPr>
          <p:spPr>
            <a:xfrm>
              <a:off x="3437736" y="3589950"/>
              <a:ext cx="1584176" cy="14347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10" name="Conector recto de flecha 109">
              <a:extLst>
                <a:ext uri="{FF2B5EF4-FFF2-40B4-BE49-F238E27FC236}">
                  <a16:creationId xmlns:a16="http://schemas.microsoft.com/office/drawing/2014/main" id="{6D360615-E9A3-99F3-6B68-5E4E1732995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52" y="5024678"/>
              <a:ext cx="36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71AAB8A1-85B9-6D1B-A890-5E1711D6F4A6}"/>
                </a:ext>
              </a:extLst>
            </p:cNvPr>
            <p:cNvSpPr txBox="1"/>
            <p:nvPr/>
          </p:nvSpPr>
          <p:spPr>
            <a:xfrm>
              <a:off x="3338746" y="5073241"/>
              <a:ext cx="17821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Process variables</a:t>
              </a:r>
            </a:p>
          </p:txBody>
        </p:sp>
        <p:cxnSp>
          <p:nvCxnSpPr>
            <p:cNvPr id="45" name="Conector recto de flecha 44">
              <a:extLst>
                <a:ext uri="{FF2B5EF4-FFF2-40B4-BE49-F238E27FC236}">
                  <a16:creationId xmlns:a16="http://schemas.microsoft.com/office/drawing/2014/main" id="{71C8FDDB-E4CD-E607-4FB5-8DEB8C81BFAA}"/>
                </a:ext>
              </a:extLst>
            </p:cNvPr>
            <p:cNvCxnSpPr>
              <a:cxnSpLocks/>
            </p:cNvCxnSpPr>
            <p:nvPr/>
          </p:nvCxnSpPr>
          <p:spPr>
            <a:xfrm>
              <a:off x="5017148" y="4230186"/>
              <a:ext cx="0" cy="144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ector recto de flecha 47">
              <a:extLst>
                <a:ext uri="{FF2B5EF4-FFF2-40B4-BE49-F238E27FC236}">
                  <a16:creationId xmlns:a16="http://schemas.microsoft.com/office/drawing/2014/main" id="{B1D29308-B00E-94F4-3FDB-1C3AE12220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3690" y="4185882"/>
              <a:ext cx="0" cy="18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Elipse 38">
            <a:extLst>
              <a:ext uri="{FF2B5EF4-FFF2-40B4-BE49-F238E27FC236}">
                <a16:creationId xmlns:a16="http://schemas.microsoft.com/office/drawing/2014/main" id="{389C8A95-8189-1212-FA31-AB53D7C19F87}"/>
              </a:ext>
            </a:extLst>
          </p:cNvPr>
          <p:cNvSpPr/>
          <p:nvPr/>
        </p:nvSpPr>
        <p:spPr>
          <a:xfrm>
            <a:off x="7626545" y="3377634"/>
            <a:ext cx="576000" cy="576000"/>
          </a:xfrm>
          <a:prstGeom prst="ellipse">
            <a:avLst/>
          </a:prstGeom>
          <a:solidFill>
            <a:srgbClr val="00CC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8702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Resultado de imagen de raw materials icon">
            <a:extLst>
              <a:ext uri="{FF2B5EF4-FFF2-40B4-BE49-F238E27FC236}">
                <a16:creationId xmlns:a16="http://schemas.microsoft.com/office/drawing/2014/main" id="{F6E8A26E-2DB3-59F4-CBD5-1ED262728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7072"/>
            <a:ext cx="106089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n 35" descr="Resultado de imagen de design of experiments icon">
            <a:extLst>
              <a:ext uri="{FF2B5EF4-FFF2-40B4-BE49-F238E27FC236}">
                <a16:creationId xmlns:a16="http://schemas.microsoft.com/office/drawing/2014/main" id="{2ECC36E2-D980-2E5F-75BA-57038EF12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18" y="3753168"/>
            <a:ext cx="1189413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CA19AAD8-3931-335D-F0D0-57772E44DE1E}"/>
                  </a:ext>
                </a:extLst>
              </p14:cNvPr>
              <p14:cNvContentPartPr/>
              <p14:nvPr/>
            </p14:nvContentPartPr>
            <p14:xfrm>
              <a:off x="5940152" y="2342705"/>
              <a:ext cx="360" cy="7920"/>
            </p14:xfrm>
          </p:contentPart>
        </mc:Choice>
        <mc:Fallback xmlns=""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CA19AAD8-3931-335D-F0D0-57772E44DE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2512" y="2234705"/>
                <a:ext cx="36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0E65B633-0B5C-31BC-DAEA-1B77B2201F11}"/>
                  </a:ext>
                </a:extLst>
              </p14:cNvPr>
              <p14:cNvContentPartPr/>
              <p14:nvPr/>
            </p14:nvContentPartPr>
            <p14:xfrm>
              <a:off x="-1761442" y="1155013"/>
              <a:ext cx="28800" cy="360"/>
            </p14:xfrm>
          </p:contentPart>
        </mc:Choice>
        <mc:Fallback xmlns=""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0E65B633-0B5C-31BC-DAEA-1B77B2201F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79082" y="1047373"/>
                <a:ext cx="64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0565C2F5-2354-04F3-EBFD-EE0A5437E46D}"/>
                  </a:ext>
                </a:extLst>
              </p14:cNvPr>
              <p14:cNvContentPartPr/>
              <p14:nvPr/>
            </p14:nvContentPartPr>
            <p14:xfrm>
              <a:off x="-1723282" y="1155013"/>
              <a:ext cx="360" cy="360"/>
            </p14:xfrm>
          </p:contentPart>
        </mc:Choice>
        <mc:Fallback xmlns=""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0565C2F5-2354-04F3-EBFD-EE0A5437E4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740922" y="1047373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40" name="Picture 10" descr="Resultado de imagen de quality characteristic icon">
            <a:extLst>
              <a:ext uri="{FF2B5EF4-FFF2-40B4-BE49-F238E27FC236}">
                <a16:creationId xmlns:a16="http://schemas.microsoft.com/office/drawing/2014/main" id="{8BCC8795-C88B-41E2-6730-117B5DCF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96952"/>
            <a:ext cx="1271549" cy="130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591C92F-993A-BB8A-FC86-6F91E5C7A7F1}"/>
              </a:ext>
            </a:extLst>
          </p:cNvPr>
          <p:cNvSpPr/>
          <p:nvPr/>
        </p:nvSpPr>
        <p:spPr>
          <a:xfrm>
            <a:off x="7626545" y="3358336"/>
            <a:ext cx="576000" cy="576000"/>
          </a:xfrm>
          <a:prstGeom prst="ellipse">
            <a:avLst/>
          </a:prstGeom>
          <a:solidFill>
            <a:srgbClr val="00CC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0E1261C5-AD76-1EAE-F789-7DC5937C57FC}"/>
              </a:ext>
            </a:extLst>
          </p:cNvPr>
          <p:cNvSpPr/>
          <p:nvPr/>
        </p:nvSpPr>
        <p:spPr>
          <a:xfrm>
            <a:off x="3635118" y="3733606"/>
            <a:ext cx="1189413" cy="1274135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5B96799E-7913-D104-28F6-8A5090CB77D2}"/>
              </a:ext>
            </a:extLst>
          </p:cNvPr>
          <p:cNvSpPr/>
          <p:nvPr/>
        </p:nvSpPr>
        <p:spPr>
          <a:xfrm>
            <a:off x="581070" y="2966407"/>
            <a:ext cx="1271549" cy="1308821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8CF2951-4714-7590-7394-ED1B8C98AE08}"/>
              </a:ext>
            </a:extLst>
          </p:cNvPr>
          <p:cNvSpPr/>
          <p:nvPr/>
        </p:nvSpPr>
        <p:spPr>
          <a:xfrm>
            <a:off x="3457937" y="3567741"/>
            <a:ext cx="1584176" cy="144000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0458D310-6507-293F-23EC-1A693E5CD340}"/>
              </a:ext>
            </a:extLst>
          </p:cNvPr>
          <p:cNvSpPr/>
          <p:nvPr/>
        </p:nvSpPr>
        <p:spPr>
          <a:xfrm>
            <a:off x="385400" y="2900817"/>
            <a:ext cx="1584176" cy="1440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0196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B0A06BC-54FF-50F3-6F67-75CFB9EB7C62}"/>
              </a:ext>
            </a:extLst>
          </p:cNvPr>
          <p:cNvSpPr txBox="1"/>
          <p:nvPr/>
        </p:nvSpPr>
        <p:spPr>
          <a:xfrm>
            <a:off x="3455316" y="1395244"/>
            <a:ext cx="223336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200" b="1" dirty="0"/>
              <a:t>Quality by Design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F926702C-E4D3-5362-A410-29481ECC8489}"/>
              </a:ext>
            </a:extLst>
          </p:cNvPr>
          <p:cNvSpPr txBox="1"/>
          <p:nvPr/>
        </p:nvSpPr>
        <p:spPr>
          <a:xfrm>
            <a:off x="107504" y="2608322"/>
            <a:ext cx="244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Raw material properties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E26A2EBB-FB93-7DD0-F20D-6CEB8170576D}"/>
              </a:ext>
            </a:extLst>
          </p:cNvPr>
          <p:cNvSpPr txBox="1"/>
          <p:nvPr/>
        </p:nvSpPr>
        <p:spPr>
          <a:xfrm>
            <a:off x="3338746" y="5073241"/>
            <a:ext cx="178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Process variables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EDCB14C-9205-4893-679A-C985D2BDE102}"/>
              </a:ext>
            </a:extLst>
          </p:cNvPr>
          <p:cNvSpPr txBox="1"/>
          <p:nvPr/>
        </p:nvSpPr>
        <p:spPr>
          <a:xfrm>
            <a:off x="6588224" y="2608322"/>
            <a:ext cx="254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Critical Quality Attributes</a:t>
            </a:r>
          </a:p>
        </p:txBody>
      </p:sp>
      <p:sp>
        <p:nvSpPr>
          <p:cNvPr id="71" name="3 Marcador de número de diapositiva">
            <a:extLst>
              <a:ext uri="{FF2B5EF4-FFF2-40B4-BE49-F238E27FC236}">
                <a16:creationId xmlns:a16="http://schemas.microsoft.com/office/drawing/2014/main" id="{A67F38BC-3845-D56E-E3D6-7FC4C48D7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2</a:t>
            </a:r>
          </a:p>
        </p:txBody>
      </p:sp>
      <p:sp>
        <p:nvSpPr>
          <p:cNvPr id="76" name="1 Título">
            <a:extLst>
              <a:ext uri="{FF2B5EF4-FFF2-40B4-BE49-F238E27FC236}">
                <a16:creationId xmlns:a16="http://schemas.microsoft.com/office/drawing/2014/main" id="{1752BC00-F01E-A83D-C74E-6DF587CA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C95C3BFB-A14E-DA78-AD9A-BBE427B7F8F9}"/>
              </a:ext>
            </a:extLst>
          </p:cNvPr>
          <p:cNvSpPr/>
          <p:nvPr/>
        </p:nvSpPr>
        <p:spPr>
          <a:xfrm>
            <a:off x="7626545" y="3377634"/>
            <a:ext cx="576000" cy="576000"/>
          </a:xfrm>
          <a:prstGeom prst="ellipse">
            <a:avLst/>
          </a:prstGeom>
          <a:solidFill>
            <a:srgbClr val="00CC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+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9A312760-E239-82BA-1E46-0351BD654653}"/>
              </a:ext>
            </a:extLst>
          </p:cNvPr>
          <p:cNvGrpSpPr/>
          <p:nvPr/>
        </p:nvGrpSpPr>
        <p:grpSpPr>
          <a:xfrm>
            <a:off x="1979712" y="3589950"/>
            <a:ext cx="3999116" cy="1434728"/>
            <a:chOff x="1979712" y="3589950"/>
            <a:chExt cx="3999116" cy="1434728"/>
          </a:xfrm>
        </p:grpSpPr>
        <p:cxnSp>
          <p:nvCxnSpPr>
            <p:cNvPr id="91" name="Conector recto de flecha 90">
              <a:extLst>
                <a:ext uri="{FF2B5EF4-FFF2-40B4-BE49-F238E27FC236}">
                  <a16:creationId xmlns:a16="http://schemas.microsoft.com/office/drawing/2014/main" id="{1E68DF70-885C-95D5-1F8E-7FF44DB8399F}"/>
                </a:ext>
              </a:extLst>
            </p:cNvPr>
            <p:cNvCxnSpPr>
              <a:cxnSpLocks/>
            </p:cNvCxnSpPr>
            <p:nvPr/>
          </p:nvCxnSpPr>
          <p:spPr>
            <a:xfrm>
              <a:off x="4449879" y="3614465"/>
              <a:ext cx="1528949" cy="2341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cto de flecha 111">
              <a:extLst>
                <a:ext uri="{FF2B5EF4-FFF2-40B4-BE49-F238E27FC236}">
                  <a16:creationId xmlns:a16="http://schemas.microsoft.com/office/drawing/2014/main" id="{3A700F4B-73D1-80C4-867B-4A91C511E430}"/>
                </a:ext>
              </a:extLst>
            </p:cNvPr>
            <p:cNvCxnSpPr>
              <a:cxnSpLocks/>
            </p:cNvCxnSpPr>
            <p:nvPr/>
          </p:nvCxnSpPr>
          <p:spPr>
            <a:xfrm>
              <a:off x="1979712" y="3614465"/>
              <a:ext cx="204654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upo 80">
              <a:extLst>
                <a:ext uri="{FF2B5EF4-FFF2-40B4-BE49-F238E27FC236}">
                  <a16:creationId xmlns:a16="http://schemas.microsoft.com/office/drawing/2014/main" id="{7D889D8C-88D0-B5D2-269B-F72AB6B0B0E1}"/>
                </a:ext>
              </a:extLst>
            </p:cNvPr>
            <p:cNvGrpSpPr/>
            <p:nvPr/>
          </p:nvGrpSpPr>
          <p:grpSpPr>
            <a:xfrm>
              <a:off x="3437736" y="3589950"/>
              <a:ext cx="1584176" cy="1434728"/>
              <a:chOff x="3437736" y="3589950"/>
              <a:chExt cx="1584176" cy="1434728"/>
            </a:xfrm>
          </p:grpSpPr>
          <p:sp>
            <p:nvSpPr>
              <p:cNvPr id="82" name="Elipse 81">
                <a:extLst>
                  <a:ext uri="{FF2B5EF4-FFF2-40B4-BE49-F238E27FC236}">
                    <a16:creationId xmlns:a16="http://schemas.microsoft.com/office/drawing/2014/main" id="{53113D3E-4717-903F-B579-B1DE6758D428}"/>
                  </a:ext>
                </a:extLst>
              </p:cNvPr>
              <p:cNvSpPr/>
              <p:nvPr/>
            </p:nvSpPr>
            <p:spPr>
              <a:xfrm>
                <a:off x="3437736" y="3589950"/>
                <a:ext cx="1584176" cy="1434728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83" name="Conector recto de flecha 82">
                <a:extLst>
                  <a:ext uri="{FF2B5EF4-FFF2-40B4-BE49-F238E27FC236}">
                    <a16:creationId xmlns:a16="http://schemas.microsoft.com/office/drawing/2014/main" id="{2BF6BB27-B499-9B3E-3C1A-1B8522199E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39952" y="5024678"/>
                <a:ext cx="360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ector recto de flecha 86">
                <a:extLst>
                  <a:ext uri="{FF2B5EF4-FFF2-40B4-BE49-F238E27FC236}">
                    <a16:creationId xmlns:a16="http://schemas.microsoft.com/office/drawing/2014/main" id="{23EBC50E-553F-2FB4-4652-7A6FA2DF28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17148" y="4230186"/>
                <a:ext cx="0" cy="144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ector recto de flecha 87">
                <a:extLst>
                  <a:ext uri="{FF2B5EF4-FFF2-40B4-BE49-F238E27FC236}">
                    <a16:creationId xmlns:a16="http://schemas.microsoft.com/office/drawing/2014/main" id="{983E9468-6F5A-D775-0789-D19D892348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443690" y="4185882"/>
                <a:ext cx="0" cy="18000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6258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6" grpId="0" animBg="1"/>
      <p:bldP spid="105" grpId="0" animBg="1"/>
      <p:bldP spid="28" grpId="0" animBg="1"/>
      <p:bldP spid="29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Resultado de imagen de raw materials icon">
            <a:extLst>
              <a:ext uri="{FF2B5EF4-FFF2-40B4-BE49-F238E27FC236}">
                <a16:creationId xmlns:a16="http://schemas.microsoft.com/office/drawing/2014/main" id="{F6E8A26E-2DB3-59F4-CBD5-1ED262728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7072"/>
            <a:ext cx="106089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n 35" descr="Resultado de imagen de design of experiments icon">
            <a:extLst>
              <a:ext uri="{FF2B5EF4-FFF2-40B4-BE49-F238E27FC236}">
                <a16:creationId xmlns:a16="http://schemas.microsoft.com/office/drawing/2014/main" id="{2ECC36E2-D980-2E5F-75BA-57038EF12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18" y="3753168"/>
            <a:ext cx="1189413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CA19AAD8-3931-335D-F0D0-57772E44DE1E}"/>
                  </a:ext>
                </a:extLst>
              </p14:cNvPr>
              <p14:cNvContentPartPr/>
              <p14:nvPr/>
            </p14:nvContentPartPr>
            <p14:xfrm>
              <a:off x="5940152" y="2342705"/>
              <a:ext cx="360" cy="7920"/>
            </p14:xfrm>
          </p:contentPart>
        </mc:Choice>
        <mc:Fallback xmlns=""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CA19AAD8-3931-335D-F0D0-57772E44DE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2512" y="2234705"/>
                <a:ext cx="36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0E65B633-0B5C-31BC-DAEA-1B77B2201F11}"/>
                  </a:ext>
                </a:extLst>
              </p14:cNvPr>
              <p14:cNvContentPartPr/>
              <p14:nvPr/>
            </p14:nvContentPartPr>
            <p14:xfrm>
              <a:off x="-1761442" y="1155013"/>
              <a:ext cx="28800" cy="360"/>
            </p14:xfrm>
          </p:contentPart>
        </mc:Choice>
        <mc:Fallback xmlns=""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0E65B633-0B5C-31BC-DAEA-1B77B2201F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79082" y="1047373"/>
                <a:ext cx="64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0565C2F5-2354-04F3-EBFD-EE0A5437E46D}"/>
                  </a:ext>
                </a:extLst>
              </p14:cNvPr>
              <p14:cNvContentPartPr/>
              <p14:nvPr/>
            </p14:nvContentPartPr>
            <p14:xfrm>
              <a:off x="-1723282" y="1155013"/>
              <a:ext cx="360" cy="360"/>
            </p14:xfrm>
          </p:contentPart>
        </mc:Choice>
        <mc:Fallback xmlns=""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0565C2F5-2354-04F3-EBFD-EE0A5437E4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740922" y="1047373"/>
                <a:ext cx="36000" cy="216000"/>
              </a:xfrm>
              <a:prstGeom prst="rect">
                <a:avLst/>
              </a:prstGeom>
            </p:spPr>
          </p:pic>
        </mc:Fallback>
      </mc:AlternateContent>
      <p:pic>
        <p:nvPicPr>
          <p:cNvPr id="40" name="Picture 10" descr="Resultado de imagen de quality characteristic icon">
            <a:extLst>
              <a:ext uri="{FF2B5EF4-FFF2-40B4-BE49-F238E27FC236}">
                <a16:creationId xmlns:a16="http://schemas.microsoft.com/office/drawing/2014/main" id="{8BCC8795-C88B-41E2-6730-117B5DCF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96952"/>
            <a:ext cx="1271549" cy="130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591C92F-993A-BB8A-FC86-6F91E5C7A7F1}"/>
              </a:ext>
            </a:extLst>
          </p:cNvPr>
          <p:cNvSpPr/>
          <p:nvPr/>
        </p:nvSpPr>
        <p:spPr>
          <a:xfrm>
            <a:off x="7626545" y="3358336"/>
            <a:ext cx="576000" cy="576000"/>
          </a:xfrm>
          <a:prstGeom prst="ellipse">
            <a:avLst/>
          </a:prstGeom>
          <a:solidFill>
            <a:srgbClr val="00CC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0E1261C5-AD76-1EAE-F789-7DC5937C57FC}"/>
              </a:ext>
            </a:extLst>
          </p:cNvPr>
          <p:cNvSpPr/>
          <p:nvPr/>
        </p:nvSpPr>
        <p:spPr>
          <a:xfrm>
            <a:off x="3635118" y="3733606"/>
            <a:ext cx="1189413" cy="1274135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5B96799E-7913-D104-28F6-8A5090CB77D2}"/>
              </a:ext>
            </a:extLst>
          </p:cNvPr>
          <p:cNvSpPr/>
          <p:nvPr/>
        </p:nvSpPr>
        <p:spPr>
          <a:xfrm>
            <a:off x="581070" y="2966407"/>
            <a:ext cx="1271549" cy="1308821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8CF2951-4714-7590-7394-ED1B8C98AE08}"/>
              </a:ext>
            </a:extLst>
          </p:cNvPr>
          <p:cNvSpPr/>
          <p:nvPr/>
        </p:nvSpPr>
        <p:spPr>
          <a:xfrm>
            <a:off x="3457937" y="3567741"/>
            <a:ext cx="1584176" cy="144000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0458D310-6507-293F-23EC-1A693E5CD340}"/>
              </a:ext>
            </a:extLst>
          </p:cNvPr>
          <p:cNvSpPr/>
          <p:nvPr/>
        </p:nvSpPr>
        <p:spPr>
          <a:xfrm>
            <a:off x="385400" y="2900817"/>
            <a:ext cx="1584176" cy="1440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0196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FB659CD-C2F3-D53C-20D8-041752B8ED46}"/>
              </a:ext>
            </a:extLst>
          </p:cNvPr>
          <p:cNvGrpSpPr/>
          <p:nvPr/>
        </p:nvGrpSpPr>
        <p:grpSpPr>
          <a:xfrm>
            <a:off x="858909" y="3176972"/>
            <a:ext cx="3911784" cy="1219426"/>
            <a:chOff x="858909" y="3176972"/>
            <a:chExt cx="3911784" cy="1219426"/>
          </a:xfrm>
        </p:grpSpPr>
        <p:sp>
          <p:nvSpPr>
            <p:cNvPr id="31" name="Forma libre 37">
              <a:extLst>
                <a:ext uri="{FF2B5EF4-FFF2-40B4-BE49-F238E27FC236}">
                  <a16:creationId xmlns:a16="http://schemas.microsoft.com/office/drawing/2014/main" id="{25A23956-54FA-0D4B-7A9C-66401FE75D02}"/>
                </a:ext>
              </a:extLst>
            </p:cNvPr>
            <p:cNvSpPr/>
            <p:nvPr/>
          </p:nvSpPr>
          <p:spPr>
            <a:xfrm>
              <a:off x="1272903" y="3176972"/>
              <a:ext cx="464862" cy="504056"/>
            </a:xfrm>
            <a:custGeom>
              <a:avLst/>
              <a:gdLst>
                <a:gd name="connsiteX0" fmla="*/ 1353883 w 2349425"/>
                <a:gd name="connsiteY0" fmla="*/ 2364958 h 2364958"/>
                <a:gd name="connsiteX1" fmla="*/ 83950 w 2349425"/>
                <a:gd name="connsiteY1" fmla="*/ 2009371 h 2364958"/>
                <a:gd name="connsiteX2" fmla="*/ 210943 w 2349425"/>
                <a:gd name="connsiteY2" fmla="*/ 841015 h 2364958"/>
                <a:gd name="connsiteX3" fmla="*/ 947505 w 2349425"/>
                <a:gd name="connsiteY3" fmla="*/ 129841 h 2364958"/>
                <a:gd name="connsiteX4" fmla="*/ 2039647 w 2349425"/>
                <a:gd name="connsiteY4" fmla="*/ 79043 h 2364958"/>
                <a:gd name="connsiteX5" fmla="*/ 2319033 w 2349425"/>
                <a:gd name="connsiteY5" fmla="*/ 968010 h 2364958"/>
                <a:gd name="connsiteX6" fmla="*/ 1455478 w 2349425"/>
                <a:gd name="connsiteY6" fmla="*/ 1856977 h 2364958"/>
                <a:gd name="connsiteX0" fmla="*/ 1462988 w 2356935"/>
                <a:gd name="connsiteY0" fmla="*/ 1831578 h 2050084"/>
                <a:gd name="connsiteX1" fmla="*/ 91460 w 2356935"/>
                <a:gd name="connsiteY1" fmla="*/ 2009371 h 2050084"/>
                <a:gd name="connsiteX2" fmla="*/ 218453 w 2356935"/>
                <a:gd name="connsiteY2" fmla="*/ 841015 h 2050084"/>
                <a:gd name="connsiteX3" fmla="*/ 955015 w 2356935"/>
                <a:gd name="connsiteY3" fmla="*/ 129841 h 2050084"/>
                <a:gd name="connsiteX4" fmla="*/ 2047157 w 2356935"/>
                <a:gd name="connsiteY4" fmla="*/ 79043 h 2050084"/>
                <a:gd name="connsiteX5" fmla="*/ 2326543 w 2356935"/>
                <a:gd name="connsiteY5" fmla="*/ 968010 h 2050084"/>
                <a:gd name="connsiteX6" fmla="*/ 1462988 w 2356935"/>
                <a:gd name="connsiteY6" fmla="*/ 1856977 h 2050084"/>
                <a:gd name="connsiteX0" fmla="*/ 1462988 w 2356935"/>
                <a:gd name="connsiteY0" fmla="*/ 1831578 h 2145568"/>
                <a:gd name="connsiteX1" fmla="*/ 91460 w 2356935"/>
                <a:gd name="connsiteY1" fmla="*/ 2009371 h 2145568"/>
                <a:gd name="connsiteX2" fmla="*/ 218453 w 2356935"/>
                <a:gd name="connsiteY2" fmla="*/ 841015 h 2145568"/>
                <a:gd name="connsiteX3" fmla="*/ 955015 w 2356935"/>
                <a:gd name="connsiteY3" fmla="*/ 129841 h 2145568"/>
                <a:gd name="connsiteX4" fmla="*/ 2047157 w 2356935"/>
                <a:gd name="connsiteY4" fmla="*/ 79043 h 2145568"/>
                <a:gd name="connsiteX5" fmla="*/ 2326543 w 2356935"/>
                <a:gd name="connsiteY5" fmla="*/ 968010 h 2145568"/>
                <a:gd name="connsiteX6" fmla="*/ 1462988 w 2356935"/>
                <a:gd name="connsiteY6" fmla="*/ 1856977 h 2145568"/>
                <a:gd name="connsiteX0" fmla="*/ 1462988 w 2357355"/>
                <a:gd name="connsiteY0" fmla="*/ 1831578 h 2145568"/>
                <a:gd name="connsiteX1" fmla="*/ 91460 w 2357355"/>
                <a:gd name="connsiteY1" fmla="*/ 2009371 h 2145568"/>
                <a:gd name="connsiteX2" fmla="*/ 218453 w 2357355"/>
                <a:gd name="connsiteY2" fmla="*/ 841015 h 2145568"/>
                <a:gd name="connsiteX3" fmla="*/ 955015 w 2357355"/>
                <a:gd name="connsiteY3" fmla="*/ 129841 h 2145568"/>
                <a:gd name="connsiteX4" fmla="*/ 2047157 w 2357355"/>
                <a:gd name="connsiteY4" fmla="*/ 79043 h 2145568"/>
                <a:gd name="connsiteX5" fmla="*/ 2326543 w 2357355"/>
                <a:gd name="connsiteY5" fmla="*/ 968010 h 2145568"/>
                <a:gd name="connsiteX6" fmla="*/ 1456638 w 2357355"/>
                <a:gd name="connsiteY6" fmla="*/ 1837927 h 214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7355" h="2145568">
                  <a:moveTo>
                    <a:pt x="1462988" y="1831578"/>
                  </a:moveTo>
                  <a:cubicBezTo>
                    <a:pt x="1050259" y="2263361"/>
                    <a:pt x="298882" y="2174465"/>
                    <a:pt x="91460" y="2009371"/>
                  </a:cubicBezTo>
                  <a:cubicBezTo>
                    <a:pt x="-115962" y="1844277"/>
                    <a:pt x="74527" y="1154270"/>
                    <a:pt x="218453" y="841015"/>
                  </a:cubicBezTo>
                  <a:cubicBezTo>
                    <a:pt x="362379" y="527760"/>
                    <a:pt x="650231" y="256836"/>
                    <a:pt x="955015" y="129841"/>
                  </a:cubicBezTo>
                  <a:cubicBezTo>
                    <a:pt x="1259799" y="2846"/>
                    <a:pt x="1818569" y="-60652"/>
                    <a:pt x="2047157" y="79043"/>
                  </a:cubicBezTo>
                  <a:cubicBezTo>
                    <a:pt x="2275745" y="218738"/>
                    <a:pt x="2424963" y="674863"/>
                    <a:pt x="2326543" y="968010"/>
                  </a:cubicBezTo>
                  <a:cubicBezTo>
                    <a:pt x="2228123" y="1261157"/>
                    <a:pt x="1456638" y="1837927"/>
                    <a:pt x="1456638" y="183792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05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Forma libre 36">
              <a:extLst>
                <a:ext uri="{FF2B5EF4-FFF2-40B4-BE49-F238E27FC236}">
                  <a16:creationId xmlns:a16="http://schemas.microsoft.com/office/drawing/2014/main" id="{5C6227A2-505E-DE38-D500-928A8118CC6B}"/>
                </a:ext>
              </a:extLst>
            </p:cNvPr>
            <p:cNvSpPr/>
            <p:nvPr/>
          </p:nvSpPr>
          <p:spPr>
            <a:xfrm>
              <a:off x="4129064" y="3970084"/>
              <a:ext cx="641629" cy="426314"/>
            </a:xfrm>
            <a:custGeom>
              <a:avLst/>
              <a:gdLst>
                <a:gd name="connsiteX0" fmla="*/ 743215 w 1708485"/>
                <a:gd name="connsiteY0" fmla="*/ 1437945 h 1437945"/>
                <a:gd name="connsiteX1" fmla="*/ 425715 w 1708485"/>
                <a:gd name="connsiteY1" fmla="*/ 1209345 h 1437945"/>
                <a:gd name="connsiteX2" fmla="*/ 146315 w 1708485"/>
                <a:gd name="connsiteY2" fmla="*/ 1285545 h 1437945"/>
                <a:gd name="connsiteX3" fmla="*/ 6615 w 1708485"/>
                <a:gd name="connsiteY3" fmla="*/ 1006145 h 1437945"/>
                <a:gd name="connsiteX4" fmla="*/ 349515 w 1708485"/>
                <a:gd name="connsiteY4" fmla="*/ 752145 h 1437945"/>
                <a:gd name="connsiteX5" fmla="*/ 349515 w 1708485"/>
                <a:gd name="connsiteY5" fmla="*/ 345745 h 1437945"/>
                <a:gd name="connsiteX6" fmla="*/ 540015 w 1708485"/>
                <a:gd name="connsiteY6" fmla="*/ 28245 h 1437945"/>
                <a:gd name="connsiteX7" fmla="*/ 1429015 w 1708485"/>
                <a:gd name="connsiteY7" fmla="*/ 91745 h 1437945"/>
                <a:gd name="connsiteX8" fmla="*/ 1695715 w 1708485"/>
                <a:gd name="connsiteY8" fmla="*/ 701345 h 1437945"/>
                <a:gd name="connsiteX9" fmla="*/ 1098815 w 1708485"/>
                <a:gd name="connsiteY9" fmla="*/ 1069645 h 1437945"/>
                <a:gd name="connsiteX10" fmla="*/ 743215 w 1708485"/>
                <a:gd name="connsiteY10" fmla="*/ 828345 h 1437945"/>
                <a:gd name="connsiteX0" fmla="*/ 743215 w 2190709"/>
                <a:gd name="connsiteY0" fmla="*/ 1458120 h 1458120"/>
                <a:gd name="connsiteX1" fmla="*/ 425715 w 2190709"/>
                <a:gd name="connsiteY1" fmla="*/ 1229520 h 1458120"/>
                <a:gd name="connsiteX2" fmla="*/ 146315 w 2190709"/>
                <a:gd name="connsiteY2" fmla="*/ 1305720 h 1458120"/>
                <a:gd name="connsiteX3" fmla="*/ 6615 w 2190709"/>
                <a:gd name="connsiteY3" fmla="*/ 1026320 h 1458120"/>
                <a:gd name="connsiteX4" fmla="*/ 349515 w 2190709"/>
                <a:gd name="connsiteY4" fmla="*/ 772320 h 1458120"/>
                <a:gd name="connsiteX5" fmla="*/ 349515 w 2190709"/>
                <a:gd name="connsiteY5" fmla="*/ 365920 h 1458120"/>
                <a:gd name="connsiteX6" fmla="*/ 540015 w 2190709"/>
                <a:gd name="connsiteY6" fmla="*/ 48420 h 1458120"/>
                <a:gd name="connsiteX7" fmla="*/ 1429015 w 2190709"/>
                <a:gd name="connsiteY7" fmla="*/ 111920 h 1458120"/>
                <a:gd name="connsiteX8" fmla="*/ 2186791 w 2190709"/>
                <a:gd name="connsiteY8" fmla="*/ 1077124 h 1458120"/>
                <a:gd name="connsiteX9" fmla="*/ 1098815 w 2190709"/>
                <a:gd name="connsiteY9" fmla="*/ 1089820 h 1458120"/>
                <a:gd name="connsiteX10" fmla="*/ 743215 w 2190709"/>
                <a:gd name="connsiteY10" fmla="*/ 848520 h 1458120"/>
                <a:gd name="connsiteX0" fmla="*/ 743215 w 2192687"/>
                <a:gd name="connsiteY0" fmla="*/ 1458120 h 1735695"/>
                <a:gd name="connsiteX1" fmla="*/ 425715 w 2192687"/>
                <a:gd name="connsiteY1" fmla="*/ 1229520 h 1735695"/>
                <a:gd name="connsiteX2" fmla="*/ 146315 w 2192687"/>
                <a:gd name="connsiteY2" fmla="*/ 1305720 h 1735695"/>
                <a:gd name="connsiteX3" fmla="*/ 6615 w 2192687"/>
                <a:gd name="connsiteY3" fmla="*/ 1026320 h 1735695"/>
                <a:gd name="connsiteX4" fmla="*/ 349515 w 2192687"/>
                <a:gd name="connsiteY4" fmla="*/ 772320 h 1735695"/>
                <a:gd name="connsiteX5" fmla="*/ 349515 w 2192687"/>
                <a:gd name="connsiteY5" fmla="*/ 365920 h 1735695"/>
                <a:gd name="connsiteX6" fmla="*/ 540015 w 2192687"/>
                <a:gd name="connsiteY6" fmla="*/ 48420 h 1735695"/>
                <a:gd name="connsiteX7" fmla="*/ 1429015 w 2192687"/>
                <a:gd name="connsiteY7" fmla="*/ 111920 h 1735695"/>
                <a:gd name="connsiteX8" fmla="*/ 2186791 w 2192687"/>
                <a:gd name="connsiteY8" fmla="*/ 1077124 h 1735695"/>
                <a:gd name="connsiteX9" fmla="*/ 1725360 w 2192687"/>
                <a:gd name="connsiteY9" fmla="*/ 1733295 h 1735695"/>
                <a:gd name="connsiteX10" fmla="*/ 743215 w 2192687"/>
                <a:gd name="connsiteY10" fmla="*/ 848520 h 1735695"/>
                <a:gd name="connsiteX0" fmla="*/ 743215 w 2192687"/>
                <a:gd name="connsiteY0" fmla="*/ 1458120 h 1742232"/>
                <a:gd name="connsiteX1" fmla="*/ 425715 w 2192687"/>
                <a:gd name="connsiteY1" fmla="*/ 1229520 h 1742232"/>
                <a:gd name="connsiteX2" fmla="*/ 146315 w 2192687"/>
                <a:gd name="connsiteY2" fmla="*/ 1305720 h 1742232"/>
                <a:gd name="connsiteX3" fmla="*/ 6615 w 2192687"/>
                <a:gd name="connsiteY3" fmla="*/ 1026320 h 1742232"/>
                <a:gd name="connsiteX4" fmla="*/ 349515 w 2192687"/>
                <a:gd name="connsiteY4" fmla="*/ 772320 h 1742232"/>
                <a:gd name="connsiteX5" fmla="*/ 349515 w 2192687"/>
                <a:gd name="connsiteY5" fmla="*/ 365920 h 1742232"/>
                <a:gd name="connsiteX6" fmla="*/ 540015 w 2192687"/>
                <a:gd name="connsiteY6" fmla="*/ 48420 h 1742232"/>
                <a:gd name="connsiteX7" fmla="*/ 1429015 w 2192687"/>
                <a:gd name="connsiteY7" fmla="*/ 111920 h 1742232"/>
                <a:gd name="connsiteX8" fmla="*/ 2186791 w 2192687"/>
                <a:gd name="connsiteY8" fmla="*/ 1077124 h 1742232"/>
                <a:gd name="connsiteX9" fmla="*/ 1725360 w 2192687"/>
                <a:gd name="connsiteY9" fmla="*/ 1733295 h 1742232"/>
                <a:gd name="connsiteX10" fmla="*/ 743215 w 2192687"/>
                <a:gd name="connsiteY10" fmla="*/ 1475061 h 1742232"/>
                <a:gd name="connsiteX0" fmla="*/ 739179 w 2188651"/>
                <a:gd name="connsiteY0" fmla="*/ 1458120 h 1742232"/>
                <a:gd name="connsiteX1" fmla="*/ 421679 w 2188651"/>
                <a:gd name="connsiteY1" fmla="*/ 1229520 h 1742232"/>
                <a:gd name="connsiteX2" fmla="*/ 142279 w 2188651"/>
                <a:gd name="connsiteY2" fmla="*/ 1305720 h 1742232"/>
                <a:gd name="connsiteX3" fmla="*/ 2579 w 2188651"/>
                <a:gd name="connsiteY3" fmla="*/ 1026320 h 1742232"/>
                <a:gd name="connsiteX4" fmla="*/ 74541 w 2188651"/>
                <a:gd name="connsiteY4" fmla="*/ 602984 h 1742232"/>
                <a:gd name="connsiteX5" fmla="*/ 345479 w 2188651"/>
                <a:gd name="connsiteY5" fmla="*/ 365920 h 1742232"/>
                <a:gd name="connsiteX6" fmla="*/ 535979 w 2188651"/>
                <a:gd name="connsiteY6" fmla="*/ 48420 h 1742232"/>
                <a:gd name="connsiteX7" fmla="*/ 1424979 w 2188651"/>
                <a:gd name="connsiteY7" fmla="*/ 111920 h 1742232"/>
                <a:gd name="connsiteX8" fmla="*/ 2182755 w 2188651"/>
                <a:gd name="connsiteY8" fmla="*/ 1077124 h 1742232"/>
                <a:gd name="connsiteX9" fmla="*/ 1721324 w 2188651"/>
                <a:gd name="connsiteY9" fmla="*/ 1733295 h 1742232"/>
                <a:gd name="connsiteX10" fmla="*/ 739179 w 2188651"/>
                <a:gd name="connsiteY10" fmla="*/ 1475061 h 1742232"/>
                <a:gd name="connsiteX0" fmla="*/ 739179 w 2188651"/>
                <a:gd name="connsiteY0" fmla="*/ 1458120 h 1742232"/>
                <a:gd name="connsiteX1" fmla="*/ 421679 w 2188651"/>
                <a:gd name="connsiteY1" fmla="*/ 1500456 h 1742232"/>
                <a:gd name="connsiteX2" fmla="*/ 142279 w 2188651"/>
                <a:gd name="connsiteY2" fmla="*/ 1305720 h 1742232"/>
                <a:gd name="connsiteX3" fmla="*/ 2579 w 2188651"/>
                <a:gd name="connsiteY3" fmla="*/ 1026320 h 1742232"/>
                <a:gd name="connsiteX4" fmla="*/ 74541 w 2188651"/>
                <a:gd name="connsiteY4" fmla="*/ 602984 h 1742232"/>
                <a:gd name="connsiteX5" fmla="*/ 345479 w 2188651"/>
                <a:gd name="connsiteY5" fmla="*/ 365920 h 1742232"/>
                <a:gd name="connsiteX6" fmla="*/ 535979 w 2188651"/>
                <a:gd name="connsiteY6" fmla="*/ 48420 h 1742232"/>
                <a:gd name="connsiteX7" fmla="*/ 1424979 w 2188651"/>
                <a:gd name="connsiteY7" fmla="*/ 111920 h 1742232"/>
                <a:gd name="connsiteX8" fmla="*/ 2182755 w 2188651"/>
                <a:gd name="connsiteY8" fmla="*/ 1077124 h 1742232"/>
                <a:gd name="connsiteX9" fmla="*/ 1721324 w 2188651"/>
                <a:gd name="connsiteY9" fmla="*/ 1733295 h 1742232"/>
                <a:gd name="connsiteX10" fmla="*/ 739179 w 2188651"/>
                <a:gd name="connsiteY10" fmla="*/ 1475061 h 1742232"/>
                <a:gd name="connsiteX0" fmla="*/ 739179 w 2188651"/>
                <a:gd name="connsiteY0" fmla="*/ 1480345 h 1742232"/>
                <a:gd name="connsiteX1" fmla="*/ 421679 w 2188651"/>
                <a:gd name="connsiteY1" fmla="*/ 1500456 h 1742232"/>
                <a:gd name="connsiteX2" fmla="*/ 142279 w 2188651"/>
                <a:gd name="connsiteY2" fmla="*/ 1305720 h 1742232"/>
                <a:gd name="connsiteX3" fmla="*/ 2579 w 2188651"/>
                <a:gd name="connsiteY3" fmla="*/ 1026320 h 1742232"/>
                <a:gd name="connsiteX4" fmla="*/ 74541 w 2188651"/>
                <a:gd name="connsiteY4" fmla="*/ 602984 h 1742232"/>
                <a:gd name="connsiteX5" fmla="*/ 345479 w 2188651"/>
                <a:gd name="connsiteY5" fmla="*/ 365920 h 1742232"/>
                <a:gd name="connsiteX6" fmla="*/ 535979 w 2188651"/>
                <a:gd name="connsiteY6" fmla="*/ 48420 h 1742232"/>
                <a:gd name="connsiteX7" fmla="*/ 1424979 w 2188651"/>
                <a:gd name="connsiteY7" fmla="*/ 111920 h 1742232"/>
                <a:gd name="connsiteX8" fmla="*/ 2182755 w 2188651"/>
                <a:gd name="connsiteY8" fmla="*/ 1077124 h 1742232"/>
                <a:gd name="connsiteX9" fmla="*/ 1721324 w 2188651"/>
                <a:gd name="connsiteY9" fmla="*/ 1733295 h 1742232"/>
                <a:gd name="connsiteX10" fmla="*/ 739179 w 2188651"/>
                <a:gd name="connsiteY10" fmla="*/ 1475061 h 1742232"/>
                <a:gd name="connsiteX0" fmla="*/ 739179 w 2188651"/>
                <a:gd name="connsiteY0" fmla="*/ 1480345 h 1742232"/>
                <a:gd name="connsiteX1" fmla="*/ 421679 w 2188651"/>
                <a:gd name="connsiteY1" fmla="*/ 1500456 h 1742232"/>
                <a:gd name="connsiteX2" fmla="*/ 142279 w 2188651"/>
                <a:gd name="connsiteY2" fmla="*/ 1305720 h 1742232"/>
                <a:gd name="connsiteX3" fmla="*/ 2579 w 2188651"/>
                <a:gd name="connsiteY3" fmla="*/ 1026320 h 1742232"/>
                <a:gd name="connsiteX4" fmla="*/ 74541 w 2188651"/>
                <a:gd name="connsiteY4" fmla="*/ 602984 h 1742232"/>
                <a:gd name="connsiteX5" fmla="*/ 345479 w 2188651"/>
                <a:gd name="connsiteY5" fmla="*/ 365920 h 1742232"/>
                <a:gd name="connsiteX6" fmla="*/ 535979 w 2188651"/>
                <a:gd name="connsiteY6" fmla="*/ 48420 h 1742232"/>
                <a:gd name="connsiteX7" fmla="*/ 1424979 w 2188651"/>
                <a:gd name="connsiteY7" fmla="*/ 111920 h 1742232"/>
                <a:gd name="connsiteX8" fmla="*/ 2182755 w 2188651"/>
                <a:gd name="connsiteY8" fmla="*/ 1077124 h 1742232"/>
                <a:gd name="connsiteX9" fmla="*/ 1721324 w 2188651"/>
                <a:gd name="connsiteY9" fmla="*/ 1733295 h 1742232"/>
                <a:gd name="connsiteX10" fmla="*/ 739179 w 2188651"/>
                <a:gd name="connsiteY10" fmla="*/ 1475061 h 1742232"/>
                <a:gd name="connsiteX0" fmla="*/ 739179 w 2188651"/>
                <a:gd name="connsiteY0" fmla="*/ 1470820 h 1742232"/>
                <a:gd name="connsiteX1" fmla="*/ 421679 w 2188651"/>
                <a:gd name="connsiteY1" fmla="*/ 1500456 h 1742232"/>
                <a:gd name="connsiteX2" fmla="*/ 142279 w 2188651"/>
                <a:gd name="connsiteY2" fmla="*/ 1305720 h 1742232"/>
                <a:gd name="connsiteX3" fmla="*/ 2579 w 2188651"/>
                <a:gd name="connsiteY3" fmla="*/ 1026320 h 1742232"/>
                <a:gd name="connsiteX4" fmla="*/ 74541 w 2188651"/>
                <a:gd name="connsiteY4" fmla="*/ 602984 h 1742232"/>
                <a:gd name="connsiteX5" fmla="*/ 345479 w 2188651"/>
                <a:gd name="connsiteY5" fmla="*/ 365920 h 1742232"/>
                <a:gd name="connsiteX6" fmla="*/ 535979 w 2188651"/>
                <a:gd name="connsiteY6" fmla="*/ 48420 h 1742232"/>
                <a:gd name="connsiteX7" fmla="*/ 1424979 w 2188651"/>
                <a:gd name="connsiteY7" fmla="*/ 111920 h 1742232"/>
                <a:gd name="connsiteX8" fmla="*/ 2182755 w 2188651"/>
                <a:gd name="connsiteY8" fmla="*/ 1077124 h 1742232"/>
                <a:gd name="connsiteX9" fmla="*/ 1721324 w 2188651"/>
                <a:gd name="connsiteY9" fmla="*/ 1733295 h 1742232"/>
                <a:gd name="connsiteX10" fmla="*/ 739179 w 2188651"/>
                <a:gd name="connsiteY10" fmla="*/ 1475061 h 1742232"/>
                <a:gd name="connsiteX0" fmla="*/ 739179 w 2188797"/>
                <a:gd name="connsiteY0" fmla="*/ 1470820 h 1737888"/>
                <a:gd name="connsiteX1" fmla="*/ 421679 w 2188797"/>
                <a:gd name="connsiteY1" fmla="*/ 1500456 h 1737888"/>
                <a:gd name="connsiteX2" fmla="*/ 142279 w 2188797"/>
                <a:gd name="connsiteY2" fmla="*/ 1305720 h 1737888"/>
                <a:gd name="connsiteX3" fmla="*/ 2579 w 2188797"/>
                <a:gd name="connsiteY3" fmla="*/ 1026320 h 1737888"/>
                <a:gd name="connsiteX4" fmla="*/ 74541 w 2188797"/>
                <a:gd name="connsiteY4" fmla="*/ 602984 h 1737888"/>
                <a:gd name="connsiteX5" fmla="*/ 345479 w 2188797"/>
                <a:gd name="connsiteY5" fmla="*/ 365920 h 1737888"/>
                <a:gd name="connsiteX6" fmla="*/ 535979 w 2188797"/>
                <a:gd name="connsiteY6" fmla="*/ 48420 h 1737888"/>
                <a:gd name="connsiteX7" fmla="*/ 1424979 w 2188797"/>
                <a:gd name="connsiteY7" fmla="*/ 111920 h 1737888"/>
                <a:gd name="connsiteX8" fmla="*/ 2182755 w 2188797"/>
                <a:gd name="connsiteY8" fmla="*/ 1077124 h 1737888"/>
                <a:gd name="connsiteX9" fmla="*/ 1721324 w 2188797"/>
                <a:gd name="connsiteY9" fmla="*/ 1733295 h 1737888"/>
                <a:gd name="connsiteX10" fmla="*/ 691554 w 2188797"/>
                <a:gd name="connsiteY10" fmla="*/ 1386161 h 1737888"/>
                <a:gd name="connsiteX0" fmla="*/ 739179 w 2188623"/>
                <a:gd name="connsiteY0" fmla="*/ 1470820 h 1733295"/>
                <a:gd name="connsiteX1" fmla="*/ 421679 w 2188623"/>
                <a:gd name="connsiteY1" fmla="*/ 1500456 h 1733295"/>
                <a:gd name="connsiteX2" fmla="*/ 142279 w 2188623"/>
                <a:gd name="connsiteY2" fmla="*/ 1305720 h 1733295"/>
                <a:gd name="connsiteX3" fmla="*/ 2579 w 2188623"/>
                <a:gd name="connsiteY3" fmla="*/ 1026320 h 1733295"/>
                <a:gd name="connsiteX4" fmla="*/ 74541 w 2188623"/>
                <a:gd name="connsiteY4" fmla="*/ 602984 h 1733295"/>
                <a:gd name="connsiteX5" fmla="*/ 345479 w 2188623"/>
                <a:gd name="connsiteY5" fmla="*/ 365920 h 1733295"/>
                <a:gd name="connsiteX6" fmla="*/ 535979 w 2188623"/>
                <a:gd name="connsiteY6" fmla="*/ 48420 h 1733295"/>
                <a:gd name="connsiteX7" fmla="*/ 1424979 w 2188623"/>
                <a:gd name="connsiteY7" fmla="*/ 111920 h 1733295"/>
                <a:gd name="connsiteX8" fmla="*/ 2182755 w 2188623"/>
                <a:gd name="connsiteY8" fmla="*/ 1077124 h 1733295"/>
                <a:gd name="connsiteX9" fmla="*/ 1721324 w 2188623"/>
                <a:gd name="connsiteY9" fmla="*/ 1733295 h 1733295"/>
                <a:gd name="connsiteX10" fmla="*/ 748704 w 2188623"/>
                <a:gd name="connsiteY10" fmla="*/ 1468711 h 1733295"/>
                <a:gd name="connsiteX0" fmla="*/ 739179 w 2188642"/>
                <a:gd name="connsiteY0" fmla="*/ 1470820 h 1745028"/>
                <a:gd name="connsiteX1" fmla="*/ 421679 w 2188642"/>
                <a:gd name="connsiteY1" fmla="*/ 1500456 h 1745028"/>
                <a:gd name="connsiteX2" fmla="*/ 142279 w 2188642"/>
                <a:gd name="connsiteY2" fmla="*/ 1305720 h 1745028"/>
                <a:gd name="connsiteX3" fmla="*/ 2579 w 2188642"/>
                <a:gd name="connsiteY3" fmla="*/ 1026320 h 1745028"/>
                <a:gd name="connsiteX4" fmla="*/ 74541 w 2188642"/>
                <a:gd name="connsiteY4" fmla="*/ 602984 h 1745028"/>
                <a:gd name="connsiteX5" fmla="*/ 345479 w 2188642"/>
                <a:gd name="connsiteY5" fmla="*/ 365920 h 1745028"/>
                <a:gd name="connsiteX6" fmla="*/ 535979 w 2188642"/>
                <a:gd name="connsiteY6" fmla="*/ 48420 h 1745028"/>
                <a:gd name="connsiteX7" fmla="*/ 1424979 w 2188642"/>
                <a:gd name="connsiteY7" fmla="*/ 111920 h 1745028"/>
                <a:gd name="connsiteX8" fmla="*/ 2182755 w 2188642"/>
                <a:gd name="connsiteY8" fmla="*/ 1077124 h 1745028"/>
                <a:gd name="connsiteX9" fmla="*/ 1721324 w 2188642"/>
                <a:gd name="connsiteY9" fmla="*/ 1733295 h 1745028"/>
                <a:gd name="connsiteX10" fmla="*/ 742354 w 2188642"/>
                <a:gd name="connsiteY10" fmla="*/ 1478236 h 1745028"/>
                <a:gd name="connsiteX0" fmla="*/ 739179 w 2188680"/>
                <a:gd name="connsiteY0" fmla="*/ 1470820 h 1744754"/>
                <a:gd name="connsiteX1" fmla="*/ 421679 w 2188680"/>
                <a:gd name="connsiteY1" fmla="*/ 1500456 h 1744754"/>
                <a:gd name="connsiteX2" fmla="*/ 142279 w 2188680"/>
                <a:gd name="connsiteY2" fmla="*/ 1305720 h 1744754"/>
                <a:gd name="connsiteX3" fmla="*/ 2579 w 2188680"/>
                <a:gd name="connsiteY3" fmla="*/ 1026320 h 1744754"/>
                <a:gd name="connsiteX4" fmla="*/ 74541 w 2188680"/>
                <a:gd name="connsiteY4" fmla="*/ 602984 h 1744754"/>
                <a:gd name="connsiteX5" fmla="*/ 345479 w 2188680"/>
                <a:gd name="connsiteY5" fmla="*/ 365920 h 1744754"/>
                <a:gd name="connsiteX6" fmla="*/ 535979 w 2188680"/>
                <a:gd name="connsiteY6" fmla="*/ 48420 h 1744754"/>
                <a:gd name="connsiteX7" fmla="*/ 1424979 w 2188680"/>
                <a:gd name="connsiteY7" fmla="*/ 111920 h 1744754"/>
                <a:gd name="connsiteX8" fmla="*/ 2182755 w 2188680"/>
                <a:gd name="connsiteY8" fmla="*/ 1077124 h 1744754"/>
                <a:gd name="connsiteX9" fmla="*/ 1721324 w 2188680"/>
                <a:gd name="connsiteY9" fmla="*/ 1733295 h 1744754"/>
                <a:gd name="connsiteX10" fmla="*/ 729654 w 2188680"/>
                <a:gd name="connsiteY10" fmla="*/ 1475061 h 1744754"/>
                <a:gd name="connsiteX0" fmla="*/ 739179 w 2188680"/>
                <a:gd name="connsiteY0" fmla="*/ 1480345 h 1744754"/>
                <a:gd name="connsiteX1" fmla="*/ 421679 w 2188680"/>
                <a:gd name="connsiteY1" fmla="*/ 1500456 h 1744754"/>
                <a:gd name="connsiteX2" fmla="*/ 142279 w 2188680"/>
                <a:gd name="connsiteY2" fmla="*/ 1305720 h 1744754"/>
                <a:gd name="connsiteX3" fmla="*/ 2579 w 2188680"/>
                <a:gd name="connsiteY3" fmla="*/ 1026320 h 1744754"/>
                <a:gd name="connsiteX4" fmla="*/ 74541 w 2188680"/>
                <a:gd name="connsiteY4" fmla="*/ 602984 h 1744754"/>
                <a:gd name="connsiteX5" fmla="*/ 345479 w 2188680"/>
                <a:gd name="connsiteY5" fmla="*/ 365920 h 1744754"/>
                <a:gd name="connsiteX6" fmla="*/ 535979 w 2188680"/>
                <a:gd name="connsiteY6" fmla="*/ 48420 h 1744754"/>
                <a:gd name="connsiteX7" fmla="*/ 1424979 w 2188680"/>
                <a:gd name="connsiteY7" fmla="*/ 111920 h 1744754"/>
                <a:gd name="connsiteX8" fmla="*/ 2182755 w 2188680"/>
                <a:gd name="connsiteY8" fmla="*/ 1077124 h 1744754"/>
                <a:gd name="connsiteX9" fmla="*/ 1721324 w 2188680"/>
                <a:gd name="connsiteY9" fmla="*/ 1733295 h 1744754"/>
                <a:gd name="connsiteX10" fmla="*/ 729654 w 2188680"/>
                <a:gd name="connsiteY10" fmla="*/ 1475061 h 174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88680" h="1744754">
                  <a:moveTo>
                    <a:pt x="739179" y="1480345"/>
                  </a:moveTo>
                  <a:cubicBezTo>
                    <a:pt x="626995" y="1442245"/>
                    <a:pt x="521162" y="1529560"/>
                    <a:pt x="421679" y="1500456"/>
                  </a:cubicBezTo>
                  <a:cubicBezTo>
                    <a:pt x="322196" y="1471352"/>
                    <a:pt x="212129" y="1384743"/>
                    <a:pt x="142279" y="1305720"/>
                  </a:cubicBezTo>
                  <a:cubicBezTo>
                    <a:pt x="72429" y="1226697"/>
                    <a:pt x="13869" y="1143443"/>
                    <a:pt x="2579" y="1026320"/>
                  </a:cubicBezTo>
                  <a:cubicBezTo>
                    <a:pt x="-8711" y="909197"/>
                    <a:pt x="17391" y="713051"/>
                    <a:pt x="74541" y="602984"/>
                  </a:cubicBezTo>
                  <a:cubicBezTo>
                    <a:pt x="131691" y="492917"/>
                    <a:pt x="268573" y="458347"/>
                    <a:pt x="345479" y="365920"/>
                  </a:cubicBezTo>
                  <a:cubicBezTo>
                    <a:pt x="422385" y="273493"/>
                    <a:pt x="356062" y="90753"/>
                    <a:pt x="535979" y="48420"/>
                  </a:cubicBezTo>
                  <a:cubicBezTo>
                    <a:pt x="715896" y="6087"/>
                    <a:pt x="1150516" y="-59531"/>
                    <a:pt x="1424979" y="111920"/>
                  </a:cubicBezTo>
                  <a:cubicBezTo>
                    <a:pt x="1699442" y="283371"/>
                    <a:pt x="2133364" y="806895"/>
                    <a:pt x="2182755" y="1077124"/>
                  </a:cubicBezTo>
                  <a:cubicBezTo>
                    <a:pt x="2232146" y="1347353"/>
                    <a:pt x="1963507" y="1666972"/>
                    <a:pt x="1721324" y="1733295"/>
                  </a:cubicBezTo>
                  <a:cubicBezTo>
                    <a:pt x="1479141" y="1799618"/>
                    <a:pt x="1055977" y="1560081"/>
                    <a:pt x="729654" y="1475061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chemeClr val="accent3">
                  <a:lumMod val="50000"/>
                </a:schemeClr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05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8" name="Forma libre 37">
              <a:extLst>
                <a:ext uri="{FF2B5EF4-FFF2-40B4-BE49-F238E27FC236}">
                  <a16:creationId xmlns:a16="http://schemas.microsoft.com/office/drawing/2014/main" id="{896A723A-484D-35B0-2426-404DF1CD4ED0}"/>
                </a:ext>
              </a:extLst>
            </p:cNvPr>
            <p:cNvSpPr/>
            <p:nvPr/>
          </p:nvSpPr>
          <p:spPr>
            <a:xfrm rot="1159638">
              <a:off x="858909" y="3913080"/>
              <a:ext cx="560542" cy="367535"/>
            </a:xfrm>
            <a:custGeom>
              <a:avLst/>
              <a:gdLst>
                <a:gd name="connsiteX0" fmla="*/ 1353883 w 2349425"/>
                <a:gd name="connsiteY0" fmla="*/ 2364958 h 2364958"/>
                <a:gd name="connsiteX1" fmla="*/ 83950 w 2349425"/>
                <a:gd name="connsiteY1" fmla="*/ 2009371 h 2364958"/>
                <a:gd name="connsiteX2" fmla="*/ 210943 w 2349425"/>
                <a:gd name="connsiteY2" fmla="*/ 841015 h 2364958"/>
                <a:gd name="connsiteX3" fmla="*/ 947505 w 2349425"/>
                <a:gd name="connsiteY3" fmla="*/ 129841 h 2364958"/>
                <a:gd name="connsiteX4" fmla="*/ 2039647 w 2349425"/>
                <a:gd name="connsiteY4" fmla="*/ 79043 h 2364958"/>
                <a:gd name="connsiteX5" fmla="*/ 2319033 w 2349425"/>
                <a:gd name="connsiteY5" fmla="*/ 968010 h 2364958"/>
                <a:gd name="connsiteX6" fmla="*/ 1455478 w 2349425"/>
                <a:gd name="connsiteY6" fmla="*/ 1856977 h 2364958"/>
                <a:gd name="connsiteX0" fmla="*/ 1462988 w 2356935"/>
                <a:gd name="connsiteY0" fmla="*/ 1831578 h 2050084"/>
                <a:gd name="connsiteX1" fmla="*/ 91460 w 2356935"/>
                <a:gd name="connsiteY1" fmla="*/ 2009371 h 2050084"/>
                <a:gd name="connsiteX2" fmla="*/ 218453 w 2356935"/>
                <a:gd name="connsiteY2" fmla="*/ 841015 h 2050084"/>
                <a:gd name="connsiteX3" fmla="*/ 955015 w 2356935"/>
                <a:gd name="connsiteY3" fmla="*/ 129841 h 2050084"/>
                <a:gd name="connsiteX4" fmla="*/ 2047157 w 2356935"/>
                <a:gd name="connsiteY4" fmla="*/ 79043 h 2050084"/>
                <a:gd name="connsiteX5" fmla="*/ 2326543 w 2356935"/>
                <a:gd name="connsiteY5" fmla="*/ 968010 h 2050084"/>
                <a:gd name="connsiteX6" fmla="*/ 1462988 w 2356935"/>
                <a:gd name="connsiteY6" fmla="*/ 1856977 h 2050084"/>
                <a:gd name="connsiteX0" fmla="*/ 1462988 w 2356935"/>
                <a:gd name="connsiteY0" fmla="*/ 1831578 h 2145568"/>
                <a:gd name="connsiteX1" fmla="*/ 91460 w 2356935"/>
                <a:gd name="connsiteY1" fmla="*/ 2009371 h 2145568"/>
                <a:gd name="connsiteX2" fmla="*/ 218453 w 2356935"/>
                <a:gd name="connsiteY2" fmla="*/ 841015 h 2145568"/>
                <a:gd name="connsiteX3" fmla="*/ 955015 w 2356935"/>
                <a:gd name="connsiteY3" fmla="*/ 129841 h 2145568"/>
                <a:gd name="connsiteX4" fmla="*/ 2047157 w 2356935"/>
                <a:gd name="connsiteY4" fmla="*/ 79043 h 2145568"/>
                <a:gd name="connsiteX5" fmla="*/ 2326543 w 2356935"/>
                <a:gd name="connsiteY5" fmla="*/ 968010 h 2145568"/>
                <a:gd name="connsiteX6" fmla="*/ 1462988 w 2356935"/>
                <a:gd name="connsiteY6" fmla="*/ 1856977 h 2145568"/>
                <a:gd name="connsiteX0" fmla="*/ 1462988 w 2357355"/>
                <a:gd name="connsiteY0" fmla="*/ 1831578 h 2145568"/>
                <a:gd name="connsiteX1" fmla="*/ 91460 w 2357355"/>
                <a:gd name="connsiteY1" fmla="*/ 2009371 h 2145568"/>
                <a:gd name="connsiteX2" fmla="*/ 218453 w 2357355"/>
                <a:gd name="connsiteY2" fmla="*/ 841015 h 2145568"/>
                <a:gd name="connsiteX3" fmla="*/ 955015 w 2357355"/>
                <a:gd name="connsiteY3" fmla="*/ 129841 h 2145568"/>
                <a:gd name="connsiteX4" fmla="*/ 2047157 w 2357355"/>
                <a:gd name="connsiteY4" fmla="*/ 79043 h 2145568"/>
                <a:gd name="connsiteX5" fmla="*/ 2326543 w 2357355"/>
                <a:gd name="connsiteY5" fmla="*/ 968010 h 2145568"/>
                <a:gd name="connsiteX6" fmla="*/ 1456638 w 2357355"/>
                <a:gd name="connsiteY6" fmla="*/ 1837927 h 2145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57355" h="2145568">
                  <a:moveTo>
                    <a:pt x="1462988" y="1831578"/>
                  </a:moveTo>
                  <a:cubicBezTo>
                    <a:pt x="1050259" y="2263361"/>
                    <a:pt x="298882" y="2174465"/>
                    <a:pt x="91460" y="2009371"/>
                  </a:cubicBezTo>
                  <a:cubicBezTo>
                    <a:pt x="-115962" y="1844277"/>
                    <a:pt x="74527" y="1154270"/>
                    <a:pt x="218453" y="841015"/>
                  </a:cubicBezTo>
                  <a:cubicBezTo>
                    <a:pt x="362379" y="527760"/>
                    <a:pt x="650231" y="256836"/>
                    <a:pt x="955015" y="129841"/>
                  </a:cubicBezTo>
                  <a:cubicBezTo>
                    <a:pt x="1259799" y="2846"/>
                    <a:pt x="1818569" y="-60652"/>
                    <a:pt x="2047157" y="79043"/>
                  </a:cubicBezTo>
                  <a:cubicBezTo>
                    <a:pt x="2275745" y="218738"/>
                    <a:pt x="2424963" y="674863"/>
                    <a:pt x="2326543" y="968010"/>
                  </a:cubicBezTo>
                  <a:cubicBezTo>
                    <a:pt x="2228123" y="1261157"/>
                    <a:pt x="1456638" y="1837927"/>
                    <a:pt x="1456638" y="1837927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57150">
              <a:solidFill>
                <a:schemeClr val="accent5">
                  <a:lumMod val="50000"/>
                </a:schemeClr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052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0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ECBFE28-FDA1-F274-1145-1F67A087867D}"/>
              </a:ext>
            </a:extLst>
          </p:cNvPr>
          <p:cNvGrpSpPr/>
          <p:nvPr/>
        </p:nvGrpSpPr>
        <p:grpSpPr>
          <a:xfrm>
            <a:off x="1222027" y="3405325"/>
            <a:ext cx="2948747" cy="2593316"/>
            <a:chOff x="1222027" y="3405325"/>
            <a:chExt cx="2948747" cy="2593316"/>
          </a:xfrm>
        </p:grpSpPr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27B02B3B-612F-7014-3889-D7325139B90C}"/>
                </a:ext>
              </a:extLst>
            </p:cNvPr>
            <p:cNvSpPr txBox="1"/>
            <p:nvPr/>
          </p:nvSpPr>
          <p:spPr>
            <a:xfrm>
              <a:off x="1593539" y="5229200"/>
              <a:ext cx="1368152" cy="769441"/>
            </a:xfrm>
            <a:prstGeom prst="rect">
              <a:avLst/>
            </a:prstGeom>
            <a:noFill/>
            <a:ln w="47625">
              <a:gradFill flip="none" rotWithShape="1">
                <a:gsLst>
                  <a:gs pos="11000">
                    <a:schemeClr val="accent2">
                      <a:lumMod val="75000"/>
                    </a:schemeClr>
                  </a:gs>
                  <a:gs pos="100000">
                    <a:schemeClr val="accent3">
                      <a:lumMod val="75000"/>
                    </a:schemeClr>
                  </a:gs>
                  <a:gs pos="52000">
                    <a:srgbClr val="FF0000"/>
                  </a:gs>
                </a:gsLst>
                <a:path path="circle">
                  <a:fillToRect l="100000" t="100000"/>
                </a:path>
                <a:tileRect r="-100000" b="-100000"/>
              </a:gra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200" dirty="0"/>
                <a:t>Design Space</a:t>
              </a:r>
            </a:p>
          </p:txBody>
        </p:sp>
        <p:cxnSp>
          <p:nvCxnSpPr>
            <p:cNvPr id="52" name="Conector recto de flecha 51">
              <a:extLst>
                <a:ext uri="{FF2B5EF4-FFF2-40B4-BE49-F238E27FC236}">
                  <a16:creationId xmlns:a16="http://schemas.microsoft.com/office/drawing/2014/main" id="{FC36461E-A254-E98A-FB48-7393543F978E}"/>
                </a:ext>
              </a:extLst>
            </p:cNvPr>
            <p:cNvCxnSpPr>
              <a:cxnSpLocks/>
            </p:cNvCxnSpPr>
            <p:nvPr/>
          </p:nvCxnSpPr>
          <p:spPr>
            <a:xfrm>
              <a:off x="1222027" y="4220715"/>
              <a:ext cx="630592" cy="100848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Conector recto de flecha 52">
              <a:extLst>
                <a:ext uri="{FF2B5EF4-FFF2-40B4-BE49-F238E27FC236}">
                  <a16:creationId xmlns:a16="http://schemas.microsoft.com/office/drawing/2014/main" id="{44397CE6-8006-45C8-78D6-ADF6491D494C}"/>
                </a:ext>
              </a:extLst>
            </p:cNvPr>
            <p:cNvCxnSpPr>
              <a:cxnSpLocks/>
              <a:endCxn id="39" idx="0"/>
            </p:cNvCxnSpPr>
            <p:nvPr/>
          </p:nvCxnSpPr>
          <p:spPr>
            <a:xfrm>
              <a:off x="1672856" y="3405325"/>
              <a:ext cx="604759" cy="1823875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Conector recto de flecha 53">
              <a:extLst>
                <a:ext uri="{FF2B5EF4-FFF2-40B4-BE49-F238E27FC236}">
                  <a16:creationId xmlns:a16="http://schemas.microsoft.com/office/drawing/2014/main" id="{7A900260-CFF8-8E61-EC50-72427278F86C}"/>
                </a:ext>
              </a:extLst>
            </p:cNvPr>
            <p:cNvCxnSpPr>
              <a:cxnSpLocks/>
              <a:stCxn id="32" idx="2"/>
            </p:cNvCxnSpPr>
            <p:nvPr/>
          </p:nvCxnSpPr>
          <p:spPr>
            <a:xfrm flipH="1">
              <a:off x="2843808" y="4289124"/>
              <a:ext cx="1326966" cy="94007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B0A06BC-54FF-50F3-6F67-75CFB9EB7C62}"/>
              </a:ext>
            </a:extLst>
          </p:cNvPr>
          <p:cNvSpPr txBox="1"/>
          <p:nvPr/>
        </p:nvSpPr>
        <p:spPr>
          <a:xfrm>
            <a:off x="3455316" y="1395244"/>
            <a:ext cx="223336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200" b="1" dirty="0"/>
              <a:t>Quality by Design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F926702C-E4D3-5362-A410-29481ECC8489}"/>
              </a:ext>
            </a:extLst>
          </p:cNvPr>
          <p:cNvSpPr txBox="1"/>
          <p:nvPr/>
        </p:nvSpPr>
        <p:spPr>
          <a:xfrm>
            <a:off x="107504" y="2608322"/>
            <a:ext cx="244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Raw material properties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E26A2EBB-FB93-7DD0-F20D-6CEB8170576D}"/>
              </a:ext>
            </a:extLst>
          </p:cNvPr>
          <p:cNvSpPr txBox="1"/>
          <p:nvPr/>
        </p:nvSpPr>
        <p:spPr>
          <a:xfrm>
            <a:off x="3338746" y="5073241"/>
            <a:ext cx="178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Process variables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EDCB14C-9205-4893-679A-C985D2BDE102}"/>
              </a:ext>
            </a:extLst>
          </p:cNvPr>
          <p:cNvSpPr txBox="1"/>
          <p:nvPr/>
        </p:nvSpPr>
        <p:spPr>
          <a:xfrm>
            <a:off x="6588224" y="2608322"/>
            <a:ext cx="254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Critical Quality Attributes</a:t>
            </a:r>
          </a:p>
        </p:txBody>
      </p:sp>
      <p:grpSp>
        <p:nvGrpSpPr>
          <p:cNvPr id="66" name="Grupo 65">
            <a:extLst>
              <a:ext uri="{FF2B5EF4-FFF2-40B4-BE49-F238E27FC236}">
                <a16:creationId xmlns:a16="http://schemas.microsoft.com/office/drawing/2014/main" id="{BC2B72AB-535D-1A64-997C-7818308F32A3}"/>
              </a:ext>
            </a:extLst>
          </p:cNvPr>
          <p:cNvGrpSpPr/>
          <p:nvPr/>
        </p:nvGrpSpPr>
        <p:grpSpPr>
          <a:xfrm>
            <a:off x="5751423" y="1089534"/>
            <a:ext cx="2896289" cy="1097981"/>
            <a:chOff x="5751423" y="1089534"/>
            <a:chExt cx="2896289" cy="1097981"/>
          </a:xfrm>
        </p:grpSpPr>
        <p:cxnSp>
          <p:nvCxnSpPr>
            <p:cNvPr id="67" name="Conector recto de flecha 66">
              <a:extLst>
                <a:ext uri="{FF2B5EF4-FFF2-40B4-BE49-F238E27FC236}">
                  <a16:creationId xmlns:a16="http://schemas.microsoft.com/office/drawing/2014/main" id="{1A816854-2060-BECB-84E6-8A079F0E1857}"/>
                </a:ext>
              </a:extLst>
            </p:cNvPr>
            <p:cNvCxnSpPr/>
            <p:nvPr/>
          </p:nvCxnSpPr>
          <p:spPr>
            <a:xfrm flipV="1">
              <a:off x="5751423" y="1273754"/>
              <a:ext cx="272630" cy="288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de flecha 67">
              <a:extLst>
                <a:ext uri="{FF2B5EF4-FFF2-40B4-BE49-F238E27FC236}">
                  <a16:creationId xmlns:a16="http://schemas.microsoft.com/office/drawing/2014/main" id="{E2B440E8-DD8B-8F63-8549-BD862CA11E9D}"/>
                </a:ext>
              </a:extLst>
            </p:cNvPr>
            <p:cNvCxnSpPr>
              <a:cxnSpLocks/>
            </p:cNvCxnSpPr>
            <p:nvPr/>
          </p:nvCxnSpPr>
          <p:spPr>
            <a:xfrm>
              <a:off x="5751423" y="1696841"/>
              <a:ext cx="273600" cy="288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CuadroTexto 68">
              <a:extLst>
                <a:ext uri="{FF2B5EF4-FFF2-40B4-BE49-F238E27FC236}">
                  <a16:creationId xmlns:a16="http://schemas.microsoft.com/office/drawing/2014/main" id="{CB5C2E47-6494-F313-F4F7-42BFFDD24B80}"/>
                </a:ext>
              </a:extLst>
            </p:cNvPr>
            <p:cNvSpPr txBox="1"/>
            <p:nvPr/>
          </p:nvSpPr>
          <p:spPr>
            <a:xfrm>
              <a:off x="6102528" y="1756628"/>
              <a:ext cx="254518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200" dirty="0"/>
                <a:t>Backward</a:t>
              </a:r>
            </a:p>
          </p:txBody>
        </p:sp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2B189445-F4A2-E191-5530-273746ABA837}"/>
                </a:ext>
              </a:extLst>
            </p:cNvPr>
            <p:cNvSpPr txBox="1"/>
            <p:nvPr/>
          </p:nvSpPr>
          <p:spPr>
            <a:xfrm>
              <a:off x="6102528" y="1089534"/>
              <a:ext cx="254518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sz="2200" dirty="0"/>
                <a:t>Forward</a:t>
              </a:r>
            </a:p>
          </p:txBody>
        </p:sp>
      </p:grpSp>
      <p:sp>
        <p:nvSpPr>
          <p:cNvPr id="71" name="3 Marcador de número de diapositiva">
            <a:extLst>
              <a:ext uri="{FF2B5EF4-FFF2-40B4-BE49-F238E27FC236}">
                <a16:creationId xmlns:a16="http://schemas.microsoft.com/office/drawing/2014/main" id="{A67F38BC-3845-D56E-E3D6-7FC4C48D7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2</a:t>
            </a:r>
          </a:p>
        </p:txBody>
      </p:sp>
      <p:sp>
        <p:nvSpPr>
          <p:cNvPr id="76" name="1 Título">
            <a:extLst>
              <a:ext uri="{FF2B5EF4-FFF2-40B4-BE49-F238E27FC236}">
                <a16:creationId xmlns:a16="http://schemas.microsoft.com/office/drawing/2014/main" id="{1752BC00-F01E-A83D-C74E-6DF587CA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77" name="Elipse 76">
            <a:extLst>
              <a:ext uri="{FF2B5EF4-FFF2-40B4-BE49-F238E27FC236}">
                <a16:creationId xmlns:a16="http://schemas.microsoft.com/office/drawing/2014/main" id="{C95C3BFB-A14E-DA78-AD9A-BBE427B7F8F9}"/>
              </a:ext>
            </a:extLst>
          </p:cNvPr>
          <p:cNvSpPr/>
          <p:nvPr/>
        </p:nvSpPr>
        <p:spPr>
          <a:xfrm>
            <a:off x="7626545" y="3377634"/>
            <a:ext cx="576000" cy="576000"/>
          </a:xfrm>
          <a:prstGeom prst="ellipse">
            <a:avLst/>
          </a:prstGeom>
          <a:solidFill>
            <a:srgbClr val="00CC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+</a:t>
            </a:r>
          </a:p>
        </p:txBody>
      </p:sp>
      <p:sp>
        <p:nvSpPr>
          <p:cNvPr id="86" name="CuadroTexto 85">
            <a:extLst>
              <a:ext uri="{FF2B5EF4-FFF2-40B4-BE49-F238E27FC236}">
                <a16:creationId xmlns:a16="http://schemas.microsoft.com/office/drawing/2014/main" id="{D1451375-C98A-D9EF-C4C7-E2304217D512}"/>
              </a:ext>
            </a:extLst>
          </p:cNvPr>
          <p:cNvSpPr txBox="1"/>
          <p:nvPr/>
        </p:nvSpPr>
        <p:spPr>
          <a:xfrm>
            <a:off x="3338746" y="5073241"/>
            <a:ext cx="178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Process variables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F93CA26-2123-F014-81AE-A6D92D287BCE}"/>
              </a:ext>
            </a:extLst>
          </p:cNvPr>
          <p:cNvGrpSpPr/>
          <p:nvPr/>
        </p:nvGrpSpPr>
        <p:grpSpPr>
          <a:xfrm>
            <a:off x="1979712" y="3589950"/>
            <a:ext cx="3999116" cy="1434728"/>
            <a:chOff x="1979712" y="3589950"/>
            <a:chExt cx="3999116" cy="1434728"/>
          </a:xfrm>
        </p:grpSpPr>
        <p:cxnSp>
          <p:nvCxnSpPr>
            <p:cNvPr id="91" name="Conector recto de flecha 90">
              <a:extLst>
                <a:ext uri="{FF2B5EF4-FFF2-40B4-BE49-F238E27FC236}">
                  <a16:creationId xmlns:a16="http://schemas.microsoft.com/office/drawing/2014/main" id="{1E68DF70-885C-95D5-1F8E-7FF44DB8399F}"/>
                </a:ext>
              </a:extLst>
            </p:cNvPr>
            <p:cNvCxnSpPr>
              <a:cxnSpLocks/>
            </p:cNvCxnSpPr>
            <p:nvPr/>
          </p:nvCxnSpPr>
          <p:spPr>
            <a:xfrm>
              <a:off x="4449879" y="3614465"/>
              <a:ext cx="1528949" cy="23414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ector recto de flecha 111">
              <a:extLst>
                <a:ext uri="{FF2B5EF4-FFF2-40B4-BE49-F238E27FC236}">
                  <a16:creationId xmlns:a16="http://schemas.microsoft.com/office/drawing/2014/main" id="{3A700F4B-73D1-80C4-867B-4A91C511E430}"/>
                </a:ext>
              </a:extLst>
            </p:cNvPr>
            <p:cNvCxnSpPr>
              <a:cxnSpLocks/>
            </p:cNvCxnSpPr>
            <p:nvPr/>
          </p:nvCxnSpPr>
          <p:spPr>
            <a:xfrm>
              <a:off x="1979712" y="3614465"/>
              <a:ext cx="204654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53113D3E-4717-903F-B579-B1DE6758D428}"/>
                </a:ext>
              </a:extLst>
            </p:cNvPr>
            <p:cNvSpPr/>
            <p:nvPr/>
          </p:nvSpPr>
          <p:spPr>
            <a:xfrm>
              <a:off x="3435747" y="3589950"/>
              <a:ext cx="1584176" cy="14347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3" name="Conector recto de flecha 82">
              <a:extLst>
                <a:ext uri="{FF2B5EF4-FFF2-40B4-BE49-F238E27FC236}">
                  <a16:creationId xmlns:a16="http://schemas.microsoft.com/office/drawing/2014/main" id="{2BF6BB27-B499-9B3E-3C1A-1B8522199E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9952" y="5024678"/>
              <a:ext cx="360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cto de flecha 86">
              <a:extLst>
                <a:ext uri="{FF2B5EF4-FFF2-40B4-BE49-F238E27FC236}">
                  <a16:creationId xmlns:a16="http://schemas.microsoft.com/office/drawing/2014/main" id="{23EBC50E-553F-2FB4-4652-7A6FA2DF2836}"/>
                </a:ext>
              </a:extLst>
            </p:cNvPr>
            <p:cNvCxnSpPr>
              <a:cxnSpLocks/>
            </p:cNvCxnSpPr>
            <p:nvPr/>
          </p:nvCxnSpPr>
          <p:spPr>
            <a:xfrm>
              <a:off x="5017148" y="4230186"/>
              <a:ext cx="0" cy="144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ector recto de flecha 87">
              <a:extLst>
                <a:ext uri="{FF2B5EF4-FFF2-40B4-BE49-F238E27FC236}">
                  <a16:creationId xmlns:a16="http://schemas.microsoft.com/office/drawing/2014/main" id="{983E9468-6F5A-D775-0789-D19D892348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43690" y="4185882"/>
              <a:ext cx="0" cy="1800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2919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Elipse 115">
            <a:extLst>
              <a:ext uri="{FF2B5EF4-FFF2-40B4-BE49-F238E27FC236}">
                <a16:creationId xmlns:a16="http://schemas.microsoft.com/office/drawing/2014/main" id="{3018A055-7802-8C11-18E5-4FE6078CCD00}"/>
              </a:ext>
            </a:extLst>
          </p:cNvPr>
          <p:cNvSpPr/>
          <p:nvPr/>
        </p:nvSpPr>
        <p:spPr>
          <a:xfrm>
            <a:off x="7626545" y="3358336"/>
            <a:ext cx="576000" cy="576000"/>
          </a:xfrm>
          <a:prstGeom prst="ellipse">
            <a:avLst/>
          </a:prstGeom>
          <a:solidFill>
            <a:srgbClr val="00CC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Picture 6" descr="Resultado de imagen de raw materials icon">
            <a:extLst>
              <a:ext uri="{FF2B5EF4-FFF2-40B4-BE49-F238E27FC236}">
                <a16:creationId xmlns:a16="http://schemas.microsoft.com/office/drawing/2014/main" id="{F6E8A26E-2DB3-59F4-CBD5-1ED262728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7072"/>
            <a:ext cx="106089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n 35" descr="Resultado de imagen de design of experiments icon">
            <a:extLst>
              <a:ext uri="{FF2B5EF4-FFF2-40B4-BE49-F238E27FC236}">
                <a16:creationId xmlns:a16="http://schemas.microsoft.com/office/drawing/2014/main" id="{2ECC36E2-D980-2E5F-75BA-57038EF12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18" y="3753168"/>
            <a:ext cx="1189413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CA19AAD8-3931-335D-F0D0-57772E44DE1E}"/>
                  </a:ext>
                </a:extLst>
              </p14:cNvPr>
              <p14:cNvContentPartPr/>
              <p14:nvPr/>
            </p14:nvContentPartPr>
            <p14:xfrm>
              <a:off x="5940152" y="2342705"/>
              <a:ext cx="360" cy="7920"/>
            </p14:xfrm>
          </p:contentPart>
        </mc:Choice>
        <mc:Fallback xmlns=""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CA19AAD8-3931-335D-F0D0-57772E44DE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2512" y="2234705"/>
                <a:ext cx="36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0E65B633-0B5C-31BC-DAEA-1B77B2201F11}"/>
                  </a:ext>
                </a:extLst>
              </p14:cNvPr>
              <p14:cNvContentPartPr/>
              <p14:nvPr/>
            </p14:nvContentPartPr>
            <p14:xfrm>
              <a:off x="-1761442" y="1155013"/>
              <a:ext cx="28800" cy="360"/>
            </p14:xfrm>
          </p:contentPart>
        </mc:Choice>
        <mc:Fallback xmlns=""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0E65B633-0B5C-31BC-DAEA-1B77B2201F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79082" y="1047373"/>
                <a:ext cx="64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0565C2F5-2354-04F3-EBFD-EE0A5437E46D}"/>
                  </a:ext>
                </a:extLst>
              </p14:cNvPr>
              <p14:cNvContentPartPr/>
              <p14:nvPr/>
            </p14:nvContentPartPr>
            <p14:xfrm>
              <a:off x="-1723282" y="1155013"/>
              <a:ext cx="360" cy="360"/>
            </p14:xfrm>
          </p:contentPart>
        </mc:Choice>
        <mc:Fallback xmlns=""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0565C2F5-2354-04F3-EBFD-EE0A5437E4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740922" y="1047373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1E68DF70-885C-95D5-1F8E-7FF44DB8399F}"/>
              </a:ext>
            </a:extLst>
          </p:cNvPr>
          <p:cNvCxnSpPr>
            <a:cxnSpLocks/>
          </p:cNvCxnSpPr>
          <p:nvPr/>
        </p:nvCxnSpPr>
        <p:spPr>
          <a:xfrm>
            <a:off x="4449879" y="3614465"/>
            <a:ext cx="1528949" cy="23414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de flecha 111">
            <a:extLst>
              <a:ext uri="{FF2B5EF4-FFF2-40B4-BE49-F238E27FC236}">
                <a16:creationId xmlns:a16="http://schemas.microsoft.com/office/drawing/2014/main" id="{3A700F4B-73D1-80C4-867B-4A91C511E430}"/>
              </a:ext>
            </a:extLst>
          </p:cNvPr>
          <p:cNvCxnSpPr>
            <a:cxnSpLocks/>
          </p:cNvCxnSpPr>
          <p:nvPr/>
        </p:nvCxnSpPr>
        <p:spPr>
          <a:xfrm>
            <a:off x="1979712" y="3614465"/>
            <a:ext cx="2046549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0" descr="Resultado de imagen de quality characteristic icon">
            <a:extLst>
              <a:ext uri="{FF2B5EF4-FFF2-40B4-BE49-F238E27FC236}">
                <a16:creationId xmlns:a16="http://schemas.microsoft.com/office/drawing/2014/main" id="{8BCC8795-C88B-41E2-6730-117B5DCF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96952"/>
            <a:ext cx="1271549" cy="130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Elipse 95">
            <a:extLst>
              <a:ext uri="{FF2B5EF4-FFF2-40B4-BE49-F238E27FC236}">
                <a16:creationId xmlns:a16="http://schemas.microsoft.com/office/drawing/2014/main" id="{0E1261C5-AD76-1EAE-F789-7DC5937C57FC}"/>
              </a:ext>
            </a:extLst>
          </p:cNvPr>
          <p:cNvSpPr/>
          <p:nvPr/>
        </p:nvSpPr>
        <p:spPr>
          <a:xfrm>
            <a:off x="3635118" y="3733606"/>
            <a:ext cx="1189413" cy="1274135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5B96799E-7913-D104-28F6-8A5090CB77D2}"/>
              </a:ext>
            </a:extLst>
          </p:cNvPr>
          <p:cNvSpPr/>
          <p:nvPr/>
        </p:nvSpPr>
        <p:spPr>
          <a:xfrm>
            <a:off x="581070" y="2966407"/>
            <a:ext cx="1271549" cy="1308821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8CF2951-4714-7590-7394-ED1B8C98AE08}"/>
              </a:ext>
            </a:extLst>
          </p:cNvPr>
          <p:cNvSpPr/>
          <p:nvPr/>
        </p:nvSpPr>
        <p:spPr>
          <a:xfrm>
            <a:off x="3437736" y="3605105"/>
            <a:ext cx="1584176" cy="144000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0458D310-6507-293F-23EC-1A693E5CD340}"/>
              </a:ext>
            </a:extLst>
          </p:cNvPr>
          <p:cNvSpPr/>
          <p:nvPr/>
        </p:nvSpPr>
        <p:spPr>
          <a:xfrm>
            <a:off x="385400" y="2900817"/>
            <a:ext cx="1584176" cy="1440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0196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B0A06BC-54FF-50F3-6F67-75CFB9EB7C62}"/>
              </a:ext>
            </a:extLst>
          </p:cNvPr>
          <p:cNvSpPr txBox="1"/>
          <p:nvPr/>
        </p:nvSpPr>
        <p:spPr>
          <a:xfrm>
            <a:off x="3455316" y="1395244"/>
            <a:ext cx="223336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200" b="1" dirty="0"/>
              <a:t>Quality by Design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F926702C-E4D3-5362-A410-29481ECC8489}"/>
              </a:ext>
            </a:extLst>
          </p:cNvPr>
          <p:cNvSpPr txBox="1"/>
          <p:nvPr/>
        </p:nvSpPr>
        <p:spPr>
          <a:xfrm>
            <a:off x="107504" y="2608322"/>
            <a:ext cx="244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Raw material properties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EDCB14C-9205-4893-679A-C985D2BDE102}"/>
              </a:ext>
            </a:extLst>
          </p:cNvPr>
          <p:cNvSpPr txBox="1"/>
          <p:nvPr/>
        </p:nvSpPr>
        <p:spPr>
          <a:xfrm>
            <a:off x="6588224" y="2608322"/>
            <a:ext cx="254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Critical Quality Attributes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F6443880-B695-5CA3-334C-3BF50116D67E}"/>
              </a:ext>
            </a:extLst>
          </p:cNvPr>
          <p:cNvSpPr/>
          <p:nvPr/>
        </p:nvSpPr>
        <p:spPr>
          <a:xfrm>
            <a:off x="608993" y="32768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68C1B06B-A353-B9A9-002F-40696D620707}"/>
              </a:ext>
            </a:extLst>
          </p:cNvPr>
          <p:cNvSpPr/>
          <p:nvPr/>
        </p:nvSpPr>
        <p:spPr>
          <a:xfrm>
            <a:off x="3660870" y="3986508"/>
            <a:ext cx="144016" cy="14401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CC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uadroTexto 105">
                <a:extLst>
                  <a:ext uri="{FF2B5EF4-FFF2-40B4-BE49-F238E27FC236}">
                    <a16:creationId xmlns:a16="http://schemas.microsoft.com/office/drawing/2014/main" id="{03F263D1-658D-A358-78D0-C2FA629A1F43}"/>
                  </a:ext>
                </a:extLst>
              </p:cNvPr>
              <p:cNvSpPr txBox="1"/>
              <p:nvPr/>
            </p:nvSpPr>
            <p:spPr>
              <a:xfrm>
                <a:off x="3961127" y="2833530"/>
                <a:ext cx="14707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06" name="CuadroTexto 105">
                <a:extLst>
                  <a:ext uri="{FF2B5EF4-FFF2-40B4-BE49-F238E27FC236}">
                    <a16:creationId xmlns:a16="http://schemas.microsoft.com/office/drawing/2014/main" id="{03F263D1-658D-A358-78D0-C2FA629A1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127" y="2833530"/>
                <a:ext cx="1470724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o 21">
            <a:extLst>
              <a:ext uri="{FF2B5EF4-FFF2-40B4-BE49-F238E27FC236}">
                <a16:creationId xmlns:a16="http://schemas.microsoft.com/office/drawing/2014/main" id="{5A53B213-2311-EC1A-839F-964987A8CC4E}"/>
              </a:ext>
            </a:extLst>
          </p:cNvPr>
          <p:cNvGrpSpPr/>
          <p:nvPr/>
        </p:nvGrpSpPr>
        <p:grpSpPr>
          <a:xfrm>
            <a:off x="5688684" y="1089534"/>
            <a:ext cx="2959028" cy="1170358"/>
            <a:chOff x="5688684" y="1089534"/>
            <a:chExt cx="2959028" cy="1170358"/>
          </a:xfrm>
        </p:grpSpPr>
        <p:grpSp>
          <p:nvGrpSpPr>
            <p:cNvPr id="108" name="Grupo 107">
              <a:extLst>
                <a:ext uri="{FF2B5EF4-FFF2-40B4-BE49-F238E27FC236}">
                  <a16:creationId xmlns:a16="http://schemas.microsoft.com/office/drawing/2014/main" id="{63FE60F1-ACAC-434E-F5BD-0E7FCDAA1E20}"/>
                </a:ext>
              </a:extLst>
            </p:cNvPr>
            <p:cNvGrpSpPr/>
            <p:nvPr/>
          </p:nvGrpSpPr>
          <p:grpSpPr>
            <a:xfrm>
              <a:off x="5751423" y="1089534"/>
              <a:ext cx="2896289" cy="1097981"/>
              <a:chOff x="5751423" y="1089534"/>
              <a:chExt cx="2896289" cy="1097981"/>
            </a:xfrm>
          </p:grpSpPr>
          <p:cxnSp>
            <p:nvCxnSpPr>
              <p:cNvPr id="109" name="Conector recto de flecha 108">
                <a:extLst>
                  <a:ext uri="{FF2B5EF4-FFF2-40B4-BE49-F238E27FC236}">
                    <a16:creationId xmlns:a16="http://schemas.microsoft.com/office/drawing/2014/main" id="{6DA81FB3-8F8E-02A3-4DC5-8E2A32C1E04D}"/>
                  </a:ext>
                </a:extLst>
              </p:cNvPr>
              <p:cNvCxnSpPr/>
              <p:nvPr/>
            </p:nvCxnSpPr>
            <p:spPr>
              <a:xfrm flipV="1">
                <a:off x="5751423" y="1273754"/>
                <a:ext cx="272630" cy="2880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Conector recto de flecha 110">
                <a:extLst>
                  <a:ext uri="{FF2B5EF4-FFF2-40B4-BE49-F238E27FC236}">
                    <a16:creationId xmlns:a16="http://schemas.microsoft.com/office/drawing/2014/main" id="{7104FDB7-FE81-9C3D-FF4F-8851547375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1423" y="1696841"/>
                <a:ext cx="273600" cy="288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CuadroTexto 112">
                <a:extLst>
                  <a:ext uri="{FF2B5EF4-FFF2-40B4-BE49-F238E27FC236}">
                    <a16:creationId xmlns:a16="http://schemas.microsoft.com/office/drawing/2014/main" id="{362DD105-862D-CDAA-541F-E1638B5132E6}"/>
                  </a:ext>
                </a:extLst>
              </p:cNvPr>
              <p:cNvSpPr txBox="1"/>
              <p:nvPr/>
            </p:nvSpPr>
            <p:spPr>
              <a:xfrm>
                <a:off x="6102528" y="1756628"/>
                <a:ext cx="254518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dirty="0"/>
                  <a:t>Backward</a:t>
                </a:r>
              </a:p>
            </p:txBody>
          </p:sp>
          <p:sp>
            <p:nvSpPr>
              <p:cNvPr id="115" name="CuadroTexto 114">
                <a:extLst>
                  <a:ext uri="{FF2B5EF4-FFF2-40B4-BE49-F238E27FC236}">
                    <a16:creationId xmlns:a16="http://schemas.microsoft.com/office/drawing/2014/main" id="{5C23F1AD-64E2-5029-A649-C965A95FC28D}"/>
                  </a:ext>
                </a:extLst>
              </p:cNvPr>
              <p:cNvSpPr txBox="1"/>
              <p:nvPr/>
            </p:nvSpPr>
            <p:spPr>
              <a:xfrm>
                <a:off x="6102528" y="1089534"/>
                <a:ext cx="254518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b="1" dirty="0"/>
                  <a:t>Forward</a:t>
                </a:r>
              </a:p>
            </p:txBody>
          </p:sp>
        </p:grpSp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2ED10B2F-E69E-8388-6427-10CD7A7ADED7}"/>
                </a:ext>
              </a:extLst>
            </p:cNvPr>
            <p:cNvSpPr/>
            <p:nvPr/>
          </p:nvSpPr>
          <p:spPr>
            <a:xfrm>
              <a:off x="5688684" y="1645068"/>
              <a:ext cx="2890449" cy="614824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8" name="3 Marcador de número de diapositiva">
            <a:extLst>
              <a:ext uri="{FF2B5EF4-FFF2-40B4-BE49-F238E27FC236}">
                <a16:creationId xmlns:a16="http://schemas.microsoft.com/office/drawing/2014/main" id="{78F3B9BD-BE0E-27A1-4E5E-756A4854C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2</a:t>
            </a:r>
          </a:p>
        </p:txBody>
      </p:sp>
      <p:sp>
        <p:nvSpPr>
          <p:cNvPr id="120" name="1 Título">
            <a:extLst>
              <a:ext uri="{FF2B5EF4-FFF2-40B4-BE49-F238E27FC236}">
                <a16:creationId xmlns:a16="http://schemas.microsoft.com/office/drawing/2014/main" id="{7DDB1949-CF69-B443-A308-C36B3E8E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128" name="Elipse 127">
            <a:extLst>
              <a:ext uri="{FF2B5EF4-FFF2-40B4-BE49-F238E27FC236}">
                <a16:creationId xmlns:a16="http://schemas.microsoft.com/office/drawing/2014/main" id="{0D603922-596F-982E-7EEA-0EC6267D84BA}"/>
              </a:ext>
            </a:extLst>
          </p:cNvPr>
          <p:cNvSpPr/>
          <p:nvPr/>
        </p:nvSpPr>
        <p:spPr>
          <a:xfrm>
            <a:off x="609839" y="3274637"/>
            <a:ext cx="144016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9" name="Elipse 128">
            <a:extLst>
              <a:ext uri="{FF2B5EF4-FFF2-40B4-BE49-F238E27FC236}">
                <a16:creationId xmlns:a16="http://schemas.microsoft.com/office/drawing/2014/main" id="{5C7BB327-0030-BE1E-0831-0E8BEE0DC3F6}"/>
              </a:ext>
            </a:extLst>
          </p:cNvPr>
          <p:cNvSpPr/>
          <p:nvPr/>
        </p:nvSpPr>
        <p:spPr>
          <a:xfrm>
            <a:off x="3661716" y="3984309"/>
            <a:ext cx="144016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7EA0C7D8-CDDE-09EC-82AC-98FEF03BD0F5}"/>
              </a:ext>
            </a:extLst>
          </p:cNvPr>
          <p:cNvGrpSpPr/>
          <p:nvPr/>
        </p:nvGrpSpPr>
        <p:grpSpPr>
          <a:xfrm>
            <a:off x="721076" y="3087811"/>
            <a:ext cx="6893858" cy="909841"/>
            <a:chOff x="721076" y="3087811"/>
            <a:chExt cx="6893858" cy="909841"/>
          </a:xfrm>
        </p:grpSpPr>
        <p:grpSp>
          <p:nvGrpSpPr>
            <p:cNvPr id="121" name="Grupo 120">
              <a:extLst>
                <a:ext uri="{FF2B5EF4-FFF2-40B4-BE49-F238E27FC236}">
                  <a16:creationId xmlns:a16="http://schemas.microsoft.com/office/drawing/2014/main" id="{7C9D53F5-6C14-9A5D-D2A2-8D0447A3040D}"/>
                </a:ext>
              </a:extLst>
            </p:cNvPr>
            <p:cNvGrpSpPr/>
            <p:nvPr/>
          </p:nvGrpSpPr>
          <p:grpSpPr>
            <a:xfrm>
              <a:off x="721076" y="3087811"/>
              <a:ext cx="6724748" cy="909841"/>
              <a:chOff x="1736059" y="3011404"/>
              <a:chExt cx="6163279" cy="908964"/>
            </a:xfrm>
          </p:grpSpPr>
          <p:grpSp>
            <p:nvGrpSpPr>
              <p:cNvPr id="122" name="Grupo 121">
                <a:extLst>
                  <a:ext uri="{FF2B5EF4-FFF2-40B4-BE49-F238E27FC236}">
                    <a16:creationId xmlns:a16="http://schemas.microsoft.com/office/drawing/2014/main" id="{FBCFCF75-68A4-354D-9CAB-CD9A04740B4D}"/>
                  </a:ext>
                </a:extLst>
              </p:cNvPr>
              <p:cNvGrpSpPr/>
              <p:nvPr/>
            </p:nvGrpSpPr>
            <p:grpSpPr>
              <a:xfrm>
                <a:off x="1736059" y="3011404"/>
                <a:ext cx="6163279" cy="545179"/>
                <a:chOff x="3622767" y="3717194"/>
                <a:chExt cx="2237852" cy="545179"/>
              </a:xfrm>
            </p:grpSpPr>
            <p:sp>
              <p:nvSpPr>
                <p:cNvPr id="124" name="Forma libre 40">
                  <a:extLst>
                    <a:ext uri="{FF2B5EF4-FFF2-40B4-BE49-F238E27FC236}">
                      <a16:creationId xmlns:a16="http://schemas.microsoft.com/office/drawing/2014/main" id="{9A615D1D-F718-3D40-0BF0-D1B4F4E9D9C8}"/>
                    </a:ext>
                  </a:extLst>
                </p:cNvPr>
                <p:cNvSpPr/>
                <p:nvPr/>
              </p:nvSpPr>
              <p:spPr>
                <a:xfrm>
                  <a:off x="5134630" y="4160107"/>
                  <a:ext cx="725989" cy="102266"/>
                </a:xfrm>
                <a:custGeom>
                  <a:avLst/>
                  <a:gdLst>
                    <a:gd name="connsiteX0" fmla="*/ 1019837 w 1019837"/>
                    <a:gd name="connsiteY0" fmla="*/ 293776 h 293776"/>
                    <a:gd name="connsiteX1" fmla="*/ 461813 w 1019837"/>
                    <a:gd name="connsiteY1" fmla="*/ 5147 h 293776"/>
                    <a:gd name="connsiteX2" fmla="*/ 0 w 1019837"/>
                    <a:gd name="connsiteY2" fmla="*/ 101357 h 293776"/>
                    <a:gd name="connsiteX0" fmla="*/ 1019837 w 1019837"/>
                    <a:gd name="connsiteY0" fmla="*/ 231206 h 231206"/>
                    <a:gd name="connsiteX1" fmla="*/ 464988 w 1019837"/>
                    <a:gd name="connsiteY1" fmla="*/ 9252 h 231206"/>
                    <a:gd name="connsiteX2" fmla="*/ 0 w 1019837"/>
                    <a:gd name="connsiteY2" fmla="*/ 38787 h 231206"/>
                    <a:gd name="connsiteX0" fmla="*/ 1042062 w 1042062"/>
                    <a:gd name="connsiteY0" fmla="*/ 231569 h 231569"/>
                    <a:gd name="connsiteX1" fmla="*/ 487213 w 1042062"/>
                    <a:gd name="connsiteY1" fmla="*/ 9615 h 231569"/>
                    <a:gd name="connsiteX2" fmla="*/ 0 w 1042062"/>
                    <a:gd name="connsiteY2" fmla="*/ 35975 h 231569"/>
                    <a:gd name="connsiteX0" fmla="*/ 1013487 w 1013487"/>
                    <a:gd name="connsiteY0" fmla="*/ 231569 h 231569"/>
                    <a:gd name="connsiteX1" fmla="*/ 458638 w 1013487"/>
                    <a:gd name="connsiteY1" fmla="*/ 9615 h 231569"/>
                    <a:gd name="connsiteX2" fmla="*/ 0 w 1013487"/>
                    <a:gd name="connsiteY2" fmla="*/ 35975 h 231569"/>
                    <a:gd name="connsiteX0" fmla="*/ 1029362 w 1029362"/>
                    <a:gd name="connsiteY0" fmla="*/ 232389 h 232389"/>
                    <a:gd name="connsiteX1" fmla="*/ 474513 w 1029362"/>
                    <a:gd name="connsiteY1" fmla="*/ 10435 h 232389"/>
                    <a:gd name="connsiteX2" fmla="*/ 0 w 1029362"/>
                    <a:gd name="connsiteY2" fmla="*/ 30445 h 232389"/>
                    <a:gd name="connsiteX0" fmla="*/ 1029362 w 1029362"/>
                    <a:gd name="connsiteY0" fmla="*/ 231206 h 231206"/>
                    <a:gd name="connsiteX1" fmla="*/ 474513 w 1029362"/>
                    <a:gd name="connsiteY1" fmla="*/ 9252 h 231206"/>
                    <a:gd name="connsiteX2" fmla="*/ 0 w 1029362"/>
                    <a:gd name="connsiteY2" fmla="*/ 38787 h 231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9362" h="231206">
                      <a:moveTo>
                        <a:pt x="1029362" y="231206"/>
                      </a:moveTo>
                      <a:cubicBezTo>
                        <a:pt x="835336" y="102926"/>
                        <a:pt x="644486" y="41322"/>
                        <a:pt x="474513" y="9252"/>
                      </a:cubicBezTo>
                      <a:cubicBezTo>
                        <a:pt x="304540" y="-22818"/>
                        <a:pt x="0" y="38787"/>
                        <a:pt x="0" y="38787"/>
                      </a:cubicBezTo>
                    </a:path>
                  </a:pathLst>
                </a:custGeom>
                <a:ln w="38100">
                  <a:solidFill>
                    <a:schemeClr val="accent5">
                      <a:lumMod val="75000"/>
                    </a:schemeClr>
                  </a:solidFill>
                  <a:prstDash val="solid"/>
                  <a:headEnd type="arrow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10527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125" name="Forma libre 41">
                  <a:extLst>
                    <a:ext uri="{FF2B5EF4-FFF2-40B4-BE49-F238E27FC236}">
                      <a16:creationId xmlns:a16="http://schemas.microsoft.com/office/drawing/2014/main" id="{00C29C5E-C311-00D4-9456-D28006041AC5}"/>
                    </a:ext>
                  </a:extLst>
                </p:cNvPr>
                <p:cNvSpPr/>
                <p:nvPr/>
              </p:nvSpPr>
              <p:spPr>
                <a:xfrm>
                  <a:off x="3622767" y="3717194"/>
                  <a:ext cx="1524635" cy="465884"/>
                </a:xfrm>
                <a:custGeom>
                  <a:avLst/>
                  <a:gdLst>
                    <a:gd name="connsiteX0" fmla="*/ 2171700 w 2171700"/>
                    <a:gd name="connsiteY0" fmla="*/ 565396 h 582246"/>
                    <a:gd name="connsiteX1" fmla="*/ 2070100 w 2171700"/>
                    <a:gd name="connsiteY1" fmla="*/ 578096 h 582246"/>
                    <a:gd name="connsiteX2" fmla="*/ 1828800 w 2171700"/>
                    <a:gd name="connsiteY2" fmla="*/ 501896 h 582246"/>
                    <a:gd name="connsiteX3" fmla="*/ 1130300 w 2171700"/>
                    <a:gd name="connsiteY3" fmla="*/ 70096 h 582246"/>
                    <a:gd name="connsiteX4" fmla="*/ 647700 w 2171700"/>
                    <a:gd name="connsiteY4" fmla="*/ 6596 h 582246"/>
                    <a:gd name="connsiteX5" fmla="*/ 0 w 2171700"/>
                    <a:gd name="connsiteY5" fmla="*/ 133596 h 582246"/>
                    <a:gd name="connsiteX0" fmla="*/ 2171700 w 2171700"/>
                    <a:gd name="connsiteY0" fmla="*/ 568530 h 585380"/>
                    <a:gd name="connsiteX1" fmla="*/ 2070100 w 2171700"/>
                    <a:gd name="connsiteY1" fmla="*/ 581230 h 585380"/>
                    <a:gd name="connsiteX2" fmla="*/ 1828800 w 2171700"/>
                    <a:gd name="connsiteY2" fmla="*/ 505030 h 585380"/>
                    <a:gd name="connsiteX3" fmla="*/ 1130300 w 2171700"/>
                    <a:gd name="connsiteY3" fmla="*/ 73230 h 585380"/>
                    <a:gd name="connsiteX4" fmla="*/ 647700 w 2171700"/>
                    <a:gd name="connsiteY4" fmla="*/ 9730 h 585380"/>
                    <a:gd name="connsiteX5" fmla="*/ 0 w 2171700"/>
                    <a:gd name="connsiteY5" fmla="*/ 179063 h 585380"/>
                    <a:gd name="connsiteX0" fmla="*/ 2171700 w 2171700"/>
                    <a:gd name="connsiteY0" fmla="*/ 646219 h 663069"/>
                    <a:gd name="connsiteX1" fmla="*/ 2070100 w 2171700"/>
                    <a:gd name="connsiteY1" fmla="*/ 658919 h 663069"/>
                    <a:gd name="connsiteX2" fmla="*/ 1828800 w 2171700"/>
                    <a:gd name="connsiteY2" fmla="*/ 582719 h 663069"/>
                    <a:gd name="connsiteX3" fmla="*/ 1130300 w 2171700"/>
                    <a:gd name="connsiteY3" fmla="*/ 150919 h 663069"/>
                    <a:gd name="connsiteX4" fmla="*/ 639233 w 2171700"/>
                    <a:gd name="connsiteY4" fmla="*/ 2754 h 663069"/>
                    <a:gd name="connsiteX5" fmla="*/ 0 w 2171700"/>
                    <a:gd name="connsiteY5" fmla="*/ 256752 h 663069"/>
                    <a:gd name="connsiteX0" fmla="*/ 2178050 w 2178050"/>
                    <a:gd name="connsiteY0" fmla="*/ 649394 h 663982"/>
                    <a:gd name="connsiteX1" fmla="*/ 2070100 w 2178050"/>
                    <a:gd name="connsiteY1" fmla="*/ 658919 h 663982"/>
                    <a:gd name="connsiteX2" fmla="*/ 1828800 w 2178050"/>
                    <a:gd name="connsiteY2" fmla="*/ 582719 h 663982"/>
                    <a:gd name="connsiteX3" fmla="*/ 1130300 w 2178050"/>
                    <a:gd name="connsiteY3" fmla="*/ 150919 h 663982"/>
                    <a:gd name="connsiteX4" fmla="*/ 639233 w 2178050"/>
                    <a:gd name="connsiteY4" fmla="*/ 2754 h 663982"/>
                    <a:gd name="connsiteX5" fmla="*/ 0 w 2178050"/>
                    <a:gd name="connsiteY5" fmla="*/ 256752 h 663982"/>
                    <a:gd name="connsiteX0" fmla="*/ 2178050 w 2178050"/>
                    <a:gd name="connsiteY0" fmla="*/ 649394 h 665549"/>
                    <a:gd name="connsiteX1" fmla="*/ 2070100 w 2178050"/>
                    <a:gd name="connsiteY1" fmla="*/ 658919 h 665549"/>
                    <a:gd name="connsiteX2" fmla="*/ 1828800 w 2178050"/>
                    <a:gd name="connsiteY2" fmla="*/ 582719 h 665549"/>
                    <a:gd name="connsiteX3" fmla="*/ 1130300 w 2178050"/>
                    <a:gd name="connsiteY3" fmla="*/ 150919 h 665549"/>
                    <a:gd name="connsiteX4" fmla="*/ 639233 w 2178050"/>
                    <a:gd name="connsiteY4" fmla="*/ 2754 h 665549"/>
                    <a:gd name="connsiteX5" fmla="*/ 0 w 2178050"/>
                    <a:gd name="connsiteY5" fmla="*/ 256752 h 66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8050" h="665549">
                      <a:moveTo>
                        <a:pt x="2178050" y="649394"/>
                      </a:moveTo>
                      <a:cubicBezTo>
                        <a:pt x="2044700" y="667385"/>
                        <a:pt x="2128308" y="670032"/>
                        <a:pt x="2070100" y="658919"/>
                      </a:cubicBezTo>
                      <a:cubicBezTo>
                        <a:pt x="2011892" y="647807"/>
                        <a:pt x="1985433" y="667386"/>
                        <a:pt x="1828800" y="582719"/>
                      </a:cubicBezTo>
                      <a:cubicBezTo>
                        <a:pt x="1672167" y="498052"/>
                        <a:pt x="1328561" y="247580"/>
                        <a:pt x="1130300" y="150919"/>
                      </a:cubicBezTo>
                      <a:cubicBezTo>
                        <a:pt x="932039" y="54258"/>
                        <a:pt x="827616" y="-14885"/>
                        <a:pt x="639233" y="2754"/>
                      </a:cubicBezTo>
                      <a:cubicBezTo>
                        <a:pt x="450850" y="20393"/>
                        <a:pt x="0" y="256752"/>
                        <a:pt x="0" y="256752"/>
                      </a:cubicBezTo>
                    </a:path>
                  </a:pathLst>
                </a:custGeom>
                <a:ln w="38100">
                  <a:solidFill>
                    <a:schemeClr val="accent5">
                      <a:lumMod val="75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10527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cxnSp>
            <p:nvCxnSpPr>
              <p:cNvPr id="123" name="Conector: curvado 122">
                <a:extLst>
                  <a:ext uri="{FF2B5EF4-FFF2-40B4-BE49-F238E27FC236}">
                    <a16:creationId xmlns:a16="http://schemas.microsoft.com/office/drawing/2014/main" id="{BF92B8CA-5909-D02D-4E9D-260F919238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07270" y="3461822"/>
                <a:ext cx="928173" cy="458546"/>
              </a:xfrm>
              <a:prstGeom prst="curvedConnector4">
                <a:avLst>
                  <a:gd name="adj1" fmla="val -24629"/>
                  <a:gd name="adj2" fmla="val 48206"/>
                </a:avLst>
              </a:prstGeom>
              <a:ln w="38100">
                <a:solidFill>
                  <a:schemeClr val="accent5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0" name="Elipse 129">
              <a:extLst>
                <a:ext uri="{FF2B5EF4-FFF2-40B4-BE49-F238E27FC236}">
                  <a16:creationId xmlns:a16="http://schemas.microsoft.com/office/drawing/2014/main" id="{D3967045-1DB8-2FC7-584E-BEF0CB2E90E4}"/>
                </a:ext>
              </a:extLst>
            </p:cNvPr>
            <p:cNvSpPr/>
            <p:nvPr/>
          </p:nvSpPr>
          <p:spPr>
            <a:xfrm>
              <a:off x="7434934" y="3559986"/>
              <a:ext cx="180000" cy="180000"/>
            </a:xfrm>
            <a:prstGeom prst="ellipse">
              <a:avLst/>
            </a:prstGeom>
            <a:solidFill>
              <a:schemeClr val="accent2">
                <a:lumMod val="75000"/>
                <a:alpha val="30196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6" name="Elipse 45">
            <a:extLst>
              <a:ext uri="{FF2B5EF4-FFF2-40B4-BE49-F238E27FC236}">
                <a16:creationId xmlns:a16="http://schemas.microsoft.com/office/drawing/2014/main" id="{1AA37779-1D37-DAF0-5DFC-70FD958AA05C}"/>
              </a:ext>
            </a:extLst>
          </p:cNvPr>
          <p:cNvSpPr/>
          <p:nvPr/>
        </p:nvSpPr>
        <p:spPr>
          <a:xfrm>
            <a:off x="3437736" y="3589950"/>
            <a:ext cx="1584176" cy="14347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03AF3972-F438-EFCB-BC80-AD8C6543DEFC}"/>
              </a:ext>
            </a:extLst>
          </p:cNvPr>
          <p:cNvCxnSpPr>
            <a:cxnSpLocks/>
          </p:cNvCxnSpPr>
          <p:nvPr/>
        </p:nvCxnSpPr>
        <p:spPr>
          <a:xfrm flipH="1">
            <a:off x="4139952" y="5024678"/>
            <a:ext cx="360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8B4F626-0FCE-6340-AC94-DC1063704A8E}"/>
              </a:ext>
            </a:extLst>
          </p:cNvPr>
          <p:cNvSpPr txBox="1"/>
          <p:nvPr/>
        </p:nvSpPr>
        <p:spPr>
          <a:xfrm>
            <a:off x="3338746" y="5073241"/>
            <a:ext cx="178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Process variables</a:t>
            </a:r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44FC96ED-2578-BE0E-EE99-88F9586C9219}"/>
              </a:ext>
            </a:extLst>
          </p:cNvPr>
          <p:cNvCxnSpPr>
            <a:cxnSpLocks/>
          </p:cNvCxnSpPr>
          <p:nvPr/>
        </p:nvCxnSpPr>
        <p:spPr>
          <a:xfrm>
            <a:off x="5017148" y="4230186"/>
            <a:ext cx="0" cy="14400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1C010D58-4C41-D455-1303-35C52F573E08}"/>
              </a:ext>
            </a:extLst>
          </p:cNvPr>
          <p:cNvCxnSpPr>
            <a:cxnSpLocks/>
          </p:cNvCxnSpPr>
          <p:nvPr/>
        </p:nvCxnSpPr>
        <p:spPr>
          <a:xfrm flipV="1">
            <a:off x="3443690" y="4185882"/>
            <a:ext cx="0" cy="18000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80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9" grpId="0" animBg="1"/>
      <p:bldP spid="106" grpId="0"/>
      <p:bldP spid="128" grpId="0" animBg="1"/>
      <p:bldP spid="1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Elipse 92">
            <a:extLst>
              <a:ext uri="{FF2B5EF4-FFF2-40B4-BE49-F238E27FC236}">
                <a16:creationId xmlns:a16="http://schemas.microsoft.com/office/drawing/2014/main" id="{9B5FB3E1-B5BA-F7D1-8C3E-AF08D9FA5276}"/>
              </a:ext>
            </a:extLst>
          </p:cNvPr>
          <p:cNvSpPr/>
          <p:nvPr/>
        </p:nvSpPr>
        <p:spPr>
          <a:xfrm>
            <a:off x="7626545" y="3358336"/>
            <a:ext cx="576000" cy="576000"/>
          </a:xfrm>
          <a:prstGeom prst="ellipse">
            <a:avLst/>
          </a:prstGeom>
          <a:solidFill>
            <a:srgbClr val="00CC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0" name="Picture 6" descr="Resultado de imagen de raw materials icon">
            <a:extLst>
              <a:ext uri="{FF2B5EF4-FFF2-40B4-BE49-F238E27FC236}">
                <a16:creationId xmlns:a16="http://schemas.microsoft.com/office/drawing/2014/main" id="{F6E8A26E-2DB3-59F4-CBD5-1ED262728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7072"/>
            <a:ext cx="106089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n 35" descr="Resultado de imagen de design of experiments icon">
            <a:extLst>
              <a:ext uri="{FF2B5EF4-FFF2-40B4-BE49-F238E27FC236}">
                <a16:creationId xmlns:a16="http://schemas.microsoft.com/office/drawing/2014/main" id="{2ECC36E2-D980-2E5F-75BA-57038EF12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18" y="3753168"/>
            <a:ext cx="1189413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CA19AAD8-3931-335D-F0D0-57772E44DE1E}"/>
                  </a:ext>
                </a:extLst>
              </p14:cNvPr>
              <p14:cNvContentPartPr/>
              <p14:nvPr/>
            </p14:nvContentPartPr>
            <p14:xfrm>
              <a:off x="5940152" y="2342705"/>
              <a:ext cx="360" cy="7920"/>
            </p14:xfrm>
          </p:contentPart>
        </mc:Choice>
        <mc:Fallback xmlns=""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CA19AAD8-3931-335D-F0D0-57772E44DE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2512" y="2234705"/>
                <a:ext cx="36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0E65B633-0B5C-31BC-DAEA-1B77B2201F11}"/>
                  </a:ext>
                </a:extLst>
              </p14:cNvPr>
              <p14:cNvContentPartPr/>
              <p14:nvPr/>
            </p14:nvContentPartPr>
            <p14:xfrm>
              <a:off x="-1761442" y="1155013"/>
              <a:ext cx="28800" cy="360"/>
            </p14:xfrm>
          </p:contentPart>
        </mc:Choice>
        <mc:Fallback xmlns=""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0E65B633-0B5C-31BC-DAEA-1B77B2201F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79082" y="1047373"/>
                <a:ext cx="64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0565C2F5-2354-04F3-EBFD-EE0A5437E46D}"/>
                  </a:ext>
                </a:extLst>
              </p14:cNvPr>
              <p14:cNvContentPartPr/>
              <p14:nvPr/>
            </p14:nvContentPartPr>
            <p14:xfrm>
              <a:off x="-1723282" y="1155013"/>
              <a:ext cx="360" cy="360"/>
            </p14:xfrm>
          </p:contentPart>
        </mc:Choice>
        <mc:Fallback xmlns=""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0565C2F5-2354-04F3-EBFD-EE0A5437E4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740922" y="1047373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1E68DF70-885C-95D5-1F8E-7FF44DB8399F}"/>
              </a:ext>
            </a:extLst>
          </p:cNvPr>
          <p:cNvCxnSpPr>
            <a:cxnSpLocks/>
          </p:cNvCxnSpPr>
          <p:nvPr/>
        </p:nvCxnSpPr>
        <p:spPr>
          <a:xfrm>
            <a:off x="4449879" y="3614465"/>
            <a:ext cx="1528949" cy="23414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de flecha 111">
            <a:extLst>
              <a:ext uri="{FF2B5EF4-FFF2-40B4-BE49-F238E27FC236}">
                <a16:creationId xmlns:a16="http://schemas.microsoft.com/office/drawing/2014/main" id="{3A700F4B-73D1-80C4-867B-4A91C511E430}"/>
              </a:ext>
            </a:extLst>
          </p:cNvPr>
          <p:cNvCxnSpPr>
            <a:cxnSpLocks/>
          </p:cNvCxnSpPr>
          <p:nvPr/>
        </p:nvCxnSpPr>
        <p:spPr>
          <a:xfrm>
            <a:off x="1979712" y="3614465"/>
            <a:ext cx="2046549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0" descr="Resultado de imagen de quality characteristic icon">
            <a:extLst>
              <a:ext uri="{FF2B5EF4-FFF2-40B4-BE49-F238E27FC236}">
                <a16:creationId xmlns:a16="http://schemas.microsoft.com/office/drawing/2014/main" id="{8BCC8795-C88B-41E2-6730-117B5DCF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96952"/>
            <a:ext cx="1271549" cy="130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Elipse 95">
            <a:extLst>
              <a:ext uri="{FF2B5EF4-FFF2-40B4-BE49-F238E27FC236}">
                <a16:creationId xmlns:a16="http://schemas.microsoft.com/office/drawing/2014/main" id="{0E1261C5-AD76-1EAE-F789-7DC5937C57FC}"/>
              </a:ext>
            </a:extLst>
          </p:cNvPr>
          <p:cNvSpPr/>
          <p:nvPr/>
        </p:nvSpPr>
        <p:spPr>
          <a:xfrm>
            <a:off x="3635118" y="3733606"/>
            <a:ext cx="1189413" cy="1274135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5B96799E-7913-D104-28F6-8A5090CB77D2}"/>
              </a:ext>
            </a:extLst>
          </p:cNvPr>
          <p:cNvSpPr/>
          <p:nvPr/>
        </p:nvSpPr>
        <p:spPr>
          <a:xfrm>
            <a:off x="581070" y="2966407"/>
            <a:ext cx="1271549" cy="1308821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B8CF2951-4714-7590-7394-ED1B8C98AE08}"/>
              </a:ext>
            </a:extLst>
          </p:cNvPr>
          <p:cNvSpPr/>
          <p:nvPr/>
        </p:nvSpPr>
        <p:spPr>
          <a:xfrm>
            <a:off x="3437736" y="3605105"/>
            <a:ext cx="1584176" cy="1440000"/>
          </a:xfrm>
          <a:prstGeom prst="ellipse">
            <a:avLst/>
          </a:prstGeom>
          <a:solidFill>
            <a:schemeClr val="accent3">
              <a:lumMod val="60000"/>
              <a:lumOff val="40000"/>
              <a:alpha val="3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0458D310-6507-293F-23EC-1A693E5CD340}"/>
              </a:ext>
            </a:extLst>
          </p:cNvPr>
          <p:cNvSpPr/>
          <p:nvPr/>
        </p:nvSpPr>
        <p:spPr>
          <a:xfrm>
            <a:off x="385400" y="2900817"/>
            <a:ext cx="1584176" cy="1440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0196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B0A06BC-54FF-50F3-6F67-75CFB9EB7C62}"/>
              </a:ext>
            </a:extLst>
          </p:cNvPr>
          <p:cNvSpPr txBox="1"/>
          <p:nvPr/>
        </p:nvSpPr>
        <p:spPr>
          <a:xfrm>
            <a:off x="3455316" y="1395244"/>
            <a:ext cx="223336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200" b="1" dirty="0"/>
              <a:t>Quality by Design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F926702C-E4D3-5362-A410-29481ECC8489}"/>
              </a:ext>
            </a:extLst>
          </p:cNvPr>
          <p:cNvSpPr txBox="1"/>
          <p:nvPr/>
        </p:nvSpPr>
        <p:spPr>
          <a:xfrm>
            <a:off x="107504" y="2608322"/>
            <a:ext cx="244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Raw material properties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E26A2EBB-FB93-7DD0-F20D-6CEB8170576D}"/>
              </a:ext>
            </a:extLst>
          </p:cNvPr>
          <p:cNvSpPr txBox="1"/>
          <p:nvPr/>
        </p:nvSpPr>
        <p:spPr>
          <a:xfrm>
            <a:off x="3338746" y="5073241"/>
            <a:ext cx="178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Process variables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EDCB14C-9205-4893-679A-C985D2BDE102}"/>
              </a:ext>
            </a:extLst>
          </p:cNvPr>
          <p:cNvSpPr txBox="1"/>
          <p:nvPr/>
        </p:nvSpPr>
        <p:spPr>
          <a:xfrm>
            <a:off x="6588224" y="2608322"/>
            <a:ext cx="254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Critical Quality Attributes</a:t>
            </a: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F6443880-B695-5CA3-334C-3BF50116D67E}"/>
              </a:ext>
            </a:extLst>
          </p:cNvPr>
          <p:cNvSpPr/>
          <p:nvPr/>
        </p:nvSpPr>
        <p:spPr>
          <a:xfrm>
            <a:off x="1289128" y="3276836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9" name="Elipse 88">
            <a:extLst>
              <a:ext uri="{FF2B5EF4-FFF2-40B4-BE49-F238E27FC236}">
                <a16:creationId xmlns:a16="http://schemas.microsoft.com/office/drawing/2014/main" id="{68C1B06B-A353-B9A9-002F-40696D620707}"/>
              </a:ext>
            </a:extLst>
          </p:cNvPr>
          <p:cNvSpPr/>
          <p:nvPr/>
        </p:nvSpPr>
        <p:spPr>
          <a:xfrm>
            <a:off x="4355976" y="3986508"/>
            <a:ext cx="144016" cy="144016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CuadroTexto 105">
                <a:extLst>
                  <a:ext uri="{FF2B5EF4-FFF2-40B4-BE49-F238E27FC236}">
                    <a16:creationId xmlns:a16="http://schemas.microsoft.com/office/drawing/2014/main" id="{03F263D1-658D-A358-78D0-C2FA629A1F43}"/>
                  </a:ext>
                </a:extLst>
              </p:cNvPr>
              <p:cNvSpPr txBox="1"/>
              <p:nvPr/>
            </p:nvSpPr>
            <p:spPr>
              <a:xfrm>
                <a:off x="3961127" y="2833530"/>
                <a:ext cx="14707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06" name="CuadroTexto 105">
                <a:extLst>
                  <a:ext uri="{FF2B5EF4-FFF2-40B4-BE49-F238E27FC236}">
                    <a16:creationId xmlns:a16="http://schemas.microsoft.com/office/drawing/2014/main" id="{03F263D1-658D-A358-78D0-C2FA629A1F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127" y="2833530"/>
                <a:ext cx="1470724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upo 81">
            <a:extLst>
              <a:ext uri="{FF2B5EF4-FFF2-40B4-BE49-F238E27FC236}">
                <a16:creationId xmlns:a16="http://schemas.microsoft.com/office/drawing/2014/main" id="{D07A2FA9-A06F-84CA-CF66-9479D7BC43E2}"/>
              </a:ext>
            </a:extLst>
          </p:cNvPr>
          <p:cNvGrpSpPr/>
          <p:nvPr/>
        </p:nvGrpSpPr>
        <p:grpSpPr>
          <a:xfrm>
            <a:off x="5688596" y="1089534"/>
            <a:ext cx="2959116" cy="1110278"/>
            <a:chOff x="5688596" y="1089534"/>
            <a:chExt cx="2959116" cy="1110278"/>
          </a:xfrm>
        </p:grpSpPr>
        <p:grpSp>
          <p:nvGrpSpPr>
            <p:cNvPr id="83" name="Grupo 82">
              <a:extLst>
                <a:ext uri="{FF2B5EF4-FFF2-40B4-BE49-F238E27FC236}">
                  <a16:creationId xmlns:a16="http://schemas.microsoft.com/office/drawing/2014/main" id="{A3FFE668-3962-78F8-230F-CBE191F1CF6D}"/>
                </a:ext>
              </a:extLst>
            </p:cNvPr>
            <p:cNvGrpSpPr/>
            <p:nvPr/>
          </p:nvGrpSpPr>
          <p:grpSpPr>
            <a:xfrm>
              <a:off x="5751423" y="1089534"/>
              <a:ext cx="2896289" cy="1097981"/>
              <a:chOff x="5751423" y="1089534"/>
              <a:chExt cx="2896289" cy="1097981"/>
            </a:xfrm>
          </p:grpSpPr>
          <p:cxnSp>
            <p:nvCxnSpPr>
              <p:cNvPr id="87" name="Conector recto de flecha 86">
                <a:extLst>
                  <a:ext uri="{FF2B5EF4-FFF2-40B4-BE49-F238E27FC236}">
                    <a16:creationId xmlns:a16="http://schemas.microsoft.com/office/drawing/2014/main" id="{D38A51B3-3E6D-F8AD-D9B3-D8535676DFF4}"/>
                  </a:ext>
                </a:extLst>
              </p:cNvPr>
              <p:cNvCxnSpPr/>
              <p:nvPr/>
            </p:nvCxnSpPr>
            <p:spPr>
              <a:xfrm flipV="1">
                <a:off x="5751423" y="1273754"/>
                <a:ext cx="272630" cy="2880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ector recto de flecha 87">
                <a:extLst>
                  <a:ext uri="{FF2B5EF4-FFF2-40B4-BE49-F238E27FC236}">
                    <a16:creationId xmlns:a16="http://schemas.microsoft.com/office/drawing/2014/main" id="{099AB06C-8A28-50CC-B7A0-AD95521112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1423" y="1696841"/>
                <a:ext cx="273600" cy="288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CuadroTexto 89">
                <a:extLst>
                  <a:ext uri="{FF2B5EF4-FFF2-40B4-BE49-F238E27FC236}">
                    <a16:creationId xmlns:a16="http://schemas.microsoft.com/office/drawing/2014/main" id="{5D6AB13A-2E24-949F-75A5-43F717951E95}"/>
                  </a:ext>
                </a:extLst>
              </p:cNvPr>
              <p:cNvSpPr txBox="1"/>
              <p:nvPr/>
            </p:nvSpPr>
            <p:spPr>
              <a:xfrm>
                <a:off x="6102528" y="1756628"/>
                <a:ext cx="254518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dirty="0"/>
                  <a:t>Backward</a:t>
                </a:r>
              </a:p>
            </p:txBody>
          </p:sp>
          <p:sp>
            <p:nvSpPr>
              <p:cNvPr id="92" name="CuadroTexto 91">
                <a:extLst>
                  <a:ext uri="{FF2B5EF4-FFF2-40B4-BE49-F238E27FC236}">
                    <a16:creationId xmlns:a16="http://schemas.microsoft.com/office/drawing/2014/main" id="{5FF7ACFC-BE2D-A648-1352-42FCA51FCB11}"/>
                  </a:ext>
                </a:extLst>
              </p:cNvPr>
              <p:cNvSpPr txBox="1"/>
              <p:nvPr/>
            </p:nvSpPr>
            <p:spPr>
              <a:xfrm>
                <a:off x="6102528" y="1089534"/>
                <a:ext cx="254518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b="1" dirty="0"/>
                  <a:t>Forward</a:t>
                </a:r>
              </a:p>
            </p:txBody>
          </p:sp>
        </p:grpSp>
        <p:sp>
          <p:nvSpPr>
            <p:cNvPr id="86" name="Rectángulo 85">
              <a:extLst>
                <a:ext uri="{FF2B5EF4-FFF2-40B4-BE49-F238E27FC236}">
                  <a16:creationId xmlns:a16="http://schemas.microsoft.com/office/drawing/2014/main" id="{7AD039B7-A348-BC04-6A3E-723BC1C1E9A3}"/>
                </a:ext>
              </a:extLst>
            </p:cNvPr>
            <p:cNvSpPr/>
            <p:nvPr/>
          </p:nvSpPr>
          <p:spPr>
            <a:xfrm>
              <a:off x="5688596" y="1584988"/>
              <a:ext cx="2890449" cy="614824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4" name="3 Marcador de número de diapositiva">
            <a:extLst>
              <a:ext uri="{FF2B5EF4-FFF2-40B4-BE49-F238E27FC236}">
                <a16:creationId xmlns:a16="http://schemas.microsoft.com/office/drawing/2014/main" id="{009DB14A-F717-5C6E-C597-37E65154A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2</a:t>
            </a:r>
          </a:p>
        </p:txBody>
      </p:sp>
      <p:grpSp>
        <p:nvGrpSpPr>
          <p:cNvPr id="76" name="Grupo 75">
            <a:extLst>
              <a:ext uri="{FF2B5EF4-FFF2-40B4-BE49-F238E27FC236}">
                <a16:creationId xmlns:a16="http://schemas.microsoft.com/office/drawing/2014/main" id="{32B2D94E-A68C-434F-A3F2-C27717B6D68D}"/>
              </a:ext>
            </a:extLst>
          </p:cNvPr>
          <p:cNvGrpSpPr/>
          <p:nvPr/>
        </p:nvGrpSpPr>
        <p:grpSpPr>
          <a:xfrm>
            <a:off x="1433143" y="3087810"/>
            <a:ext cx="6580500" cy="898698"/>
            <a:chOff x="721077" y="3087810"/>
            <a:chExt cx="7320861" cy="898698"/>
          </a:xfrm>
        </p:grpSpPr>
        <p:grpSp>
          <p:nvGrpSpPr>
            <p:cNvPr id="77" name="Grupo 76">
              <a:extLst>
                <a:ext uri="{FF2B5EF4-FFF2-40B4-BE49-F238E27FC236}">
                  <a16:creationId xmlns:a16="http://schemas.microsoft.com/office/drawing/2014/main" id="{02D03642-5C41-E1AC-CFD7-CEC7E195B1C0}"/>
                </a:ext>
              </a:extLst>
            </p:cNvPr>
            <p:cNvGrpSpPr/>
            <p:nvPr/>
          </p:nvGrpSpPr>
          <p:grpSpPr>
            <a:xfrm>
              <a:off x="721077" y="3087810"/>
              <a:ext cx="7139132" cy="898698"/>
              <a:chOff x="1736060" y="3011404"/>
              <a:chExt cx="6543065" cy="897832"/>
            </a:xfrm>
          </p:grpSpPr>
          <p:grpSp>
            <p:nvGrpSpPr>
              <p:cNvPr id="79" name="Grupo 78">
                <a:extLst>
                  <a:ext uri="{FF2B5EF4-FFF2-40B4-BE49-F238E27FC236}">
                    <a16:creationId xmlns:a16="http://schemas.microsoft.com/office/drawing/2014/main" id="{A2572466-78EB-67D4-F29C-1C23A2A67105}"/>
                  </a:ext>
                </a:extLst>
              </p:cNvPr>
              <p:cNvGrpSpPr/>
              <p:nvPr/>
            </p:nvGrpSpPr>
            <p:grpSpPr>
              <a:xfrm>
                <a:off x="1736060" y="3011404"/>
                <a:ext cx="6543065" cy="575744"/>
                <a:chOff x="3622767" y="3717194"/>
                <a:chExt cx="2375750" cy="575744"/>
              </a:xfrm>
            </p:grpSpPr>
            <p:sp>
              <p:nvSpPr>
                <p:cNvPr id="81" name="Forma libre 40">
                  <a:extLst>
                    <a:ext uri="{FF2B5EF4-FFF2-40B4-BE49-F238E27FC236}">
                      <a16:creationId xmlns:a16="http://schemas.microsoft.com/office/drawing/2014/main" id="{4A28992B-6552-17AA-A6AF-B1467EE7AED2}"/>
                    </a:ext>
                  </a:extLst>
                </p:cNvPr>
                <p:cNvSpPr/>
                <p:nvPr/>
              </p:nvSpPr>
              <p:spPr>
                <a:xfrm>
                  <a:off x="5134630" y="4147420"/>
                  <a:ext cx="863887" cy="145518"/>
                </a:xfrm>
                <a:custGeom>
                  <a:avLst/>
                  <a:gdLst>
                    <a:gd name="connsiteX0" fmla="*/ 1019837 w 1019837"/>
                    <a:gd name="connsiteY0" fmla="*/ 293776 h 293776"/>
                    <a:gd name="connsiteX1" fmla="*/ 461813 w 1019837"/>
                    <a:gd name="connsiteY1" fmla="*/ 5147 h 293776"/>
                    <a:gd name="connsiteX2" fmla="*/ 0 w 1019837"/>
                    <a:gd name="connsiteY2" fmla="*/ 101357 h 293776"/>
                    <a:gd name="connsiteX0" fmla="*/ 1019837 w 1019837"/>
                    <a:gd name="connsiteY0" fmla="*/ 231206 h 231206"/>
                    <a:gd name="connsiteX1" fmla="*/ 464988 w 1019837"/>
                    <a:gd name="connsiteY1" fmla="*/ 9252 h 231206"/>
                    <a:gd name="connsiteX2" fmla="*/ 0 w 1019837"/>
                    <a:gd name="connsiteY2" fmla="*/ 38787 h 231206"/>
                    <a:gd name="connsiteX0" fmla="*/ 1042062 w 1042062"/>
                    <a:gd name="connsiteY0" fmla="*/ 231569 h 231569"/>
                    <a:gd name="connsiteX1" fmla="*/ 487213 w 1042062"/>
                    <a:gd name="connsiteY1" fmla="*/ 9615 h 231569"/>
                    <a:gd name="connsiteX2" fmla="*/ 0 w 1042062"/>
                    <a:gd name="connsiteY2" fmla="*/ 35975 h 231569"/>
                    <a:gd name="connsiteX0" fmla="*/ 1013487 w 1013487"/>
                    <a:gd name="connsiteY0" fmla="*/ 231569 h 231569"/>
                    <a:gd name="connsiteX1" fmla="*/ 458638 w 1013487"/>
                    <a:gd name="connsiteY1" fmla="*/ 9615 h 231569"/>
                    <a:gd name="connsiteX2" fmla="*/ 0 w 1013487"/>
                    <a:gd name="connsiteY2" fmla="*/ 35975 h 231569"/>
                    <a:gd name="connsiteX0" fmla="*/ 1029362 w 1029362"/>
                    <a:gd name="connsiteY0" fmla="*/ 232389 h 232389"/>
                    <a:gd name="connsiteX1" fmla="*/ 474513 w 1029362"/>
                    <a:gd name="connsiteY1" fmla="*/ 10435 h 232389"/>
                    <a:gd name="connsiteX2" fmla="*/ 0 w 1029362"/>
                    <a:gd name="connsiteY2" fmla="*/ 30445 h 232389"/>
                    <a:gd name="connsiteX0" fmla="*/ 1029362 w 1029362"/>
                    <a:gd name="connsiteY0" fmla="*/ 231206 h 231206"/>
                    <a:gd name="connsiteX1" fmla="*/ 474513 w 1029362"/>
                    <a:gd name="connsiteY1" fmla="*/ 9252 h 231206"/>
                    <a:gd name="connsiteX2" fmla="*/ 0 w 1029362"/>
                    <a:gd name="connsiteY2" fmla="*/ 38787 h 231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029362" h="231206">
                      <a:moveTo>
                        <a:pt x="1029362" y="231206"/>
                      </a:moveTo>
                      <a:cubicBezTo>
                        <a:pt x="835336" y="102926"/>
                        <a:pt x="644486" y="41322"/>
                        <a:pt x="474513" y="9252"/>
                      </a:cubicBezTo>
                      <a:cubicBezTo>
                        <a:pt x="304540" y="-22818"/>
                        <a:pt x="0" y="38787"/>
                        <a:pt x="0" y="38787"/>
                      </a:cubicBezTo>
                    </a:path>
                  </a:pathLst>
                </a:custGeom>
                <a:ln w="38100">
                  <a:solidFill>
                    <a:schemeClr val="accent5">
                      <a:lumMod val="75000"/>
                    </a:schemeClr>
                  </a:solidFill>
                  <a:prstDash val="solid"/>
                  <a:headEnd type="arrow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10527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8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95" name="Forma libre 41">
                  <a:extLst>
                    <a:ext uri="{FF2B5EF4-FFF2-40B4-BE49-F238E27FC236}">
                      <a16:creationId xmlns:a16="http://schemas.microsoft.com/office/drawing/2014/main" id="{5C7AAE86-8DCF-E891-022F-068A819CDF85}"/>
                    </a:ext>
                  </a:extLst>
                </p:cNvPr>
                <p:cNvSpPr/>
                <p:nvPr/>
              </p:nvSpPr>
              <p:spPr>
                <a:xfrm>
                  <a:off x="3622767" y="3717194"/>
                  <a:ext cx="1524635" cy="465884"/>
                </a:xfrm>
                <a:custGeom>
                  <a:avLst/>
                  <a:gdLst>
                    <a:gd name="connsiteX0" fmla="*/ 2171700 w 2171700"/>
                    <a:gd name="connsiteY0" fmla="*/ 565396 h 582246"/>
                    <a:gd name="connsiteX1" fmla="*/ 2070100 w 2171700"/>
                    <a:gd name="connsiteY1" fmla="*/ 578096 h 582246"/>
                    <a:gd name="connsiteX2" fmla="*/ 1828800 w 2171700"/>
                    <a:gd name="connsiteY2" fmla="*/ 501896 h 582246"/>
                    <a:gd name="connsiteX3" fmla="*/ 1130300 w 2171700"/>
                    <a:gd name="connsiteY3" fmla="*/ 70096 h 582246"/>
                    <a:gd name="connsiteX4" fmla="*/ 647700 w 2171700"/>
                    <a:gd name="connsiteY4" fmla="*/ 6596 h 582246"/>
                    <a:gd name="connsiteX5" fmla="*/ 0 w 2171700"/>
                    <a:gd name="connsiteY5" fmla="*/ 133596 h 582246"/>
                    <a:gd name="connsiteX0" fmla="*/ 2171700 w 2171700"/>
                    <a:gd name="connsiteY0" fmla="*/ 568530 h 585380"/>
                    <a:gd name="connsiteX1" fmla="*/ 2070100 w 2171700"/>
                    <a:gd name="connsiteY1" fmla="*/ 581230 h 585380"/>
                    <a:gd name="connsiteX2" fmla="*/ 1828800 w 2171700"/>
                    <a:gd name="connsiteY2" fmla="*/ 505030 h 585380"/>
                    <a:gd name="connsiteX3" fmla="*/ 1130300 w 2171700"/>
                    <a:gd name="connsiteY3" fmla="*/ 73230 h 585380"/>
                    <a:gd name="connsiteX4" fmla="*/ 647700 w 2171700"/>
                    <a:gd name="connsiteY4" fmla="*/ 9730 h 585380"/>
                    <a:gd name="connsiteX5" fmla="*/ 0 w 2171700"/>
                    <a:gd name="connsiteY5" fmla="*/ 179063 h 585380"/>
                    <a:gd name="connsiteX0" fmla="*/ 2171700 w 2171700"/>
                    <a:gd name="connsiteY0" fmla="*/ 646219 h 663069"/>
                    <a:gd name="connsiteX1" fmla="*/ 2070100 w 2171700"/>
                    <a:gd name="connsiteY1" fmla="*/ 658919 h 663069"/>
                    <a:gd name="connsiteX2" fmla="*/ 1828800 w 2171700"/>
                    <a:gd name="connsiteY2" fmla="*/ 582719 h 663069"/>
                    <a:gd name="connsiteX3" fmla="*/ 1130300 w 2171700"/>
                    <a:gd name="connsiteY3" fmla="*/ 150919 h 663069"/>
                    <a:gd name="connsiteX4" fmla="*/ 639233 w 2171700"/>
                    <a:gd name="connsiteY4" fmla="*/ 2754 h 663069"/>
                    <a:gd name="connsiteX5" fmla="*/ 0 w 2171700"/>
                    <a:gd name="connsiteY5" fmla="*/ 256752 h 663069"/>
                    <a:gd name="connsiteX0" fmla="*/ 2178050 w 2178050"/>
                    <a:gd name="connsiteY0" fmla="*/ 649394 h 663982"/>
                    <a:gd name="connsiteX1" fmla="*/ 2070100 w 2178050"/>
                    <a:gd name="connsiteY1" fmla="*/ 658919 h 663982"/>
                    <a:gd name="connsiteX2" fmla="*/ 1828800 w 2178050"/>
                    <a:gd name="connsiteY2" fmla="*/ 582719 h 663982"/>
                    <a:gd name="connsiteX3" fmla="*/ 1130300 w 2178050"/>
                    <a:gd name="connsiteY3" fmla="*/ 150919 h 663982"/>
                    <a:gd name="connsiteX4" fmla="*/ 639233 w 2178050"/>
                    <a:gd name="connsiteY4" fmla="*/ 2754 h 663982"/>
                    <a:gd name="connsiteX5" fmla="*/ 0 w 2178050"/>
                    <a:gd name="connsiteY5" fmla="*/ 256752 h 663982"/>
                    <a:gd name="connsiteX0" fmla="*/ 2178050 w 2178050"/>
                    <a:gd name="connsiteY0" fmla="*/ 649394 h 665549"/>
                    <a:gd name="connsiteX1" fmla="*/ 2070100 w 2178050"/>
                    <a:gd name="connsiteY1" fmla="*/ 658919 h 665549"/>
                    <a:gd name="connsiteX2" fmla="*/ 1828800 w 2178050"/>
                    <a:gd name="connsiteY2" fmla="*/ 582719 h 665549"/>
                    <a:gd name="connsiteX3" fmla="*/ 1130300 w 2178050"/>
                    <a:gd name="connsiteY3" fmla="*/ 150919 h 665549"/>
                    <a:gd name="connsiteX4" fmla="*/ 639233 w 2178050"/>
                    <a:gd name="connsiteY4" fmla="*/ 2754 h 665549"/>
                    <a:gd name="connsiteX5" fmla="*/ 0 w 2178050"/>
                    <a:gd name="connsiteY5" fmla="*/ 256752 h 665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78050" h="665549">
                      <a:moveTo>
                        <a:pt x="2178050" y="649394"/>
                      </a:moveTo>
                      <a:cubicBezTo>
                        <a:pt x="2044700" y="667385"/>
                        <a:pt x="2128308" y="670032"/>
                        <a:pt x="2070100" y="658919"/>
                      </a:cubicBezTo>
                      <a:cubicBezTo>
                        <a:pt x="2011892" y="647807"/>
                        <a:pt x="1985433" y="667386"/>
                        <a:pt x="1828800" y="582719"/>
                      </a:cubicBezTo>
                      <a:cubicBezTo>
                        <a:pt x="1672167" y="498052"/>
                        <a:pt x="1328561" y="247580"/>
                        <a:pt x="1130300" y="150919"/>
                      </a:cubicBezTo>
                      <a:cubicBezTo>
                        <a:pt x="932039" y="54258"/>
                        <a:pt x="827616" y="-14885"/>
                        <a:pt x="639233" y="2754"/>
                      </a:cubicBezTo>
                      <a:cubicBezTo>
                        <a:pt x="450850" y="20393"/>
                        <a:pt x="0" y="256752"/>
                        <a:pt x="0" y="256752"/>
                      </a:cubicBezTo>
                    </a:path>
                  </a:pathLst>
                </a:custGeom>
                <a:ln w="38100">
                  <a:solidFill>
                    <a:schemeClr val="accent5">
                      <a:lumMod val="75000"/>
                    </a:schemeClr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4105275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108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cxnSp>
            <p:nvCxnSpPr>
              <p:cNvPr id="80" name="Conector: curvado 79">
                <a:extLst>
                  <a:ext uri="{FF2B5EF4-FFF2-40B4-BE49-F238E27FC236}">
                    <a16:creationId xmlns:a16="http://schemas.microsoft.com/office/drawing/2014/main" id="{9B6CD182-D209-C760-4FE0-F0C3332EE740}"/>
                  </a:ext>
                </a:extLst>
              </p:cNvPr>
              <p:cNvCxnSpPr>
                <a:cxnSpLocks/>
                <a:endCxn id="89" idx="0"/>
              </p:cNvCxnSpPr>
              <p:nvPr/>
            </p:nvCxnSpPr>
            <p:spPr>
              <a:xfrm rot="10800000" flipV="1">
                <a:off x="4789665" y="3461822"/>
                <a:ext cx="745778" cy="447414"/>
              </a:xfrm>
              <a:prstGeom prst="curvedConnector2">
                <a:avLst/>
              </a:prstGeom>
              <a:ln w="38100">
                <a:solidFill>
                  <a:schemeClr val="accent5">
                    <a:lumMod val="75000"/>
                  </a:schemeClr>
                </a:solidFill>
                <a:prstDash val="solid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08B00399-12B4-C0C4-D123-4D2849FE94C6}"/>
                </a:ext>
              </a:extLst>
            </p:cNvPr>
            <p:cNvSpPr/>
            <p:nvPr/>
          </p:nvSpPr>
          <p:spPr>
            <a:xfrm>
              <a:off x="7841687" y="3589950"/>
              <a:ext cx="200251" cy="18000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7" name="Elipse 106">
            <a:extLst>
              <a:ext uri="{FF2B5EF4-FFF2-40B4-BE49-F238E27FC236}">
                <a16:creationId xmlns:a16="http://schemas.microsoft.com/office/drawing/2014/main" id="{FE37C9D1-EB70-A49F-674F-97F3C9E73E8D}"/>
              </a:ext>
            </a:extLst>
          </p:cNvPr>
          <p:cNvSpPr/>
          <p:nvPr/>
        </p:nvSpPr>
        <p:spPr>
          <a:xfrm>
            <a:off x="608993" y="3276836"/>
            <a:ext cx="144016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8" name="Elipse 107">
            <a:extLst>
              <a:ext uri="{FF2B5EF4-FFF2-40B4-BE49-F238E27FC236}">
                <a16:creationId xmlns:a16="http://schemas.microsoft.com/office/drawing/2014/main" id="{F39C3EC2-3A3C-AA6A-F8A2-7D11E9303468}"/>
              </a:ext>
            </a:extLst>
          </p:cNvPr>
          <p:cNvSpPr/>
          <p:nvPr/>
        </p:nvSpPr>
        <p:spPr>
          <a:xfrm>
            <a:off x="3660870" y="3986508"/>
            <a:ext cx="144016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Elipse 108">
            <a:extLst>
              <a:ext uri="{FF2B5EF4-FFF2-40B4-BE49-F238E27FC236}">
                <a16:creationId xmlns:a16="http://schemas.microsoft.com/office/drawing/2014/main" id="{E1D3B4D4-8057-9BC2-53A6-758C2E7E7D57}"/>
              </a:ext>
            </a:extLst>
          </p:cNvPr>
          <p:cNvSpPr/>
          <p:nvPr/>
        </p:nvSpPr>
        <p:spPr>
          <a:xfrm>
            <a:off x="1291213" y="3276836"/>
            <a:ext cx="144016" cy="1440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1" name="Elipse 110">
            <a:extLst>
              <a:ext uri="{FF2B5EF4-FFF2-40B4-BE49-F238E27FC236}">
                <a16:creationId xmlns:a16="http://schemas.microsoft.com/office/drawing/2014/main" id="{FC047929-F60A-A00F-D32D-4C8F43BE6935}"/>
              </a:ext>
            </a:extLst>
          </p:cNvPr>
          <p:cNvSpPr/>
          <p:nvPr/>
        </p:nvSpPr>
        <p:spPr>
          <a:xfrm>
            <a:off x="4355976" y="3990503"/>
            <a:ext cx="144016" cy="1440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3" name="1 Título">
            <a:extLst>
              <a:ext uri="{FF2B5EF4-FFF2-40B4-BE49-F238E27FC236}">
                <a16:creationId xmlns:a16="http://schemas.microsoft.com/office/drawing/2014/main" id="{16888836-7D6D-FCC6-8DAC-038BCD9D5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48" name="Elipse 47">
            <a:extLst>
              <a:ext uri="{FF2B5EF4-FFF2-40B4-BE49-F238E27FC236}">
                <a16:creationId xmlns:a16="http://schemas.microsoft.com/office/drawing/2014/main" id="{159BE980-2544-73B3-3320-ECD3F7071640}"/>
              </a:ext>
            </a:extLst>
          </p:cNvPr>
          <p:cNvSpPr/>
          <p:nvPr/>
        </p:nvSpPr>
        <p:spPr>
          <a:xfrm>
            <a:off x="3437736" y="3589950"/>
            <a:ext cx="1584176" cy="14347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F9A4EC5E-4AB6-ABFC-C1D2-1420425415F8}"/>
              </a:ext>
            </a:extLst>
          </p:cNvPr>
          <p:cNvCxnSpPr>
            <a:cxnSpLocks/>
          </p:cNvCxnSpPr>
          <p:nvPr/>
        </p:nvCxnSpPr>
        <p:spPr>
          <a:xfrm flipH="1">
            <a:off x="4139952" y="5024678"/>
            <a:ext cx="360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5E64C17F-95F2-26C2-4870-10982D909EF3}"/>
              </a:ext>
            </a:extLst>
          </p:cNvPr>
          <p:cNvCxnSpPr>
            <a:cxnSpLocks/>
          </p:cNvCxnSpPr>
          <p:nvPr/>
        </p:nvCxnSpPr>
        <p:spPr>
          <a:xfrm>
            <a:off x="5017148" y="4230186"/>
            <a:ext cx="0" cy="14400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7BDBC727-637F-2304-C631-559758BF0FD8}"/>
              </a:ext>
            </a:extLst>
          </p:cNvPr>
          <p:cNvCxnSpPr>
            <a:cxnSpLocks/>
          </p:cNvCxnSpPr>
          <p:nvPr/>
        </p:nvCxnSpPr>
        <p:spPr>
          <a:xfrm flipV="1">
            <a:off x="3443690" y="4185882"/>
            <a:ext cx="0" cy="18000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71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 animBg="1"/>
      <p:bldP spid="1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6" descr="Resultado de imagen de raw materials icon">
            <a:extLst>
              <a:ext uri="{FF2B5EF4-FFF2-40B4-BE49-F238E27FC236}">
                <a16:creationId xmlns:a16="http://schemas.microsoft.com/office/drawing/2014/main" id="{F6E8A26E-2DB3-59F4-CBD5-1ED262728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97072"/>
            <a:ext cx="1060897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n 35" descr="Resultado de imagen de design of experiments icon">
            <a:extLst>
              <a:ext uri="{FF2B5EF4-FFF2-40B4-BE49-F238E27FC236}">
                <a16:creationId xmlns:a16="http://schemas.microsoft.com/office/drawing/2014/main" id="{2ECC36E2-D980-2E5F-75BA-57038EF12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118" y="3753168"/>
            <a:ext cx="1189413" cy="11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CA19AAD8-3931-335D-F0D0-57772E44DE1E}"/>
                  </a:ext>
                </a:extLst>
              </p14:cNvPr>
              <p14:cNvContentPartPr/>
              <p14:nvPr/>
            </p14:nvContentPartPr>
            <p14:xfrm>
              <a:off x="5940152" y="2342705"/>
              <a:ext cx="360" cy="7920"/>
            </p14:xfrm>
          </p:contentPart>
        </mc:Choice>
        <mc:Fallback xmlns=""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CA19AAD8-3931-335D-F0D0-57772E44DE1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922512" y="2234705"/>
                <a:ext cx="3600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0E65B633-0B5C-31BC-DAEA-1B77B2201F11}"/>
                  </a:ext>
                </a:extLst>
              </p14:cNvPr>
              <p14:cNvContentPartPr/>
              <p14:nvPr/>
            </p14:nvContentPartPr>
            <p14:xfrm>
              <a:off x="-1761442" y="1155013"/>
              <a:ext cx="28800" cy="360"/>
            </p14:xfrm>
          </p:contentPart>
        </mc:Choice>
        <mc:Fallback xmlns=""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0E65B633-0B5C-31BC-DAEA-1B77B2201F1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1779082" y="1047373"/>
                <a:ext cx="64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8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0565C2F5-2354-04F3-EBFD-EE0A5437E46D}"/>
                  </a:ext>
                </a:extLst>
              </p14:cNvPr>
              <p14:cNvContentPartPr/>
              <p14:nvPr/>
            </p14:nvContentPartPr>
            <p14:xfrm>
              <a:off x="-1723282" y="1155013"/>
              <a:ext cx="360" cy="360"/>
            </p14:xfrm>
          </p:contentPart>
        </mc:Choice>
        <mc:Fallback xmlns=""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0565C2F5-2354-04F3-EBFD-EE0A5437E4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740922" y="1047373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91" name="Conector recto de flecha 90">
            <a:extLst>
              <a:ext uri="{FF2B5EF4-FFF2-40B4-BE49-F238E27FC236}">
                <a16:creationId xmlns:a16="http://schemas.microsoft.com/office/drawing/2014/main" id="{1E68DF70-885C-95D5-1F8E-7FF44DB8399F}"/>
              </a:ext>
            </a:extLst>
          </p:cNvPr>
          <p:cNvCxnSpPr>
            <a:cxnSpLocks/>
          </p:cNvCxnSpPr>
          <p:nvPr/>
        </p:nvCxnSpPr>
        <p:spPr>
          <a:xfrm>
            <a:off x="4449879" y="3614465"/>
            <a:ext cx="1528949" cy="23414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ector recto de flecha 111">
            <a:extLst>
              <a:ext uri="{FF2B5EF4-FFF2-40B4-BE49-F238E27FC236}">
                <a16:creationId xmlns:a16="http://schemas.microsoft.com/office/drawing/2014/main" id="{3A700F4B-73D1-80C4-867B-4A91C511E430}"/>
              </a:ext>
            </a:extLst>
          </p:cNvPr>
          <p:cNvCxnSpPr>
            <a:cxnSpLocks/>
          </p:cNvCxnSpPr>
          <p:nvPr/>
        </p:nvCxnSpPr>
        <p:spPr>
          <a:xfrm>
            <a:off x="1979712" y="3614465"/>
            <a:ext cx="2046549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10" descr="Resultado de imagen de quality characteristic icon">
            <a:extLst>
              <a:ext uri="{FF2B5EF4-FFF2-40B4-BE49-F238E27FC236}">
                <a16:creationId xmlns:a16="http://schemas.microsoft.com/office/drawing/2014/main" id="{8BCC8795-C88B-41E2-6730-117B5DCF1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96952"/>
            <a:ext cx="1271549" cy="130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591C92F-993A-BB8A-FC86-6F91E5C7A7F1}"/>
              </a:ext>
            </a:extLst>
          </p:cNvPr>
          <p:cNvSpPr/>
          <p:nvPr/>
        </p:nvSpPr>
        <p:spPr>
          <a:xfrm>
            <a:off x="7626545" y="3358336"/>
            <a:ext cx="576000" cy="576000"/>
          </a:xfrm>
          <a:prstGeom prst="ellipse">
            <a:avLst/>
          </a:prstGeom>
          <a:solidFill>
            <a:srgbClr val="00CC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6" name="Elipse 95">
            <a:extLst>
              <a:ext uri="{FF2B5EF4-FFF2-40B4-BE49-F238E27FC236}">
                <a16:creationId xmlns:a16="http://schemas.microsoft.com/office/drawing/2014/main" id="{0E1261C5-AD76-1EAE-F789-7DC5937C57FC}"/>
              </a:ext>
            </a:extLst>
          </p:cNvPr>
          <p:cNvSpPr/>
          <p:nvPr/>
        </p:nvSpPr>
        <p:spPr>
          <a:xfrm>
            <a:off x="3635118" y="3733606"/>
            <a:ext cx="1189413" cy="1274135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5B96799E-7913-D104-28F6-8A5090CB77D2}"/>
              </a:ext>
            </a:extLst>
          </p:cNvPr>
          <p:cNvSpPr/>
          <p:nvPr/>
        </p:nvSpPr>
        <p:spPr>
          <a:xfrm>
            <a:off x="581070" y="2966407"/>
            <a:ext cx="1271549" cy="1308821"/>
          </a:xfrm>
          <a:prstGeom prst="ellipse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0458D310-6507-293F-23EC-1A693E5CD340}"/>
              </a:ext>
            </a:extLst>
          </p:cNvPr>
          <p:cNvSpPr/>
          <p:nvPr/>
        </p:nvSpPr>
        <p:spPr>
          <a:xfrm>
            <a:off x="385400" y="2900817"/>
            <a:ext cx="1584176" cy="1440000"/>
          </a:xfrm>
          <a:prstGeom prst="ellipse">
            <a:avLst/>
          </a:prstGeom>
          <a:solidFill>
            <a:schemeClr val="accent5">
              <a:lumMod val="60000"/>
              <a:lumOff val="40000"/>
              <a:alpha val="30196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2B0A06BC-54FF-50F3-6F67-75CFB9EB7C62}"/>
              </a:ext>
            </a:extLst>
          </p:cNvPr>
          <p:cNvSpPr txBox="1"/>
          <p:nvPr/>
        </p:nvSpPr>
        <p:spPr>
          <a:xfrm>
            <a:off x="3455316" y="1395244"/>
            <a:ext cx="2233368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200" b="1" dirty="0"/>
              <a:t>Quality by Design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F926702C-E4D3-5362-A410-29481ECC8489}"/>
              </a:ext>
            </a:extLst>
          </p:cNvPr>
          <p:cNvSpPr txBox="1"/>
          <p:nvPr/>
        </p:nvSpPr>
        <p:spPr>
          <a:xfrm>
            <a:off x="107504" y="2608322"/>
            <a:ext cx="244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Raw material properties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CEDCB14C-9205-4893-679A-C985D2BDE102}"/>
              </a:ext>
            </a:extLst>
          </p:cNvPr>
          <p:cNvSpPr txBox="1"/>
          <p:nvPr/>
        </p:nvSpPr>
        <p:spPr>
          <a:xfrm>
            <a:off x="6588224" y="2608322"/>
            <a:ext cx="2545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Critical Quality Attributes</a:t>
            </a:r>
          </a:p>
        </p:txBody>
      </p:sp>
      <p:grpSp>
        <p:nvGrpSpPr>
          <p:cNvPr id="64" name="Grupo 63">
            <a:extLst>
              <a:ext uri="{FF2B5EF4-FFF2-40B4-BE49-F238E27FC236}">
                <a16:creationId xmlns:a16="http://schemas.microsoft.com/office/drawing/2014/main" id="{C527D9A4-A281-511C-1E48-2240D74E864A}"/>
              </a:ext>
            </a:extLst>
          </p:cNvPr>
          <p:cNvGrpSpPr>
            <a:grpSpLocks noChangeAspect="1"/>
          </p:cNvGrpSpPr>
          <p:nvPr/>
        </p:nvGrpSpPr>
        <p:grpSpPr>
          <a:xfrm>
            <a:off x="3488254" y="3610234"/>
            <a:ext cx="1528949" cy="1435579"/>
            <a:chOff x="427452" y="2911419"/>
            <a:chExt cx="1533658" cy="1440000"/>
          </a:xfrm>
        </p:grpSpPr>
        <p:grpSp>
          <p:nvGrpSpPr>
            <p:cNvPr id="65" name="Grupo 64">
              <a:extLst>
                <a:ext uri="{FF2B5EF4-FFF2-40B4-BE49-F238E27FC236}">
                  <a16:creationId xmlns:a16="http://schemas.microsoft.com/office/drawing/2014/main" id="{5D20C44D-B3F3-394D-00F9-C4A2CA3C3E1E}"/>
                </a:ext>
              </a:extLst>
            </p:cNvPr>
            <p:cNvGrpSpPr/>
            <p:nvPr/>
          </p:nvGrpSpPr>
          <p:grpSpPr>
            <a:xfrm>
              <a:off x="681336" y="2911419"/>
              <a:ext cx="1175452" cy="1440000"/>
              <a:chOff x="658168" y="2910632"/>
              <a:chExt cx="1175452" cy="1440000"/>
            </a:xfrm>
          </p:grpSpPr>
          <p:cxnSp>
            <p:nvCxnSpPr>
              <p:cNvPr id="69" name="Conector recto 68">
                <a:extLst>
                  <a:ext uri="{FF2B5EF4-FFF2-40B4-BE49-F238E27FC236}">
                    <a16:creationId xmlns:a16="http://schemas.microsoft.com/office/drawing/2014/main" id="{F54BCBFF-8E91-1184-D084-58B656228A6B}"/>
                  </a:ext>
                </a:extLst>
              </p:cNvPr>
              <p:cNvCxnSpPr/>
              <p:nvPr/>
            </p:nvCxnSpPr>
            <p:spPr>
              <a:xfrm>
                <a:off x="658168" y="3046098"/>
                <a:ext cx="0" cy="1152128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Conector recto 69">
                <a:extLst>
                  <a:ext uri="{FF2B5EF4-FFF2-40B4-BE49-F238E27FC236}">
                    <a16:creationId xmlns:a16="http://schemas.microsoft.com/office/drawing/2014/main" id="{EF4AAEA7-4B3F-C082-E363-8824495523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242" y="2936031"/>
                <a:ext cx="0" cy="1339197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ector recto 70">
                <a:extLst>
                  <a:ext uri="{FF2B5EF4-FFF2-40B4-BE49-F238E27FC236}">
                    <a16:creationId xmlns:a16="http://schemas.microsoft.com/office/drawing/2014/main" id="{E0344DEF-CFAE-6F51-C60E-E2186F739F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616" y="2910632"/>
                <a:ext cx="0" cy="1440000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Conector recto 71">
                <a:extLst>
                  <a:ext uri="{FF2B5EF4-FFF2-40B4-BE49-F238E27FC236}">
                    <a16:creationId xmlns:a16="http://schemas.microsoft.com/office/drawing/2014/main" id="{6D57658C-A507-3790-C105-F1192652ECD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7041" y="2913561"/>
                <a:ext cx="0" cy="1404000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recto 72">
                <a:extLst>
                  <a:ext uri="{FF2B5EF4-FFF2-40B4-BE49-F238E27FC236}">
                    <a16:creationId xmlns:a16="http://schemas.microsoft.com/office/drawing/2014/main" id="{4E5F1787-69BF-14CA-DB66-B7709FA619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622" y="3023628"/>
                <a:ext cx="0" cy="1188000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ector recto 74">
                <a:extLst>
                  <a:ext uri="{FF2B5EF4-FFF2-40B4-BE49-F238E27FC236}">
                    <a16:creationId xmlns:a16="http://schemas.microsoft.com/office/drawing/2014/main" id="{583FD230-A872-5604-0AD1-5CB3A9D0EF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3620" y="3235295"/>
                <a:ext cx="0" cy="756000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6" name="Conector recto 65">
              <a:extLst>
                <a:ext uri="{FF2B5EF4-FFF2-40B4-BE49-F238E27FC236}">
                  <a16:creationId xmlns:a16="http://schemas.microsoft.com/office/drawing/2014/main" id="{9143B2DB-9987-FFEC-F3BC-57DCADF55264}"/>
                </a:ext>
              </a:extLst>
            </p:cNvPr>
            <p:cNvCxnSpPr>
              <a:cxnSpLocks/>
            </p:cNvCxnSpPr>
            <p:nvPr/>
          </p:nvCxnSpPr>
          <p:spPr>
            <a:xfrm>
              <a:off x="467543" y="3358336"/>
              <a:ext cx="1440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66">
              <a:extLst>
                <a:ext uri="{FF2B5EF4-FFF2-40B4-BE49-F238E27FC236}">
                  <a16:creationId xmlns:a16="http://schemas.microsoft.com/office/drawing/2014/main" id="{31FADE9D-27DD-8807-2F2F-7E5BB98DF9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452" y="3620817"/>
              <a:ext cx="1533658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cto 67">
              <a:extLst>
                <a:ext uri="{FF2B5EF4-FFF2-40B4-BE49-F238E27FC236}">
                  <a16:creationId xmlns:a16="http://schemas.microsoft.com/office/drawing/2014/main" id="{1D606038-6212-1EF9-2E33-A95946A32C61}"/>
                </a:ext>
              </a:extLst>
            </p:cNvPr>
            <p:cNvCxnSpPr>
              <a:cxnSpLocks/>
            </p:cNvCxnSpPr>
            <p:nvPr/>
          </p:nvCxnSpPr>
          <p:spPr>
            <a:xfrm>
              <a:off x="467544" y="3914486"/>
              <a:ext cx="1404000" cy="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F01EC7C9-CC15-7B27-C140-116871A44A39}"/>
              </a:ext>
            </a:extLst>
          </p:cNvPr>
          <p:cNvGrpSpPr/>
          <p:nvPr/>
        </p:nvGrpSpPr>
        <p:grpSpPr>
          <a:xfrm>
            <a:off x="427452" y="2911419"/>
            <a:ext cx="1533658" cy="1440000"/>
            <a:chOff x="427452" y="2911419"/>
            <a:chExt cx="1533658" cy="1440000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6202C464-4123-53AA-8EB2-1ED9A2BA2491}"/>
                </a:ext>
              </a:extLst>
            </p:cNvPr>
            <p:cNvGrpSpPr/>
            <p:nvPr/>
          </p:nvGrpSpPr>
          <p:grpSpPr>
            <a:xfrm>
              <a:off x="681336" y="2911419"/>
              <a:ext cx="1175452" cy="1440000"/>
              <a:chOff x="658168" y="2910632"/>
              <a:chExt cx="1175452" cy="1440000"/>
            </a:xfrm>
          </p:grpSpPr>
          <p:cxnSp>
            <p:nvCxnSpPr>
              <p:cNvPr id="5" name="Conector recto 4">
                <a:extLst>
                  <a:ext uri="{FF2B5EF4-FFF2-40B4-BE49-F238E27FC236}">
                    <a16:creationId xmlns:a16="http://schemas.microsoft.com/office/drawing/2014/main" id="{BC7C2C01-2C8C-120F-1D6C-5E3149DB395F}"/>
                  </a:ext>
                </a:extLst>
              </p:cNvPr>
              <p:cNvCxnSpPr/>
              <p:nvPr/>
            </p:nvCxnSpPr>
            <p:spPr>
              <a:xfrm>
                <a:off x="658168" y="3046098"/>
                <a:ext cx="0" cy="1152128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cto 43">
                <a:extLst>
                  <a:ext uri="{FF2B5EF4-FFF2-40B4-BE49-F238E27FC236}">
                    <a16:creationId xmlns:a16="http://schemas.microsoft.com/office/drawing/2014/main" id="{640B3A22-1767-89DD-CD67-C01EFB3539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3242" y="2936031"/>
                <a:ext cx="0" cy="1339197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cto 45">
                <a:extLst>
                  <a:ext uri="{FF2B5EF4-FFF2-40B4-BE49-F238E27FC236}">
                    <a16:creationId xmlns:a16="http://schemas.microsoft.com/office/drawing/2014/main" id="{107C9DBB-6D96-F23A-82EB-1A1D2800B4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5616" y="2910632"/>
                <a:ext cx="0" cy="144000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ector recto 48">
                <a:extLst>
                  <a:ext uri="{FF2B5EF4-FFF2-40B4-BE49-F238E27FC236}">
                    <a16:creationId xmlns:a16="http://schemas.microsoft.com/office/drawing/2014/main" id="{7AE8D72B-4DE1-EF65-49A7-58A2FC8CD4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57041" y="2913561"/>
                <a:ext cx="0" cy="140400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ector recto 54">
                <a:extLst>
                  <a:ext uri="{FF2B5EF4-FFF2-40B4-BE49-F238E27FC236}">
                    <a16:creationId xmlns:a16="http://schemas.microsoft.com/office/drawing/2014/main" id="{0BFBED7F-F26F-472D-49D1-1986CE5B9F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0622" y="3023628"/>
                <a:ext cx="0" cy="118800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Conector recto 55">
                <a:extLst>
                  <a:ext uri="{FF2B5EF4-FFF2-40B4-BE49-F238E27FC236}">
                    <a16:creationId xmlns:a16="http://schemas.microsoft.com/office/drawing/2014/main" id="{8B9D2C25-68F6-DD34-DC84-D4FB5CEF9B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833620" y="3235295"/>
                <a:ext cx="0" cy="756000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Conector recto 56">
              <a:extLst>
                <a:ext uri="{FF2B5EF4-FFF2-40B4-BE49-F238E27FC236}">
                  <a16:creationId xmlns:a16="http://schemas.microsoft.com/office/drawing/2014/main" id="{9FC4AEE0-8203-1AE8-417C-4EBC25E31EA8}"/>
                </a:ext>
              </a:extLst>
            </p:cNvPr>
            <p:cNvCxnSpPr>
              <a:cxnSpLocks/>
            </p:cNvCxnSpPr>
            <p:nvPr/>
          </p:nvCxnSpPr>
          <p:spPr>
            <a:xfrm>
              <a:off x="467543" y="3358336"/>
              <a:ext cx="1440000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cto 61">
              <a:extLst>
                <a:ext uri="{FF2B5EF4-FFF2-40B4-BE49-F238E27FC236}">
                  <a16:creationId xmlns:a16="http://schemas.microsoft.com/office/drawing/2014/main" id="{3A9DCDAB-756C-A8AA-477F-2E636E426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7452" y="3620817"/>
              <a:ext cx="1533658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cto 62">
              <a:extLst>
                <a:ext uri="{FF2B5EF4-FFF2-40B4-BE49-F238E27FC236}">
                  <a16:creationId xmlns:a16="http://schemas.microsoft.com/office/drawing/2014/main" id="{E0DD7705-8A34-8E45-0852-24BE25CDD079}"/>
                </a:ext>
              </a:extLst>
            </p:cNvPr>
            <p:cNvCxnSpPr>
              <a:cxnSpLocks/>
            </p:cNvCxnSpPr>
            <p:nvPr/>
          </p:nvCxnSpPr>
          <p:spPr>
            <a:xfrm>
              <a:off x="467544" y="3914486"/>
              <a:ext cx="1404000" cy="0"/>
            </a:xfrm>
            <a:prstGeom prst="line">
              <a:avLst/>
            </a:prstGeom>
            <a:ln w="2857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Forma libre 37">
            <a:extLst>
              <a:ext uri="{FF2B5EF4-FFF2-40B4-BE49-F238E27FC236}">
                <a16:creationId xmlns:a16="http://schemas.microsoft.com/office/drawing/2014/main" id="{BD4E1279-780F-436C-6984-DA843E3E217B}"/>
              </a:ext>
            </a:extLst>
          </p:cNvPr>
          <p:cNvSpPr/>
          <p:nvPr/>
        </p:nvSpPr>
        <p:spPr>
          <a:xfrm>
            <a:off x="1220786" y="3212274"/>
            <a:ext cx="464862" cy="504056"/>
          </a:xfrm>
          <a:custGeom>
            <a:avLst/>
            <a:gdLst>
              <a:gd name="connsiteX0" fmla="*/ 1353883 w 2349425"/>
              <a:gd name="connsiteY0" fmla="*/ 2364958 h 2364958"/>
              <a:gd name="connsiteX1" fmla="*/ 83950 w 2349425"/>
              <a:gd name="connsiteY1" fmla="*/ 2009371 h 2364958"/>
              <a:gd name="connsiteX2" fmla="*/ 210943 w 2349425"/>
              <a:gd name="connsiteY2" fmla="*/ 841015 h 2364958"/>
              <a:gd name="connsiteX3" fmla="*/ 947505 w 2349425"/>
              <a:gd name="connsiteY3" fmla="*/ 129841 h 2364958"/>
              <a:gd name="connsiteX4" fmla="*/ 2039647 w 2349425"/>
              <a:gd name="connsiteY4" fmla="*/ 79043 h 2364958"/>
              <a:gd name="connsiteX5" fmla="*/ 2319033 w 2349425"/>
              <a:gd name="connsiteY5" fmla="*/ 968010 h 2364958"/>
              <a:gd name="connsiteX6" fmla="*/ 1455478 w 2349425"/>
              <a:gd name="connsiteY6" fmla="*/ 1856977 h 2364958"/>
              <a:gd name="connsiteX0" fmla="*/ 1462988 w 2356935"/>
              <a:gd name="connsiteY0" fmla="*/ 1831578 h 2050084"/>
              <a:gd name="connsiteX1" fmla="*/ 91460 w 2356935"/>
              <a:gd name="connsiteY1" fmla="*/ 2009371 h 2050084"/>
              <a:gd name="connsiteX2" fmla="*/ 218453 w 2356935"/>
              <a:gd name="connsiteY2" fmla="*/ 841015 h 2050084"/>
              <a:gd name="connsiteX3" fmla="*/ 955015 w 2356935"/>
              <a:gd name="connsiteY3" fmla="*/ 129841 h 2050084"/>
              <a:gd name="connsiteX4" fmla="*/ 2047157 w 2356935"/>
              <a:gd name="connsiteY4" fmla="*/ 79043 h 2050084"/>
              <a:gd name="connsiteX5" fmla="*/ 2326543 w 2356935"/>
              <a:gd name="connsiteY5" fmla="*/ 968010 h 2050084"/>
              <a:gd name="connsiteX6" fmla="*/ 1462988 w 2356935"/>
              <a:gd name="connsiteY6" fmla="*/ 1856977 h 2050084"/>
              <a:gd name="connsiteX0" fmla="*/ 1462988 w 2356935"/>
              <a:gd name="connsiteY0" fmla="*/ 1831578 h 2145568"/>
              <a:gd name="connsiteX1" fmla="*/ 91460 w 2356935"/>
              <a:gd name="connsiteY1" fmla="*/ 2009371 h 2145568"/>
              <a:gd name="connsiteX2" fmla="*/ 218453 w 2356935"/>
              <a:gd name="connsiteY2" fmla="*/ 841015 h 2145568"/>
              <a:gd name="connsiteX3" fmla="*/ 955015 w 2356935"/>
              <a:gd name="connsiteY3" fmla="*/ 129841 h 2145568"/>
              <a:gd name="connsiteX4" fmla="*/ 2047157 w 2356935"/>
              <a:gd name="connsiteY4" fmla="*/ 79043 h 2145568"/>
              <a:gd name="connsiteX5" fmla="*/ 2326543 w 2356935"/>
              <a:gd name="connsiteY5" fmla="*/ 968010 h 2145568"/>
              <a:gd name="connsiteX6" fmla="*/ 1462988 w 2356935"/>
              <a:gd name="connsiteY6" fmla="*/ 1856977 h 2145568"/>
              <a:gd name="connsiteX0" fmla="*/ 1462988 w 2357355"/>
              <a:gd name="connsiteY0" fmla="*/ 1831578 h 2145568"/>
              <a:gd name="connsiteX1" fmla="*/ 91460 w 2357355"/>
              <a:gd name="connsiteY1" fmla="*/ 2009371 h 2145568"/>
              <a:gd name="connsiteX2" fmla="*/ 218453 w 2357355"/>
              <a:gd name="connsiteY2" fmla="*/ 841015 h 2145568"/>
              <a:gd name="connsiteX3" fmla="*/ 955015 w 2357355"/>
              <a:gd name="connsiteY3" fmla="*/ 129841 h 2145568"/>
              <a:gd name="connsiteX4" fmla="*/ 2047157 w 2357355"/>
              <a:gd name="connsiteY4" fmla="*/ 79043 h 2145568"/>
              <a:gd name="connsiteX5" fmla="*/ 2326543 w 2357355"/>
              <a:gd name="connsiteY5" fmla="*/ 968010 h 2145568"/>
              <a:gd name="connsiteX6" fmla="*/ 1456638 w 2357355"/>
              <a:gd name="connsiteY6" fmla="*/ 1837927 h 214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7355" h="2145568">
                <a:moveTo>
                  <a:pt x="1462988" y="1831578"/>
                </a:moveTo>
                <a:cubicBezTo>
                  <a:pt x="1050259" y="2263361"/>
                  <a:pt x="298882" y="2174465"/>
                  <a:pt x="91460" y="2009371"/>
                </a:cubicBezTo>
                <a:cubicBezTo>
                  <a:pt x="-115962" y="1844277"/>
                  <a:pt x="74527" y="1154270"/>
                  <a:pt x="218453" y="841015"/>
                </a:cubicBezTo>
                <a:cubicBezTo>
                  <a:pt x="362379" y="527760"/>
                  <a:pt x="650231" y="256836"/>
                  <a:pt x="955015" y="129841"/>
                </a:cubicBezTo>
                <a:cubicBezTo>
                  <a:pt x="1259799" y="2846"/>
                  <a:pt x="1818569" y="-60652"/>
                  <a:pt x="2047157" y="79043"/>
                </a:cubicBezTo>
                <a:cubicBezTo>
                  <a:pt x="2275745" y="218738"/>
                  <a:pt x="2424963" y="674863"/>
                  <a:pt x="2326543" y="968010"/>
                </a:cubicBezTo>
                <a:cubicBezTo>
                  <a:pt x="2228123" y="1261157"/>
                  <a:pt x="1456638" y="1837927"/>
                  <a:pt x="1456638" y="1837927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05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29" name="Forma libre 37">
            <a:extLst>
              <a:ext uri="{FF2B5EF4-FFF2-40B4-BE49-F238E27FC236}">
                <a16:creationId xmlns:a16="http://schemas.microsoft.com/office/drawing/2014/main" id="{1BD3147B-B462-5028-A7DD-553FA3B4EB43}"/>
              </a:ext>
            </a:extLst>
          </p:cNvPr>
          <p:cNvSpPr/>
          <p:nvPr/>
        </p:nvSpPr>
        <p:spPr>
          <a:xfrm rot="1159638">
            <a:off x="884309" y="3760680"/>
            <a:ext cx="560542" cy="367535"/>
          </a:xfrm>
          <a:custGeom>
            <a:avLst/>
            <a:gdLst>
              <a:gd name="connsiteX0" fmla="*/ 1353883 w 2349425"/>
              <a:gd name="connsiteY0" fmla="*/ 2364958 h 2364958"/>
              <a:gd name="connsiteX1" fmla="*/ 83950 w 2349425"/>
              <a:gd name="connsiteY1" fmla="*/ 2009371 h 2364958"/>
              <a:gd name="connsiteX2" fmla="*/ 210943 w 2349425"/>
              <a:gd name="connsiteY2" fmla="*/ 841015 h 2364958"/>
              <a:gd name="connsiteX3" fmla="*/ 947505 w 2349425"/>
              <a:gd name="connsiteY3" fmla="*/ 129841 h 2364958"/>
              <a:gd name="connsiteX4" fmla="*/ 2039647 w 2349425"/>
              <a:gd name="connsiteY4" fmla="*/ 79043 h 2364958"/>
              <a:gd name="connsiteX5" fmla="*/ 2319033 w 2349425"/>
              <a:gd name="connsiteY5" fmla="*/ 968010 h 2364958"/>
              <a:gd name="connsiteX6" fmla="*/ 1455478 w 2349425"/>
              <a:gd name="connsiteY6" fmla="*/ 1856977 h 2364958"/>
              <a:gd name="connsiteX0" fmla="*/ 1462988 w 2356935"/>
              <a:gd name="connsiteY0" fmla="*/ 1831578 h 2050084"/>
              <a:gd name="connsiteX1" fmla="*/ 91460 w 2356935"/>
              <a:gd name="connsiteY1" fmla="*/ 2009371 h 2050084"/>
              <a:gd name="connsiteX2" fmla="*/ 218453 w 2356935"/>
              <a:gd name="connsiteY2" fmla="*/ 841015 h 2050084"/>
              <a:gd name="connsiteX3" fmla="*/ 955015 w 2356935"/>
              <a:gd name="connsiteY3" fmla="*/ 129841 h 2050084"/>
              <a:gd name="connsiteX4" fmla="*/ 2047157 w 2356935"/>
              <a:gd name="connsiteY4" fmla="*/ 79043 h 2050084"/>
              <a:gd name="connsiteX5" fmla="*/ 2326543 w 2356935"/>
              <a:gd name="connsiteY5" fmla="*/ 968010 h 2050084"/>
              <a:gd name="connsiteX6" fmla="*/ 1462988 w 2356935"/>
              <a:gd name="connsiteY6" fmla="*/ 1856977 h 2050084"/>
              <a:gd name="connsiteX0" fmla="*/ 1462988 w 2356935"/>
              <a:gd name="connsiteY0" fmla="*/ 1831578 h 2145568"/>
              <a:gd name="connsiteX1" fmla="*/ 91460 w 2356935"/>
              <a:gd name="connsiteY1" fmla="*/ 2009371 h 2145568"/>
              <a:gd name="connsiteX2" fmla="*/ 218453 w 2356935"/>
              <a:gd name="connsiteY2" fmla="*/ 841015 h 2145568"/>
              <a:gd name="connsiteX3" fmla="*/ 955015 w 2356935"/>
              <a:gd name="connsiteY3" fmla="*/ 129841 h 2145568"/>
              <a:gd name="connsiteX4" fmla="*/ 2047157 w 2356935"/>
              <a:gd name="connsiteY4" fmla="*/ 79043 h 2145568"/>
              <a:gd name="connsiteX5" fmla="*/ 2326543 w 2356935"/>
              <a:gd name="connsiteY5" fmla="*/ 968010 h 2145568"/>
              <a:gd name="connsiteX6" fmla="*/ 1462988 w 2356935"/>
              <a:gd name="connsiteY6" fmla="*/ 1856977 h 2145568"/>
              <a:gd name="connsiteX0" fmla="*/ 1462988 w 2357355"/>
              <a:gd name="connsiteY0" fmla="*/ 1831578 h 2145568"/>
              <a:gd name="connsiteX1" fmla="*/ 91460 w 2357355"/>
              <a:gd name="connsiteY1" fmla="*/ 2009371 h 2145568"/>
              <a:gd name="connsiteX2" fmla="*/ 218453 w 2357355"/>
              <a:gd name="connsiteY2" fmla="*/ 841015 h 2145568"/>
              <a:gd name="connsiteX3" fmla="*/ 955015 w 2357355"/>
              <a:gd name="connsiteY3" fmla="*/ 129841 h 2145568"/>
              <a:gd name="connsiteX4" fmla="*/ 2047157 w 2357355"/>
              <a:gd name="connsiteY4" fmla="*/ 79043 h 2145568"/>
              <a:gd name="connsiteX5" fmla="*/ 2326543 w 2357355"/>
              <a:gd name="connsiteY5" fmla="*/ 968010 h 2145568"/>
              <a:gd name="connsiteX6" fmla="*/ 1456638 w 2357355"/>
              <a:gd name="connsiteY6" fmla="*/ 1837927 h 214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57355" h="2145568">
                <a:moveTo>
                  <a:pt x="1462988" y="1831578"/>
                </a:moveTo>
                <a:cubicBezTo>
                  <a:pt x="1050259" y="2263361"/>
                  <a:pt x="298882" y="2174465"/>
                  <a:pt x="91460" y="2009371"/>
                </a:cubicBezTo>
                <a:cubicBezTo>
                  <a:pt x="-115962" y="1844277"/>
                  <a:pt x="74527" y="1154270"/>
                  <a:pt x="218453" y="841015"/>
                </a:cubicBezTo>
                <a:cubicBezTo>
                  <a:pt x="362379" y="527760"/>
                  <a:pt x="650231" y="256836"/>
                  <a:pt x="955015" y="129841"/>
                </a:cubicBezTo>
                <a:cubicBezTo>
                  <a:pt x="1259799" y="2846"/>
                  <a:pt x="1818569" y="-60652"/>
                  <a:pt x="2047157" y="79043"/>
                </a:cubicBezTo>
                <a:cubicBezTo>
                  <a:pt x="2275745" y="218738"/>
                  <a:pt x="2424963" y="674863"/>
                  <a:pt x="2326543" y="968010"/>
                </a:cubicBezTo>
                <a:cubicBezTo>
                  <a:pt x="2228123" y="1261157"/>
                  <a:pt x="1456638" y="1837927"/>
                  <a:pt x="1456638" y="1837927"/>
                </a:cubicBez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57150">
            <a:solidFill>
              <a:schemeClr val="accent5">
                <a:lumMod val="50000"/>
              </a:schemeClr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05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257D3F73-A461-9707-B8D9-B369C404260A}"/>
              </a:ext>
            </a:extLst>
          </p:cNvPr>
          <p:cNvGrpSpPr/>
          <p:nvPr/>
        </p:nvGrpSpPr>
        <p:grpSpPr>
          <a:xfrm>
            <a:off x="608323" y="3276022"/>
            <a:ext cx="1330052" cy="725316"/>
            <a:chOff x="608323" y="3276022"/>
            <a:chExt cx="1330052" cy="725316"/>
          </a:xfrm>
        </p:grpSpPr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F6443880-B695-5CA3-334C-3BF50116D67E}"/>
                </a:ext>
              </a:extLst>
            </p:cNvPr>
            <p:cNvSpPr/>
            <p:nvPr/>
          </p:nvSpPr>
          <p:spPr>
            <a:xfrm>
              <a:off x="608993" y="3276836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Elipse 75">
              <a:extLst>
                <a:ext uri="{FF2B5EF4-FFF2-40B4-BE49-F238E27FC236}">
                  <a16:creationId xmlns:a16="http://schemas.microsoft.com/office/drawing/2014/main" id="{506A44BF-4B95-3166-4AD7-7BF1B05D0D2A}"/>
                </a:ext>
              </a:extLst>
            </p:cNvPr>
            <p:cNvSpPr/>
            <p:nvPr/>
          </p:nvSpPr>
          <p:spPr>
            <a:xfrm>
              <a:off x="840874" y="3276022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7" name="Elipse 76">
              <a:extLst>
                <a:ext uri="{FF2B5EF4-FFF2-40B4-BE49-F238E27FC236}">
                  <a16:creationId xmlns:a16="http://schemas.microsoft.com/office/drawing/2014/main" id="{0FE50400-797B-36CF-F3FA-886DC604FE94}"/>
                </a:ext>
              </a:extLst>
            </p:cNvPr>
            <p:cNvSpPr/>
            <p:nvPr/>
          </p:nvSpPr>
          <p:spPr>
            <a:xfrm>
              <a:off x="1068756" y="3278562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5A708399-FD0C-DB08-F631-311A4D6E8D77}"/>
                </a:ext>
              </a:extLst>
            </p:cNvPr>
            <p:cNvSpPr/>
            <p:nvPr/>
          </p:nvSpPr>
          <p:spPr>
            <a:xfrm>
              <a:off x="1314584" y="3284447"/>
              <a:ext cx="144016" cy="1440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E5F687EB-94E5-297A-48BD-331ED0EE1883}"/>
                </a:ext>
              </a:extLst>
            </p:cNvPr>
            <p:cNvSpPr/>
            <p:nvPr/>
          </p:nvSpPr>
          <p:spPr>
            <a:xfrm>
              <a:off x="1556159" y="3284447"/>
              <a:ext cx="144016" cy="1440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685C89B1-F8C5-1C7B-9F88-EC6342FC5DEE}"/>
                </a:ext>
              </a:extLst>
            </p:cNvPr>
            <p:cNvSpPr/>
            <p:nvPr/>
          </p:nvSpPr>
          <p:spPr>
            <a:xfrm>
              <a:off x="608323" y="3569331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Elipse 80">
              <a:extLst>
                <a:ext uri="{FF2B5EF4-FFF2-40B4-BE49-F238E27FC236}">
                  <a16:creationId xmlns:a16="http://schemas.microsoft.com/office/drawing/2014/main" id="{E3CCAA4C-0130-B5FC-7E30-EF2214E9CD46}"/>
                </a:ext>
              </a:extLst>
            </p:cNvPr>
            <p:cNvSpPr/>
            <p:nvPr/>
          </p:nvSpPr>
          <p:spPr>
            <a:xfrm>
              <a:off x="834955" y="3569331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Elipse 81">
              <a:extLst>
                <a:ext uri="{FF2B5EF4-FFF2-40B4-BE49-F238E27FC236}">
                  <a16:creationId xmlns:a16="http://schemas.microsoft.com/office/drawing/2014/main" id="{130C9558-62E8-515C-715B-7802D9DD88D4}"/>
                </a:ext>
              </a:extLst>
            </p:cNvPr>
            <p:cNvSpPr/>
            <p:nvPr/>
          </p:nvSpPr>
          <p:spPr>
            <a:xfrm>
              <a:off x="1065095" y="3574328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Elipse 82">
              <a:extLst>
                <a:ext uri="{FF2B5EF4-FFF2-40B4-BE49-F238E27FC236}">
                  <a16:creationId xmlns:a16="http://schemas.microsoft.com/office/drawing/2014/main" id="{700D5693-DF36-693E-21C8-0C7E79BD0538}"/>
                </a:ext>
              </a:extLst>
            </p:cNvPr>
            <p:cNvSpPr/>
            <p:nvPr/>
          </p:nvSpPr>
          <p:spPr>
            <a:xfrm>
              <a:off x="1303405" y="3565871"/>
              <a:ext cx="144016" cy="1440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Elipse 85">
              <a:extLst>
                <a:ext uri="{FF2B5EF4-FFF2-40B4-BE49-F238E27FC236}">
                  <a16:creationId xmlns:a16="http://schemas.microsoft.com/office/drawing/2014/main" id="{8F8A2B37-45D9-81A0-99FE-A1698A37346C}"/>
                </a:ext>
              </a:extLst>
            </p:cNvPr>
            <p:cNvSpPr/>
            <p:nvPr/>
          </p:nvSpPr>
          <p:spPr>
            <a:xfrm>
              <a:off x="1565423" y="3560047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7" name="Elipse 86">
              <a:extLst>
                <a:ext uri="{FF2B5EF4-FFF2-40B4-BE49-F238E27FC236}">
                  <a16:creationId xmlns:a16="http://schemas.microsoft.com/office/drawing/2014/main" id="{59B17414-C560-6AF7-3A8D-EE586AE5C4F5}"/>
                </a:ext>
              </a:extLst>
            </p:cNvPr>
            <p:cNvSpPr/>
            <p:nvPr/>
          </p:nvSpPr>
          <p:spPr>
            <a:xfrm>
              <a:off x="612202" y="3857322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8" name="Elipse 87">
              <a:extLst>
                <a:ext uri="{FF2B5EF4-FFF2-40B4-BE49-F238E27FC236}">
                  <a16:creationId xmlns:a16="http://schemas.microsoft.com/office/drawing/2014/main" id="{640A2B79-7A30-35CA-1068-756EF173A1A1}"/>
                </a:ext>
              </a:extLst>
            </p:cNvPr>
            <p:cNvSpPr/>
            <p:nvPr/>
          </p:nvSpPr>
          <p:spPr>
            <a:xfrm>
              <a:off x="843592" y="3842492"/>
              <a:ext cx="144016" cy="1440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Elipse 89">
              <a:extLst>
                <a:ext uri="{FF2B5EF4-FFF2-40B4-BE49-F238E27FC236}">
                  <a16:creationId xmlns:a16="http://schemas.microsoft.com/office/drawing/2014/main" id="{AA18FF0E-BC0A-1AA5-79D6-00E8B6272447}"/>
                </a:ext>
              </a:extLst>
            </p:cNvPr>
            <p:cNvSpPr/>
            <p:nvPr/>
          </p:nvSpPr>
          <p:spPr>
            <a:xfrm>
              <a:off x="1067514" y="3848066"/>
              <a:ext cx="144016" cy="1440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Elipse 91">
              <a:extLst>
                <a:ext uri="{FF2B5EF4-FFF2-40B4-BE49-F238E27FC236}">
                  <a16:creationId xmlns:a16="http://schemas.microsoft.com/office/drawing/2014/main" id="{5C8C30FE-7785-61FE-DFBA-F6690815C603}"/>
                </a:ext>
              </a:extLst>
            </p:cNvPr>
            <p:cNvSpPr/>
            <p:nvPr/>
          </p:nvSpPr>
          <p:spPr>
            <a:xfrm>
              <a:off x="1314781" y="3844635"/>
              <a:ext cx="144016" cy="1440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Elipse 92">
              <a:extLst>
                <a:ext uri="{FF2B5EF4-FFF2-40B4-BE49-F238E27FC236}">
                  <a16:creationId xmlns:a16="http://schemas.microsoft.com/office/drawing/2014/main" id="{3F73DDE6-C6F8-1500-9673-EC17132DA49C}"/>
                </a:ext>
              </a:extLst>
            </p:cNvPr>
            <p:cNvSpPr/>
            <p:nvPr/>
          </p:nvSpPr>
          <p:spPr>
            <a:xfrm>
              <a:off x="1561295" y="3840180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Elipse 124">
              <a:extLst>
                <a:ext uri="{FF2B5EF4-FFF2-40B4-BE49-F238E27FC236}">
                  <a16:creationId xmlns:a16="http://schemas.microsoft.com/office/drawing/2014/main" id="{E061DC1E-9CF4-1E54-4FD8-A3EF4C8FAF2C}"/>
                </a:ext>
              </a:extLst>
            </p:cNvPr>
            <p:cNvSpPr/>
            <p:nvPr/>
          </p:nvSpPr>
          <p:spPr>
            <a:xfrm>
              <a:off x="1775192" y="3279197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Elipse 125">
              <a:extLst>
                <a:ext uri="{FF2B5EF4-FFF2-40B4-BE49-F238E27FC236}">
                  <a16:creationId xmlns:a16="http://schemas.microsoft.com/office/drawing/2014/main" id="{022FDEB5-31E5-2D15-DC2F-9B1CBDE5F48A}"/>
                </a:ext>
              </a:extLst>
            </p:cNvPr>
            <p:cNvSpPr/>
            <p:nvPr/>
          </p:nvSpPr>
          <p:spPr>
            <a:xfrm>
              <a:off x="1794359" y="3548559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Elipse 126">
              <a:extLst>
                <a:ext uri="{FF2B5EF4-FFF2-40B4-BE49-F238E27FC236}">
                  <a16:creationId xmlns:a16="http://schemas.microsoft.com/office/drawing/2014/main" id="{6C7E26ED-D4D4-E53C-C8EC-4DD938C8B154}"/>
                </a:ext>
              </a:extLst>
            </p:cNvPr>
            <p:cNvSpPr/>
            <p:nvPr/>
          </p:nvSpPr>
          <p:spPr>
            <a:xfrm>
              <a:off x="1793671" y="3836801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0" name="Forma libre 36">
            <a:extLst>
              <a:ext uri="{FF2B5EF4-FFF2-40B4-BE49-F238E27FC236}">
                <a16:creationId xmlns:a16="http://schemas.microsoft.com/office/drawing/2014/main" id="{595CA25C-976D-05C0-B408-712FE5C4A4B3}"/>
              </a:ext>
            </a:extLst>
          </p:cNvPr>
          <p:cNvSpPr/>
          <p:nvPr/>
        </p:nvSpPr>
        <p:spPr>
          <a:xfrm>
            <a:off x="4255969" y="3922066"/>
            <a:ext cx="717262" cy="546865"/>
          </a:xfrm>
          <a:custGeom>
            <a:avLst/>
            <a:gdLst>
              <a:gd name="connsiteX0" fmla="*/ 743215 w 1708485"/>
              <a:gd name="connsiteY0" fmla="*/ 1437945 h 1437945"/>
              <a:gd name="connsiteX1" fmla="*/ 425715 w 1708485"/>
              <a:gd name="connsiteY1" fmla="*/ 1209345 h 1437945"/>
              <a:gd name="connsiteX2" fmla="*/ 146315 w 1708485"/>
              <a:gd name="connsiteY2" fmla="*/ 1285545 h 1437945"/>
              <a:gd name="connsiteX3" fmla="*/ 6615 w 1708485"/>
              <a:gd name="connsiteY3" fmla="*/ 1006145 h 1437945"/>
              <a:gd name="connsiteX4" fmla="*/ 349515 w 1708485"/>
              <a:gd name="connsiteY4" fmla="*/ 752145 h 1437945"/>
              <a:gd name="connsiteX5" fmla="*/ 349515 w 1708485"/>
              <a:gd name="connsiteY5" fmla="*/ 345745 h 1437945"/>
              <a:gd name="connsiteX6" fmla="*/ 540015 w 1708485"/>
              <a:gd name="connsiteY6" fmla="*/ 28245 h 1437945"/>
              <a:gd name="connsiteX7" fmla="*/ 1429015 w 1708485"/>
              <a:gd name="connsiteY7" fmla="*/ 91745 h 1437945"/>
              <a:gd name="connsiteX8" fmla="*/ 1695715 w 1708485"/>
              <a:gd name="connsiteY8" fmla="*/ 701345 h 1437945"/>
              <a:gd name="connsiteX9" fmla="*/ 1098815 w 1708485"/>
              <a:gd name="connsiteY9" fmla="*/ 1069645 h 1437945"/>
              <a:gd name="connsiteX10" fmla="*/ 743215 w 1708485"/>
              <a:gd name="connsiteY10" fmla="*/ 828345 h 1437945"/>
              <a:gd name="connsiteX0" fmla="*/ 743215 w 2190709"/>
              <a:gd name="connsiteY0" fmla="*/ 1458120 h 1458120"/>
              <a:gd name="connsiteX1" fmla="*/ 425715 w 2190709"/>
              <a:gd name="connsiteY1" fmla="*/ 1229520 h 1458120"/>
              <a:gd name="connsiteX2" fmla="*/ 146315 w 2190709"/>
              <a:gd name="connsiteY2" fmla="*/ 1305720 h 1458120"/>
              <a:gd name="connsiteX3" fmla="*/ 6615 w 2190709"/>
              <a:gd name="connsiteY3" fmla="*/ 1026320 h 1458120"/>
              <a:gd name="connsiteX4" fmla="*/ 349515 w 2190709"/>
              <a:gd name="connsiteY4" fmla="*/ 772320 h 1458120"/>
              <a:gd name="connsiteX5" fmla="*/ 349515 w 2190709"/>
              <a:gd name="connsiteY5" fmla="*/ 365920 h 1458120"/>
              <a:gd name="connsiteX6" fmla="*/ 540015 w 2190709"/>
              <a:gd name="connsiteY6" fmla="*/ 48420 h 1458120"/>
              <a:gd name="connsiteX7" fmla="*/ 1429015 w 2190709"/>
              <a:gd name="connsiteY7" fmla="*/ 111920 h 1458120"/>
              <a:gd name="connsiteX8" fmla="*/ 2186791 w 2190709"/>
              <a:gd name="connsiteY8" fmla="*/ 1077124 h 1458120"/>
              <a:gd name="connsiteX9" fmla="*/ 1098815 w 2190709"/>
              <a:gd name="connsiteY9" fmla="*/ 1089820 h 1458120"/>
              <a:gd name="connsiteX10" fmla="*/ 743215 w 2190709"/>
              <a:gd name="connsiteY10" fmla="*/ 848520 h 1458120"/>
              <a:gd name="connsiteX0" fmla="*/ 743215 w 2192687"/>
              <a:gd name="connsiteY0" fmla="*/ 1458120 h 1735695"/>
              <a:gd name="connsiteX1" fmla="*/ 425715 w 2192687"/>
              <a:gd name="connsiteY1" fmla="*/ 1229520 h 1735695"/>
              <a:gd name="connsiteX2" fmla="*/ 146315 w 2192687"/>
              <a:gd name="connsiteY2" fmla="*/ 1305720 h 1735695"/>
              <a:gd name="connsiteX3" fmla="*/ 6615 w 2192687"/>
              <a:gd name="connsiteY3" fmla="*/ 1026320 h 1735695"/>
              <a:gd name="connsiteX4" fmla="*/ 349515 w 2192687"/>
              <a:gd name="connsiteY4" fmla="*/ 772320 h 1735695"/>
              <a:gd name="connsiteX5" fmla="*/ 349515 w 2192687"/>
              <a:gd name="connsiteY5" fmla="*/ 365920 h 1735695"/>
              <a:gd name="connsiteX6" fmla="*/ 540015 w 2192687"/>
              <a:gd name="connsiteY6" fmla="*/ 48420 h 1735695"/>
              <a:gd name="connsiteX7" fmla="*/ 1429015 w 2192687"/>
              <a:gd name="connsiteY7" fmla="*/ 111920 h 1735695"/>
              <a:gd name="connsiteX8" fmla="*/ 2186791 w 2192687"/>
              <a:gd name="connsiteY8" fmla="*/ 1077124 h 1735695"/>
              <a:gd name="connsiteX9" fmla="*/ 1725360 w 2192687"/>
              <a:gd name="connsiteY9" fmla="*/ 1733295 h 1735695"/>
              <a:gd name="connsiteX10" fmla="*/ 743215 w 2192687"/>
              <a:gd name="connsiteY10" fmla="*/ 848520 h 1735695"/>
              <a:gd name="connsiteX0" fmla="*/ 743215 w 2192687"/>
              <a:gd name="connsiteY0" fmla="*/ 1458120 h 1742232"/>
              <a:gd name="connsiteX1" fmla="*/ 425715 w 2192687"/>
              <a:gd name="connsiteY1" fmla="*/ 1229520 h 1742232"/>
              <a:gd name="connsiteX2" fmla="*/ 146315 w 2192687"/>
              <a:gd name="connsiteY2" fmla="*/ 1305720 h 1742232"/>
              <a:gd name="connsiteX3" fmla="*/ 6615 w 2192687"/>
              <a:gd name="connsiteY3" fmla="*/ 1026320 h 1742232"/>
              <a:gd name="connsiteX4" fmla="*/ 349515 w 2192687"/>
              <a:gd name="connsiteY4" fmla="*/ 772320 h 1742232"/>
              <a:gd name="connsiteX5" fmla="*/ 349515 w 2192687"/>
              <a:gd name="connsiteY5" fmla="*/ 365920 h 1742232"/>
              <a:gd name="connsiteX6" fmla="*/ 540015 w 2192687"/>
              <a:gd name="connsiteY6" fmla="*/ 48420 h 1742232"/>
              <a:gd name="connsiteX7" fmla="*/ 1429015 w 2192687"/>
              <a:gd name="connsiteY7" fmla="*/ 111920 h 1742232"/>
              <a:gd name="connsiteX8" fmla="*/ 2186791 w 2192687"/>
              <a:gd name="connsiteY8" fmla="*/ 1077124 h 1742232"/>
              <a:gd name="connsiteX9" fmla="*/ 1725360 w 2192687"/>
              <a:gd name="connsiteY9" fmla="*/ 1733295 h 1742232"/>
              <a:gd name="connsiteX10" fmla="*/ 743215 w 2192687"/>
              <a:gd name="connsiteY10" fmla="*/ 1475061 h 1742232"/>
              <a:gd name="connsiteX0" fmla="*/ 739179 w 2188651"/>
              <a:gd name="connsiteY0" fmla="*/ 1458120 h 1742232"/>
              <a:gd name="connsiteX1" fmla="*/ 421679 w 2188651"/>
              <a:gd name="connsiteY1" fmla="*/ 1229520 h 1742232"/>
              <a:gd name="connsiteX2" fmla="*/ 142279 w 2188651"/>
              <a:gd name="connsiteY2" fmla="*/ 1305720 h 1742232"/>
              <a:gd name="connsiteX3" fmla="*/ 2579 w 2188651"/>
              <a:gd name="connsiteY3" fmla="*/ 1026320 h 1742232"/>
              <a:gd name="connsiteX4" fmla="*/ 74541 w 2188651"/>
              <a:gd name="connsiteY4" fmla="*/ 602984 h 1742232"/>
              <a:gd name="connsiteX5" fmla="*/ 345479 w 2188651"/>
              <a:gd name="connsiteY5" fmla="*/ 365920 h 1742232"/>
              <a:gd name="connsiteX6" fmla="*/ 535979 w 2188651"/>
              <a:gd name="connsiteY6" fmla="*/ 48420 h 1742232"/>
              <a:gd name="connsiteX7" fmla="*/ 1424979 w 2188651"/>
              <a:gd name="connsiteY7" fmla="*/ 111920 h 1742232"/>
              <a:gd name="connsiteX8" fmla="*/ 2182755 w 2188651"/>
              <a:gd name="connsiteY8" fmla="*/ 1077124 h 1742232"/>
              <a:gd name="connsiteX9" fmla="*/ 1721324 w 2188651"/>
              <a:gd name="connsiteY9" fmla="*/ 1733295 h 1742232"/>
              <a:gd name="connsiteX10" fmla="*/ 739179 w 2188651"/>
              <a:gd name="connsiteY10" fmla="*/ 1475061 h 1742232"/>
              <a:gd name="connsiteX0" fmla="*/ 739179 w 2188651"/>
              <a:gd name="connsiteY0" fmla="*/ 1458120 h 1742232"/>
              <a:gd name="connsiteX1" fmla="*/ 421679 w 2188651"/>
              <a:gd name="connsiteY1" fmla="*/ 1500456 h 1742232"/>
              <a:gd name="connsiteX2" fmla="*/ 142279 w 2188651"/>
              <a:gd name="connsiteY2" fmla="*/ 1305720 h 1742232"/>
              <a:gd name="connsiteX3" fmla="*/ 2579 w 2188651"/>
              <a:gd name="connsiteY3" fmla="*/ 1026320 h 1742232"/>
              <a:gd name="connsiteX4" fmla="*/ 74541 w 2188651"/>
              <a:gd name="connsiteY4" fmla="*/ 602984 h 1742232"/>
              <a:gd name="connsiteX5" fmla="*/ 345479 w 2188651"/>
              <a:gd name="connsiteY5" fmla="*/ 365920 h 1742232"/>
              <a:gd name="connsiteX6" fmla="*/ 535979 w 2188651"/>
              <a:gd name="connsiteY6" fmla="*/ 48420 h 1742232"/>
              <a:gd name="connsiteX7" fmla="*/ 1424979 w 2188651"/>
              <a:gd name="connsiteY7" fmla="*/ 111920 h 1742232"/>
              <a:gd name="connsiteX8" fmla="*/ 2182755 w 2188651"/>
              <a:gd name="connsiteY8" fmla="*/ 1077124 h 1742232"/>
              <a:gd name="connsiteX9" fmla="*/ 1721324 w 2188651"/>
              <a:gd name="connsiteY9" fmla="*/ 1733295 h 1742232"/>
              <a:gd name="connsiteX10" fmla="*/ 739179 w 2188651"/>
              <a:gd name="connsiteY10" fmla="*/ 1475061 h 1742232"/>
              <a:gd name="connsiteX0" fmla="*/ 739179 w 2188651"/>
              <a:gd name="connsiteY0" fmla="*/ 1480345 h 1742232"/>
              <a:gd name="connsiteX1" fmla="*/ 421679 w 2188651"/>
              <a:gd name="connsiteY1" fmla="*/ 1500456 h 1742232"/>
              <a:gd name="connsiteX2" fmla="*/ 142279 w 2188651"/>
              <a:gd name="connsiteY2" fmla="*/ 1305720 h 1742232"/>
              <a:gd name="connsiteX3" fmla="*/ 2579 w 2188651"/>
              <a:gd name="connsiteY3" fmla="*/ 1026320 h 1742232"/>
              <a:gd name="connsiteX4" fmla="*/ 74541 w 2188651"/>
              <a:gd name="connsiteY4" fmla="*/ 602984 h 1742232"/>
              <a:gd name="connsiteX5" fmla="*/ 345479 w 2188651"/>
              <a:gd name="connsiteY5" fmla="*/ 365920 h 1742232"/>
              <a:gd name="connsiteX6" fmla="*/ 535979 w 2188651"/>
              <a:gd name="connsiteY6" fmla="*/ 48420 h 1742232"/>
              <a:gd name="connsiteX7" fmla="*/ 1424979 w 2188651"/>
              <a:gd name="connsiteY7" fmla="*/ 111920 h 1742232"/>
              <a:gd name="connsiteX8" fmla="*/ 2182755 w 2188651"/>
              <a:gd name="connsiteY8" fmla="*/ 1077124 h 1742232"/>
              <a:gd name="connsiteX9" fmla="*/ 1721324 w 2188651"/>
              <a:gd name="connsiteY9" fmla="*/ 1733295 h 1742232"/>
              <a:gd name="connsiteX10" fmla="*/ 739179 w 2188651"/>
              <a:gd name="connsiteY10" fmla="*/ 1475061 h 1742232"/>
              <a:gd name="connsiteX0" fmla="*/ 739179 w 2188651"/>
              <a:gd name="connsiteY0" fmla="*/ 1480345 h 1742232"/>
              <a:gd name="connsiteX1" fmla="*/ 421679 w 2188651"/>
              <a:gd name="connsiteY1" fmla="*/ 1500456 h 1742232"/>
              <a:gd name="connsiteX2" fmla="*/ 142279 w 2188651"/>
              <a:gd name="connsiteY2" fmla="*/ 1305720 h 1742232"/>
              <a:gd name="connsiteX3" fmla="*/ 2579 w 2188651"/>
              <a:gd name="connsiteY3" fmla="*/ 1026320 h 1742232"/>
              <a:gd name="connsiteX4" fmla="*/ 74541 w 2188651"/>
              <a:gd name="connsiteY4" fmla="*/ 602984 h 1742232"/>
              <a:gd name="connsiteX5" fmla="*/ 345479 w 2188651"/>
              <a:gd name="connsiteY5" fmla="*/ 365920 h 1742232"/>
              <a:gd name="connsiteX6" fmla="*/ 535979 w 2188651"/>
              <a:gd name="connsiteY6" fmla="*/ 48420 h 1742232"/>
              <a:gd name="connsiteX7" fmla="*/ 1424979 w 2188651"/>
              <a:gd name="connsiteY7" fmla="*/ 111920 h 1742232"/>
              <a:gd name="connsiteX8" fmla="*/ 2182755 w 2188651"/>
              <a:gd name="connsiteY8" fmla="*/ 1077124 h 1742232"/>
              <a:gd name="connsiteX9" fmla="*/ 1721324 w 2188651"/>
              <a:gd name="connsiteY9" fmla="*/ 1733295 h 1742232"/>
              <a:gd name="connsiteX10" fmla="*/ 739179 w 2188651"/>
              <a:gd name="connsiteY10" fmla="*/ 1475061 h 1742232"/>
              <a:gd name="connsiteX0" fmla="*/ 739179 w 2188651"/>
              <a:gd name="connsiteY0" fmla="*/ 1470820 h 1742232"/>
              <a:gd name="connsiteX1" fmla="*/ 421679 w 2188651"/>
              <a:gd name="connsiteY1" fmla="*/ 1500456 h 1742232"/>
              <a:gd name="connsiteX2" fmla="*/ 142279 w 2188651"/>
              <a:gd name="connsiteY2" fmla="*/ 1305720 h 1742232"/>
              <a:gd name="connsiteX3" fmla="*/ 2579 w 2188651"/>
              <a:gd name="connsiteY3" fmla="*/ 1026320 h 1742232"/>
              <a:gd name="connsiteX4" fmla="*/ 74541 w 2188651"/>
              <a:gd name="connsiteY4" fmla="*/ 602984 h 1742232"/>
              <a:gd name="connsiteX5" fmla="*/ 345479 w 2188651"/>
              <a:gd name="connsiteY5" fmla="*/ 365920 h 1742232"/>
              <a:gd name="connsiteX6" fmla="*/ 535979 w 2188651"/>
              <a:gd name="connsiteY6" fmla="*/ 48420 h 1742232"/>
              <a:gd name="connsiteX7" fmla="*/ 1424979 w 2188651"/>
              <a:gd name="connsiteY7" fmla="*/ 111920 h 1742232"/>
              <a:gd name="connsiteX8" fmla="*/ 2182755 w 2188651"/>
              <a:gd name="connsiteY8" fmla="*/ 1077124 h 1742232"/>
              <a:gd name="connsiteX9" fmla="*/ 1721324 w 2188651"/>
              <a:gd name="connsiteY9" fmla="*/ 1733295 h 1742232"/>
              <a:gd name="connsiteX10" fmla="*/ 739179 w 2188651"/>
              <a:gd name="connsiteY10" fmla="*/ 1475061 h 1742232"/>
              <a:gd name="connsiteX0" fmla="*/ 739179 w 2188797"/>
              <a:gd name="connsiteY0" fmla="*/ 1470820 h 1737888"/>
              <a:gd name="connsiteX1" fmla="*/ 421679 w 2188797"/>
              <a:gd name="connsiteY1" fmla="*/ 1500456 h 1737888"/>
              <a:gd name="connsiteX2" fmla="*/ 142279 w 2188797"/>
              <a:gd name="connsiteY2" fmla="*/ 1305720 h 1737888"/>
              <a:gd name="connsiteX3" fmla="*/ 2579 w 2188797"/>
              <a:gd name="connsiteY3" fmla="*/ 1026320 h 1737888"/>
              <a:gd name="connsiteX4" fmla="*/ 74541 w 2188797"/>
              <a:gd name="connsiteY4" fmla="*/ 602984 h 1737888"/>
              <a:gd name="connsiteX5" fmla="*/ 345479 w 2188797"/>
              <a:gd name="connsiteY5" fmla="*/ 365920 h 1737888"/>
              <a:gd name="connsiteX6" fmla="*/ 535979 w 2188797"/>
              <a:gd name="connsiteY6" fmla="*/ 48420 h 1737888"/>
              <a:gd name="connsiteX7" fmla="*/ 1424979 w 2188797"/>
              <a:gd name="connsiteY7" fmla="*/ 111920 h 1737888"/>
              <a:gd name="connsiteX8" fmla="*/ 2182755 w 2188797"/>
              <a:gd name="connsiteY8" fmla="*/ 1077124 h 1737888"/>
              <a:gd name="connsiteX9" fmla="*/ 1721324 w 2188797"/>
              <a:gd name="connsiteY9" fmla="*/ 1733295 h 1737888"/>
              <a:gd name="connsiteX10" fmla="*/ 691554 w 2188797"/>
              <a:gd name="connsiteY10" fmla="*/ 1386161 h 1737888"/>
              <a:gd name="connsiteX0" fmla="*/ 739179 w 2188623"/>
              <a:gd name="connsiteY0" fmla="*/ 1470820 h 1733295"/>
              <a:gd name="connsiteX1" fmla="*/ 421679 w 2188623"/>
              <a:gd name="connsiteY1" fmla="*/ 1500456 h 1733295"/>
              <a:gd name="connsiteX2" fmla="*/ 142279 w 2188623"/>
              <a:gd name="connsiteY2" fmla="*/ 1305720 h 1733295"/>
              <a:gd name="connsiteX3" fmla="*/ 2579 w 2188623"/>
              <a:gd name="connsiteY3" fmla="*/ 1026320 h 1733295"/>
              <a:gd name="connsiteX4" fmla="*/ 74541 w 2188623"/>
              <a:gd name="connsiteY4" fmla="*/ 602984 h 1733295"/>
              <a:gd name="connsiteX5" fmla="*/ 345479 w 2188623"/>
              <a:gd name="connsiteY5" fmla="*/ 365920 h 1733295"/>
              <a:gd name="connsiteX6" fmla="*/ 535979 w 2188623"/>
              <a:gd name="connsiteY6" fmla="*/ 48420 h 1733295"/>
              <a:gd name="connsiteX7" fmla="*/ 1424979 w 2188623"/>
              <a:gd name="connsiteY7" fmla="*/ 111920 h 1733295"/>
              <a:gd name="connsiteX8" fmla="*/ 2182755 w 2188623"/>
              <a:gd name="connsiteY8" fmla="*/ 1077124 h 1733295"/>
              <a:gd name="connsiteX9" fmla="*/ 1721324 w 2188623"/>
              <a:gd name="connsiteY9" fmla="*/ 1733295 h 1733295"/>
              <a:gd name="connsiteX10" fmla="*/ 748704 w 2188623"/>
              <a:gd name="connsiteY10" fmla="*/ 1468711 h 1733295"/>
              <a:gd name="connsiteX0" fmla="*/ 739179 w 2188642"/>
              <a:gd name="connsiteY0" fmla="*/ 1470820 h 1745028"/>
              <a:gd name="connsiteX1" fmla="*/ 421679 w 2188642"/>
              <a:gd name="connsiteY1" fmla="*/ 1500456 h 1745028"/>
              <a:gd name="connsiteX2" fmla="*/ 142279 w 2188642"/>
              <a:gd name="connsiteY2" fmla="*/ 1305720 h 1745028"/>
              <a:gd name="connsiteX3" fmla="*/ 2579 w 2188642"/>
              <a:gd name="connsiteY3" fmla="*/ 1026320 h 1745028"/>
              <a:gd name="connsiteX4" fmla="*/ 74541 w 2188642"/>
              <a:gd name="connsiteY4" fmla="*/ 602984 h 1745028"/>
              <a:gd name="connsiteX5" fmla="*/ 345479 w 2188642"/>
              <a:gd name="connsiteY5" fmla="*/ 365920 h 1745028"/>
              <a:gd name="connsiteX6" fmla="*/ 535979 w 2188642"/>
              <a:gd name="connsiteY6" fmla="*/ 48420 h 1745028"/>
              <a:gd name="connsiteX7" fmla="*/ 1424979 w 2188642"/>
              <a:gd name="connsiteY7" fmla="*/ 111920 h 1745028"/>
              <a:gd name="connsiteX8" fmla="*/ 2182755 w 2188642"/>
              <a:gd name="connsiteY8" fmla="*/ 1077124 h 1745028"/>
              <a:gd name="connsiteX9" fmla="*/ 1721324 w 2188642"/>
              <a:gd name="connsiteY9" fmla="*/ 1733295 h 1745028"/>
              <a:gd name="connsiteX10" fmla="*/ 742354 w 2188642"/>
              <a:gd name="connsiteY10" fmla="*/ 1478236 h 1745028"/>
              <a:gd name="connsiteX0" fmla="*/ 739179 w 2188680"/>
              <a:gd name="connsiteY0" fmla="*/ 1470820 h 1744754"/>
              <a:gd name="connsiteX1" fmla="*/ 421679 w 2188680"/>
              <a:gd name="connsiteY1" fmla="*/ 1500456 h 1744754"/>
              <a:gd name="connsiteX2" fmla="*/ 142279 w 2188680"/>
              <a:gd name="connsiteY2" fmla="*/ 1305720 h 1744754"/>
              <a:gd name="connsiteX3" fmla="*/ 2579 w 2188680"/>
              <a:gd name="connsiteY3" fmla="*/ 1026320 h 1744754"/>
              <a:gd name="connsiteX4" fmla="*/ 74541 w 2188680"/>
              <a:gd name="connsiteY4" fmla="*/ 602984 h 1744754"/>
              <a:gd name="connsiteX5" fmla="*/ 345479 w 2188680"/>
              <a:gd name="connsiteY5" fmla="*/ 365920 h 1744754"/>
              <a:gd name="connsiteX6" fmla="*/ 535979 w 2188680"/>
              <a:gd name="connsiteY6" fmla="*/ 48420 h 1744754"/>
              <a:gd name="connsiteX7" fmla="*/ 1424979 w 2188680"/>
              <a:gd name="connsiteY7" fmla="*/ 111920 h 1744754"/>
              <a:gd name="connsiteX8" fmla="*/ 2182755 w 2188680"/>
              <a:gd name="connsiteY8" fmla="*/ 1077124 h 1744754"/>
              <a:gd name="connsiteX9" fmla="*/ 1721324 w 2188680"/>
              <a:gd name="connsiteY9" fmla="*/ 1733295 h 1744754"/>
              <a:gd name="connsiteX10" fmla="*/ 729654 w 2188680"/>
              <a:gd name="connsiteY10" fmla="*/ 1475061 h 1744754"/>
              <a:gd name="connsiteX0" fmla="*/ 739179 w 2188680"/>
              <a:gd name="connsiteY0" fmla="*/ 1480345 h 1744754"/>
              <a:gd name="connsiteX1" fmla="*/ 421679 w 2188680"/>
              <a:gd name="connsiteY1" fmla="*/ 1500456 h 1744754"/>
              <a:gd name="connsiteX2" fmla="*/ 142279 w 2188680"/>
              <a:gd name="connsiteY2" fmla="*/ 1305720 h 1744754"/>
              <a:gd name="connsiteX3" fmla="*/ 2579 w 2188680"/>
              <a:gd name="connsiteY3" fmla="*/ 1026320 h 1744754"/>
              <a:gd name="connsiteX4" fmla="*/ 74541 w 2188680"/>
              <a:gd name="connsiteY4" fmla="*/ 602984 h 1744754"/>
              <a:gd name="connsiteX5" fmla="*/ 345479 w 2188680"/>
              <a:gd name="connsiteY5" fmla="*/ 365920 h 1744754"/>
              <a:gd name="connsiteX6" fmla="*/ 535979 w 2188680"/>
              <a:gd name="connsiteY6" fmla="*/ 48420 h 1744754"/>
              <a:gd name="connsiteX7" fmla="*/ 1424979 w 2188680"/>
              <a:gd name="connsiteY7" fmla="*/ 111920 h 1744754"/>
              <a:gd name="connsiteX8" fmla="*/ 2182755 w 2188680"/>
              <a:gd name="connsiteY8" fmla="*/ 1077124 h 1744754"/>
              <a:gd name="connsiteX9" fmla="*/ 1721324 w 2188680"/>
              <a:gd name="connsiteY9" fmla="*/ 1733295 h 1744754"/>
              <a:gd name="connsiteX10" fmla="*/ 729654 w 2188680"/>
              <a:gd name="connsiteY10" fmla="*/ 1475061 h 174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88680" h="1744754">
                <a:moveTo>
                  <a:pt x="739179" y="1480345"/>
                </a:moveTo>
                <a:cubicBezTo>
                  <a:pt x="626995" y="1442245"/>
                  <a:pt x="521162" y="1529560"/>
                  <a:pt x="421679" y="1500456"/>
                </a:cubicBezTo>
                <a:cubicBezTo>
                  <a:pt x="322196" y="1471352"/>
                  <a:pt x="212129" y="1384743"/>
                  <a:pt x="142279" y="1305720"/>
                </a:cubicBezTo>
                <a:cubicBezTo>
                  <a:pt x="72429" y="1226697"/>
                  <a:pt x="13869" y="1143443"/>
                  <a:pt x="2579" y="1026320"/>
                </a:cubicBezTo>
                <a:cubicBezTo>
                  <a:pt x="-8711" y="909197"/>
                  <a:pt x="17391" y="713051"/>
                  <a:pt x="74541" y="602984"/>
                </a:cubicBezTo>
                <a:cubicBezTo>
                  <a:pt x="131691" y="492917"/>
                  <a:pt x="268573" y="458347"/>
                  <a:pt x="345479" y="365920"/>
                </a:cubicBezTo>
                <a:cubicBezTo>
                  <a:pt x="422385" y="273493"/>
                  <a:pt x="356062" y="90753"/>
                  <a:pt x="535979" y="48420"/>
                </a:cubicBezTo>
                <a:cubicBezTo>
                  <a:pt x="715896" y="6087"/>
                  <a:pt x="1150516" y="-59531"/>
                  <a:pt x="1424979" y="111920"/>
                </a:cubicBezTo>
                <a:cubicBezTo>
                  <a:pt x="1699442" y="283371"/>
                  <a:pt x="2133364" y="806895"/>
                  <a:pt x="2182755" y="1077124"/>
                </a:cubicBezTo>
                <a:cubicBezTo>
                  <a:pt x="2232146" y="1347353"/>
                  <a:pt x="1963507" y="1666972"/>
                  <a:pt x="1721324" y="1733295"/>
                </a:cubicBezTo>
                <a:cubicBezTo>
                  <a:pt x="1479141" y="1799618"/>
                  <a:pt x="1055977" y="1560081"/>
                  <a:pt x="729654" y="1475061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>
                <a:lumMod val="50000"/>
              </a:schemeClr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1052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8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0EE397EA-5F45-A315-CBCC-382A2E0FAAC6}"/>
              </a:ext>
            </a:extLst>
          </p:cNvPr>
          <p:cNvGrpSpPr/>
          <p:nvPr/>
        </p:nvGrpSpPr>
        <p:grpSpPr>
          <a:xfrm>
            <a:off x="3660870" y="3979554"/>
            <a:ext cx="1321202" cy="692506"/>
            <a:chOff x="3660870" y="3979554"/>
            <a:chExt cx="1321202" cy="692506"/>
          </a:xfrm>
        </p:grpSpPr>
        <p:sp>
          <p:nvSpPr>
            <p:cNvPr id="89" name="Elipse 88">
              <a:extLst>
                <a:ext uri="{FF2B5EF4-FFF2-40B4-BE49-F238E27FC236}">
                  <a16:creationId xmlns:a16="http://schemas.microsoft.com/office/drawing/2014/main" id="{68C1B06B-A353-B9A9-002F-40696D620707}"/>
                </a:ext>
              </a:extLst>
            </p:cNvPr>
            <p:cNvSpPr/>
            <p:nvPr/>
          </p:nvSpPr>
          <p:spPr>
            <a:xfrm>
              <a:off x="3660870" y="3986508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4" name="Elipse 93">
              <a:extLst>
                <a:ext uri="{FF2B5EF4-FFF2-40B4-BE49-F238E27FC236}">
                  <a16:creationId xmlns:a16="http://schemas.microsoft.com/office/drawing/2014/main" id="{044716E8-BFEF-1F86-DF3F-2B2E3F3F2CF8}"/>
                </a:ext>
              </a:extLst>
            </p:cNvPr>
            <p:cNvSpPr/>
            <p:nvPr/>
          </p:nvSpPr>
          <p:spPr>
            <a:xfrm>
              <a:off x="4134884" y="3981422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id="{DB6EE773-2152-1C57-8D4B-900230A8F61C}"/>
                </a:ext>
              </a:extLst>
            </p:cNvPr>
            <p:cNvSpPr/>
            <p:nvPr/>
          </p:nvSpPr>
          <p:spPr>
            <a:xfrm>
              <a:off x="3917436" y="3986508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Elipse 96">
              <a:extLst>
                <a:ext uri="{FF2B5EF4-FFF2-40B4-BE49-F238E27FC236}">
                  <a16:creationId xmlns:a16="http://schemas.microsoft.com/office/drawing/2014/main" id="{026E78E9-F051-022E-E7DC-B4705562CCE1}"/>
                </a:ext>
              </a:extLst>
            </p:cNvPr>
            <p:cNvSpPr/>
            <p:nvPr/>
          </p:nvSpPr>
          <p:spPr>
            <a:xfrm>
              <a:off x="4357414" y="3979554"/>
              <a:ext cx="144016" cy="1440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Elipse 105">
              <a:extLst>
                <a:ext uri="{FF2B5EF4-FFF2-40B4-BE49-F238E27FC236}">
                  <a16:creationId xmlns:a16="http://schemas.microsoft.com/office/drawing/2014/main" id="{6667DAB5-0540-647E-C64C-0C20BF9FAC41}"/>
                </a:ext>
              </a:extLst>
            </p:cNvPr>
            <p:cNvSpPr/>
            <p:nvPr/>
          </p:nvSpPr>
          <p:spPr>
            <a:xfrm>
              <a:off x="4606761" y="3980086"/>
              <a:ext cx="144016" cy="1440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id="{941DE81E-7C27-4ACE-6EC8-400AFB536536}"/>
                </a:ext>
              </a:extLst>
            </p:cNvPr>
            <p:cNvSpPr/>
            <p:nvPr/>
          </p:nvSpPr>
          <p:spPr>
            <a:xfrm>
              <a:off x="3668665" y="4245446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Elipse 107">
              <a:extLst>
                <a:ext uri="{FF2B5EF4-FFF2-40B4-BE49-F238E27FC236}">
                  <a16:creationId xmlns:a16="http://schemas.microsoft.com/office/drawing/2014/main" id="{1B227C64-F645-AD2A-02FB-69FD086C265F}"/>
                </a:ext>
              </a:extLst>
            </p:cNvPr>
            <p:cNvSpPr/>
            <p:nvPr/>
          </p:nvSpPr>
          <p:spPr>
            <a:xfrm>
              <a:off x="3899492" y="4265744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Elipse 108">
              <a:extLst>
                <a:ext uri="{FF2B5EF4-FFF2-40B4-BE49-F238E27FC236}">
                  <a16:creationId xmlns:a16="http://schemas.microsoft.com/office/drawing/2014/main" id="{B4ED8289-BEAE-9FF7-7C96-25648534DE38}"/>
                </a:ext>
              </a:extLst>
            </p:cNvPr>
            <p:cNvSpPr/>
            <p:nvPr/>
          </p:nvSpPr>
          <p:spPr>
            <a:xfrm>
              <a:off x="4119726" y="4260232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1" name="Elipse 110">
              <a:extLst>
                <a:ext uri="{FF2B5EF4-FFF2-40B4-BE49-F238E27FC236}">
                  <a16:creationId xmlns:a16="http://schemas.microsoft.com/office/drawing/2014/main" id="{9AE03854-9C8E-2325-CD39-34EABBD5D450}"/>
                </a:ext>
              </a:extLst>
            </p:cNvPr>
            <p:cNvSpPr/>
            <p:nvPr/>
          </p:nvSpPr>
          <p:spPr>
            <a:xfrm>
              <a:off x="4354466" y="4250321"/>
              <a:ext cx="144016" cy="1440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3" name="Elipse 112">
              <a:extLst>
                <a:ext uri="{FF2B5EF4-FFF2-40B4-BE49-F238E27FC236}">
                  <a16:creationId xmlns:a16="http://schemas.microsoft.com/office/drawing/2014/main" id="{B78592CD-C1FE-8B42-9DF7-C78112ACDAB4}"/>
                </a:ext>
              </a:extLst>
            </p:cNvPr>
            <p:cNvSpPr/>
            <p:nvPr/>
          </p:nvSpPr>
          <p:spPr>
            <a:xfrm>
              <a:off x="4606761" y="4245446"/>
              <a:ext cx="144016" cy="1440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Elipse 114">
              <a:extLst>
                <a:ext uri="{FF2B5EF4-FFF2-40B4-BE49-F238E27FC236}">
                  <a16:creationId xmlns:a16="http://schemas.microsoft.com/office/drawing/2014/main" id="{848488E6-CF6B-5047-DF1F-1DABDCD74815}"/>
                </a:ext>
              </a:extLst>
            </p:cNvPr>
            <p:cNvSpPr/>
            <p:nvPr/>
          </p:nvSpPr>
          <p:spPr>
            <a:xfrm>
              <a:off x="3668468" y="4517963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6" name="Elipse 115">
              <a:extLst>
                <a:ext uri="{FF2B5EF4-FFF2-40B4-BE49-F238E27FC236}">
                  <a16:creationId xmlns:a16="http://schemas.microsoft.com/office/drawing/2014/main" id="{310809FD-88AC-208A-CFC0-FB49C74E83DF}"/>
                </a:ext>
              </a:extLst>
            </p:cNvPr>
            <p:cNvSpPr/>
            <p:nvPr/>
          </p:nvSpPr>
          <p:spPr>
            <a:xfrm>
              <a:off x="3898685" y="4524366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Elipse 117">
              <a:extLst>
                <a:ext uri="{FF2B5EF4-FFF2-40B4-BE49-F238E27FC236}">
                  <a16:creationId xmlns:a16="http://schemas.microsoft.com/office/drawing/2014/main" id="{AD4FC7DC-3989-6B7D-60C6-1B393876CEDA}"/>
                </a:ext>
              </a:extLst>
            </p:cNvPr>
            <p:cNvSpPr/>
            <p:nvPr/>
          </p:nvSpPr>
          <p:spPr>
            <a:xfrm>
              <a:off x="4124822" y="4517963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Elipse 119">
              <a:extLst>
                <a:ext uri="{FF2B5EF4-FFF2-40B4-BE49-F238E27FC236}">
                  <a16:creationId xmlns:a16="http://schemas.microsoft.com/office/drawing/2014/main" id="{DC745BC3-0023-D3DF-5F36-B966A7D00E51}"/>
                </a:ext>
              </a:extLst>
            </p:cNvPr>
            <p:cNvSpPr/>
            <p:nvPr/>
          </p:nvSpPr>
          <p:spPr>
            <a:xfrm>
              <a:off x="4373676" y="4528044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id="{D5051E6B-1D32-3D4E-11A3-7DDF4C8A4096}"/>
                </a:ext>
              </a:extLst>
            </p:cNvPr>
            <p:cNvSpPr/>
            <p:nvPr/>
          </p:nvSpPr>
          <p:spPr>
            <a:xfrm>
              <a:off x="4603223" y="4524366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Elipse 121">
              <a:extLst>
                <a:ext uri="{FF2B5EF4-FFF2-40B4-BE49-F238E27FC236}">
                  <a16:creationId xmlns:a16="http://schemas.microsoft.com/office/drawing/2014/main" id="{E488656B-E177-1E48-762A-14F190D00094}"/>
                </a:ext>
              </a:extLst>
            </p:cNvPr>
            <p:cNvSpPr/>
            <p:nvPr/>
          </p:nvSpPr>
          <p:spPr>
            <a:xfrm>
              <a:off x="4826860" y="4515238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Elipse 122">
              <a:extLst>
                <a:ext uri="{FF2B5EF4-FFF2-40B4-BE49-F238E27FC236}">
                  <a16:creationId xmlns:a16="http://schemas.microsoft.com/office/drawing/2014/main" id="{5D4FA381-302F-E93B-A0D2-16227E064EA1}"/>
                </a:ext>
              </a:extLst>
            </p:cNvPr>
            <p:cNvSpPr/>
            <p:nvPr/>
          </p:nvSpPr>
          <p:spPr>
            <a:xfrm>
              <a:off x="4838056" y="4245446"/>
              <a:ext cx="144016" cy="144016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Elipse 123">
              <a:extLst>
                <a:ext uri="{FF2B5EF4-FFF2-40B4-BE49-F238E27FC236}">
                  <a16:creationId xmlns:a16="http://schemas.microsoft.com/office/drawing/2014/main" id="{87681971-A560-5A6B-14B8-EE3CDEC9940A}"/>
                </a:ext>
              </a:extLst>
            </p:cNvPr>
            <p:cNvSpPr/>
            <p:nvPr/>
          </p:nvSpPr>
          <p:spPr>
            <a:xfrm>
              <a:off x="4826860" y="3979554"/>
              <a:ext cx="144016" cy="14401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CuadroTexto 133">
                <a:extLst>
                  <a:ext uri="{FF2B5EF4-FFF2-40B4-BE49-F238E27FC236}">
                    <a16:creationId xmlns:a16="http://schemas.microsoft.com/office/drawing/2014/main" id="{A08B3E34-7D46-4C95-DA8B-EFEB62377B6B}"/>
                  </a:ext>
                </a:extLst>
              </p:cNvPr>
              <p:cNvSpPr txBox="1"/>
              <p:nvPr/>
            </p:nvSpPr>
            <p:spPr>
              <a:xfrm>
                <a:off x="3961127" y="2833530"/>
                <a:ext cx="147072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sz="28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34" name="CuadroTexto 133">
                <a:extLst>
                  <a:ext uri="{FF2B5EF4-FFF2-40B4-BE49-F238E27FC236}">
                    <a16:creationId xmlns:a16="http://schemas.microsoft.com/office/drawing/2014/main" id="{A08B3E34-7D46-4C95-DA8B-EFEB62377B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127" y="2833530"/>
                <a:ext cx="1470724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7" name="Grupo 136">
            <a:extLst>
              <a:ext uri="{FF2B5EF4-FFF2-40B4-BE49-F238E27FC236}">
                <a16:creationId xmlns:a16="http://schemas.microsoft.com/office/drawing/2014/main" id="{3E103BDC-AE56-26EC-454A-3E3921E10859}"/>
              </a:ext>
            </a:extLst>
          </p:cNvPr>
          <p:cNvGrpSpPr/>
          <p:nvPr/>
        </p:nvGrpSpPr>
        <p:grpSpPr>
          <a:xfrm>
            <a:off x="5751423" y="1089534"/>
            <a:ext cx="2896289" cy="1234601"/>
            <a:chOff x="5751423" y="1089534"/>
            <a:chExt cx="2896289" cy="1234601"/>
          </a:xfrm>
        </p:grpSpPr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64CF1268-B31F-4FB1-BA0A-EC1C4F2127AC}"/>
                </a:ext>
              </a:extLst>
            </p:cNvPr>
            <p:cNvGrpSpPr/>
            <p:nvPr/>
          </p:nvGrpSpPr>
          <p:grpSpPr>
            <a:xfrm>
              <a:off x="5751423" y="1089534"/>
              <a:ext cx="2896289" cy="1097981"/>
              <a:chOff x="5751423" y="1089534"/>
              <a:chExt cx="2896289" cy="1097981"/>
            </a:xfrm>
          </p:grpSpPr>
          <p:cxnSp>
            <p:nvCxnSpPr>
              <p:cNvPr id="140" name="Conector recto de flecha 139">
                <a:extLst>
                  <a:ext uri="{FF2B5EF4-FFF2-40B4-BE49-F238E27FC236}">
                    <a16:creationId xmlns:a16="http://schemas.microsoft.com/office/drawing/2014/main" id="{4F1B5F71-4896-0F10-3CF6-06CB70E5DFCC}"/>
                  </a:ext>
                </a:extLst>
              </p:cNvPr>
              <p:cNvCxnSpPr/>
              <p:nvPr/>
            </p:nvCxnSpPr>
            <p:spPr>
              <a:xfrm flipV="1">
                <a:off x="5751423" y="1273754"/>
                <a:ext cx="272630" cy="288000"/>
              </a:xfrm>
              <a:prstGeom prst="straightConnector1">
                <a:avLst/>
              </a:prstGeom>
              <a:ln w="3810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Conector recto de flecha 140">
                <a:extLst>
                  <a:ext uri="{FF2B5EF4-FFF2-40B4-BE49-F238E27FC236}">
                    <a16:creationId xmlns:a16="http://schemas.microsoft.com/office/drawing/2014/main" id="{CB365E00-7D29-1810-376F-DFBEE555D8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1423" y="1696841"/>
                <a:ext cx="273600" cy="28800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CuadroTexto 141">
                <a:extLst>
                  <a:ext uri="{FF2B5EF4-FFF2-40B4-BE49-F238E27FC236}">
                    <a16:creationId xmlns:a16="http://schemas.microsoft.com/office/drawing/2014/main" id="{C1A6AD89-0557-CB0D-69FC-16745BF5D25E}"/>
                  </a:ext>
                </a:extLst>
              </p:cNvPr>
              <p:cNvSpPr txBox="1"/>
              <p:nvPr/>
            </p:nvSpPr>
            <p:spPr>
              <a:xfrm>
                <a:off x="6102528" y="1756628"/>
                <a:ext cx="254518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dirty="0"/>
                  <a:t>Backward</a:t>
                </a:r>
              </a:p>
            </p:txBody>
          </p:sp>
          <p:sp>
            <p:nvSpPr>
              <p:cNvPr id="143" name="CuadroTexto 142">
                <a:extLst>
                  <a:ext uri="{FF2B5EF4-FFF2-40B4-BE49-F238E27FC236}">
                    <a16:creationId xmlns:a16="http://schemas.microsoft.com/office/drawing/2014/main" id="{53D56183-0E28-87FC-4CD4-E90B70036DC7}"/>
                  </a:ext>
                </a:extLst>
              </p:cNvPr>
              <p:cNvSpPr txBox="1"/>
              <p:nvPr/>
            </p:nvSpPr>
            <p:spPr>
              <a:xfrm>
                <a:off x="6102528" y="1089534"/>
                <a:ext cx="254518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200" b="1" dirty="0"/>
                  <a:t>Forward</a:t>
                </a:r>
              </a:p>
            </p:txBody>
          </p:sp>
        </p:grpSp>
        <p:sp>
          <p:nvSpPr>
            <p:cNvPr id="139" name="Rectángulo 138">
              <a:extLst>
                <a:ext uri="{FF2B5EF4-FFF2-40B4-BE49-F238E27FC236}">
                  <a16:creationId xmlns:a16="http://schemas.microsoft.com/office/drawing/2014/main" id="{A899D7CC-C357-8D65-653B-8438E6249025}"/>
                </a:ext>
              </a:extLst>
            </p:cNvPr>
            <p:cNvSpPr/>
            <p:nvPr/>
          </p:nvSpPr>
          <p:spPr>
            <a:xfrm>
              <a:off x="5757263" y="1709311"/>
              <a:ext cx="2890449" cy="614824"/>
            </a:xfrm>
            <a:prstGeom prst="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4" name="3 Marcador de número de diapositiva">
            <a:extLst>
              <a:ext uri="{FF2B5EF4-FFF2-40B4-BE49-F238E27FC236}">
                <a16:creationId xmlns:a16="http://schemas.microsoft.com/office/drawing/2014/main" id="{44640D7B-EF51-014B-BC77-8F6F64CDA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6520259"/>
            <a:ext cx="1079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solidFill>
                  <a:srgbClr val="898989"/>
                </a:solidFill>
              </a:rPr>
              <a:t>2</a:t>
            </a:r>
          </a:p>
        </p:txBody>
      </p:sp>
      <p:sp>
        <p:nvSpPr>
          <p:cNvPr id="145" name="1 Título">
            <a:extLst>
              <a:ext uri="{FF2B5EF4-FFF2-40B4-BE49-F238E27FC236}">
                <a16:creationId xmlns:a16="http://schemas.microsoft.com/office/drawing/2014/main" id="{44C80CCA-D546-2B7D-4531-1AB2824A4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-18256"/>
            <a:ext cx="8568952" cy="998984"/>
          </a:xfrm>
        </p:spPr>
        <p:txBody>
          <a:bodyPr/>
          <a:lstStyle/>
          <a:p>
            <a:r>
              <a:rPr lang="en-GB" dirty="0"/>
              <a:t>Motivation</a:t>
            </a:r>
          </a:p>
        </p:txBody>
      </p:sp>
      <p:sp>
        <p:nvSpPr>
          <p:cNvPr id="98" name="Elipse 97">
            <a:extLst>
              <a:ext uri="{FF2B5EF4-FFF2-40B4-BE49-F238E27FC236}">
                <a16:creationId xmlns:a16="http://schemas.microsoft.com/office/drawing/2014/main" id="{069D9931-123A-FE12-3C19-0AE88CCA2E1A}"/>
              </a:ext>
            </a:extLst>
          </p:cNvPr>
          <p:cNvSpPr/>
          <p:nvPr/>
        </p:nvSpPr>
        <p:spPr>
          <a:xfrm>
            <a:off x="608993" y="3276836"/>
            <a:ext cx="144016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Elipse 99">
            <a:extLst>
              <a:ext uri="{FF2B5EF4-FFF2-40B4-BE49-F238E27FC236}">
                <a16:creationId xmlns:a16="http://schemas.microsoft.com/office/drawing/2014/main" id="{ABE23996-595C-4EF3-1017-A103CD6711EE}"/>
              </a:ext>
            </a:extLst>
          </p:cNvPr>
          <p:cNvSpPr/>
          <p:nvPr/>
        </p:nvSpPr>
        <p:spPr>
          <a:xfrm>
            <a:off x="3660870" y="3986508"/>
            <a:ext cx="144016" cy="14401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Elipse 100">
            <a:extLst>
              <a:ext uri="{FF2B5EF4-FFF2-40B4-BE49-F238E27FC236}">
                <a16:creationId xmlns:a16="http://schemas.microsoft.com/office/drawing/2014/main" id="{A922350A-3D68-0592-B3AA-B8AF0E18FBC5}"/>
              </a:ext>
            </a:extLst>
          </p:cNvPr>
          <p:cNvSpPr/>
          <p:nvPr/>
        </p:nvSpPr>
        <p:spPr>
          <a:xfrm>
            <a:off x="1291213" y="3276836"/>
            <a:ext cx="144016" cy="1440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Elipse 101">
            <a:extLst>
              <a:ext uri="{FF2B5EF4-FFF2-40B4-BE49-F238E27FC236}">
                <a16:creationId xmlns:a16="http://schemas.microsoft.com/office/drawing/2014/main" id="{04AB7D61-82A5-315C-8CCD-D4CEBF4F08C3}"/>
              </a:ext>
            </a:extLst>
          </p:cNvPr>
          <p:cNvSpPr/>
          <p:nvPr/>
        </p:nvSpPr>
        <p:spPr>
          <a:xfrm>
            <a:off x="4355976" y="3990503"/>
            <a:ext cx="144016" cy="1440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AC7FC7B3-3CA3-B315-D937-4FD82A3DECC4}"/>
              </a:ext>
            </a:extLst>
          </p:cNvPr>
          <p:cNvSpPr/>
          <p:nvPr/>
        </p:nvSpPr>
        <p:spPr>
          <a:xfrm>
            <a:off x="3437736" y="3589950"/>
            <a:ext cx="1584176" cy="143472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1" name="Conector recto de flecha 130">
            <a:extLst>
              <a:ext uri="{FF2B5EF4-FFF2-40B4-BE49-F238E27FC236}">
                <a16:creationId xmlns:a16="http://schemas.microsoft.com/office/drawing/2014/main" id="{BBE3034D-3DFB-99F6-5F50-F5859096FFD0}"/>
              </a:ext>
            </a:extLst>
          </p:cNvPr>
          <p:cNvCxnSpPr>
            <a:cxnSpLocks/>
          </p:cNvCxnSpPr>
          <p:nvPr/>
        </p:nvCxnSpPr>
        <p:spPr>
          <a:xfrm flipH="1">
            <a:off x="4139952" y="5024678"/>
            <a:ext cx="360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CuadroTexto 131">
            <a:extLst>
              <a:ext uri="{FF2B5EF4-FFF2-40B4-BE49-F238E27FC236}">
                <a16:creationId xmlns:a16="http://schemas.microsoft.com/office/drawing/2014/main" id="{FC0BBD0B-DA0F-B266-E64C-6C07247E34FF}"/>
              </a:ext>
            </a:extLst>
          </p:cNvPr>
          <p:cNvSpPr txBox="1"/>
          <p:nvPr/>
        </p:nvSpPr>
        <p:spPr>
          <a:xfrm>
            <a:off x="3338746" y="5073241"/>
            <a:ext cx="1782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Process variables</a:t>
            </a:r>
          </a:p>
        </p:txBody>
      </p:sp>
      <p:cxnSp>
        <p:nvCxnSpPr>
          <p:cNvPr id="133" name="Conector recto de flecha 132">
            <a:extLst>
              <a:ext uri="{FF2B5EF4-FFF2-40B4-BE49-F238E27FC236}">
                <a16:creationId xmlns:a16="http://schemas.microsoft.com/office/drawing/2014/main" id="{E2F21B30-BDD2-7EAC-5DE2-7749FA356231}"/>
              </a:ext>
            </a:extLst>
          </p:cNvPr>
          <p:cNvCxnSpPr>
            <a:cxnSpLocks/>
          </p:cNvCxnSpPr>
          <p:nvPr/>
        </p:nvCxnSpPr>
        <p:spPr>
          <a:xfrm>
            <a:off x="5017148" y="4230186"/>
            <a:ext cx="0" cy="14400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cto de flecha 134">
            <a:extLst>
              <a:ext uri="{FF2B5EF4-FFF2-40B4-BE49-F238E27FC236}">
                <a16:creationId xmlns:a16="http://schemas.microsoft.com/office/drawing/2014/main" id="{F556E9B9-243D-FBD8-F831-0A723DF6468E}"/>
              </a:ext>
            </a:extLst>
          </p:cNvPr>
          <p:cNvCxnSpPr>
            <a:cxnSpLocks/>
          </p:cNvCxnSpPr>
          <p:nvPr/>
        </p:nvCxnSpPr>
        <p:spPr>
          <a:xfrm flipV="1">
            <a:off x="3443690" y="4185882"/>
            <a:ext cx="0" cy="18000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57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0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7874</TotalTime>
  <Words>1509</Words>
  <Application>Microsoft Office PowerPoint</Application>
  <PresentationFormat>Presentación en pantalla (4:3)</PresentationFormat>
  <Paragraphs>453</Paragraphs>
  <Slides>35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Arial</vt:lpstr>
      <vt:lpstr>Calibri</vt:lpstr>
      <vt:lpstr>Cambria Math</vt:lpstr>
      <vt:lpstr>FACKO E+ Adv O T 863180fb</vt:lpstr>
      <vt:lpstr>FACMC A+ Adv O T 863180fb+fb</vt:lpstr>
      <vt:lpstr>Symbol</vt:lpstr>
      <vt:lpstr>Times New Roman</vt:lpstr>
      <vt:lpstr>Tema de Office</vt:lpstr>
      <vt:lpstr>Statistical Machine Learning for defining the Design Space </vt:lpstr>
      <vt:lpstr>Contents</vt:lpstr>
      <vt:lpstr>Contents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Contents</vt:lpstr>
      <vt:lpstr>Discovering the Latent Subspace</vt:lpstr>
      <vt:lpstr>Contents</vt:lpstr>
      <vt:lpstr>Defining the Design Space Forward Approach</vt:lpstr>
      <vt:lpstr>Defining the Design Space Forward Approach</vt:lpstr>
      <vt:lpstr>Defining the Design Space Forward Approach</vt:lpstr>
      <vt:lpstr>Defining the Design Space Forward Approach</vt:lpstr>
      <vt:lpstr>Defining the Design Space Forward Approach</vt:lpstr>
      <vt:lpstr>Defining the Design Space Forward Approach</vt:lpstr>
      <vt:lpstr>Defining the Design Space Forward Approach</vt:lpstr>
      <vt:lpstr>Defining the Design Space Backward Approach</vt:lpstr>
      <vt:lpstr>Defining the Design Space Backward Approach</vt:lpstr>
      <vt:lpstr>Contents</vt:lpstr>
      <vt:lpstr>Industrial Case Study</vt:lpstr>
      <vt:lpstr>Industrial Case Study</vt:lpstr>
      <vt:lpstr>Industrial Case Study</vt:lpstr>
      <vt:lpstr>Industrial Case Study</vt:lpstr>
      <vt:lpstr>Industrial Case Study</vt:lpstr>
      <vt:lpstr>Industrial Case Study</vt:lpstr>
      <vt:lpstr>Industrial Case Study</vt:lpstr>
      <vt:lpstr>Industrial Case Study</vt:lpstr>
      <vt:lpstr>Contents</vt:lpstr>
      <vt:lpstr>Conclusions</vt:lpstr>
      <vt:lpstr>Thanks a lot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 PC</dc:creator>
  <cp:lastModifiedBy>Joan Borràs Ferrís</cp:lastModifiedBy>
  <cp:revision>91</cp:revision>
  <dcterms:created xsi:type="dcterms:W3CDTF">2013-05-06T17:41:19Z</dcterms:created>
  <dcterms:modified xsi:type="dcterms:W3CDTF">2022-06-28T08:16:07Z</dcterms:modified>
</cp:coreProperties>
</file>