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9"/>
    <p:sldMasterId id="2147483678" r:id="rId10"/>
  </p:sldMasterIdLst>
  <p:notesMasterIdLst>
    <p:notesMasterId r:id="rId31"/>
  </p:notesMasterIdLst>
  <p:handoutMasterIdLst>
    <p:handoutMasterId r:id="rId32"/>
  </p:handoutMasterIdLst>
  <p:sldIdLst>
    <p:sldId id="256" r:id="rId11"/>
    <p:sldId id="260" r:id="rId12"/>
    <p:sldId id="257" r:id="rId13"/>
    <p:sldId id="300" r:id="rId14"/>
    <p:sldId id="302" r:id="rId15"/>
    <p:sldId id="262" r:id="rId16"/>
    <p:sldId id="290" r:id="rId17"/>
    <p:sldId id="261" r:id="rId18"/>
    <p:sldId id="264" r:id="rId19"/>
    <p:sldId id="263" r:id="rId20"/>
    <p:sldId id="291" r:id="rId21"/>
    <p:sldId id="272" r:id="rId22"/>
    <p:sldId id="287" r:id="rId23"/>
    <p:sldId id="288" r:id="rId24"/>
    <p:sldId id="289" r:id="rId25"/>
    <p:sldId id="298" r:id="rId26"/>
    <p:sldId id="293" r:id="rId27"/>
    <p:sldId id="295" r:id="rId28"/>
    <p:sldId id="299" r:id="rId29"/>
    <p:sldId id="297" r:id="rId30"/>
  </p:sldIdLst>
  <p:sldSz cx="12190413" cy="6858000"/>
  <p:notesSz cx="6858000" cy="9144000"/>
  <p:custDataLst>
    <p:tags r:id="rId33"/>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171748"/>
    <a:srgbClr val="1FD082"/>
    <a:srgbClr val="2F3EEA"/>
    <a:srgbClr val="990000"/>
    <a:srgbClr val="FFCC00"/>
    <a:srgbClr val="FF6600"/>
    <a:srgbClr val="FF0000"/>
    <a:srgbClr val="FF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0" autoAdjust="0"/>
    <p:restoredTop sz="90452" autoAdjust="0"/>
  </p:normalViewPr>
  <p:slideViewPr>
    <p:cSldViewPr showGuides="1">
      <p:cViewPr>
        <p:scale>
          <a:sx n="138" d="100"/>
          <a:sy n="138" d="100"/>
        </p:scale>
        <p:origin x="432" y="-88"/>
      </p:cViewPr>
      <p:guideLst/>
    </p:cSldViewPr>
  </p:slideViewPr>
  <p:notesTextViewPr>
    <p:cViewPr>
      <p:scale>
        <a:sx n="100" d="100"/>
        <a:sy n="100" d="100"/>
      </p:scale>
      <p:origin x="0" y="0"/>
    </p:cViewPr>
  </p:notesText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2.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a:t>
            </a:fld>
            <a:endParaRPr lang="da-DK" dirty="0">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dirty="0"/>
          </a:p>
        </p:txBody>
      </p:sp>
      <p:sp>
        <p:nvSpPr>
          <p:cNvPr id="307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4BB09-483B-4C4B-A5A4-C02A22055B01}" type="slidenum">
              <a:rPr lang="da-DK" smtClean="0"/>
              <a:pPr/>
              <a:t>1</a:t>
            </a:fld>
            <a:endParaRPr lang="da-DK" dirty="0"/>
          </a:p>
        </p:txBody>
      </p:sp>
    </p:spTree>
    <p:extLst>
      <p:ext uri="{BB962C8B-B14F-4D97-AF65-F5344CB8AC3E}">
        <p14:creationId xmlns:p14="http://schemas.microsoft.com/office/powerpoint/2010/main" val="274156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dirty="0"/>
              <a:t>Ask them to raise their hands, how many use primarily R and how many use primarily Python, how many use primarily Outlook</a:t>
            </a:r>
          </a:p>
          <a:p>
            <a:endParaRPr lang="en-DK" dirty="0"/>
          </a:p>
          <a:p>
            <a:endParaRPr lang="en-DK" dirty="0"/>
          </a:p>
        </p:txBody>
      </p:sp>
      <p:sp>
        <p:nvSpPr>
          <p:cNvPr id="4" name="Slide Number Placeholder 3"/>
          <p:cNvSpPr>
            <a:spLocks noGrp="1"/>
          </p:cNvSpPr>
          <p:nvPr>
            <p:ph type="sldNum" sz="quarter" idx="5"/>
          </p:nvPr>
        </p:nvSpPr>
        <p:spPr/>
        <p:txBody>
          <a:bodyPr/>
          <a:lstStyle/>
          <a:p>
            <a:fld id="{C734BB09-483B-4C4B-A5A4-C02A22055B01}" type="slidenum">
              <a:rPr lang="da-DK" smtClean="0"/>
              <a:pPr/>
              <a:t>3</a:t>
            </a:fld>
            <a:endParaRPr lang="da-DK" dirty="0"/>
          </a:p>
        </p:txBody>
      </p:sp>
    </p:spTree>
    <p:extLst>
      <p:ext uri="{BB962C8B-B14F-4D97-AF65-F5344CB8AC3E}">
        <p14:creationId xmlns:p14="http://schemas.microsoft.com/office/powerpoint/2010/main" val="3649348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CB6D04"/>
                </a:solidFill>
                <a:effectLst/>
                <a:latin typeface="Roboto Light" panose="02000000000000000000" pitchFamily="2" charset="0"/>
              </a:rPr>
              <a:t>Bart De </a:t>
            </a:r>
            <a:r>
              <a:rPr lang="en-GB" b="1" i="0" dirty="0" err="1">
                <a:solidFill>
                  <a:srgbClr val="CB6D04"/>
                </a:solidFill>
                <a:effectLst/>
                <a:latin typeface="Roboto Light" panose="02000000000000000000" pitchFamily="2" charset="0"/>
              </a:rPr>
              <a:t>Ketelaere</a:t>
            </a:r>
            <a:r>
              <a:rPr lang="en-GB" b="1" i="0" dirty="0">
                <a:solidFill>
                  <a:srgbClr val="CB6D04"/>
                </a:solidFill>
                <a:effectLst/>
                <a:latin typeface="Roboto Light" panose="02000000000000000000" pitchFamily="2" charset="0"/>
              </a:rPr>
              <a:t> talk about intersection of AI and Statistics, also provides one of the reasons for this tug of war. Marketing</a:t>
            </a:r>
          </a:p>
          <a:p>
            <a:endParaRPr lang="en-GB" b="1" i="0" dirty="0">
              <a:solidFill>
                <a:srgbClr val="CB6D04"/>
              </a:solidFill>
              <a:effectLst/>
              <a:latin typeface="Roboto Light" panose="02000000000000000000" pitchFamily="2" charset="0"/>
            </a:endParaRPr>
          </a:p>
          <a:p>
            <a:r>
              <a:rPr lang="en-GB" b="1" i="0" dirty="0">
                <a:solidFill>
                  <a:srgbClr val="CB6D04"/>
                </a:solidFill>
                <a:effectLst/>
                <a:latin typeface="Roboto Light" panose="02000000000000000000" pitchFamily="2" charset="0"/>
              </a:rPr>
              <a:t>Emilio Cano “Both are more or less interchangeable within data science and visualisation tools”  </a:t>
            </a:r>
          </a:p>
        </p:txBody>
      </p:sp>
      <p:sp>
        <p:nvSpPr>
          <p:cNvPr id="4" name="Slide Number Placeholder 3"/>
          <p:cNvSpPr>
            <a:spLocks noGrp="1"/>
          </p:cNvSpPr>
          <p:nvPr>
            <p:ph type="sldNum" sz="quarter" idx="5"/>
          </p:nvPr>
        </p:nvSpPr>
        <p:spPr/>
        <p:txBody>
          <a:bodyPr/>
          <a:lstStyle/>
          <a:p>
            <a:fld id="{C734BB09-483B-4C4B-A5A4-C02A22055B01}" type="slidenum">
              <a:rPr lang="da-DK" smtClean="0"/>
              <a:pPr/>
              <a:t>5</a:t>
            </a:fld>
            <a:endParaRPr lang="da-DK" dirty="0"/>
          </a:p>
        </p:txBody>
      </p:sp>
    </p:spTree>
    <p:extLst>
      <p:ext uri="{BB962C8B-B14F-4D97-AF65-F5344CB8AC3E}">
        <p14:creationId xmlns:p14="http://schemas.microsoft.com/office/powerpoint/2010/main" val="130774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dirty="0"/>
              <a:t>We are working on making it pip installable</a:t>
            </a:r>
          </a:p>
        </p:txBody>
      </p:sp>
      <p:sp>
        <p:nvSpPr>
          <p:cNvPr id="4" name="Slide Number Placeholder 3"/>
          <p:cNvSpPr>
            <a:spLocks noGrp="1"/>
          </p:cNvSpPr>
          <p:nvPr>
            <p:ph type="sldNum" sz="quarter" idx="5"/>
          </p:nvPr>
        </p:nvSpPr>
        <p:spPr/>
        <p:txBody>
          <a:bodyPr/>
          <a:lstStyle/>
          <a:p>
            <a:fld id="{C734BB09-483B-4C4B-A5A4-C02A22055B01}" type="slidenum">
              <a:rPr lang="da-DK" smtClean="0"/>
              <a:pPr/>
              <a:t>6</a:t>
            </a:fld>
            <a:endParaRPr lang="da-DK" dirty="0"/>
          </a:p>
        </p:txBody>
      </p:sp>
    </p:spTree>
    <p:extLst>
      <p:ext uri="{BB962C8B-B14F-4D97-AF65-F5344CB8AC3E}">
        <p14:creationId xmlns:p14="http://schemas.microsoft.com/office/powerpoint/2010/main" val="406574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b="0" i="0" dirty="0">
                <a:solidFill>
                  <a:srgbClr val="777777"/>
                </a:solidFill>
                <a:effectLst/>
                <a:latin typeface="Liberation Sans"/>
              </a:rPr>
              <a:t> </a:t>
            </a:r>
            <a:r>
              <a:rPr lang="en-GB" dirty="0">
                <a:effectLst/>
              </a:rPr>
              <a:t>Marco </a:t>
            </a:r>
            <a:r>
              <a:rPr lang="en-GB" dirty="0" err="1">
                <a:effectLst/>
              </a:rPr>
              <a:t>Cattaldo</a:t>
            </a:r>
            <a:r>
              <a:rPr lang="en-GB" dirty="0">
                <a:effectLst/>
              </a:rPr>
              <a:t> talk about finding delays for soft sensing</a:t>
            </a:r>
          </a:p>
          <a:p>
            <a:endParaRPr lang="en-DK" dirty="0"/>
          </a:p>
        </p:txBody>
      </p:sp>
      <p:sp>
        <p:nvSpPr>
          <p:cNvPr id="4" name="Slide Number Placeholder 3"/>
          <p:cNvSpPr>
            <a:spLocks noGrp="1"/>
          </p:cNvSpPr>
          <p:nvPr>
            <p:ph type="sldNum" sz="quarter" idx="5"/>
          </p:nvPr>
        </p:nvSpPr>
        <p:spPr/>
        <p:txBody>
          <a:bodyPr/>
          <a:lstStyle/>
          <a:p>
            <a:fld id="{C734BB09-483B-4C4B-A5A4-C02A22055B01}" type="slidenum">
              <a:rPr lang="da-DK" smtClean="0"/>
              <a:pPr/>
              <a:t>16</a:t>
            </a:fld>
            <a:endParaRPr lang="da-DK" dirty="0"/>
          </a:p>
        </p:txBody>
      </p:sp>
    </p:spTree>
    <p:extLst>
      <p:ext uri="{BB962C8B-B14F-4D97-AF65-F5344CB8AC3E}">
        <p14:creationId xmlns:p14="http://schemas.microsoft.com/office/powerpoint/2010/main" val="233640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C734BB09-483B-4C4B-A5A4-C02A22055B01}" type="slidenum">
              <a:rPr lang="da-DK" smtClean="0"/>
              <a:pPr/>
              <a:t>17</a:t>
            </a:fld>
            <a:endParaRPr lang="da-DK" dirty="0"/>
          </a:p>
        </p:txBody>
      </p:sp>
    </p:spTree>
    <p:extLst>
      <p:ext uri="{BB962C8B-B14F-4D97-AF65-F5344CB8AC3E}">
        <p14:creationId xmlns:p14="http://schemas.microsoft.com/office/powerpoint/2010/main" val="1892414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4"/>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17174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dirty="0"/>
              <a:t>Click to edit Master subtitle style</a:t>
            </a:r>
            <a:endParaRPr lang="da-DK"/>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da-DK"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2272145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rgbClr val="17174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a:p>
        </p:txBody>
      </p:sp>
    </p:spTree>
    <p:extLst>
      <p:ext uri="{BB962C8B-B14F-4D97-AF65-F5344CB8AC3E}">
        <p14:creationId xmlns:p14="http://schemas.microsoft.com/office/powerpoint/2010/main" val="232178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171748"/>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da-DK"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da-DK"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171748"/>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171748"/>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4963761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2F74A43E-6607-46C8-B233-DB7D97BC96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black">
          <a:xfrm>
            <a:off x="575926" y="336001"/>
            <a:ext cx="1102279" cy="301473"/>
          </a:xfrm>
          <a:prstGeom prst="rect">
            <a:avLst/>
          </a:prstGeom>
        </p:spPr>
      </p:pic>
      <p:sp>
        <p:nvSpPr>
          <p:cNvPr id="2" name="Title 1"/>
          <p:cNvSpPr>
            <a:spLocks noGrp="1"/>
          </p:cNvSpPr>
          <p:nvPr>
            <p:ph type="ctrTitle" hasCustomPrompt="1"/>
          </p:nvPr>
        </p:nvSpPr>
        <p:spPr>
          <a:xfrm>
            <a:off x="577774" y="1368000"/>
            <a:ext cx="9502763" cy="1656000"/>
          </a:xfrm>
        </p:spPr>
        <p:txBody>
          <a:bodyPr anchor="t"/>
          <a:lstStyle>
            <a:lvl1pPr algn="l" eaLnBrk="1">
              <a:lnSpc>
                <a:spcPct val="95000"/>
              </a:lnSpc>
              <a:defRPr sz="6399">
                <a:solidFill>
                  <a:schemeClr val="accent1"/>
                </a:solidFill>
                <a:latin typeface="+mj-lt"/>
                <a:cs typeface="Arial" panose="020B0604020202020204" pitchFamily="34" charset="0"/>
                <a:sym typeface="Orsted Sans Office" panose="00000500000000000000" pitchFamily="2" charset="0"/>
              </a:defRPr>
            </a:lvl1pPr>
          </a:lstStyle>
          <a:p>
            <a:r>
              <a:rPr lang="en-GB" dirty="0"/>
              <a:t>Click to add title</a:t>
            </a:r>
          </a:p>
        </p:txBody>
      </p:sp>
      <p:sp>
        <p:nvSpPr>
          <p:cNvPr id="3" name="Subtitle 2"/>
          <p:cNvSpPr>
            <a:spLocks noGrp="1"/>
          </p:cNvSpPr>
          <p:nvPr>
            <p:ph type="subTitle" idx="1" hasCustomPrompt="1"/>
          </p:nvPr>
        </p:nvSpPr>
        <p:spPr>
          <a:xfrm>
            <a:off x="575924" y="3355200"/>
            <a:ext cx="9502763" cy="734400"/>
          </a:xfrm>
        </p:spPr>
        <p:txBody>
          <a:bodyPr/>
          <a:lstStyle>
            <a:lvl1pPr marL="0" indent="0" algn="l" eaLnBrk="1">
              <a:lnSpc>
                <a:spcPct val="100000"/>
              </a:lnSpc>
              <a:spcBef>
                <a:spcPts val="0"/>
              </a:spcBef>
              <a:buFont typeface="Arial" panose="020B0604020202020204" pitchFamily="34" charset="0"/>
              <a:buChar char="​"/>
              <a:defRPr sz="2400" b="1" baseline="0">
                <a:solidFill>
                  <a:schemeClr val="accent1"/>
                </a:solidFill>
                <a:latin typeface="+mn-lt"/>
                <a:cs typeface="Arial" panose="020B0604020202020204" pitchFamily="34" charset="0"/>
                <a:sym typeface="Orsted Sans Office" panose="00000500000000000000" pitchFamily="2"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dirty="0"/>
              <a:t>Click to add subtitle</a:t>
            </a:r>
          </a:p>
        </p:txBody>
      </p:sp>
      <p:sp>
        <p:nvSpPr>
          <p:cNvPr id="18" name="Text Placeholder 17"/>
          <p:cNvSpPr>
            <a:spLocks noGrp="1"/>
          </p:cNvSpPr>
          <p:nvPr>
            <p:ph type="body" sz="quarter" idx="16" hasCustomPrompt="1"/>
          </p:nvPr>
        </p:nvSpPr>
        <p:spPr>
          <a:xfrm>
            <a:off x="3153189" y="6355200"/>
            <a:ext cx="2596462" cy="211200"/>
          </a:xfrm>
        </p:spPr>
        <p:txBody>
          <a:bodyPr anchor="b" anchorCtr="0"/>
          <a:lstStyle>
            <a:lvl1pPr marL="0" indent="0" algn="l">
              <a:lnSpc>
                <a:spcPct val="100000"/>
              </a:lnSpc>
              <a:spcBef>
                <a:spcPts val="0"/>
              </a:spcBef>
              <a:spcAft>
                <a:spcPts val="0"/>
              </a:spcAft>
              <a:buNone/>
              <a:defRPr sz="1067" b="1" baseline="0">
                <a:solidFill>
                  <a:schemeClr val="accent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06" indent="-259206" algn="r">
              <a:spcBef>
                <a:spcPts val="0"/>
              </a:spcBef>
              <a:buFont typeface="Arial" panose="020B0604020202020204" pitchFamily="34" charset="0"/>
              <a:buChar char="​"/>
              <a:defRPr sz="1361" b="1">
                <a:solidFill>
                  <a:schemeClr val="bg1"/>
                </a:solidFill>
              </a:defRPr>
            </a:lvl6pPr>
            <a:lvl7pPr marL="259206" indent="-259206" algn="r">
              <a:spcBef>
                <a:spcPts val="0"/>
              </a:spcBef>
              <a:buFont typeface="Arial" panose="020B0604020202020204" pitchFamily="34" charset="0"/>
              <a:buChar char="​"/>
              <a:defRPr sz="1361" b="1">
                <a:solidFill>
                  <a:schemeClr val="bg1"/>
                </a:solidFill>
              </a:defRPr>
            </a:lvl7pPr>
            <a:lvl8pPr marL="259206" indent="-259206" algn="r">
              <a:spcBef>
                <a:spcPts val="0"/>
              </a:spcBef>
              <a:buFont typeface="Arial" panose="020B0604020202020204" pitchFamily="34" charset="0"/>
              <a:buChar char="​"/>
              <a:defRPr sz="1361" b="1">
                <a:solidFill>
                  <a:schemeClr val="bg1"/>
                </a:solidFill>
              </a:defRPr>
            </a:lvl8pPr>
            <a:lvl9pPr marL="259206" indent="-25920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4" name="Date_DateCustomA"/>
          <p:cNvSpPr>
            <a:spLocks noGrp="1"/>
          </p:cNvSpPr>
          <p:nvPr>
            <p:ph type="dt" sz="half" idx="10"/>
          </p:nvPr>
        </p:nvSpPr>
        <p:spPr>
          <a:xfrm>
            <a:off x="575925" y="6355200"/>
            <a:ext cx="2246108" cy="211200"/>
          </a:xfrm>
          <a:prstGeom prst="rect">
            <a:avLst/>
          </a:prstGeom>
        </p:spPr>
        <p:txBody>
          <a:bodyPr lIns="0" tIns="0" rIns="0" bIns="0" anchor="b" anchorCtr="0"/>
          <a:lstStyle>
            <a:lvl1pPr algn="l" eaLnBrk="1">
              <a:lnSpc>
                <a:spcPct val="100000"/>
              </a:lnSpc>
              <a:defRPr sz="1067" b="1">
                <a:solidFill>
                  <a:schemeClr val="accent1"/>
                </a:solidFill>
                <a:latin typeface="+mn-lt"/>
                <a:cs typeface="Arial" panose="020B0604020202020204" pitchFamily="34" charset="0"/>
                <a:sym typeface="Orsted Sans Office" panose="00000500000000000000" pitchFamily="2" charset="0"/>
              </a:defRPr>
            </a:lvl1pPr>
          </a:lstStyle>
          <a:p>
            <a:endParaRPr lang="en-GB" dirty="0"/>
          </a:p>
        </p:txBody>
      </p:sp>
    </p:spTree>
    <p:extLst>
      <p:ext uri="{BB962C8B-B14F-4D97-AF65-F5344CB8AC3E}">
        <p14:creationId xmlns:p14="http://schemas.microsoft.com/office/powerpoint/2010/main" val="6380498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tx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336726AB-14A5-4B9C-87C4-AE341AF4CDC7}"/>
              </a:ext>
            </a:extLst>
          </p:cNvPr>
          <p:cNvSpPr/>
          <p:nvPr userDrawn="1"/>
        </p:nvSpPr>
        <p:spPr bwMode="white">
          <a:xfrm>
            <a:off x="0" y="0"/>
            <a:ext cx="12191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pic>
        <p:nvPicPr>
          <p:cNvPr id="11" name="Logo">
            <a:extLst>
              <a:ext uri="{FF2B5EF4-FFF2-40B4-BE49-F238E27FC236}">
                <a16:creationId xmlns:a16="http://schemas.microsoft.com/office/drawing/2014/main" id="{781D6E24-EF31-40AE-9B17-23D4CEDFF3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75926" y="336000"/>
            <a:ext cx="1102279" cy="302400"/>
          </a:xfrm>
          <a:prstGeom prst="rect">
            <a:avLst/>
          </a:prstGeom>
        </p:spPr>
      </p:pic>
      <p:sp>
        <p:nvSpPr>
          <p:cNvPr id="2" name="Title 1"/>
          <p:cNvSpPr>
            <a:spLocks noGrp="1"/>
          </p:cNvSpPr>
          <p:nvPr>
            <p:ph type="ctrTitle" hasCustomPrompt="1"/>
          </p:nvPr>
        </p:nvSpPr>
        <p:spPr>
          <a:xfrm>
            <a:off x="577774" y="1369484"/>
            <a:ext cx="9502763" cy="1656000"/>
          </a:xfrm>
        </p:spPr>
        <p:txBody>
          <a:bodyPr anchor="t"/>
          <a:lstStyle>
            <a:lvl1pPr algn="l" eaLnBrk="1">
              <a:lnSpc>
                <a:spcPct val="95000"/>
              </a:lnSpc>
              <a:defRPr sz="6399">
                <a:solidFill>
                  <a:schemeClr val="tx1"/>
                </a:solidFill>
                <a:latin typeface="+mj-lt"/>
                <a:cs typeface="Arial" panose="020B0604020202020204" pitchFamily="34" charset="0"/>
                <a:sym typeface="Orsted Sans Office" panose="00000500000000000000" pitchFamily="2" charset="0"/>
              </a:defRPr>
            </a:lvl1pPr>
          </a:lstStyle>
          <a:p>
            <a:r>
              <a:rPr lang="en-GB" dirty="0"/>
              <a:t>Click to add title</a:t>
            </a:r>
          </a:p>
        </p:txBody>
      </p:sp>
      <p:sp>
        <p:nvSpPr>
          <p:cNvPr id="3" name="Subtitle 2"/>
          <p:cNvSpPr>
            <a:spLocks noGrp="1"/>
          </p:cNvSpPr>
          <p:nvPr>
            <p:ph type="subTitle" idx="1" hasCustomPrompt="1"/>
          </p:nvPr>
        </p:nvSpPr>
        <p:spPr>
          <a:xfrm>
            <a:off x="575924" y="3355200"/>
            <a:ext cx="9502763" cy="734400"/>
          </a:xfrm>
        </p:spPr>
        <p:txBody>
          <a:bodyPr/>
          <a:lstStyle>
            <a:lvl1pPr marL="0" indent="0" algn="l" eaLnBrk="1">
              <a:lnSpc>
                <a:spcPct val="100000"/>
              </a:lnSpc>
              <a:spcBef>
                <a:spcPts val="0"/>
              </a:spcBef>
              <a:buFont typeface="Arial" panose="020B0604020202020204" pitchFamily="34" charset="0"/>
              <a:buChar char="​"/>
              <a:defRPr sz="2400" b="1" baseline="0">
                <a:solidFill>
                  <a:schemeClr val="tx1"/>
                </a:solidFill>
                <a:latin typeface="+mn-lt"/>
                <a:cs typeface="Arial" panose="020B0604020202020204" pitchFamily="34" charset="0"/>
                <a:sym typeface="Orsted Sans Office" panose="00000500000000000000" pitchFamily="2"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dirty="0"/>
              <a:t>Click to add subtitle</a:t>
            </a:r>
          </a:p>
        </p:txBody>
      </p:sp>
      <p:sp>
        <p:nvSpPr>
          <p:cNvPr id="18" name="Text Placeholder 17"/>
          <p:cNvSpPr>
            <a:spLocks noGrp="1"/>
          </p:cNvSpPr>
          <p:nvPr>
            <p:ph type="body" sz="quarter" idx="16" hasCustomPrompt="1"/>
          </p:nvPr>
        </p:nvSpPr>
        <p:spPr>
          <a:xfrm>
            <a:off x="3153189" y="6355504"/>
            <a:ext cx="2596462" cy="211200"/>
          </a:xfrm>
        </p:spPr>
        <p:txBody>
          <a:bodyPr anchor="b" anchorCtr="0"/>
          <a:lstStyle>
            <a:lvl1pPr marL="0" indent="0" algn="l">
              <a:lnSpc>
                <a:spcPct val="100000"/>
              </a:lnSpc>
              <a:spcBef>
                <a:spcPts val="0"/>
              </a:spcBef>
              <a:spcAft>
                <a:spcPts val="0"/>
              </a:spcAft>
              <a:buNone/>
              <a:defRPr sz="1067" b="1" baseline="0">
                <a:solidFill>
                  <a:schemeClr val="tx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06" indent="-259206" algn="r">
              <a:spcBef>
                <a:spcPts val="0"/>
              </a:spcBef>
              <a:buFont typeface="Arial" panose="020B0604020202020204" pitchFamily="34" charset="0"/>
              <a:buChar char="​"/>
              <a:defRPr sz="1361" b="1">
                <a:solidFill>
                  <a:schemeClr val="bg1"/>
                </a:solidFill>
              </a:defRPr>
            </a:lvl6pPr>
            <a:lvl7pPr marL="259206" indent="-259206" algn="r">
              <a:spcBef>
                <a:spcPts val="0"/>
              </a:spcBef>
              <a:buFont typeface="Arial" panose="020B0604020202020204" pitchFamily="34" charset="0"/>
              <a:buChar char="​"/>
              <a:defRPr sz="1361" b="1">
                <a:solidFill>
                  <a:schemeClr val="bg1"/>
                </a:solidFill>
              </a:defRPr>
            </a:lvl7pPr>
            <a:lvl8pPr marL="259206" indent="-259206" algn="r">
              <a:spcBef>
                <a:spcPts val="0"/>
              </a:spcBef>
              <a:buFont typeface="Arial" panose="020B0604020202020204" pitchFamily="34" charset="0"/>
              <a:buChar char="​"/>
              <a:defRPr sz="1361" b="1">
                <a:solidFill>
                  <a:schemeClr val="bg1"/>
                </a:solidFill>
              </a:defRPr>
            </a:lvl8pPr>
            <a:lvl9pPr marL="259206" indent="-25920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4" name="Date_DateCustomA"/>
          <p:cNvSpPr>
            <a:spLocks noGrp="1"/>
          </p:cNvSpPr>
          <p:nvPr>
            <p:ph type="dt" sz="half" idx="10"/>
          </p:nvPr>
        </p:nvSpPr>
        <p:spPr>
          <a:xfrm>
            <a:off x="575925" y="6355504"/>
            <a:ext cx="2246108" cy="211200"/>
          </a:xfrm>
          <a:prstGeom prst="rect">
            <a:avLst/>
          </a:prstGeom>
        </p:spPr>
        <p:txBody>
          <a:bodyPr lIns="0" tIns="0" rIns="0" bIns="0" anchor="b" anchorCtr="0"/>
          <a:lstStyle>
            <a:lvl1pPr algn="l" eaLnBrk="1">
              <a:lnSpc>
                <a:spcPct val="100000"/>
              </a:lnSpc>
              <a:defRPr sz="1067" b="1">
                <a:solidFill>
                  <a:schemeClr val="tx1"/>
                </a:solidFill>
                <a:latin typeface="+mn-lt"/>
                <a:cs typeface="Arial" panose="020B0604020202020204" pitchFamily="34" charset="0"/>
                <a:sym typeface="Orsted Sans Office" panose="00000500000000000000" pitchFamily="2" charset="0"/>
              </a:defRPr>
            </a:lvl1pPr>
          </a:lstStyle>
          <a:p>
            <a:endParaRPr lang="en-GB" dirty="0"/>
          </a:p>
        </p:txBody>
      </p:sp>
    </p:spTree>
    <p:extLst>
      <p:ext uri="{BB962C8B-B14F-4D97-AF65-F5344CB8AC3E}">
        <p14:creationId xmlns:p14="http://schemas.microsoft.com/office/powerpoint/2010/main" val="11313615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light Picture">
    <p:spTree>
      <p:nvGrpSpPr>
        <p:cNvPr id="1" name=""/>
        <p:cNvGrpSpPr/>
        <p:nvPr/>
      </p:nvGrpSpPr>
      <p:grpSpPr>
        <a:xfrm>
          <a:off x="0" y="0"/>
          <a:ext cx="0" cy="0"/>
          <a:chOff x="0" y="0"/>
          <a:chExt cx="0" cy="0"/>
        </a:xfrm>
      </p:grpSpPr>
      <p:sp>
        <p:nvSpPr>
          <p:cNvPr id="8" name="Baggund">
            <a:extLst>
              <a:ext uri="{FF2B5EF4-FFF2-40B4-BE49-F238E27FC236}">
                <a16:creationId xmlns:a16="http://schemas.microsoft.com/office/drawing/2014/main" id="{295F4698-EF31-45F5-96F9-2BAEA047441C}"/>
              </a:ext>
            </a:extLst>
          </p:cNvPr>
          <p:cNvSpPr/>
          <p:nvPr userDrawn="1"/>
        </p:nvSpPr>
        <p:spPr bwMode="ltGray">
          <a:xfrm>
            <a:off x="0" y="0"/>
            <a:ext cx="121916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9" name="Picture Placeholder 18">
            <a:extLst>
              <a:ext uri="{FF2B5EF4-FFF2-40B4-BE49-F238E27FC236}">
                <a16:creationId xmlns:a16="http://schemas.microsoft.com/office/drawing/2014/main" id="{C2453A56-9681-482E-B234-77967782C47A}"/>
              </a:ext>
            </a:extLst>
          </p:cNvPr>
          <p:cNvSpPr>
            <a:spLocks noGrp="1"/>
          </p:cNvSpPr>
          <p:nvPr>
            <p:ph type="pic" sz="quarter" idx="13" hasCustomPrompt="1"/>
          </p:nvPr>
        </p:nvSpPr>
        <p:spPr>
          <a:xfrm>
            <a:off x="1" y="1"/>
            <a:ext cx="12190413" cy="6858000"/>
          </a:xfrm>
          <a:prstGeom prst="rect">
            <a:avLst/>
          </a:prstGeom>
          <a:solidFill>
            <a:schemeClr val="accent6">
              <a:lumMod val="20000"/>
              <a:lumOff val="80000"/>
            </a:schemeClr>
          </a:solidFill>
        </p:spPr>
        <p:txBody>
          <a:bodyPr wrap="square" lIns="72000" tIns="72000">
            <a:noAutofit/>
          </a:bodyPr>
          <a:lstStyle>
            <a:lvl1pPr marL="0" indent="0" algn="l">
              <a:buNone/>
              <a:defRPr sz="1333" b="0">
                <a:latin typeface="Arial" panose="020B0604020202020204" pitchFamily="34" charset="0"/>
                <a:cs typeface="Arial" panose="020B0604020202020204" pitchFamily="34" charset="0"/>
              </a:defRPr>
            </a:lvl1pPr>
          </a:lstStyle>
          <a:p>
            <a:r>
              <a:rPr lang="en-GB" dirty="0"/>
              <a:t>Click on frame and insert light picture using the Insert tab › Pictures or insert picture via Templafy Images</a:t>
            </a:r>
          </a:p>
        </p:txBody>
      </p:sp>
      <p:sp>
        <p:nvSpPr>
          <p:cNvPr id="11" name="Text Placeholder logo">
            <a:extLst>
              <a:ext uri="{FF2B5EF4-FFF2-40B4-BE49-F238E27FC236}">
                <a16:creationId xmlns:a16="http://schemas.microsoft.com/office/drawing/2014/main" id="{054CD7CD-654A-4448-B982-0A70FAD0D719}"/>
              </a:ext>
            </a:extLst>
          </p:cNvPr>
          <p:cNvSpPr>
            <a:spLocks noGrp="1"/>
          </p:cNvSpPr>
          <p:nvPr>
            <p:ph type="body" sz="quarter" idx="25" hasCustomPrompt="1"/>
          </p:nvPr>
        </p:nvSpPr>
        <p:spPr>
          <a:xfrm>
            <a:off x="575925" y="336000"/>
            <a:ext cx="1103856" cy="302400"/>
          </a:xfrm>
          <a:blipFill>
            <a:blip r:embed="rId2">
              <a:extLst>
                <a:ext uri="{96DAC541-7B7A-43D3-8B79-37D633B846F1}">
                  <asvg:svgBlip xmlns:asvg="http://schemas.microsoft.com/office/drawing/2016/SVG/main" r:embed="rId3"/>
                </a:ext>
              </a:extLst>
            </a:blip>
            <a:stretch>
              <a:fillRect/>
            </a:stretch>
          </a:blipFill>
        </p:spPr>
        <p:txBody>
          <a:bodyPr/>
          <a:lstStyle>
            <a:lvl1pPr>
              <a:defRPr sz="133" b="0">
                <a:noFill/>
              </a:defRPr>
            </a:lvl1pPr>
          </a:lstStyle>
          <a:p>
            <a:pPr lvl="0"/>
            <a:r>
              <a:rPr lang="en-GB" dirty="0"/>
              <a:t>.</a:t>
            </a:r>
          </a:p>
        </p:txBody>
      </p:sp>
      <p:sp>
        <p:nvSpPr>
          <p:cNvPr id="2" name="Title 1"/>
          <p:cNvSpPr>
            <a:spLocks noGrp="1"/>
          </p:cNvSpPr>
          <p:nvPr>
            <p:ph type="ctrTitle" hasCustomPrompt="1"/>
          </p:nvPr>
        </p:nvSpPr>
        <p:spPr>
          <a:xfrm>
            <a:off x="577774" y="1368000"/>
            <a:ext cx="9502763" cy="1656000"/>
          </a:xfrm>
        </p:spPr>
        <p:txBody>
          <a:bodyPr anchor="t"/>
          <a:lstStyle>
            <a:lvl1pPr algn="l" eaLnBrk="1">
              <a:lnSpc>
                <a:spcPct val="95000"/>
              </a:lnSpc>
              <a:defRPr sz="6399">
                <a:solidFill>
                  <a:schemeClr val="accent1"/>
                </a:solidFill>
                <a:latin typeface="+mj-lt"/>
                <a:cs typeface="Arial" panose="020B0604020202020204" pitchFamily="34" charset="0"/>
                <a:sym typeface="Orsted Sans Office" panose="00000500000000000000" pitchFamily="2" charset="0"/>
              </a:defRPr>
            </a:lvl1pPr>
          </a:lstStyle>
          <a:p>
            <a:r>
              <a:rPr lang="en-GB" dirty="0"/>
              <a:t>Click to add title</a:t>
            </a:r>
          </a:p>
        </p:txBody>
      </p:sp>
      <p:sp>
        <p:nvSpPr>
          <p:cNvPr id="3" name="Subtitle 2"/>
          <p:cNvSpPr>
            <a:spLocks noGrp="1"/>
          </p:cNvSpPr>
          <p:nvPr>
            <p:ph type="subTitle" idx="1" hasCustomPrompt="1"/>
          </p:nvPr>
        </p:nvSpPr>
        <p:spPr>
          <a:xfrm>
            <a:off x="575924" y="3355200"/>
            <a:ext cx="9502763" cy="734400"/>
          </a:xfrm>
        </p:spPr>
        <p:txBody>
          <a:bodyPr/>
          <a:lstStyle>
            <a:lvl1pPr marL="0" indent="0" algn="l" eaLnBrk="1">
              <a:lnSpc>
                <a:spcPct val="100000"/>
              </a:lnSpc>
              <a:spcBef>
                <a:spcPts val="0"/>
              </a:spcBef>
              <a:buFont typeface="Arial" panose="020B0604020202020204" pitchFamily="34" charset="0"/>
              <a:buChar char="​"/>
              <a:defRPr sz="2400" b="1" baseline="0">
                <a:solidFill>
                  <a:schemeClr val="accent1"/>
                </a:solidFill>
                <a:latin typeface="+mn-lt"/>
                <a:cs typeface="Arial" panose="020B0604020202020204" pitchFamily="34" charset="0"/>
                <a:sym typeface="Orsted Sans Office" panose="00000500000000000000" pitchFamily="2"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dirty="0"/>
              <a:t>Click to add subtitle</a:t>
            </a:r>
          </a:p>
        </p:txBody>
      </p:sp>
      <p:sp>
        <p:nvSpPr>
          <p:cNvPr id="18" name="Text Placeholder 17"/>
          <p:cNvSpPr>
            <a:spLocks noGrp="1"/>
          </p:cNvSpPr>
          <p:nvPr>
            <p:ph type="body" sz="quarter" idx="16" hasCustomPrompt="1"/>
          </p:nvPr>
        </p:nvSpPr>
        <p:spPr>
          <a:xfrm>
            <a:off x="3153189" y="6355200"/>
            <a:ext cx="2596462" cy="211200"/>
          </a:xfrm>
        </p:spPr>
        <p:txBody>
          <a:bodyPr anchor="b" anchorCtr="0"/>
          <a:lstStyle>
            <a:lvl1pPr marL="0" indent="0" algn="l">
              <a:lnSpc>
                <a:spcPct val="100000"/>
              </a:lnSpc>
              <a:spcBef>
                <a:spcPts val="0"/>
              </a:spcBef>
              <a:spcAft>
                <a:spcPts val="0"/>
              </a:spcAft>
              <a:buNone/>
              <a:defRPr sz="1067" b="1" baseline="0">
                <a:solidFill>
                  <a:schemeClr val="accent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06" indent="-259206" algn="r">
              <a:spcBef>
                <a:spcPts val="0"/>
              </a:spcBef>
              <a:buFont typeface="Arial" panose="020B0604020202020204" pitchFamily="34" charset="0"/>
              <a:buChar char="​"/>
              <a:defRPr sz="1361" b="1">
                <a:solidFill>
                  <a:schemeClr val="bg1"/>
                </a:solidFill>
              </a:defRPr>
            </a:lvl6pPr>
            <a:lvl7pPr marL="259206" indent="-259206" algn="r">
              <a:spcBef>
                <a:spcPts val="0"/>
              </a:spcBef>
              <a:buFont typeface="Arial" panose="020B0604020202020204" pitchFamily="34" charset="0"/>
              <a:buChar char="​"/>
              <a:defRPr sz="1361" b="1">
                <a:solidFill>
                  <a:schemeClr val="bg1"/>
                </a:solidFill>
              </a:defRPr>
            </a:lvl7pPr>
            <a:lvl8pPr marL="259206" indent="-259206" algn="r">
              <a:spcBef>
                <a:spcPts val="0"/>
              </a:spcBef>
              <a:buFont typeface="Arial" panose="020B0604020202020204" pitchFamily="34" charset="0"/>
              <a:buChar char="​"/>
              <a:defRPr sz="1361" b="1">
                <a:solidFill>
                  <a:schemeClr val="bg1"/>
                </a:solidFill>
              </a:defRPr>
            </a:lvl8pPr>
            <a:lvl9pPr marL="259206" indent="-25920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4" name="Date_DateCustomA"/>
          <p:cNvSpPr>
            <a:spLocks noGrp="1"/>
          </p:cNvSpPr>
          <p:nvPr>
            <p:ph type="dt" sz="half" idx="10"/>
          </p:nvPr>
        </p:nvSpPr>
        <p:spPr>
          <a:xfrm>
            <a:off x="575925" y="6355200"/>
            <a:ext cx="2246108" cy="211200"/>
          </a:xfrm>
          <a:prstGeom prst="rect">
            <a:avLst/>
          </a:prstGeom>
        </p:spPr>
        <p:txBody>
          <a:bodyPr lIns="0" tIns="0" rIns="0" bIns="0" anchor="b" anchorCtr="0"/>
          <a:lstStyle>
            <a:lvl1pPr algn="l" eaLnBrk="1">
              <a:lnSpc>
                <a:spcPct val="100000"/>
              </a:lnSpc>
              <a:defRPr sz="1067" b="1">
                <a:solidFill>
                  <a:schemeClr val="accent1"/>
                </a:solidFill>
                <a:latin typeface="+mn-lt"/>
                <a:cs typeface="Arial" panose="020B0604020202020204" pitchFamily="34" charset="0"/>
                <a:sym typeface="Orsted Sans Office" panose="00000500000000000000" pitchFamily="2" charset="0"/>
              </a:defRPr>
            </a:lvl1pPr>
          </a:lstStyle>
          <a:p>
            <a:endParaRPr lang="en-GB" dirty="0"/>
          </a:p>
        </p:txBody>
      </p:sp>
    </p:spTree>
    <p:extLst>
      <p:ext uri="{BB962C8B-B14F-4D97-AF65-F5344CB8AC3E}">
        <p14:creationId xmlns:p14="http://schemas.microsoft.com/office/powerpoint/2010/main" val="145494182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dark Picture">
    <p:spTree>
      <p:nvGrpSpPr>
        <p:cNvPr id="1" name=""/>
        <p:cNvGrpSpPr/>
        <p:nvPr/>
      </p:nvGrpSpPr>
      <p:grpSpPr>
        <a:xfrm>
          <a:off x="0" y="0"/>
          <a:ext cx="0" cy="0"/>
          <a:chOff x="0" y="0"/>
          <a:chExt cx="0" cy="0"/>
        </a:xfrm>
      </p:grpSpPr>
      <p:sp>
        <p:nvSpPr>
          <p:cNvPr id="8" name="Baggund">
            <a:extLst>
              <a:ext uri="{FF2B5EF4-FFF2-40B4-BE49-F238E27FC236}">
                <a16:creationId xmlns:a16="http://schemas.microsoft.com/office/drawing/2014/main" id="{C97E494B-1242-4CDF-8717-F2C28081C7B1}"/>
              </a:ext>
            </a:extLst>
          </p:cNvPr>
          <p:cNvSpPr/>
          <p:nvPr userDrawn="1"/>
        </p:nvSpPr>
        <p:spPr bwMode="ltGray">
          <a:xfrm>
            <a:off x="0" y="0"/>
            <a:ext cx="121916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0" name="Picture Placeholder 9">
            <a:extLst>
              <a:ext uri="{FF2B5EF4-FFF2-40B4-BE49-F238E27FC236}">
                <a16:creationId xmlns:a16="http://schemas.microsoft.com/office/drawing/2014/main" id="{BFBD095B-30F1-4036-8224-02A6852D5259}"/>
              </a:ext>
            </a:extLst>
          </p:cNvPr>
          <p:cNvSpPr>
            <a:spLocks noGrp="1"/>
          </p:cNvSpPr>
          <p:nvPr>
            <p:ph type="pic" sz="quarter" idx="13" hasCustomPrompt="1"/>
          </p:nvPr>
        </p:nvSpPr>
        <p:spPr>
          <a:xfrm>
            <a:off x="1" y="1"/>
            <a:ext cx="12190413" cy="6858000"/>
          </a:xfrm>
          <a:prstGeom prst="rect">
            <a:avLst/>
          </a:prstGeom>
          <a:solidFill>
            <a:schemeClr val="accent6">
              <a:lumMod val="20000"/>
              <a:lumOff val="80000"/>
            </a:schemeClr>
          </a:solidFill>
        </p:spPr>
        <p:txBody>
          <a:bodyPr wrap="square" lIns="72000" tIns="72000">
            <a:noAutofit/>
          </a:bodyPr>
          <a:lstStyle>
            <a:lvl1pPr marL="0" indent="0" algn="l">
              <a:buNone/>
              <a:defRPr sz="1333" b="0">
                <a:latin typeface="Arial" panose="020B0604020202020204" pitchFamily="34" charset="0"/>
                <a:cs typeface="Arial" panose="020B0604020202020204" pitchFamily="34" charset="0"/>
              </a:defRPr>
            </a:lvl1pPr>
          </a:lstStyle>
          <a:p>
            <a:r>
              <a:rPr lang="en-GB" dirty="0"/>
              <a:t>Click on frame and insert dark picture using the Insert tab › Pictures or insert picture via Templafy Images</a:t>
            </a:r>
          </a:p>
        </p:txBody>
      </p:sp>
      <p:sp>
        <p:nvSpPr>
          <p:cNvPr id="9" name="Text Placeholder logo">
            <a:extLst>
              <a:ext uri="{FF2B5EF4-FFF2-40B4-BE49-F238E27FC236}">
                <a16:creationId xmlns:a16="http://schemas.microsoft.com/office/drawing/2014/main" id="{1C420F0E-28F4-45E9-AEF3-1A90B860DED7}"/>
              </a:ext>
            </a:extLst>
          </p:cNvPr>
          <p:cNvSpPr>
            <a:spLocks noGrp="1"/>
          </p:cNvSpPr>
          <p:nvPr>
            <p:ph type="body" sz="quarter" idx="25" hasCustomPrompt="1"/>
          </p:nvPr>
        </p:nvSpPr>
        <p:spPr>
          <a:xfrm>
            <a:off x="575925" y="336000"/>
            <a:ext cx="1103856" cy="302400"/>
          </a:xfrm>
          <a:blipFill>
            <a:blip r:embed="rId2">
              <a:extLst>
                <a:ext uri="{96DAC541-7B7A-43D3-8B79-37D633B846F1}">
                  <asvg:svgBlip xmlns:asvg="http://schemas.microsoft.com/office/drawing/2016/SVG/main" r:embed="rId3"/>
                </a:ext>
              </a:extLst>
            </a:blip>
            <a:stretch>
              <a:fillRect/>
            </a:stretch>
          </a:blipFill>
        </p:spPr>
        <p:txBody>
          <a:bodyPr/>
          <a:lstStyle>
            <a:lvl1pPr>
              <a:defRPr sz="133" b="0">
                <a:noFill/>
              </a:defRPr>
            </a:lvl1pPr>
          </a:lstStyle>
          <a:p>
            <a:pPr lvl="0"/>
            <a:r>
              <a:rPr lang="en-GB" dirty="0"/>
              <a:t>.</a:t>
            </a:r>
          </a:p>
        </p:txBody>
      </p:sp>
      <p:sp>
        <p:nvSpPr>
          <p:cNvPr id="2" name="Title 1"/>
          <p:cNvSpPr>
            <a:spLocks noGrp="1"/>
          </p:cNvSpPr>
          <p:nvPr>
            <p:ph type="ctrTitle" hasCustomPrompt="1"/>
          </p:nvPr>
        </p:nvSpPr>
        <p:spPr>
          <a:xfrm>
            <a:off x="577774" y="1368000"/>
            <a:ext cx="9502763" cy="1656000"/>
          </a:xfrm>
        </p:spPr>
        <p:txBody>
          <a:bodyPr anchor="t"/>
          <a:lstStyle>
            <a:lvl1pPr algn="l" eaLnBrk="1">
              <a:lnSpc>
                <a:spcPct val="95000"/>
              </a:lnSpc>
              <a:defRPr sz="6399">
                <a:solidFill>
                  <a:schemeClr val="bg1"/>
                </a:solidFill>
                <a:latin typeface="+mj-lt"/>
                <a:cs typeface="Arial" panose="020B0604020202020204" pitchFamily="34" charset="0"/>
                <a:sym typeface="Orsted Sans Office" panose="00000500000000000000" pitchFamily="2" charset="0"/>
              </a:defRPr>
            </a:lvl1pPr>
          </a:lstStyle>
          <a:p>
            <a:r>
              <a:rPr lang="en-GB" dirty="0"/>
              <a:t>Click to add title</a:t>
            </a:r>
          </a:p>
        </p:txBody>
      </p:sp>
      <p:sp>
        <p:nvSpPr>
          <p:cNvPr id="3" name="Subtitle 2"/>
          <p:cNvSpPr>
            <a:spLocks noGrp="1"/>
          </p:cNvSpPr>
          <p:nvPr>
            <p:ph type="subTitle" idx="1" hasCustomPrompt="1"/>
          </p:nvPr>
        </p:nvSpPr>
        <p:spPr>
          <a:xfrm>
            <a:off x="575924" y="3355200"/>
            <a:ext cx="9502763" cy="734400"/>
          </a:xfrm>
        </p:spPr>
        <p:txBody>
          <a:bodyPr/>
          <a:lstStyle>
            <a:lvl1pPr marL="0" indent="0" algn="l" eaLnBrk="1">
              <a:lnSpc>
                <a:spcPct val="100000"/>
              </a:lnSpc>
              <a:spcBef>
                <a:spcPts val="0"/>
              </a:spcBef>
              <a:buFont typeface="Arial" panose="020B0604020202020204" pitchFamily="34" charset="0"/>
              <a:buChar char="​"/>
              <a:defRPr sz="2400" b="1" baseline="0">
                <a:solidFill>
                  <a:schemeClr val="bg1"/>
                </a:solidFill>
                <a:latin typeface="+mn-lt"/>
                <a:cs typeface="Arial" panose="020B0604020202020204" pitchFamily="34" charset="0"/>
                <a:sym typeface="Orsted Sans Office" panose="00000500000000000000" pitchFamily="2" charset="0"/>
              </a:defRPr>
            </a:lvl1pPr>
            <a:lvl2pPr marL="0" indent="0" algn="l">
              <a:lnSpc>
                <a:spcPct val="95000"/>
              </a:lnSpc>
              <a:spcBef>
                <a:spcPts val="0"/>
              </a:spcBef>
              <a:buFont typeface="Arial" panose="020B0604020202020204" pitchFamily="34" charset="0"/>
              <a:buChar char="​"/>
              <a:defRPr sz="2000"/>
            </a:lvl2pPr>
            <a:lvl3pPr marL="0" indent="0" algn="l">
              <a:lnSpc>
                <a:spcPct val="95000"/>
              </a:lnSpc>
              <a:spcBef>
                <a:spcPts val="0"/>
              </a:spcBef>
              <a:buFont typeface="Arial" panose="020B0604020202020204" pitchFamily="34" charset="0"/>
              <a:buChar char="​"/>
              <a:defRPr sz="2000"/>
            </a:lvl3pPr>
            <a:lvl4pPr marL="0" indent="0" algn="l">
              <a:lnSpc>
                <a:spcPct val="95000"/>
              </a:lnSpc>
              <a:spcBef>
                <a:spcPts val="0"/>
              </a:spcBef>
              <a:buFont typeface="Arial" panose="020B0604020202020204" pitchFamily="34" charset="0"/>
              <a:buChar char="​"/>
              <a:defRPr sz="2000"/>
            </a:lvl4pPr>
            <a:lvl5pPr marL="0" indent="0" algn="l">
              <a:lnSpc>
                <a:spcPct val="95000"/>
              </a:lnSpc>
              <a:spcBef>
                <a:spcPts val="0"/>
              </a:spcBef>
              <a:buFont typeface="Arial" panose="020B0604020202020204" pitchFamily="34" charset="0"/>
              <a:buChar char="​"/>
              <a:defRPr sz="2000"/>
            </a:lvl5pPr>
            <a:lvl6pPr marL="0" indent="0" algn="l">
              <a:lnSpc>
                <a:spcPct val="95000"/>
              </a:lnSpc>
              <a:spcBef>
                <a:spcPts val="0"/>
              </a:spcBef>
              <a:buFont typeface="Arial" panose="020B0604020202020204" pitchFamily="34" charset="0"/>
              <a:buChar char="​"/>
              <a:defRPr sz="2000"/>
            </a:lvl6pPr>
            <a:lvl7pPr marL="0" indent="0" algn="l">
              <a:lnSpc>
                <a:spcPct val="95000"/>
              </a:lnSpc>
              <a:spcBef>
                <a:spcPts val="0"/>
              </a:spcBef>
              <a:buFont typeface="Arial" panose="020B0604020202020204" pitchFamily="34" charset="0"/>
              <a:buChar char="​"/>
              <a:defRPr sz="2000"/>
            </a:lvl7pPr>
            <a:lvl8pPr marL="0" indent="0" algn="l">
              <a:lnSpc>
                <a:spcPct val="95000"/>
              </a:lnSpc>
              <a:spcBef>
                <a:spcPts val="0"/>
              </a:spcBef>
              <a:buFont typeface="Arial" panose="020B0604020202020204" pitchFamily="34" charset="0"/>
              <a:buChar char="​"/>
              <a:defRPr sz="2000"/>
            </a:lvl8pPr>
            <a:lvl9pPr marL="0" indent="0" algn="l">
              <a:lnSpc>
                <a:spcPct val="95000"/>
              </a:lnSpc>
              <a:spcBef>
                <a:spcPts val="0"/>
              </a:spcBef>
              <a:buFont typeface="Arial" panose="020B0604020202020204" pitchFamily="34" charset="0"/>
              <a:buChar char="​"/>
              <a:defRPr sz="2000"/>
            </a:lvl9pPr>
          </a:lstStyle>
          <a:p>
            <a:r>
              <a:rPr lang="en-GB" dirty="0"/>
              <a:t>Click to add subtitle</a:t>
            </a:r>
          </a:p>
        </p:txBody>
      </p:sp>
      <p:sp>
        <p:nvSpPr>
          <p:cNvPr id="18" name="Text Placeholder 17"/>
          <p:cNvSpPr>
            <a:spLocks noGrp="1"/>
          </p:cNvSpPr>
          <p:nvPr>
            <p:ph type="body" sz="quarter" idx="16" hasCustomPrompt="1"/>
          </p:nvPr>
        </p:nvSpPr>
        <p:spPr>
          <a:xfrm>
            <a:off x="3153189" y="6355200"/>
            <a:ext cx="2596462" cy="211200"/>
          </a:xfrm>
        </p:spPr>
        <p:txBody>
          <a:bodyPr anchor="b" anchorCtr="0"/>
          <a:lstStyle>
            <a:lvl1pPr marL="0" indent="0" algn="l">
              <a:lnSpc>
                <a:spcPct val="100000"/>
              </a:lnSpc>
              <a:spcBef>
                <a:spcPts val="0"/>
              </a:spcBef>
              <a:spcAft>
                <a:spcPts val="0"/>
              </a:spcAft>
              <a:buNone/>
              <a:defRPr sz="1067" b="1" baseline="0">
                <a:solidFill>
                  <a:schemeClr val="bg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06" indent="-259206" algn="r">
              <a:spcBef>
                <a:spcPts val="0"/>
              </a:spcBef>
              <a:buFont typeface="Arial" panose="020B0604020202020204" pitchFamily="34" charset="0"/>
              <a:buChar char="​"/>
              <a:defRPr sz="1361" b="1">
                <a:solidFill>
                  <a:schemeClr val="bg1"/>
                </a:solidFill>
              </a:defRPr>
            </a:lvl6pPr>
            <a:lvl7pPr marL="259206" indent="-259206" algn="r">
              <a:spcBef>
                <a:spcPts val="0"/>
              </a:spcBef>
              <a:buFont typeface="Arial" panose="020B0604020202020204" pitchFamily="34" charset="0"/>
              <a:buChar char="​"/>
              <a:defRPr sz="1361" b="1">
                <a:solidFill>
                  <a:schemeClr val="bg1"/>
                </a:solidFill>
              </a:defRPr>
            </a:lvl7pPr>
            <a:lvl8pPr marL="259206" indent="-259206" algn="r">
              <a:spcBef>
                <a:spcPts val="0"/>
              </a:spcBef>
              <a:buFont typeface="Arial" panose="020B0604020202020204" pitchFamily="34" charset="0"/>
              <a:buChar char="​"/>
              <a:defRPr sz="1361" b="1">
                <a:solidFill>
                  <a:schemeClr val="bg1"/>
                </a:solidFill>
              </a:defRPr>
            </a:lvl8pPr>
            <a:lvl9pPr marL="259206" indent="-25920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4" name="Date_DateCustomA"/>
          <p:cNvSpPr>
            <a:spLocks noGrp="1"/>
          </p:cNvSpPr>
          <p:nvPr>
            <p:ph type="dt" sz="half" idx="10"/>
          </p:nvPr>
        </p:nvSpPr>
        <p:spPr>
          <a:xfrm>
            <a:off x="575925" y="6355200"/>
            <a:ext cx="2246108" cy="211200"/>
          </a:xfrm>
          <a:prstGeom prst="rect">
            <a:avLst/>
          </a:prstGeom>
        </p:spPr>
        <p:txBody>
          <a:bodyPr lIns="0" tIns="0" rIns="0" bIns="0" anchor="b" anchorCtr="0"/>
          <a:lstStyle>
            <a:lvl1pPr algn="l" eaLnBrk="1">
              <a:lnSpc>
                <a:spcPct val="100000"/>
              </a:lnSpc>
              <a:defRPr sz="1067" b="1">
                <a:solidFill>
                  <a:schemeClr val="bg1"/>
                </a:solidFill>
                <a:latin typeface="+mn-lt"/>
                <a:cs typeface="Arial" panose="020B0604020202020204" pitchFamily="34" charset="0"/>
                <a:sym typeface="Orsted Sans Office" panose="00000500000000000000" pitchFamily="2" charset="0"/>
              </a:defRPr>
            </a:lvl1pPr>
          </a:lstStyle>
          <a:p>
            <a:endParaRPr lang="en-GB" dirty="0"/>
          </a:p>
        </p:txBody>
      </p:sp>
    </p:spTree>
    <p:extLst>
      <p:ext uri="{BB962C8B-B14F-4D97-AF65-F5344CB8AC3E}">
        <p14:creationId xmlns:p14="http://schemas.microsoft.com/office/powerpoint/2010/main" val="196274471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Time">
    <p:bg bwMode="ltGray">
      <p:bgPr>
        <a:solidFill>
          <a:schemeClr val="tx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206AF1DB-5B44-40E3-894A-ED4661FC209D}"/>
              </a:ext>
            </a:extLst>
          </p:cNvPr>
          <p:cNvSpPr/>
          <p:nvPr userDrawn="1"/>
        </p:nvSpPr>
        <p:spPr bwMode="white">
          <a:xfrm>
            <a:off x="0" y="0"/>
            <a:ext cx="12191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1" name="Title 10">
            <a:extLst>
              <a:ext uri="{FF2B5EF4-FFF2-40B4-BE49-F238E27FC236}">
                <a16:creationId xmlns:a16="http://schemas.microsoft.com/office/drawing/2014/main" id="{51866EA2-3E59-4F1F-9491-F0B8D3CB6DE5}"/>
              </a:ext>
            </a:extLst>
          </p:cNvPr>
          <p:cNvSpPr>
            <a:spLocks noGrp="1"/>
          </p:cNvSpPr>
          <p:nvPr>
            <p:ph type="title" hasCustomPrompt="1"/>
          </p:nvPr>
        </p:nvSpPr>
        <p:spPr>
          <a:xfrm>
            <a:off x="575925" y="336000"/>
            <a:ext cx="11038563" cy="766784"/>
          </a:xfrm>
        </p:spPr>
        <p:txBody>
          <a:bodyPr/>
          <a:lstStyle>
            <a:lvl1pPr>
              <a:defRPr sz="4800">
                <a:solidFill>
                  <a:schemeClr val="tx1"/>
                </a:solidFill>
              </a:defRPr>
            </a:lvl1pPr>
          </a:lstStyle>
          <a:p>
            <a:r>
              <a:rPr lang="en-GB" noProof="0" dirty="0"/>
              <a:t>Click to add Agenda title</a:t>
            </a:r>
            <a:endParaRPr lang="en-GB" dirty="0"/>
          </a:p>
        </p:txBody>
      </p:sp>
      <p:sp>
        <p:nvSpPr>
          <p:cNvPr id="4" name="Text Placeholder 2">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25" y="1372800"/>
            <a:ext cx="1612590" cy="4560000"/>
          </a:xfrm>
        </p:spPr>
        <p:txBody>
          <a:bodyPr/>
          <a:lstStyle>
            <a:lvl1pPr marL="0" indent="0">
              <a:lnSpc>
                <a:spcPts val="2900"/>
              </a:lnSpc>
              <a:spcAft>
                <a:spcPts val="0"/>
              </a:spcAft>
              <a:buFont typeface="Arial" panose="020B0604020202020204" pitchFamily="34" charset="0"/>
              <a:buNone/>
              <a:defRPr sz="2000" b="0">
                <a:solidFill>
                  <a:schemeClr val="tx1"/>
                </a:solidFill>
                <a:latin typeface="+mn-lt"/>
              </a:defRPr>
            </a:lvl1pPr>
            <a:lvl2pPr marL="0" indent="0">
              <a:lnSpc>
                <a:spcPts val="2900"/>
              </a:lnSpc>
              <a:spcAft>
                <a:spcPts val="0"/>
              </a:spcAft>
              <a:buFont typeface="Arial" panose="020B0604020202020204" pitchFamily="34" charset="0"/>
              <a:buNone/>
              <a:defRPr sz="2000" b="0">
                <a:solidFill>
                  <a:schemeClr val="tx1"/>
                </a:solidFill>
                <a:latin typeface="+mn-lt"/>
              </a:defRPr>
            </a:lvl2pPr>
            <a:lvl3pPr marL="0" indent="0">
              <a:lnSpc>
                <a:spcPts val="2900"/>
              </a:lnSpc>
              <a:spcAft>
                <a:spcPts val="0"/>
              </a:spcAft>
              <a:buFont typeface="Arial" panose="020B0604020202020204" pitchFamily="34" charset="0"/>
              <a:buNone/>
              <a:defRPr sz="2000" b="0">
                <a:solidFill>
                  <a:schemeClr val="tx1"/>
                </a:solidFill>
                <a:latin typeface="+mn-lt"/>
              </a:defRPr>
            </a:lvl3pPr>
            <a:lvl4pPr marL="0" indent="0">
              <a:lnSpc>
                <a:spcPts val="2900"/>
              </a:lnSpc>
              <a:spcAft>
                <a:spcPts val="0"/>
              </a:spcAft>
              <a:buFont typeface="Arial" panose="020B0604020202020204" pitchFamily="34" charset="0"/>
              <a:buNone/>
              <a:defRPr sz="2000" b="0">
                <a:solidFill>
                  <a:schemeClr val="tx1"/>
                </a:solidFill>
                <a:latin typeface="+mn-lt"/>
              </a:defRPr>
            </a:lvl4pPr>
            <a:lvl5pPr marL="0" indent="0">
              <a:lnSpc>
                <a:spcPts val="2900"/>
              </a:lnSpc>
              <a:spcAft>
                <a:spcPts val="0"/>
              </a:spcAft>
              <a:buFont typeface="Arial" panose="020B0604020202020204" pitchFamily="34" charset="0"/>
              <a:buNone/>
              <a:defRPr sz="2000" b="0">
                <a:solidFill>
                  <a:schemeClr val="tx1"/>
                </a:solidFill>
                <a:latin typeface="+mn-lt"/>
              </a:defRPr>
            </a:lvl5pPr>
            <a:lvl6pPr marL="0" indent="0">
              <a:lnSpc>
                <a:spcPts val="2900"/>
              </a:lnSpc>
              <a:spcAft>
                <a:spcPts val="0"/>
              </a:spcAft>
              <a:buFont typeface="Arial" panose="020B0604020202020204" pitchFamily="34" charset="0"/>
              <a:buNone/>
              <a:defRPr sz="2000" b="0">
                <a:solidFill>
                  <a:schemeClr val="tx1"/>
                </a:solidFill>
                <a:latin typeface="+mn-lt"/>
              </a:defRPr>
            </a:lvl6pPr>
            <a:lvl7pPr marL="0" indent="0">
              <a:lnSpc>
                <a:spcPts val="2900"/>
              </a:lnSpc>
              <a:spcAft>
                <a:spcPts val="0"/>
              </a:spcAft>
              <a:buFont typeface="Arial" panose="020B0604020202020204" pitchFamily="34" charset="0"/>
              <a:buNone/>
              <a:defRPr sz="2000" b="0">
                <a:solidFill>
                  <a:schemeClr val="tx1"/>
                </a:solidFill>
                <a:latin typeface="+mn-lt"/>
              </a:defRPr>
            </a:lvl7pPr>
            <a:lvl8pPr marL="0" indent="0">
              <a:lnSpc>
                <a:spcPts val="2900"/>
              </a:lnSpc>
              <a:spcAft>
                <a:spcPts val="0"/>
              </a:spcAft>
              <a:buFont typeface="Arial" panose="020B0604020202020204" pitchFamily="34" charset="0"/>
              <a:buNone/>
              <a:defRPr sz="2000" b="0">
                <a:solidFill>
                  <a:schemeClr val="tx1"/>
                </a:solidFill>
                <a:latin typeface="+mn-lt"/>
              </a:defRPr>
            </a:lvl8pPr>
            <a:lvl9pPr marL="0" indent="0">
              <a:lnSpc>
                <a:spcPts val="2900"/>
              </a:lnSpc>
              <a:spcAft>
                <a:spcPts val="0"/>
              </a:spcAft>
              <a:buFont typeface="Arial" panose="020B0604020202020204" pitchFamily="34" charset="0"/>
              <a:buNone/>
              <a:defRPr sz="2000" b="0">
                <a:solidFill>
                  <a:schemeClr val="tx1"/>
                </a:solidFill>
                <a:latin typeface="+mn-lt"/>
              </a:defRPr>
            </a:lvl9pPr>
          </a:lstStyle>
          <a:p>
            <a:pPr lvl="0"/>
            <a:r>
              <a:rPr lang="en-GB" dirty="0"/>
              <a:t>09:00-10:00</a:t>
            </a:r>
          </a:p>
          <a:p>
            <a:pPr lvl="1"/>
            <a:r>
              <a:rPr lang="en-GB" dirty="0"/>
              <a:t>02</a:t>
            </a:r>
          </a:p>
          <a:p>
            <a:pPr lvl="2"/>
            <a:r>
              <a:rPr lang="en-GB" dirty="0"/>
              <a:t>03</a:t>
            </a:r>
          </a:p>
          <a:p>
            <a:pPr lvl="3"/>
            <a:r>
              <a:rPr lang="en-GB" dirty="0"/>
              <a:t>04</a:t>
            </a:r>
          </a:p>
          <a:p>
            <a:pPr lvl="4"/>
            <a:r>
              <a:rPr lang="en-GB" dirty="0"/>
              <a:t>05</a:t>
            </a:r>
          </a:p>
          <a:p>
            <a:pPr lvl="5"/>
            <a:r>
              <a:rPr lang="en-GB" dirty="0"/>
              <a:t>06</a:t>
            </a:r>
          </a:p>
          <a:p>
            <a:pPr lvl="6"/>
            <a:r>
              <a:rPr lang="en-GB" dirty="0"/>
              <a:t>07</a:t>
            </a:r>
          </a:p>
          <a:p>
            <a:pPr lvl="7"/>
            <a:r>
              <a:rPr lang="en-GB" dirty="0"/>
              <a:t>08</a:t>
            </a:r>
          </a:p>
          <a:p>
            <a:pPr lvl="8"/>
            <a:r>
              <a:rPr lang="en-GB" dirty="0"/>
              <a:t>09</a:t>
            </a:r>
          </a:p>
        </p:txBody>
      </p:sp>
      <p:sp>
        <p:nvSpPr>
          <p:cNvPr id="7" name="Text Placeholder 3"/>
          <p:cNvSpPr>
            <a:spLocks noGrp="1"/>
          </p:cNvSpPr>
          <p:nvPr>
            <p:ph type="body" sz="quarter" idx="13" hasCustomPrompt="1"/>
          </p:nvPr>
        </p:nvSpPr>
        <p:spPr>
          <a:xfrm>
            <a:off x="2544870" y="1372800"/>
            <a:ext cx="9069886" cy="4560000"/>
          </a:xfrm>
        </p:spPr>
        <p:txBody>
          <a:bodyPr/>
          <a:lstStyle>
            <a:lvl1pPr marL="0" indent="0">
              <a:lnSpc>
                <a:spcPts val="2900"/>
              </a:lnSpc>
              <a:spcAft>
                <a:spcPts val="0"/>
              </a:spcAft>
              <a:buFont typeface="Arial" panose="020B0604020202020204" pitchFamily="34" charset="0"/>
              <a:buNone/>
              <a:defRPr sz="2000">
                <a:solidFill>
                  <a:schemeClr val="tx1"/>
                </a:solidFill>
                <a:latin typeface="+mn-lt"/>
              </a:defRPr>
            </a:lvl1pPr>
            <a:lvl2pPr marL="0" indent="0">
              <a:lnSpc>
                <a:spcPts val="2900"/>
              </a:lnSpc>
              <a:spcBef>
                <a:spcPts val="0"/>
              </a:spcBef>
              <a:spcAft>
                <a:spcPts val="0"/>
              </a:spcAft>
              <a:buFont typeface="Arial" panose="020B0604020202020204" pitchFamily="34" charset="0"/>
              <a:buNone/>
              <a:defRPr sz="2000" b="0">
                <a:solidFill>
                  <a:schemeClr val="tx1"/>
                </a:solidFill>
                <a:latin typeface="+mn-lt"/>
              </a:defRPr>
            </a:lvl2pPr>
            <a:lvl3pPr marL="0" indent="0">
              <a:lnSpc>
                <a:spcPts val="2900"/>
              </a:lnSpc>
              <a:spcBef>
                <a:spcPts val="0"/>
              </a:spcBef>
              <a:spcAft>
                <a:spcPts val="0"/>
              </a:spcAft>
              <a:buFont typeface="Arial" panose="020B0604020202020204" pitchFamily="34" charset="0"/>
              <a:buNone/>
              <a:defRPr sz="2000" b="0">
                <a:solidFill>
                  <a:schemeClr val="tx1"/>
                </a:solidFill>
                <a:latin typeface="+mn-lt"/>
              </a:defRPr>
            </a:lvl3pPr>
            <a:lvl4pPr marL="0" indent="0">
              <a:lnSpc>
                <a:spcPts val="2900"/>
              </a:lnSpc>
              <a:spcBef>
                <a:spcPts val="0"/>
              </a:spcBef>
              <a:spcAft>
                <a:spcPts val="0"/>
              </a:spcAft>
              <a:buFont typeface="Arial" panose="020B0604020202020204" pitchFamily="34" charset="0"/>
              <a:buNone/>
              <a:defRPr sz="2000" b="0">
                <a:solidFill>
                  <a:schemeClr val="tx1"/>
                </a:solidFill>
                <a:latin typeface="+mn-lt"/>
              </a:defRPr>
            </a:lvl4pPr>
            <a:lvl5pPr marL="0" indent="0">
              <a:lnSpc>
                <a:spcPts val="2900"/>
              </a:lnSpc>
              <a:spcBef>
                <a:spcPts val="0"/>
              </a:spcBef>
              <a:spcAft>
                <a:spcPts val="0"/>
              </a:spcAft>
              <a:buFont typeface="Arial" panose="020B0604020202020204" pitchFamily="34" charset="0"/>
              <a:buNone/>
              <a:defRPr sz="2000" b="0">
                <a:solidFill>
                  <a:schemeClr val="tx1"/>
                </a:solidFill>
                <a:latin typeface="+mn-lt"/>
              </a:defRPr>
            </a:lvl5pPr>
            <a:lvl6pPr marL="0" indent="0">
              <a:lnSpc>
                <a:spcPts val="2900"/>
              </a:lnSpc>
              <a:spcBef>
                <a:spcPts val="0"/>
              </a:spcBef>
              <a:spcAft>
                <a:spcPts val="0"/>
              </a:spcAft>
              <a:buFont typeface="Arial" panose="020B0604020202020204" pitchFamily="34" charset="0"/>
              <a:buNone/>
              <a:defRPr sz="2000" b="0">
                <a:solidFill>
                  <a:schemeClr val="tx1"/>
                </a:solidFill>
                <a:latin typeface="+mn-lt"/>
              </a:defRPr>
            </a:lvl6pPr>
            <a:lvl7pPr marL="0" indent="0">
              <a:lnSpc>
                <a:spcPts val="2900"/>
              </a:lnSpc>
              <a:spcBef>
                <a:spcPts val="0"/>
              </a:spcBef>
              <a:spcAft>
                <a:spcPts val="0"/>
              </a:spcAft>
              <a:buFont typeface="Arial" panose="020B0604020202020204" pitchFamily="34" charset="0"/>
              <a:buNone/>
              <a:defRPr sz="2000" b="0">
                <a:solidFill>
                  <a:schemeClr val="tx1"/>
                </a:solidFill>
                <a:latin typeface="+mn-lt"/>
              </a:defRPr>
            </a:lvl7pPr>
            <a:lvl8pPr marL="0" indent="0">
              <a:lnSpc>
                <a:spcPts val="2900"/>
              </a:lnSpc>
              <a:spcBef>
                <a:spcPts val="0"/>
              </a:spcBef>
              <a:spcAft>
                <a:spcPts val="0"/>
              </a:spcAft>
              <a:buFont typeface="Arial" panose="020B0604020202020204" pitchFamily="34" charset="0"/>
              <a:buNone/>
              <a:defRPr sz="2000" b="0">
                <a:solidFill>
                  <a:schemeClr val="tx1"/>
                </a:solidFill>
                <a:latin typeface="+mn-lt"/>
              </a:defRPr>
            </a:lvl8pPr>
            <a:lvl9pPr marL="0" indent="0">
              <a:lnSpc>
                <a:spcPts val="2900"/>
              </a:lnSpc>
              <a:spcBef>
                <a:spcPts val="0"/>
              </a:spcBef>
              <a:spcAft>
                <a:spcPts val="0"/>
              </a:spcAft>
              <a:buFont typeface="Arial" panose="020B0604020202020204" pitchFamily="34" charset="0"/>
              <a:buNone/>
              <a:defRPr sz="2000" b="0">
                <a:solidFill>
                  <a:schemeClr val="tx1"/>
                </a:solidFill>
                <a:latin typeface="+mn-lt"/>
              </a:defRPr>
            </a:lvl9pPr>
          </a:lstStyle>
          <a:p>
            <a:pPr lvl="0"/>
            <a:r>
              <a:rPr lang="en-GB" noProof="0" dirty="0"/>
              <a:t>Click to add Agenda point</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Pladsholder til dato 4">
            <a:extLst>
              <a:ext uri="{FF2B5EF4-FFF2-40B4-BE49-F238E27FC236}">
                <a16:creationId xmlns:a16="http://schemas.microsoft.com/office/drawing/2014/main" id="{F917D078-86DA-42DB-B911-886B29E5F76B}"/>
              </a:ext>
            </a:extLst>
          </p:cNvPr>
          <p:cNvSpPr>
            <a:spLocks noGrp="1"/>
          </p:cNvSpPr>
          <p:nvPr>
            <p:ph type="dt" sz="half" idx="18"/>
          </p:nvPr>
        </p:nvSpPr>
        <p:spPr/>
        <p:txBody>
          <a:bodyPr/>
          <a:lstStyle/>
          <a:p>
            <a:pPr>
              <a:lnSpc>
                <a:spcPct val="95000"/>
              </a:lnSpc>
            </a:pPr>
            <a:endParaRPr lang="en-GB" dirty="0"/>
          </a:p>
        </p:txBody>
      </p:sp>
      <p:sp>
        <p:nvSpPr>
          <p:cNvPr id="6" name="Pladsholder til sidefod 5">
            <a:extLst>
              <a:ext uri="{FF2B5EF4-FFF2-40B4-BE49-F238E27FC236}">
                <a16:creationId xmlns:a16="http://schemas.microsoft.com/office/drawing/2014/main" id="{2B6D7C61-B973-4F81-8768-45AD5C0D3422}"/>
              </a:ext>
            </a:extLst>
          </p:cNvPr>
          <p:cNvSpPr>
            <a:spLocks noGrp="1"/>
          </p:cNvSpPr>
          <p:nvPr>
            <p:ph type="ftr" sz="quarter" idx="19"/>
          </p:nvPr>
        </p:nvSpPr>
        <p:spPr/>
        <p:txBody>
          <a:bodyPr/>
          <a:lstStyle/>
          <a:p>
            <a:pPr>
              <a:lnSpc>
                <a:spcPct val="95000"/>
              </a:lnSpc>
            </a:pPr>
            <a:endParaRPr lang="en-GB" dirty="0"/>
          </a:p>
        </p:txBody>
      </p:sp>
      <p:pic>
        <p:nvPicPr>
          <p:cNvPr id="12" name="Logo">
            <a:extLst>
              <a:ext uri="{FF2B5EF4-FFF2-40B4-BE49-F238E27FC236}">
                <a16:creationId xmlns:a16="http://schemas.microsoft.com/office/drawing/2014/main" id="{0D92C097-0F71-4A74-B24B-EA803C23A9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24952" y="6419744"/>
            <a:ext cx="489536" cy="133888"/>
          </a:xfrm>
          <a:prstGeom prst="rect">
            <a:avLst/>
          </a:prstGeom>
        </p:spPr>
      </p:pic>
      <p:sp>
        <p:nvSpPr>
          <p:cNvPr id="14" name="Slide Number Placeholder 5 (FAST)">
            <a:extLst>
              <a:ext uri="{FF2B5EF4-FFF2-40B4-BE49-F238E27FC236}">
                <a16:creationId xmlns:a16="http://schemas.microsoft.com/office/drawing/2014/main" id="{E2752BD8-BE4E-4AD0-A94A-BD3DC589BC77}"/>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8084530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bg bwMode="ltGray">
      <p:bgPr>
        <a:solidFill>
          <a:schemeClr val="tx1"/>
        </a:solidFill>
        <a:effectLst/>
      </p:bgPr>
    </p:bg>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206AF1DB-5B44-40E3-894A-ED4661FC209D}"/>
              </a:ext>
            </a:extLst>
          </p:cNvPr>
          <p:cNvSpPr/>
          <p:nvPr userDrawn="1"/>
        </p:nvSpPr>
        <p:spPr bwMode="white">
          <a:xfrm>
            <a:off x="0" y="0"/>
            <a:ext cx="12191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1" name="Title 10">
            <a:extLst>
              <a:ext uri="{FF2B5EF4-FFF2-40B4-BE49-F238E27FC236}">
                <a16:creationId xmlns:a16="http://schemas.microsoft.com/office/drawing/2014/main" id="{51866EA2-3E59-4F1F-9491-F0B8D3CB6DE5}"/>
              </a:ext>
            </a:extLst>
          </p:cNvPr>
          <p:cNvSpPr>
            <a:spLocks noGrp="1"/>
          </p:cNvSpPr>
          <p:nvPr>
            <p:ph type="title" hasCustomPrompt="1"/>
          </p:nvPr>
        </p:nvSpPr>
        <p:spPr>
          <a:xfrm>
            <a:off x="575925" y="336000"/>
            <a:ext cx="11038563" cy="766784"/>
          </a:xfrm>
        </p:spPr>
        <p:txBody>
          <a:bodyPr/>
          <a:lstStyle>
            <a:lvl1pPr>
              <a:defRPr sz="4800">
                <a:solidFill>
                  <a:schemeClr val="tx1"/>
                </a:solidFill>
              </a:defRPr>
            </a:lvl1pPr>
          </a:lstStyle>
          <a:p>
            <a:r>
              <a:rPr lang="en-GB" noProof="0" dirty="0"/>
              <a:t>Click to add Agenda title</a:t>
            </a:r>
            <a:endParaRPr lang="en-GB" dirty="0"/>
          </a:p>
        </p:txBody>
      </p:sp>
      <p:sp>
        <p:nvSpPr>
          <p:cNvPr id="10" name="Text Placeholder 2">
            <a:extLst>
              <a:ext uri="{FF2B5EF4-FFF2-40B4-BE49-F238E27FC236}">
                <a16:creationId xmlns:a16="http://schemas.microsoft.com/office/drawing/2014/main" id="{39F4716C-9221-4692-8911-EF8F39D2D80F}"/>
              </a:ext>
            </a:extLst>
          </p:cNvPr>
          <p:cNvSpPr>
            <a:spLocks noGrp="1"/>
          </p:cNvSpPr>
          <p:nvPr>
            <p:ph type="body" sz="quarter" idx="13" hasCustomPrompt="1"/>
          </p:nvPr>
        </p:nvSpPr>
        <p:spPr>
          <a:xfrm>
            <a:off x="575926" y="1372800"/>
            <a:ext cx="11033764" cy="4560000"/>
          </a:xfrm>
        </p:spPr>
        <p:txBody>
          <a:bodyPr tIns="21600"/>
          <a:lstStyle>
            <a:lvl1pPr marL="0" indent="0">
              <a:lnSpc>
                <a:spcPct val="100000"/>
              </a:lnSpc>
              <a:spcBef>
                <a:spcPts val="0"/>
              </a:spcBef>
              <a:spcAft>
                <a:spcPts val="800"/>
              </a:spcAft>
              <a:buFont typeface="Arial" panose="020B0604020202020204" pitchFamily="34" charset="0"/>
              <a:buChar char="​"/>
              <a:defRPr sz="2000">
                <a:solidFill>
                  <a:schemeClr val="tx1"/>
                </a:solidFill>
              </a:defRPr>
            </a:lvl1pPr>
            <a:lvl2pPr marL="0" indent="0">
              <a:lnSpc>
                <a:spcPct val="100000"/>
              </a:lnSpc>
              <a:spcBef>
                <a:spcPts val="0"/>
              </a:spcBef>
              <a:spcAft>
                <a:spcPts val="800"/>
              </a:spcAft>
              <a:buFont typeface="Arial" panose="020B0604020202020204" pitchFamily="34" charset="0"/>
              <a:buChar char="​"/>
              <a:defRPr sz="2000" b="0">
                <a:solidFill>
                  <a:schemeClr val="tx1"/>
                </a:solidFill>
              </a:defRPr>
            </a:lvl2pPr>
            <a:lvl3pPr marL="0" indent="0">
              <a:lnSpc>
                <a:spcPct val="100000"/>
              </a:lnSpc>
              <a:spcBef>
                <a:spcPts val="0"/>
              </a:spcBef>
              <a:spcAft>
                <a:spcPts val="800"/>
              </a:spcAft>
              <a:buFont typeface="Arial" panose="020B0604020202020204" pitchFamily="34" charset="0"/>
              <a:buChar char="​"/>
              <a:defRPr sz="2000">
                <a:solidFill>
                  <a:schemeClr val="tx1"/>
                </a:solidFill>
              </a:defRPr>
            </a:lvl3pPr>
            <a:lvl4pPr marL="0" indent="0">
              <a:lnSpc>
                <a:spcPct val="100000"/>
              </a:lnSpc>
              <a:spcBef>
                <a:spcPts val="0"/>
              </a:spcBef>
              <a:spcAft>
                <a:spcPts val="800"/>
              </a:spcAft>
              <a:buFont typeface="Arial" panose="020B0604020202020204" pitchFamily="34" charset="0"/>
              <a:buChar char="​"/>
              <a:defRPr sz="2000">
                <a:solidFill>
                  <a:schemeClr val="tx1"/>
                </a:solidFill>
              </a:defRPr>
            </a:lvl4pPr>
            <a:lvl5pPr marL="0" indent="0">
              <a:lnSpc>
                <a:spcPct val="100000"/>
              </a:lnSpc>
              <a:spcBef>
                <a:spcPts val="0"/>
              </a:spcBef>
              <a:spcAft>
                <a:spcPts val="800"/>
              </a:spcAft>
              <a:buFont typeface="Arial" panose="020B0604020202020204" pitchFamily="34" charset="0"/>
              <a:buChar char="​"/>
              <a:defRPr sz="2000">
                <a:solidFill>
                  <a:schemeClr val="tx1"/>
                </a:solidFill>
              </a:defRPr>
            </a:lvl5pPr>
            <a:lvl6pPr marL="0" indent="0">
              <a:lnSpc>
                <a:spcPct val="100000"/>
              </a:lnSpc>
              <a:spcBef>
                <a:spcPts val="0"/>
              </a:spcBef>
              <a:spcAft>
                <a:spcPts val="800"/>
              </a:spcAft>
              <a:buFont typeface="Arial" panose="020B0604020202020204" pitchFamily="34" charset="0"/>
              <a:buChar char="​"/>
              <a:defRPr sz="2000">
                <a:solidFill>
                  <a:schemeClr val="tx1"/>
                </a:solidFill>
              </a:defRPr>
            </a:lvl6pPr>
            <a:lvl7pPr marL="0" indent="0">
              <a:lnSpc>
                <a:spcPct val="100000"/>
              </a:lnSpc>
              <a:spcBef>
                <a:spcPts val="0"/>
              </a:spcBef>
              <a:spcAft>
                <a:spcPts val="800"/>
              </a:spcAft>
              <a:buFont typeface="Arial" panose="020B0604020202020204" pitchFamily="34" charset="0"/>
              <a:buChar char="​"/>
              <a:defRPr sz="2000">
                <a:solidFill>
                  <a:schemeClr val="tx1"/>
                </a:solidFill>
              </a:defRPr>
            </a:lvl7pPr>
            <a:lvl8pPr marL="0" indent="0">
              <a:lnSpc>
                <a:spcPct val="100000"/>
              </a:lnSpc>
              <a:spcBef>
                <a:spcPts val="0"/>
              </a:spcBef>
              <a:spcAft>
                <a:spcPts val="800"/>
              </a:spcAft>
              <a:buFont typeface="Arial" panose="020B0604020202020204" pitchFamily="34" charset="0"/>
              <a:buChar char="​"/>
              <a:defRPr sz="2000">
                <a:solidFill>
                  <a:schemeClr val="tx1"/>
                </a:solidFill>
              </a:defRPr>
            </a:lvl8pPr>
            <a:lvl9pPr marL="0" indent="0">
              <a:lnSpc>
                <a:spcPct val="100000"/>
              </a:lnSpc>
              <a:spcBef>
                <a:spcPts val="0"/>
              </a:spcBef>
              <a:spcAft>
                <a:spcPts val="800"/>
              </a:spcAft>
              <a:buFont typeface="Arial" panose="020B0604020202020204" pitchFamily="34" charset="0"/>
              <a:buChar char="​"/>
              <a:defRPr sz="2000">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2" name="Date Placeholder 1">
            <a:extLst>
              <a:ext uri="{FF2B5EF4-FFF2-40B4-BE49-F238E27FC236}">
                <a16:creationId xmlns:a16="http://schemas.microsoft.com/office/drawing/2014/main" id="{DD65CD90-C414-4A15-A278-B6A194770CF5}"/>
              </a:ext>
            </a:extLst>
          </p:cNvPr>
          <p:cNvSpPr>
            <a:spLocks noGrp="1"/>
          </p:cNvSpPr>
          <p:nvPr>
            <p:ph type="dt" sz="half" idx="14"/>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A96079E2-07E2-4425-B2D7-C877DDC1948A}"/>
              </a:ext>
            </a:extLst>
          </p:cNvPr>
          <p:cNvSpPr>
            <a:spLocks noGrp="1"/>
          </p:cNvSpPr>
          <p:nvPr>
            <p:ph type="ftr" sz="quarter" idx="15"/>
          </p:nvPr>
        </p:nvSpPr>
        <p:spPr/>
        <p:txBody>
          <a:bodyPr/>
          <a:lstStyle/>
          <a:p>
            <a:pPr>
              <a:lnSpc>
                <a:spcPct val="95000"/>
              </a:lnSpc>
            </a:pPr>
            <a:endParaRPr lang="en-GB" dirty="0"/>
          </a:p>
        </p:txBody>
      </p:sp>
      <p:pic>
        <p:nvPicPr>
          <p:cNvPr id="14" name="Logo">
            <a:extLst>
              <a:ext uri="{FF2B5EF4-FFF2-40B4-BE49-F238E27FC236}">
                <a16:creationId xmlns:a16="http://schemas.microsoft.com/office/drawing/2014/main" id="{77969EBE-D477-4048-A87C-DD29F953D9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24952" y="6419744"/>
            <a:ext cx="489536" cy="133888"/>
          </a:xfrm>
          <a:prstGeom prst="rect">
            <a:avLst/>
          </a:prstGeom>
        </p:spPr>
      </p:pic>
      <p:sp>
        <p:nvSpPr>
          <p:cNvPr id="15" name="Slide Number Placeholder 5 (FAST)">
            <a:extLst>
              <a:ext uri="{FF2B5EF4-FFF2-40B4-BE49-F238E27FC236}">
                <a16:creationId xmlns:a16="http://schemas.microsoft.com/office/drawing/2014/main" id="{8363E194-0C85-4CEF-ACEE-EF5BAD2B850B}"/>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303484107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Time">
    <p:bg>
      <p:bgPr>
        <a:solidFill>
          <a:schemeClr val="tx1"/>
        </a:solidFill>
        <a:effectLst/>
      </p:bgPr>
    </p:bg>
    <p:spTree>
      <p:nvGrpSpPr>
        <p:cNvPr id="1" name=""/>
        <p:cNvGrpSpPr/>
        <p:nvPr/>
      </p:nvGrpSpPr>
      <p:grpSpPr>
        <a:xfrm>
          <a:off x="0" y="0"/>
          <a:ext cx="0" cy="0"/>
          <a:chOff x="0" y="0"/>
          <a:chExt cx="0" cy="0"/>
        </a:xfrm>
      </p:grpSpPr>
      <p:sp>
        <p:nvSpPr>
          <p:cNvPr id="7" name="Baggund"/>
          <p:cNvSpPr/>
          <p:nvPr userDrawn="1"/>
        </p:nvSpPr>
        <p:spPr bwMode="ltGray">
          <a:xfrm>
            <a:off x="0" y="0"/>
            <a:ext cx="12191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75925" y="1102784"/>
            <a:ext cx="9262794" cy="3206416"/>
          </a:xfrm>
        </p:spPr>
        <p:txBody>
          <a:bodyPr anchor="t" anchorCtr="0"/>
          <a:lstStyle>
            <a:lvl1pPr algn="l">
              <a:defRPr sz="4800">
                <a:solidFill>
                  <a:schemeClr val="tx1"/>
                </a:solidFill>
              </a:defRPr>
            </a:lvl1pPr>
          </a:lstStyle>
          <a:p>
            <a:r>
              <a:rPr lang="en-GB" noProof="0" dirty="0"/>
              <a:t>Click to add title</a:t>
            </a:r>
            <a:endParaRPr lang="en-GB" dirty="0"/>
          </a:p>
        </p:txBody>
      </p:sp>
      <p:sp>
        <p:nvSpPr>
          <p:cNvPr id="6" name="Pladsholder til tekst 5">
            <a:extLst>
              <a:ext uri="{FF2B5EF4-FFF2-40B4-BE49-F238E27FC236}">
                <a16:creationId xmlns:a16="http://schemas.microsoft.com/office/drawing/2014/main" id="{9CAB55B8-171B-4F1C-833B-2E4E8489F74F}"/>
              </a:ext>
            </a:extLst>
          </p:cNvPr>
          <p:cNvSpPr>
            <a:spLocks noGrp="1"/>
          </p:cNvSpPr>
          <p:nvPr>
            <p:ph type="body" sz="quarter" idx="22" hasCustomPrompt="1"/>
          </p:nvPr>
        </p:nvSpPr>
        <p:spPr>
          <a:xfrm>
            <a:off x="575925" y="334434"/>
            <a:ext cx="9262794" cy="768351"/>
          </a:xfrm>
        </p:spPr>
        <p:txBody>
          <a:bodyPr tIns="0" bIns="0" anchor="t" anchorCtr="0"/>
          <a:lstStyle>
            <a:lvl1pPr marL="0" indent="0">
              <a:lnSpc>
                <a:spcPct val="95000"/>
              </a:lnSpc>
              <a:spcAft>
                <a:spcPts val="0"/>
              </a:spcAft>
              <a:buNone/>
              <a:defRPr sz="4800" b="0">
                <a:solidFill>
                  <a:schemeClr val="tx1"/>
                </a:solidFill>
                <a:latin typeface="+mj-lt"/>
              </a:defRPr>
            </a:lvl1pPr>
            <a:lvl2pPr>
              <a:buNone/>
              <a:defRPr/>
            </a:lvl2pPr>
          </a:lstStyle>
          <a:p>
            <a:pPr lvl="0"/>
            <a:r>
              <a:rPr lang="en-GB" dirty="0"/>
              <a:t>Click to add time</a:t>
            </a:r>
          </a:p>
        </p:txBody>
      </p:sp>
      <p:sp>
        <p:nvSpPr>
          <p:cNvPr id="3" name="Date Placeholder 2">
            <a:extLst>
              <a:ext uri="{FF2B5EF4-FFF2-40B4-BE49-F238E27FC236}">
                <a16:creationId xmlns:a16="http://schemas.microsoft.com/office/drawing/2014/main" id="{83113E86-62B0-4A42-8910-20CA5360F85E}"/>
              </a:ext>
            </a:extLst>
          </p:cNvPr>
          <p:cNvSpPr>
            <a:spLocks noGrp="1"/>
          </p:cNvSpPr>
          <p:nvPr>
            <p:ph type="dt" sz="half" idx="23"/>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02881767-1FB6-446D-91F4-4B622059F5EF}"/>
              </a:ext>
            </a:extLst>
          </p:cNvPr>
          <p:cNvSpPr>
            <a:spLocks noGrp="1"/>
          </p:cNvSpPr>
          <p:nvPr>
            <p:ph type="ftr" sz="quarter" idx="24"/>
          </p:nvPr>
        </p:nvSpPr>
        <p:spPr/>
        <p:txBody>
          <a:bodyPr/>
          <a:lstStyle/>
          <a:p>
            <a:pPr>
              <a:lnSpc>
                <a:spcPct val="95000"/>
              </a:lnSpc>
            </a:pPr>
            <a:endParaRPr lang="en-GB" dirty="0"/>
          </a:p>
        </p:txBody>
      </p:sp>
      <p:pic>
        <p:nvPicPr>
          <p:cNvPr id="9" name="Logo">
            <a:extLst>
              <a:ext uri="{FF2B5EF4-FFF2-40B4-BE49-F238E27FC236}">
                <a16:creationId xmlns:a16="http://schemas.microsoft.com/office/drawing/2014/main" id="{CE278556-6C06-4435-A2AE-EA25A1568A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24952" y="6419744"/>
            <a:ext cx="489536" cy="133888"/>
          </a:xfrm>
          <a:prstGeom prst="rect">
            <a:avLst/>
          </a:prstGeom>
        </p:spPr>
      </p:pic>
      <p:sp>
        <p:nvSpPr>
          <p:cNvPr id="10" name="Slide Number Placeholder 5 (FAST)">
            <a:extLst>
              <a:ext uri="{FF2B5EF4-FFF2-40B4-BE49-F238E27FC236}">
                <a16:creationId xmlns:a16="http://schemas.microsoft.com/office/drawing/2014/main" id="{1AC19423-0B5F-4075-BF2C-917496EB3979}"/>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5180080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2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tx1"/>
        </a:solidFill>
        <a:effectLst/>
      </p:bgPr>
    </p:bg>
    <p:spTree>
      <p:nvGrpSpPr>
        <p:cNvPr id="1" name=""/>
        <p:cNvGrpSpPr/>
        <p:nvPr/>
      </p:nvGrpSpPr>
      <p:grpSpPr>
        <a:xfrm>
          <a:off x="0" y="0"/>
          <a:ext cx="0" cy="0"/>
          <a:chOff x="0" y="0"/>
          <a:chExt cx="0" cy="0"/>
        </a:xfrm>
      </p:grpSpPr>
      <p:sp>
        <p:nvSpPr>
          <p:cNvPr id="7" name="Baggund"/>
          <p:cNvSpPr/>
          <p:nvPr userDrawn="1"/>
        </p:nvSpPr>
        <p:spPr bwMode="ltGray">
          <a:xfrm>
            <a:off x="0" y="0"/>
            <a:ext cx="12191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75925" y="334434"/>
            <a:ext cx="9262794" cy="4723567"/>
          </a:xfrm>
        </p:spPr>
        <p:txBody>
          <a:bodyPr anchor="t" anchorCtr="0"/>
          <a:lstStyle>
            <a:lvl1pPr algn="l">
              <a:defRPr sz="4800">
                <a:solidFill>
                  <a:schemeClr val="tx1"/>
                </a:solidFill>
              </a:defRPr>
            </a:lvl1pPr>
          </a:lstStyle>
          <a:p>
            <a:r>
              <a:rPr lang="en-GB" noProof="0" dirty="0"/>
              <a:t>Click to add title</a:t>
            </a:r>
            <a:endParaRPr lang="en-GB" dirty="0"/>
          </a:p>
        </p:txBody>
      </p:sp>
      <p:sp>
        <p:nvSpPr>
          <p:cNvPr id="3" name="Date Placeholder 2">
            <a:extLst>
              <a:ext uri="{FF2B5EF4-FFF2-40B4-BE49-F238E27FC236}">
                <a16:creationId xmlns:a16="http://schemas.microsoft.com/office/drawing/2014/main" id="{15F9D778-5323-4710-AF37-B75701896622}"/>
              </a:ext>
            </a:extLst>
          </p:cNvPr>
          <p:cNvSpPr>
            <a:spLocks noGrp="1"/>
          </p:cNvSpPr>
          <p:nvPr>
            <p:ph type="dt" sz="half" idx="10"/>
          </p:nvPr>
        </p:nvSpPr>
        <p:spPr/>
        <p:txBody>
          <a:bodyPr/>
          <a:lstStyle/>
          <a:p>
            <a:pPr>
              <a:lnSpc>
                <a:spcPct val="95000"/>
              </a:lnSpc>
            </a:pPr>
            <a:endParaRPr lang="en-GB" dirty="0"/>
          </a:p>
        </p:txBody>
      </p:sp>
      <p:sp>
        <p:nvSpPr>
          <p:cNvPr id="6" name="Footer Placeholder 5">
            <a:extLst>
              <a:ext uri="{FF2B5EF4-FFF2-40B4-BE49-F238E27FC236}">
                <a16:creationId xmlns:a16="http://schemas.microsoft.com/office/drawing/2014/main" id="{939412F9-6B5D-4840-B0BF-C93A26CF70C8}"/>
              </a:ext>
            </a:extLst>
          </p:cNvPr>
          <p:cNvSpPr>
            <a:spLocks noGrp="1"/>
          </p:cNvSpPr>
          <p:nvPr>
            <p:ph type="ftr" sz="quarter" idx="11"/>
          </p:nvPr>
        </p:nvSpPr>
        <p:spPr/>
        <p:txBody>
          <a:bodyPr/>
          <a:lstStyle/>
          <a:p>
            <a:pPr>
              <a:lnSpc>
                <a:spcPct val="95000"/>
              </a:lnSpc>
            </a:pPr>
            <a:endParaRPr lang="en-GB" dirty="0"/>
          </a:p>
        </p:txBody>
      </p:sp>
      <p:pic>
        <p:nvPicPr>
          <p:cNvPr id="8" name="Logo">
            <a:extLst>
              <a:ext uri="{FF2B5EF4-FFF2-40B4-BE49-F238E27FC236}">
                <a16:creationId xmlns:a16="http://schemas.microsoft.com/office/drawing/2014/main" id="{6201C7F1-CEFA-461D-821F-AB5BD61F2D8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24952" y="6419744"/>
            <a:ext cx="489536" cy="133888"/>
          </a:xfrm>
          <a:prstGeom prst="rect">
            <a:avLst/>
          </a:prstGeom>
        </p:spPr>
      </p:pic>
      <p:sp>
        <p:nvSpPr>
          <p:cNvPr id="11" name="Slide Number Placeholder 5 (FAST)">
            <a:extLst>
              <a:ext uri="{FF2B5EF4-FFF2-40B4-BE49-F238E27FC236}">
                <a16:creationId xmlns:a16="http://schemas.microsoft.com/office/drawing/2014/main" id="{73ED603D-6388-4533-B1AD-A8A9B97A82BC}"/>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0805166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2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Click to edit Master title style</a:t>
            </a:r>
            <a:endParaRPr lang="da-DK"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Click to edit Master subtitle style</a:t>
            </a:r>
            <a:endParaRPr lang="da-DK"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25919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er light Picture">
    <p:bg>
      <p:bgRef idx="1001">
        <a:schemeClr val="bg1"/>
      </p:bgRef>
    </p:bg>
    <p:spTree>
      <p:nvGrpSpPr>
        <p:cNvPr id="1" name=""/>
        <p:cNvGrpSpPr/>
        <p:nvPr/>
      </p:nvGrpSpPr>
      <p:grpSpPr>
        <a:xfrm>
          <a:off x="0" y="0"/>
          <a:ext cx="0" cy="0"/>
          <a:chOff x="0" y="0"/>
          <a:chExt cx="0" cy="0"/>
        </a:xfrm>
      </p:grpSpPr>
      <p:sp>
        <p:nvSpPr>
          <p:cNvPr id="8" name="Baggund">
            <a:extLst>
              <a:ext uri="{FF2B5EF4-FFF2-40B4-BE49-F238E27FC236}">
                <a16:creationId xmlns:a16="http://schemas.microsoft.com/office/drawing/2014/main" id="{0B4DB74D-201F-4D10-88F9-7058A4F6DAB5}"/>
              </a:ext>
            </a:extLst>
          </p:cNvPr>
          <p:cNvSpPr/>
          <p:nvPr userDrawn="1"/>
        </p:nvSpPr>
        <p:spPr bwMode="ltGray">
          <a:xfrm>
            <a:off x="0" y="0"/>
            <a:ext cx="121916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2" name="Slide Number Placeholder 5 (FAST)">
            <a:extLst>
              <a:ext uri="{FF2B5EF4-FFF2-40B4-BE49-F238E27FC236}">
                <a16:creationId xmlns:a16="http://schemas.microsoft.com/office/drawing/2014/main" id="{34AB8DD2-BA18-481C-B2B2-070E0605BDA0}"/>
              </a:ext>
            </a:extLst>
          </p:cNvPr>
          <p:cNvSpPr txBox="1">
            <a:spLocks/>
          </p:cNvSpPr>
          <p:nvPr userDrawn="1"/>
        </p:nvSpPr>
        <p:spPr>
          <a:xfrm>
            <a:off x="11308474" y="6408279"/>
            <a:ext cx="308399"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r"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
        <p:nvSpPr>
          <p:cNvPr id="17" name="Picture Placeholder 1">
            <a:extLst>
              <a:ext uri="{FF2B5EF4-FFF2-40B4-BE49-F238E27FC236}">
                <a16:creationId xmlns:a16="http://schemas.microsoft.com/office/drawing/2014/main" id="{A29CC775-EF9B-4EFE-84DC-55B293A21DEE}"/>
              </a:ext>
            </a:extLst>
          </p:cNvPr>
          <p:cNvSpPr>
            <a:spLocks noGrp="1"/>
          </p:cNvSpPr>
          <p:nvPr>
            <p:ph type="pic" sz="quarter" idx="13" hasCustomPrompt="1"/>
          </p:nvPr>
        </p:nvSpPr>
        <p:spPr>
          <a:xfrm>
            <a:off x="2" y="2"/>
            <a:ext cx="12191612" cy="6861599"/>
          </a:xfrm>
          <a:prstGeom prst="rect">
            <a:avLst/>
          </a:prstGeom>
          <a:solidFill>
            <a:schemeClr val="accent6">
              <a:lumMod val="20000"/>
              <a:lumOff val="80000"/>
            </a:schemeClr>
          </a:solidFill>
        </p:spPr>
        <p:txBody>
          <a:bodyPr wrap="square" lIns="0" tIns="576000" bIns="0" anchor="ctr" anchorCtr="0">
            <a:noAutofit/>
          </a:bodyPr>
          <a:lstStyle>
            <a:lvl1pPr marL="0" indent="0" algn="ctr">
              <a:buNone/>
              <a:defRPr sz="1600" b="0"/>
            </a:lvl1pPr>
          </a:lstStyle>
          <a:p>
            <a:r>
              <a:rPr lang="en-GB" dirty="0"/>
              <a:t>Click icon to add light picture or click on frame and insert picture via Templafy Images</a:t>
            </a:r>
          </a:p>
        </p:txBody>
      </p:sp>
      <p:sp>
        <p:nvSpPr>
          <p:cNvPr id="21" name="Text Placeholder logo">
            <a:extLst>
              <a:ext uri="{FF2B5EF4-FFF2-40B4-BE49-F238E27FC236}">
                <a16:creationId xmlns:a16="http://schemas.microsoft.com/office/drawing/2014/main" id="{233F969C-C7AD-4BCC-B5FD-087EAB2C46D6}"/>
              </a:ext>
            </a:extLst>
          </p:cNvPr>
          <p:cNvSpPr>
            <a:spLocks noGrp="1"/>
          </p:cNvSpPr>
          <p:nvPr>
            <p:ph type="body" sz="quarter" idx="25" hasCustomPrompt="1"/>
          </p:nvPr>
        </p:nvSpPr>
        <p:spPr>
          <a:xfrm>
            <a:off x="11124952" y="6419232"/>
            <a:ext cx="489536" cy="134400"/>
          </a:xfrm>
          <a:blipFill>
            <a:blip r:embed="rId2">
              <a:extLst>
                <a:ext uri="{96DAC541-7B7A-43D3-8B79-37D633B846F1}">
                  <asvg:svgBlip xmlns:asvg="http://schemas.microsoft.com/office/drawing/2016/SVG/main" r:embed="rId3"/>
                </a:ext>
              </a:extLst>
            </a:blip>
            <a:stretch>
              <a:fillRect/>
            </a:stretch>
          </a:blipFill>
        </p:spPr>
        <p:txBody>
          <a:bodyPr/>
          <a:lstStyle>
            <a:lvl1pPr>
              <a:defRPr sz="133" b="0">
                <a:noFill/>
              </a:defRPr>
            </a:lvl1pPr>
          </a:lstStyle>
          <a:p>
            <a:pPr lvl="0"/>
            <a:r>
              <a:rPr lang="en-GB" dirty="0"/>
              <a:t>.</a:t>
            </a:r>
          </a:p>
        </p:txBody>
      </p:sp>
      <p:sp>
        <p:nvSpPr>
          <p:cNvPr id="14" name="Title 1">
            <a:extLst>
              <a:ext uri="{FF2B5EF4-FFF2-40B4-BE49-F238E27FC236}">
                <a16:creationId xmlns:a16="http://schemas.microsoft.com/office/drawing/2014/main" id="{AE0E29ED-1235-44A1-A6AD-E20666D3B10E}"/>
              </a:ext>
            </a:extLst>
          </p:cNvPr>
          <p:cNvSpPr>
            <a:spLocks noGrp="1"/>
          </p:cNvSpPr>
          <p:nvPr>
            <p:ph type="ctrTitle" hasCustomPrompt="1"/>
          </p:nvPr>
        </p:nvSpPr>
        <p:spPr>
          <a:xfrm>
            <a:off x="575658" y="334435"/>
            <a:ext cx="9262794" cy="2736000"/>
          </a:xfrm>
        </p:spPr>
        <p:txBody>
          <a:bodyPr anchor="t" anchorCtr="0"/>
          <a:lstStyle>
            <a:lvl1pPr algn="l">
              <a:defRPr sz="4800">
                <a:solidFill>
                  <a:schemeClr val="accent1"/>
                </a:solidFill>
              </a:defRPr>
            </a:lvl1pPr>
          </a:lstStyle>
          <a:p>
            <a:r>
              <a:rPr lang="en-GB" noProof="0" dirty="0"/>
              <a:t>Click to add title</a:t>
            </a:r>
            <a:endParaRPr lang="en-GB" dirty="0"/>
          </a:p>
        </p:txBody>
      </p:sp>
      <p:sp>
        <p:nvSpPr>
          <p:cNvPr id="15" name="Footer Placeholder 6" hidden="1">
            <a:extLst>
              <a:ext uri="{FF2B5EF4-FFF2-40B4-BE49-F238E27FC236}">
                <a16:creationId xmlns:a16="http://schemas.microsoft.com/office/drawing/2014/main" id="{DFF77965-4468-4EDB-BB15-0B43C7ED1170}"/>
              </a:ext>
            </a:extLst>
          </p:cNvPr>
          <p:cNvSpPr>
            <a:spLocks noGrp="1"/>
          </p:cNvSpPr>
          <p:nvPr>
            <p:ph type="ftr" sz="quarter" idx="22"/>
          </p:nvPr>
        </p:nvSpPr>
        <p:spPr>
          <a:xfrm>
            <a:off x="0" y="6858000"/>
            <a:ext cx="0" cy="0"/>
          </a:xfrm>
        </p:spPr>
        <p:txBody>
          <a:bodyPr/>
          <a:lstStyle>
            <a:lvl1pPr>
              <a:defRPr sz="133">
                <a:noFill/>
              </a:defRPr>
            </a:lvl1pPr>
          </a:lstStyle>
          <a:p>
            <a:endParaRPr lang="en-GB" dirty="0"/>
          </a:p>
        </p:txBody>
      </p:sp>
      <p:sp>
        <p:nvSpPr>
          <p:cNvPr id="20" name="Pladsholder til dato 12" hidden="1">
            <a:extLst>
              <a:ext uri="{FF2B5EF4-FFF2-40B4-BE49-F238E27FC236}">
                <a16:creationId xmlns:a16="http://schemas.microsoft.com/office/drawing/2014/main" id="{F450F3E5-A67D-4EF2-9F55-E28390DE874F}"/>
              </a:ext>
            </a:extLst>
          </p:cNvPr>
          <p:cNvSpPr>
            <a:spLocks noGrp="1"/>
          </p:cNvSpPr>
          <p:nvPr>
            <p:ph type="dt" sz="half" idx="24"/>
          </p:nvPr>
        </p:nvSpPr>
        <p:spPr>
          <a:xfrm>
            <a:off x="0" y="6858000"/>
            <a:ext cx="0" cy="0"/>
          </a:xfrm>
        </p:spPr>
        <p:txBody>
          <a:bodyPr/>
          <a:lstStyle>
            <a:lvl1pPr>
              <a:defRPr sz="133">
                <a:noFill/>
              </a:defRPr>
            </a:lvl1pPr>
          </a:lstStyle>
          <a:p>
            <a:endParaRPr lang="en-GB" dirty="0"/>
          </a:p>
        </p:txBody>
      </p:sp>
    </p:spTree>
    <p:extLst>
      <p:ext uri="{BB962C8B-B14F-4D97-AF65-F5344CB8AC3E}">
        <p14:creationId xmlns:p14="http://schemas.microsoft.com/office/powerpoint/2010/main" val="11073958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215">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er dark Picture">
    <p:bg>
      <p:bgRef idx="1001">
        <a:schemeClr val="bg1"/>
      </p:bgRef>
    </p:bg>
    <p:spTree>
      <p:nvGrpSpPr>
        <p:cNvPr id="1" name=""/>
        <p:cNvGrpSpPr/>
        <p:nvPr/>
      </p:nvGrpSpPr>
      <p:grpSpPr>
        <a:xfrm>
          <a:off x="0" y="0"/>
          <a:ext cx="0" cy="0"/>
          <a:chOff x="0" y="0"/>
          <a:chExt cx="0" cy="0"/>
        </a:xfrm>
      </p:grpSpPr>
      <p:sp>
        <p:nvSpPr>
          <p:cNvPr id="9" name="Baggund">
            <a:extLst>
              <a:ext uri="{FF2B5EF4-FFF2-40B4-BE49-F238E27FC236}">
                <a16:creationId xmlns:a16="http://schemas.microsoft.com/office/drawing/2014/main" id="{C7711F47-ADAE-4D4A-8344-7C0529E055C3}"/>
              </a:ext>
            </a:extLst>
          </p:cNvPr>
          <p:cNvSpPr/>
          <p:nvPr userDrawn="1"/>
        </p:nvSpPr>
        <p:spPr bwMode="ltGray">
          <a:xfrm>
            <a:off x="0" y="0"/>
            <a:ext cx="121916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7" name="Slide Number Placeholder 5 (FAST)" hidden="1">
            <a:extLst>
              <a:ext uri="{FF2B5EF4-FFF2-40B4-BE49-F238E27FC236}">
                <a16:creationId xmlns:a16="http://schemas.microsoft.com/office/drawing/2014/main" id="{ACF3DCE2-A025-4EC0-B360-9403076582BD}"/>
              </a:ext>
            </a:extLst>
          </p:cNvPr>
          <p:cNvSpPr txBox="1">
            <a:spLocks/>
          </p:cNvSpPr>
          <p:nvPr userDrawn="1"/>
        </p:nvSpPr>
        <p:spPr>
          <a:xfrm>
            <a:off x="11308474" y="6408279"/>
            <a:ext cx="308399"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r"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
        <p:nvSpPr>
          <p:cNvPr id="8" name="Picture Placeholder 7">
            <a:extLst>
              <a:ext uri="{FF2B5EF4-FFF2-40B4-BE49-F238E27FC236}">
                <a16:creationId xmlns:a16="http://schemas.microsoft.com/office/drawing/2014/main" id="{648CF170-4850-46EE-83F0-5B6A584B3BA3}"/>
              </a:ext>
            </a:extLst>
          </p:cNvPr>
          <p:cNvSpPr>
            <a:spLocks noGrp="1"/>
          </p:cNvSpPr>
          <p:nvPr>
            <p:ph type="pic" sz="quarter" idx="13" hasCustomPrompt="1"/>
          </p:nvPr>
        </p:nvSpPr>
        <p:spPr>
          <a:xfrm>
            <a:off x="2" y="2"/>
            <a:ext cx="12191612" cy="6861599"/>
          </a:xfrm>
          <a:prstGeom prst="rect">
            <a:avLst/>
          </a:prstGeom>
          <a:solidFill>
            <a:schemeClr val="accent6">
              <a:lumMod val="20000"/>
              <a:lumOff val="80000"/>
            </a:schemeClr>
          </a:solidFill>
        </p:spPr>
        <p:txBody>
          <a:bodyPr wrap="square" lIns="0" tIns="576000" bIns="0" anchor="ctr" anchorCtr="0">
            <a:noAutofit/>
          </a:bodyPr>
          <a:lstStyle>
            <a:lvl1pPr marL="0" indent="0" algn="ctr">
              <a:buNone/>
              <a:defRPr sz="1600" b="0"/>
            </a:lvl1pPr>
          </a:lstStyle>
          <a:p>
            <a:r>
              <a:rPr lang="en-GB" dirty="0"/>
              <a:t>Click icon to add dark picture or click on frame and insert picture via Templafy Images</a:t>
            </a:r>
          </a:p>
        </p:txBody>
      </p:sp>
      <p:sp>
        <p:nvSpPr>
          <p:cNvPr id="14" name="Title 1">
            <a:extLst>
              <a:ext uri="{FF2B5EF4-FFF2-40B4-BE49-F238E27FC236}">
                <a16:creationId xmlns:a16="http://schemas.microsoft.com/office/drawing/2014/main" id="{AE0E29ED-1235-44A1-A6AD-E20666D3B10E}"/>
              </a:ext>
            </a:extLst>
          </p:cNvPr>
          <p:cNvSpPr>
            <a:spLocks noGrp="1"/>
          </p:cNvSpPr>
          <p:nvPr>
            <p:ph type="ctrTitle" hasCustomPrompt="1"/>
          </p:nvPr>
        </p:nvSpPr>
        <p:spPr>
          <a:xfrm>
            <a:off x="575658" y="334435"/>
            <a:ext cx="9262794" cy="2736000"/>
          </a:xfrm>
        </p:spPr>
        <p:txBody>
          <a:bodyPr anchor="t" anchorCtr="0"/>
          <a:lstStyle>
            <a:lvl1pPr algn="l">
              <a:defRPr sz="4800">
                <a:solidFill>
                  <a:schemeClr val="bg1"/>
                </a:solidFill>
              </a:defRPr>
            </a:lvl1pPr>
          </a:lstStyle>
          <a:p>
            <a:r>
              <a:rPr lang="en-GB" noProof="0" dirty="0"/>
              <a:t>Click to add title</a:t>
            </a:r>
            <a:endParaRPr lang="en-GB" dirty="0"/>
          </a:p>
        </p:txBody>
      </p:sp>
      <p:sp>
        <p:nvSpPr>
          <p:cNvPr id="15" name="Footer Placeholder 6" hidden="1">
            <a:extLst>
              <a:ext uri="{FF2B5EF4-FFF2-40B4-BE49-F238E27FC236}">
                <a16:creationId xmlns:a16="http://schemas.microsoft.com/office/drawing/2014/main" id="{DFF77965-4468-4EDB-BB15-0B43C7ED1170}"/>
              </a:ext>
            </a:extLst>
          </p:cNvPr>
          <p:cNvSpPr>
            <a:spLocks noGrp="1"/>
          </p:cNvSpPr>
          <p:nvPr>
            <p:ph type="ftr" sz="quarter" idx="22"/>
          </p:nvPr>
        </p:nvSpPr>
        <p:spPr>
          <a:xfrm>
            <a:off x="0" y="6858000"/>
            <a:ext cx="0" cy="0"/>
          </a:xfrm>
        </p:spPr>
        <p:txBody>
          <a:bodyPr/>
          <a:lstStyle>
            <a:lvl1pPr>
              <a:defRPr sz="133">
                <a:noFill/>
              </a:defRPr>
            </a:lvl1pPr>
          </a:lstStyle>
          <a:p>
            <a:endParaRPr lang="en-GB" dirty="0"/>
          </a:p>
        </p:txBody>
      </p:sp>
      <p:sp>
        <p:nvSpPr>
          <p:cNvPr id="20" name="Pladsholder til dato 12" hidden="1">
            <a:extLst>
              <a:ext uri="{FF2B5EF4-FFF2-40B4-BE49-F238E27FC236}">
                <a16:creationId xmlns:a16="http://schemas.microsoft.com/office/drawing/2014/main" id="{F450F3E5-A67D-4EF2-9F55-E28390DE874F}"/>
              </a:ext>
            </a:extLst>
          </p:cNvPr>
          <p:cNvSpPr>
            <a:spLocks noGrp="1"/>
          </p:cNvSpPr>
          <p:nvPr>
            <p:ph type="dt" sz="half" idx="24"/>
          </p:nvPr>
        </p:nvSpPr>
        <p:spPr>
          <a:xfrm>
            <a:off x="0" y="6858000"/>
            <a:ext cx="0" cy="0"/>
          </a:xfrm>
        </p:spPr>
        <p:txBody>
          <a:bodyPr/>
          <a:lstStyle>
            <a:lvl1pPr>
              <a:defRPr sz="133">
                <a:noFill/>
              </a:defRPr>
            </a:lvl1pPr>
          </a:lstStyle>
          <a:p>
            <a:endParaRPr lang="en-GB" dirty="0"/>
          </a:p>
        </p:txBody>
      </p:sp>
      <p:sp>
        <p:nvSpPr>
          <p:cNvPr id="10" name="Text Placeholder logo">
            <a:extLst>
              <a:ext uri="{FF2B5EF4-FFF2-40B4-BE49-F238E27FC236}">
                <a16:creationId xmlns:a16="http://schemas.microsoft.com/office/drawing/2014/main" id="{E15DE9C6-B56E-45C2-A1AC-1F18BB0992BE}"/>
              </a:ext>
            </a:extLst>
          </p:cNvPr>
          <p:cNvSpPr>
            <a:spLocks noGrp="1"/>
          </p:cNvSpPr>
          <p:nvPr>
            <p:ph type="body" sz="quarter" idx="26" hasCustomPrompt="1"/>
          </p:nvPr>
        </p:nvSpPr>
        <p:spPr>
          <a:xfrm>
            <a:off x="11124952" y="6419232"/>
            <a:ext cx="489536" cy="134400"/>
          </a:xfrm>
          <a:blipFill>
            <a:blip r:embed="rId2">
              <a:extLst>
                <a:ext uri="{96DAC541-7B7A-43D3-8B79-37D633B846F1}">
                  <asvg:svgBlip xmlns:asvg="http://schemas.microsoft.com/office/drawing/2016/SVG/main" r:embed="rId3"/>
                </a:ext>
              </a:extLst>
            </a:blip>
            <a:stretch>
              <a:fillRect/>
            </a:stretch>
          </a:blipFill>
        </p:spPr>
        <p:txBody>
          <a:bodyPr/>
          <a:lstStyle>
            <a:lvl1pPr>
              <a:defRPr sz="133" b="0">
                <a:noFill/>
              </a:defRPr>
            </a:lvl1pPr>
          </a:lstStyle>
          <a:p>
            <a:pPr lvl="0"/>
            <a:r>
              <a:rPr lang="en-GB" dirty="0"/>
              <a:t>.</a:t>
            </a:r>
          </a:p>
        </p:txBody>
      </p:sp>
    </p:spTree>
    <p:extLst>
      <p:ext uri="{BB962C8B-B14F-4D97-AF65-F5344CB8AC3E}">
        <p14:creationId xmlns:p14="http://schemas.microsoft.com/office/powerpoint/2010/main" val="27927401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215">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D7B5B42-7771-478B-B707-451694DA9466}"/>
              </a:ext>
            </a:extLst>
          </p:cNvPr>
          <p:cNvSpPr>
            <a:spLocks noGrp="1"/>
          </p:cNvSpPr>
          <p:nvPr>
            <p:ph type="title" hasCustomPrompt="1"/>
          </p:nvPr>
        </p:nvSpPr>
        <p:spPr/>
        <p:txBody>
          <a:bodyPr/>
          <a:lstStyle>
            <a:lvl1pPr>
              <a:defRPr>
                <a:latin typeface="+mj-lt"/>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3" name="Content Placeholder 2"/>
          <p:cNvSpPr>
            <a:spLocks noGrp="1"/>
          </p:cNvSpPr>
          <p:nvPr>
            <p:ph idx="1" hasCustomPrompt="1"/>
          </p:nvPr>
        </p:nvSpPr>
        <p:spPr>
          <a:xfrm>
            <a:off x="575925" y="1372800"/>
            <a:ext cx="11038563"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856">
              <a:defRPr>
                <a:latin typeface="+mn-lt"/>
              </a:defRPr>
            </a:lvl6pPr>
            <a:lvl7pPr marL="1439856">
              <a:defRPr>
                <a:latin typeface="+mn-lt"/>
              </a:defRPr>
            </a:lvl7pPr>
            <a:lvl8pPr marL="1439856">
              <a:defRPr>
                <a:latin typeface="+mn-lt"/>
              </a:defRPr>
            </a:lvl8pPr>
            <a:lvl9pPr marL="1439856">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Text Placeholder 14"/>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2"/>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2F4B9A18-3031-4F61-A600-7506A7A2C712}"/>
              </a:ext>
            </a:extLst>
          </p:cNvPr>
          <p:cNvSpPr>
            <a:spLocks noGrp="1"/>
          </p:cNvSpPr>
          <p:nvPr>
            <p:ph type="dt" sz="half" idx="27"/>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C6F465A8-0790-45AE-B5DE-DE51F4564890}"/>
              </a:ext>
            </a:extLst>
          </p:cNvPr>
          <p:cNvSpPr>
            <a:spLocks noGrp="1"/>
          </p:cNvSpPr>
          <p:nvPr>
            <p:ph type="ftr" sz="quarter" idx="28"/>
          </p:nvPr>
        </p:nvSpPr>
        <p:spPr/>
        <p:txBody>
          <a:bodyPr/>
          <a:lstStyle/>
          <a:p>
            <a:pPr>
              <a:lnSpc>
                <a:spcPct val="95000"/>
              </a:lnSpc>
            </a:pPr>
            <a:endParaRPr lang="en-GB" dirty="0"/>
          </a:p>
        </p:txBody>
      </p:sp>
      <p:sp>
        <p:nvSpPr>
          <p:cNvPr id="7" name="Slide Number Placeholder 5 (FAST)">
            <a:extLst>
              <a:ext uri="{FF2B5EF4-FFF2-40B4-BE49-F238E27FC236}">
                <a16:creationId xmlns:a16="http://schemas.microsoft.com/office/drawing/2014/main" id="{2C601C15-AAC7-487F-A39F-A3A9C5C0AFAF}"/>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409487583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Baggund">
            <a:extLst>
              <a:ext uri="{FF2B5EF4-FFF2-40B4-BE49-F238E27FC236}">
                <a16:creationId xmlns:a16="http://schemas.microsoft.com/office/drawing/2014/main" id="{D36016C0-329D-4C37-9E53-C310AFC3E673}"/>
              </a:ext>
            </a:extLst>
          </p:cNvPr>
          <p:cNvSpPr/>
          <p:nvPr userDrawn="1"/>
        </p:nvSpPr>
        <p:spPr bwMode="ltGray">
          <a:xfrm>
            <a:off x="0" y="0"/>
            <a:ext cx="12191613"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3" name="Title 1">
            <a:extLst>
              <a:ext uri="{FF2B5EF4-FFF2-40B4-BE49-F238E27FC236}">
                <a16:creationId xmlns:a16="http://schemas.microsoft.com/office/drawing/2014/main" id="{8D7B5B42-7771-478B-B707-451694DA9466}"/>
              </a:ext>
            </a:extLst>
          </p:cNvPr>
          <p:cNvSpPr>
            <a:spLocks noGrp="1"/>
          </p:cNvSpPr>
          <p:nvPr>
            <p:ph type="title" hasCustomPrompt="1"/>
          </p:nvPr>
        </p:nvSpPr>
        <p:spPr/>
        <p:txBody>
          <a:bodyPr/>
          <a:lstStyle>
            <a:lvl1pPr>
              <a:defRPr>
                <a:latin typeface="+mj-lt"/>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3" name="Content Placeholder 2"/>
          <p:cNvSpPr>
            <a:spLocks noGrp="1"/>
          </p:cNvSpPr>
          <p:nvPr>
            <p:ph idx="1" hasCustomPrompt="1"/>
          </p:nvPr>
        </p:nvSpPr>
        <p:spPr>
          <a:xfrm>
            <a:off x="575925" y="1372800"/>
            <a:ext cx="11038563"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856">
              <a:defRPr>
                <a:latin typeface="+mn-lt"/>
              </a:defRPr>
            </a:lvl6pPr>
            <a:lvl7pPr marL="1439856">
              <a:defRPr>
                <a:latin typeface="+mn-lt"/>
              </a:defRPr>
            </a:lvl7pPr>
            <a:lvl8pPr marL="1439856">
              <a:defRPr>
                <a:latin typeface="+mn-lt"/>
              </a:defRPr>
            </a:lvl8pPr>
            <a:lvl9pPr marL="1439856">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Text Placeholder 14"/>
          <p:cNvSpPr>
            <a:spLocks noGrp="1"/>
          </p:cNvSpPr>
          <p:nvPr>
            <p:ph type="body" sz="quarter" idx="26" hasCustomPrompt="1"/>
          </p:nvPr>
        </p:nvSpPr>
        <p:spPr>
          <a:xfrm>
            <a:off x="998270" y="6081601"/>
            <a:ext cx="5327306" cy="489879"/>
          </a:xfrm>
        </p:spPr>
        <p:txBody>
          <a:bodyPr anchor="b" anchorCtr="0"/>
          <a:lstStyle>
            <a:lvl1pPr marL="0" indent="0">
              <a:lnSpc>
                <a:spcPct val="95000"/>
              </a:lnSpc>
              <a:spcBef>
                <a:spcPts val="0"/>
              </a:spcBef>
              <a:buNone/>
              <a:defRPr sz="800" b="0" baseline="0">
                <a:solidFill>
                  <a:schemeClr val="tx2"/>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2F4B9A18-3031-4F61-A600-7506A7A2C712}"/>
              </a:ext>
            </a:extLst>
          </p:cNvPr>
          <p:cNvSpPr>
            <a:spLocks noGrp="1"/>
          </p:cNvSpPr>
          <p:nvPr>
            <p:ph type="dt" sz="half" idx="27"/>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C6F465A8-0790-45AE-B5DE-DE51F4564890}"/>
              </a:ext>
            </a:extLst>
          </p:cNvPr>
          <p:cNvSpPr>
            <a:spLocks noGrp="1"/>
          </p:cNvSpPr>
          <p:nvPr>
            <p:ph type="ftr" sz="quarter" idx="28"/>
          </p:nvPr>
        </p:nvSpPr>
        <p:spPr/>
        <p:txBody>
          <a:bodyPr/>
          <a:lstStyle/>
          <a:p>
            <a:pPr>
              <a:lnSpc>
                <a:spcPct val="95000"/>
              </a:lnSpc>
            </a:pPr>
            <a:endParaRPr lang="en-GB" dirty="0"/>
          </a:p>
        </p:txBody>
      </p:sp>
      <p:sp>
        <p:nvSpPr>
          <p:cNvPr id="8" name="Slide Number Placeholder 5 (FAST)">
            <a:extLst>
              <a:ext uri="{FF2B5EF4-FFF2-40B4-BE49-F238E27FC236}">
                <a16:creationId xmlns:a16="http://schemas.microsoft.com/office/drawing/2014/main" id="{41AAAC4F-9DD3-4852-9B3E-BFD2B816730C}"/>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pic>
        <p:nvPicPr>
          <p:cNvPr id="9" name="Logo">
            <a:extLst>
              <a:ext uri="{FF2B5EF4-FFF2-40B4-BE49-F238E27FC236}">
                <a16:creationId xmlns:a16="http://schemas.microsoft.com/office/drawing/2014/main" id="{79EB6E37-ECA3-4E0D-AB3D-C6F9B4A2F2D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4952" y="6419745"/>
            <a:ext cx="489536" cy="133889"/>
          </a:xfrm>
          <a:prstGeom prst="rect">
            <a:avLst/>
          </a:prstGeom>
        </p:spPr>
      </p:pic>
    </p:spTree>
    <p:extLst>
      <p:ext uri="{BB962C8B-B14F-4D97-AF65-F5344CB8AC3E}">
        <p14:creationId xmlns:p14="http://schemas.microsoft.com/office/powerpoint/2010/main" val="64025388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AF2ECDF-1B89-4873-8C29-702E24E546FE}"/>
              </a:ext>
            </a:extLst>
          </p:cNvPr>
          <p:cNvSpPr>
            <a:spLocks noGrp="1"/>
          </p:cNvSpPr>
          <p:nvPr>
            <p:ph type="title" hasCustomPrompt="1"/>
          </p:nvPr>
        </p:nvSpPr>
        <p:spPr/>
        <p:txBody>
          <a:bodyPr/>
          <a:lstStyle>
            <a:lvl1pPr>
              <a:defRPr>
                <a:latin typeface="+mj-lt"/>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5925"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856">
              <a:defRPr>
                <a:latin typeface="+mn-lt"/>
              </a:defRPr>
            </a:lvl6pPr>
            <a:lvl7pPr marL="1439856">
              <a:defRPr>
                <a:latin typeface="+mn-lt"/>
              </a:defRPr>
            </a:lvl7pPr>
            <a:lvl8pPr marL="1439856">
              <a:defRPr>
                <a:latin typeface="+mn-lt"/>
              </a:defRPr>
            </a:lvl8pPr>
            <a:lvl9pPr marL="1439856">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3"/>
          <p:cNvSpPr>
            <a:spLocks noGrp="1"/>
          </p:cNvSpPr>
          <p:nvPr>
            <p:ph idx="29" hasCustomPrompt="1"/>
          </p:nvPr>
        </p:nvSpPr>
        <p:spPr>
          <a:xfrm>
            <a:off x="6431163"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856">
              <a:defRPr>
                <a:latin typeface="+mn-lt"/>
              </a:defRPr>
            </a:lvl6pPr>
            <a:lvl7pPr marL="1439856">
              <a:defRPr>
                <a:latin typeface="+mn-lt"/>
              </a:defRPr>
            </a:lvl7pPr>
            <a:lvl8pPr marL="1439856">
              <a:defRPr>
                <a:latin typeface="+mn-lt"/>
              </a:defRPr>
            </a:lvl8pPr>
            <a:lvl9pPr marL="1439856">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Text Placeholder 14">
            <a:extLst>
              <a:ext uri="{FF2B5EF4-FFF2-40B4-BE49-F238E27FC236}">
                <a16:creationId xmlns:a16="http://schemas.microsoft.com/office/drawing/2014/main" id="{9F714630-8AA7-4D22-97B5-AFB4270C37B7}"/>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1"/>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81FBDBDC-FA75-4FF7-840E-C198C8297EC5}"/>
              </a:ext>
            </a:extLst>
          </p:cNvPr>
          <p:cNvSpPr>
            <a:spLocks noGrp="1"/>
          </p:cNvSpPr>
          <p:nvPr>
            <p:ph type="dt" sz="half" idx="30"/>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C1113DC2-7993-41A9-98A7-F459F2496C53}"/>
              </a:ext>
            </a:extLst>
          </p:cNvPr>
          <p:cNvSpPr>
            <a:spLocks noGrp="1"/>
          </p:cNvSpPr>
          <p:nvPr>
            <p:ph type="ftr" sz="quarter" idx="31"/>
          </p:nvPr>
        </p:nvSpPr>
        <p:spPr/>
        <p:txBody>
          <a:bodyPr/>
          <a:lstStyle/>
          <a:p>
            <a:pPr>
              <a:lnSpc>
                <a:spcPct val="95000"/>
              </a:lnSpc>
            </a:pPr>
            <a:endParaRPr lang="en-GB" dirty="0"/>
          </a:p>
        </p:txBody>
      </p:sp>
      <p:sp>
        <p:nvSpPr>
          <p:cNvPr id="8" name="Slide Number Placeholder 5 (FAST)">
            <a:extLst>
              <a:ext uri="{FF2B5EF4-FFF2-40B4-BE49-F238E27FC236}">
                <a16:creationId xmlns:a16="http://schemas.microsoft.com/office/drawing/2014/main" id="{5348328E-6517-4208-A8F7-49B423B926EB}"/>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519835511"/>
      </p:ext>
    </p:extLst>
  </p:cSld>
  <p:clrMapOvr>
    <a:masterClrMapping/>
  </p:clrMapOvr>
  <p:extLst>
    <p:ext uri="{DCECCB84-F9BA-43D5-87BE-67443E8EF086}">
      <p15:sldGuideLst xmlns:p15="http://schemas.microsoft.com/office/powerpoint/2012/main">
        <p15:guide id="7" pos="2721">
          <p15:clr>
            <a:srgbClr val="FBAE40"/>
          </p15:clr>
        </p15:guide>
        <p15:guide id="8" pos="30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Colour)">
    <p:spTree>
      <p:nvGrpSpPr>
        <p:cNvPr id="1" name=""/>
        <p:cNvGrpSpPr/>
        <p:nvPr/>
      </p:nvGrpSpPr>
      <p:grpSpPr>
        <a:xfrm>
          <a:off x="0" y="0"/>
          <a:ext cx="0" cy="0"/>
          <a:chOff x="0" y="0"/>
          <a:chExt cx="0" cy="0"/>
        </a:xfrm>
      </p:grpSpPr>
      <p:sp>
        <p:nvSpPr>
          <p:cNvPr id="12" name="Baggrund"/>
          <p:cNvSpPr/>
          <p:nvPr userDrawn="1"/>
        </p:nvSpPr>
        <p:spPr>
          <a:xfrm>
            <a:off x="0" y="0"/>
            <a:ext cx="6095207"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Orsted Sans Office" panose="00000500000000000000" pitchFamily="2" charset="0"/>
              <a:cs typeface="Arial" panose="020B0604020202020204" pitchFamily="34" charset="0"/>
              <a:sym typeface="Orsted Sans Office" panose="00000500000000000000" pitchFamily="2" charset="0"/>
            </a:endParaRPr>
          </a:p>
        </p:txBody>
      </p:sp>
      <p:sp>
        <p:nvSpPr>
          <p:cNvPr id="10" name="Title 1">
            <a:extLst>
              <a:ext uri="{FF2B5EF4-FFF2-40B4-BE49-F238E27FC236}">
                <a16:creationId xmlns:a16="http://schemas.microsoft.com/office/drawing/2014/main" id="{205C9A02-46F5-4F1E-BC34-1CE77859B616}"/>
              </a:ext>
            </a:extLst>
          </p:cNvPr>
          <p:cNvSpPr>
            <a:spLocks noGrp="1"/>
          </p:cNvSpPr>
          <p:nvPr>
            <p:ph type="title" hasCustomPrompt="1"/>
          </p:nvPr>
        </p:nvSpPr>
        <p:spPr>
          <a:xfrm>
            <a:off x="575925" y="336000"/>
            <a:ext cx="5182776"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5924"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5pPr>
            <a:lvl6pPr>
              <a:defRPr>
                <a:solidFill>
                  <a:schemeClr val="tx2"/>
                </a:solidFill>
                <a:latin typeface="+mn-lt"/>
              </a:defRPr>
            </a:lvl6pPr>
            <a:lvl7pPr>
              <a:defRPr>
                <a:solidFill>
                  <a:schemeClr val="tx2"/>
                </a:solidFill>
                <a:latin typeface="+mn-lt"/>
              </a:defRPr>
            </a:lvl7pPr>
            <a:lvl8pPr>
              <a:defRPr>
                <a:solidFill>
                  <a:schemeClr val="tx2"/>
                </a:solidFill>
                <a:latin typeface="+mn-lt"/>
              </a:defRPr>
            </a:lvl8pPr>
            <a:lvl9pPr>
              <a:defRPr>
                <a:solidFill>
                  <a:schemeClr val="tx2"/>
                </a:solidFill>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3"/>
          <p:cNvSpPr>
            <a:spLocks noGrp="1"/>
          </p:cNvSpPr>
          <p:nvPr>
            <p:ph idx="29" hasCustomPrompt="1"/>
          </p:nvPr>
        </p:nvSpPr>
        <p:spPr>
          <a:xfrm>
            <a:off x="6431163"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856" indent="-287971">
              <a:lnSpc>
                <a:spcPct val="100000"/>
              </a:lnSpc>
              <a:buFont typeface="Arial" panose="020B0604020202020204" pitchFamily="34" charset="0"/>
              <a:buChar char="•"/>
              <a:defRPr sz="1333">
                <a:latin typeface="+mn-lt"/>
              </a:defRPr>
            </a:lvl6pPr>
            <a:lvl7pPr marL="1439856" indent="-287971">
              <a:lnSpc>
                <a:spcPct val="100000"/>
              </a:lnSpc>
              <a:buFont typeface="Arial" panose="020B0604020202020204" pitchFamily="34" charset="0"/>
              <a:buChar char="•"/>
              <a:defRPr sz="1333">
                <a:latin typeface="+mn-lt"/>
              </a:defRPr>
            </a:lvl7pPr>
            <a:lvl8pPr marL="1439856" indent="-287971">
              <a:lnSpc>
                <a:spcPct val="100000"/>
              </a:lnSpc>
              <a:buFont typeface="Arial" panose="020B0604020202020204" pitchFamily="34" charset="0"/>
              <a:buChar char="•"/>
              <a:defRPr sz="1333">
                <a:latin typeface="+mn-lt"/>
              </a:defRPr>
            </a:lvl8pPr>
            <a:lvl9pPr marL="1439856" indent="-287971">
              <a:lnSpc>
                <a:spcPct val="100000"/>
              </a:lnSpc>
              <a:buFont typeface="Arial" panose="020B0604020202020204" pitchFamily="34" charset="0"/>
              <a:buChar char="•"/>
              <a:defRPr sz="1333">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270" y="6081184"/>
            <a:ext cx="5327306"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5DC195C5-90D2-493A-A2AC-5CE7E6DAD698}"/>
              </a:ext>
            </a:extLst>
          </p:cNvPr>
          <p:cNvSpPr>
            <a:spLocks noGrp="1"/>
          </p:cNvSpPr>
          <p:nvPr>
            <p:ph type="dt" sz="half" idx="30"/>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CB61A5DD-8AF0-4247-9A9E-E145137DBE52}"/>
              </a:ext>
            </a:extLst>
          </p:cNvPr>
          <p:cNvSpPr>
            <a:spLocks noGrp="1"/>
          </p:cNvSpPr>
          <p:nvPr>
            <p:ph type="ftr" sz="quarter" idx="31"/>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14E8FCED-203A-457F-9F78-815525BBBE82}"/>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4055681925"/>
      </p:ext>
    </p:extLst>
  </p:cSld>
  <p:clrMapOvr>
    <a:masterClrMapping/>
  </p:clrMapOvr>
  <p:extLst>
    <p:ext uri="{DCECCB84-F9BA-43D5-87BE-67443E8EF086}">
      <p15:sldGuideLst xmlns:p15="http://schemas.microsoft.com/office/powerpoint/2012/main">
        <p15:guide id="6" pos="2721">
          <p15:clr>
            <a:srgbClr val="FBAE40"/>
          </p15:clr>
        </p15:guide>
        <p15:guide id="7" pos="303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Colour)">
    <p:spTree>
      <p:nvGrpSpPr>
        <p:cNvPr id="1" name=""/>
        <p:cNvGrpSpPr/>
        <p:nvPr/>
      </p:nvGrpSpPr>
      <p:grpSpPr>
        <a:xfrm>
          <a:off x="0" y="0"/>
          <a:ext cx="0" cy="0"/>
          <a:chOff x="0" y="0"/>
          <a:chExt cx="0" cy="0"/>
        </a:xfrm>
      </p:grpSpPr>
      <p:sp>
        <p:nvSpPr>
          <p:cNvPr id="12" name="Baggrund"/>
          <p:cNvSpPr/>
          <p:nvPr userDrawn="1"/>
        </p:nvSpPr>
        <p:spPr>
          <a:xfrm>
            <a:off x="0" y="0"/>
            <a:ext cx="60952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Orsted Sans Office" panose="00000500000000000000" pitchFamily="2" charset="0"/>
              <a:cs typeface="Arial" panose="020B0604020202020204" pitchFamily="34" charset="0"/>
              <a:sym typeface="Orsted Sans Office" panose="00000500000000000000" pitchFamily="2" charset="0"/>
            </a:endParaRPr>
          </a:p>
        </p:txBody>
      </p:sp>
      <p:sp>
        <p:nvSpPr>
          <p:cNvPr id="10" name="Title 1">
            <a:extLst>
              <a:ext uri="{FF2B5EF4-FFF2-40B4-BE49-F238E27FC236}">
                <a16:creationId xmlns:a16="http://schemas.microsoft.com/office/drawing/2014/main" id="{205C9A02-46F5-4F1E-BC34-1CE77859B616}"/>
              </a:ext>
            </a:extLst>
          </p:cNvPr>
          <p:cNvSpPr>
            <a:spLocks noGrp="1"/>
          </p:cNvSpPr>
          <p:nvPr>
            <p:ph type="title" hasCustomPrompt="1"/>
          </p:nvPr>
        </p:nvSpPr>
        <p:spPr>
          <a:xfrm>
            <a:off x="575925" y="336000"/>
            <a:ext cx="5182776" cy="768000"/>
          </a:xfrm>
        </p:spPr>
        <p:txBody>
          <a:bodyPr/>
          <a:lstStyle>
            <a:lvl1pPr>
              <a:defRPr>
                <a:solidFill>
                  <a:schemeClr val="bg1"/>
                </a:solidFill>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5924"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bg1"/>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bg1"/>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bg1"/>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bg1"/>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bg1"/>
                </a:solidFill>
                <a:latin typeface="+mn-lt"/>
                <a:cs typeface="Arial" panose="020B0604020202020204" pitchFamily="34" charset="0"/>
                <a:sym typeface="Orsted Sans Office" panose="00000500000000000000" pitchFamily="2" charset="0"/>
              </a:defRPr>
            </a:lvl5pPr>
            <a:lvl6pPr>
              <a:defRPr sz="1333">
                <a:solidFill>
                  <a:schemeClr val="bg1"/>
                </a:solidFill>
                <a:latin typeface="+mn-lt"/>
              </a:defRPr>
            </a:lvl6pPr>
            <a:lvl7pPr>
              <a:defRPr sz="1333">
                <a:solidFill>
                  <a:schemeClr val="bg1"/>
                </a:solidFill>
                <a:latin typeface="+mn-lt"/>
              </a:defRPr>
            </a:lvl7pPr>
            <a:lvl8pPr>
              <a:defRPr sz="1333">
                <a:solidFill>
                  <a:schemeClr val="bg1"/>
                </a:solidFill>
                <a:latin typeface="+mn-lt"/>
              </a:defRPr>
            </a:lvl8pPr>
            <a:lvl9pPr>
              <a:defRPr sz="1333">
                <a:solidFill>
                  <a:schemeClr val="bg1"/>
                </a:solidFill>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3"/>
          <p:cNvSpPr>
            <a:spLocks noGrp="1"/>
          </p:cNvSpPr>
          <p:nvPr>
            <p:ph idx="29" hasCustomPrompt="1"/>
          </p:nvPr>
        </p:nvSpPr>
        <p:spPr>
          <a:xfrm>
            <a:off x="6431163"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a:lnSpc>
                <a:spcPct val="100000"/>
              </a:lnSpc>
              <a:spcBef>
                <a:spcPts val="0"/>
              </a:spcBef>
              <a:defRPr sz="1333">
                <a:solidFill>
                  <a:schemeClr val="tx2"/>
                </a:solidFill>
                <a:latin typeface="+mn-lt"/>
                <a:cs typeface="Arial" panose="020B0604020202020204" pitchFamily="34" charset="0"/>
                <a:sym typeface="Orsted Sans Office" panose="00000500000000000000" pitchFamily="2" charset="0"/>
              </a:defRPr>
            </a:lvl5pPr>
            <a:lvl6pPr>
              <a:defRPr sz="1333">
                <a:latin typeface="+mn-lt"/>
              </a:defRPr>
            </a:lvl6pPr>
            <a:lvl7pPr>
              <a:defRPr sz="1333">
                <a:latin typeface="+mn-lt"/>
              </a:defRPr>
            </a:lvl7pPr>
            <a:lvl8pPr>
              <a:defRPr sz="1333">
                <a:latin typeface="+mn-lt"/>
              </a:defRPr>
            </a:lvl8pPr>
            <a:lvl9pPr>
              <a:defRPr sz="1333">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270" y="6081600"/>
            <a:ext cx="4760431" cy="489600"/>
          </a:xfrm>
        </p:spPr>
        <p:txBody>
          <a:bodyPr anchor="b" anchorCtr="0"/>
          <a:lstStyle>
            <a:lvl1pPr marL="0" indent="0">
              <a:lnSpc>
                <a:spcPct val="95000"/>
              </a:lnSpc>
              <a:spcBef>
                <a:spcPts val="0"/>
              </a:spcBef>
              <a:buNone/>
              <a:defRPr sz="800" b="0" baseline="0">
                <a:solidFill>
                  <a:schemeClr val="bg1"/>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A688DF04-6FCB-499F-A324-ED1263F151EB}"/>
              </a:ext>
            </a:extLst>
          </p:cNvPr>
          <p:cNvSpPr>
            <a:spLocks noGrp="1"/>
          </p:cNvSpPr>
          <p:nvPr>
            <p:ph type="dt" sz="half" idx="30"/>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81A263B8-B88C-4569-BE36-64920329F4C4}"/>
              </a:ext>
            </a:extLst>
          </p:cNvPr>
          <p:cNvSpPr>
            <a:spLocks noGrp="1"/>
          </p:cNvSpPr>
          <p:nvPr>
            <p:ph type="ftr" sz="quarter" idx="31"/>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23C38ED7-BB51-4D7D-9311-F599A1B1100C}"/>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bg1"/>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bg1"/>
              </a:solidFill>
              <a:latin typeface="+mn-lt"/>
              <a:ea typeface="+mn-ea"/>
              <a:cs typeface="+mn-cs"/>
            </a:endParaRPr>
          </a:p>
        </p:txBody>
      </p:sp>
    </p:spTree>
    <p:extLst>
      <p:ext uri="{BB962C8B-B14F-4D97-AF65-F5344CB8AC3E}">
        <p14:creationId xmlns:p14="http://schemas.microsoft.com/office/powerpoint/2010/main" val="2624655848"/>
      </p:ext>
    </p:extLst>
  </p:cSld>
  <p:clrMapOvr>
    <a:masterClrMapping/>
  </p:clrMapOvr>
  <p:extLst>
    <p:ext uri="{DCECCB84-F9BA-43D5-87BE-67443E8EF086}">
      <p15:sldGuideLst xmlns:p15="http://schemas.microsoft.com/office/powerpoint/2012/main">
        <p15:guide id="6" pos="2721">
          <p15:clr>
            <a:srgbClr val="FBAE40"/>
          </p15:clr>
        </p15:guide>
        <p15:guide id="7" pos="303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Colour)">
    <p:spTree>
      <p:nvGrpSpPr>
        <p:cNvPr id="1" name=""/>
        <p:cNvGrpSpPr/>
        <p:nvPr/>
      </p:nvGrpSpPr>
      <p:grpSpPr>
        <a:xfrm>
          <a:off x="0" y="0"/>
          <a:ext cx="0" cy="0"/>
          <a:chOff x="0" y="0"/>
          <a:chExt cx="0" cy="0"/>
        </a:xfrm>
      </p:grpSpPr>
      <p:sp>
        <p:nvSpPr>
          <p:cNvPr id="11" name="Baggrund 1">
            <a:extLst>
              <a:ext uri="{FF2B5EF4-FFF2-40B4-BE49-F238E27FC236}">
                <a16:creationId xmlns:a16="http://schemas.microsoft.com/office/drawing/2014/main" id="{1352FE20-58C7-4C02-A5B9-188FFECA9C70}"/>
              </a:ext>
            </a:extLst>
          </p:cNvPr>
          <p:cNvSpPr/>
          <p:nvPr userDrawn="1"/>
        </p:nvSpPr>
        <p:spPr>
          <a:xfrm>
            <a:off x="6156670" y="1110392"/>
            <a:ext cx="6033744" cy="4972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Orsted Sans Office" panose="00000500000000000000" pitchFamily="2" charset="0"/>
              <a:cs typeface="Arial" panose="020B0604020202020204" pitchFamily="34" charset="0"/>
              <a:sym typeface="Orsted Sans Office" panose="00000500000000000000" pitchFamily="2" charset="0"/>
            </a:endParaRPr>
          </a:p>
        </p:txBody>
      </p:sp>
      <p:sp>
        <p:nvSpPr>
          <p:cNvPr id="12" name="Baggrund 1"/>
          <p:cNvSpPr/>
          <p:nvPr userDrawn="1"/>
        </p:nvSpPr>
        <p:spPr>
          <a:xfrm>
            <a:off x="1" y="1110392"/>
            <a:ext cx="6033744" cy="4972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lnSpc>
                <a:spcPct val="95000"/>
              </a:lnSpc>
              <a:spcBef>
                <a:spcPts val="2000"/>
              </a:spcBef>
            </a:pPr>
            <a:endParaRPr lang="en-GB" sz="1733" noProof="0" dirty="0">
              <a:latin typeface="Orsted Sans Office" panose="00000500000000000000" pitchFamily="2" charset="0"/>
              <a:cs typeface="Arial" panose="020B0604020202020204" pitchFamily="34" charset="0"/>
              <a:sym typeface="Orsted Sans Office" panose="00000500000000000000" pitchFamily="2" charset="0"/>
            </a:endParaRPr>
          </a:p>
        </p:txBody>
      </p:sp>
      <p:sp>
        <p:nvSpPr>
          <p:cNvPr id="10" name="Title 9">
            <a:extLst>
              <a:ext uri="{FF2B5EF4-FFF2-40B4-BE49-F238E27FC236}">
                <a16:creationId xmlns:a16="http://schemas.microsoft.com/office/drawing/2014/main" id="{205C9A02-46F5-4F1E-BC34-1CE77859B616}"/>
              </a:ext>
            </a:extLst>
          </p:cNvPr>
          <p:cNvSpPr>
            <a:spLocks noGrp="1"/>
          </p:cNvSpPr>
          <p:nvPr>
            <p:ph type="title" hasCustomPrompt="1"/>
          </p:nvPr>
        </p:nvSpPr>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5924"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marL="1439856" indent="-287971">
              <a:lnSpc>
                <a:spcPct val="100000"/>
              </a:lnSpc>
              <a:buFont typeface="Arial" panose="020B0604020202020204" pitchFamily="34" charset="0"/>
              <a:buChar char="•"/>
              <a:defRPr>
                <a:latin typeface="+mn-lt"/>
              </a:defRPr>
            </a:lvl6pPr>
            <a:lvl7pPr marL="1439856" indent="-287971">
              <a:lnSpc>
                <a:spcPct val="100000"/>
              </a:lnSpc>
              <a:buFont typeface="Arial" panose="020B0604020202020204" pitchFamily="34" charset="0"/>
              <a:buChar char="•"/>
              <a:defRPr>
                <a:latin typeface="+mn-lt"/>
              </a:defRPr>
            </a:lvl7pPr>
            <a:lvl8pPr marL="1439856" indent="-287971">
              <a:lnSpc>
                <a:spcPct val="100000"/>
              </a:lnSpc>
              <a:buFont typeface="Arial" panose="020B0604020202020204" pitchFamily="34" charset="0"/>
              <a:buChar char="•"/>
              <a:defRPr>
                <a:latin typeface="+mn-lt"/>
              </a:defRPr>
            </a:lvl8pPr>
            <a:lvl9pPr indent="-287971">
              <a:lnSpc>
                <a:spcPct val="100000"/>
              </a:lnSpc>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5" name="Content Placeholder 3"/>
          <p:cNvSpPr>
            <a:spLocks noGrp="1"/>
          </p:cNvSpPr>
          <p:nvPr>
            <p:ph idx="29" hasCustomPrompt="1"/>
          </p:nvPr>
        </p:nvSpPr>
        <p:spPr>
          <a:xfrm>
            <a:off x="6431163"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a:p>
            <a:pPr lvl="4"/>
            <a:endParaRPr lang="en-GB" noProof="0" dirty="0"/>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20250336-BCA5-4C68-91FE-23C5B1723963}"/>
              </a:ext>
            </a:extLst>
          </p:cNvPr>
          <p:cNvSpPr>
            <a:spLocks noGrp="1"/>
          </p:cNvSpPr>
          <p:nvPr>
            <p:ph type="dt" sz="half" idx="30"/>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1E97DDBC-BDD2-45A0-92D2-5D413E124658}"/>
              </a:ext>
            </a:extLst>
          </p:cNvPr>
          <p:cNvSpPr>
            <a:spLocks noGrp="1"/>
          </p:cNvSpPr>
          <p:nvPr>
            <p:ph type="ftr" sz="quarter" idx="31"/>
          </p:nvPr>
        </p:nvSpPr>
        <p:spPr/>
        <p:txBody>
          <a:bodyPr/>
          <a:lstStyle/>
          <a:p>
            <a:pPr>
              <a:lnSpc>
                <a:spcPct val="95000"/>
              </a:lnSpc>
            </a:pPr>
            <a:endParaRPr lang="en-GB" dirty="0"/>
          </a:p>
        </p:txBody>
      </p:sp>
      <p:sp>
        <p:nvSpPr>
          <p:cNvPr id="13" name="Slide Number Placeholder 5 (FAST)">
            <a:extLst>
              <a:ext uri="{FF2B5EF4-FFF2-40B4-BE49-F238E27FC236}">
                <a16:creationId xmlns:a16="http://schemas.microsoft.com/office/drawing/2014/main" id="{BBA7531A-6144-4B03-8510-B075DA49F588}"/>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109143566"/>
      </p:ext>
    </p:extLst>
  </p:cSld>
  <p:clrMapOvr>
    <a:masterClrMapping/>
  </p:clrMapOvr>
  <p:extLst>
    <p:ext uri="{DCECCB84-F9BA-43D5-87BE-67443E8EF086}">
      <p15:sldGuideLst xmlns:p15="http://schemas.microsoft.com/office/powerpoint/2012/main">
        <p15:guide id="1" orient="horz" pos="158">
          <p15:clr>
            <a:srgbClr val="FBAE40"/>
          </p15:clr>
        </p15:guide>
        <p15:guide id="2" pos="272">
          <p15:clr>
            <a:srgbClr val="FBAE40"/>
          </p15:clr>
        </p15:guide>
        <p15:guide id="3" orient="horz" pos="522">
          <p15:clr>
            <a:srgbClr val="FBAE40"/>
          </p15:clr>
        </p15:guide>
        <p15:guide id="4" orient="horz" pos="647">
          <p15:clr>
            <a:srgbClr val="FBAE40"/>
          </p15:clr>
        </p15:guide>
        <p15:guide id="6" pos="2721">
          <p15:clr>
            <a:srgbClr val="FBAE40"/>
          </p15:clr>
        </p15:guide>
        <p15:guide id="7" pos="303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icture righ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05C9A02-46F5-4F1E-BC34-1CE77859B616}"/>
              </a:ext>
            </a:extLst>
          </p:cNvPr>
          <p:cNvSpPr>
            <a:spLocks noGrp="1"/>
          </p:cNvSpPr>
          <p:nvPr>
            <p:ph type="title" hasCustomPrompt="1"/>
          </p:nvPr>
        </p:nvSpPr>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p:cNvSpPr>
            <a:spLocks noGrp="1"/>
          </p:cNvSpPr>
          <p:nvPr>
            <p:ph idx="1" hasCustomPrompt="1"/>
          </p:nvPr>
        </p:nvSpPr>
        <p:spPr>
          <a:xfrm>
            <a:off x="575925"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3" name="Picture Placeholder 2">
            <a:extLst>
              <a:ext uri="{FF2B5EF4-FFF2-40B4-BE49-F238E27FC236}">
                <a16:creationId xmlns:a16="http://schemas.microsoft.com/office/drawing/2014/main" id="{D45C5449-5351-4BC4-A062-46B47AB9E0AC}"/>
              </a:ext>
            </a:extLst>
          </p:cNvPr>
          <p:cNvSpPr>
            <a:spLocks noGrp="1"/>
          </p:cNvSpPr>
          <p:nvPr>
            <p:ph type="pic" sz="quarter" idx="33" hasCustomPrompt="1"/>
          </p:nvPr>
        </p:nvSpPr>
        <p:spPr>
          <a:xfrm>
            <a:off x="6152799" y="1372800"/>
            <a:ext cx="6037614" cy="4560000"/>
          </a:xfrm>
          <a:solidFill>
            <a:schemeClr val="bg2"/>
          </a:solidFill>
        </p:spPr>
        <p:txBody>
          <a:bodyPr lIns="216000" tIns="648000" rIns="216000" bIns="0" anchor="ctr" anchorCtr="0"/>
          <a:lstStyle>
            <a:lvl1pPr marL="0" indent="0" algn="ctr">
              <a:spcAft>
                <a:spcPts val="0"/>
              </a:spcAft>
              <a:buNone/>
              <a:defRPr sz="1333" b="0">
                <a:latin typeface="Orsted Sans Office" panose="00000500000000000000" pitchFamily="2" charset="0"/>
              </a:defRPr>
            </a:lvl1pPr>
          </a:lstStyle>
          <a:p>
            <a:r>
              <a:rPr lang="en-GB" dirty="0"/>
              <a:t>Click icon to add picture</a:t>
            </a:r>
            <a:br>
              <a:rPr lang="en-GB" dirty="0"/>
            </a:br>
            <a:r>
              <a:rPr lang="en-GB" dirty="0"/>
              <a:t>or click on frame and insert picture via Templafy Images</a:t>
            </a:r>
          </a:p>
        </p:txBody>
      </p:sp>
      <p:sp>
        <p:nvSpPr>
          <p:cNvPr id="2" name="Date Placeholder 1">
            <a:extLst>
              <a:ext uri="{FF2B5EF4-FFF2-40B4-BE49-F238E27FC236}">
                <a16:creationId xmlns:a16="http://schemas.microsoft.com/office/drawing/2014/main" id="{D8EB20DF-455E-45F0-BA0A-31B71287B052}"/>
              </a:ext>
            </a:extLst>
          </p:cNvPr>
          <p:cNvSpPr>
            <a:spLocks noGrp="1"/>
          </p:cNvSpPr>
          <p:nvPr>
            <p:ph type="dt" sz="half" idx="34"/>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94F6D1BE-B971-41F3-8D86-92918FC6C542}"/>
              </a:ext>
            </a:extLst>
          </p:cNvPr>
          <p:cNvSpPr>
            <a:spLocks noGrp="1"/>
          </p:cNvSpPr>
          <p:nvPr>
            <p:ph type="ftr" sz="quarter" idx="35"/>
          </p:nvPr>
        </p:nvSpPr>
        <p:spPr/>
        <p:txBody>
          <a:bodyPr/>
          <a:lstStyle/>
          <a:p>
            <a:pPr>
              <a:lnSpc>
                <a:spcPct val="95000"/>
              </a:lnSpc>
            </a:pPr>
            <a:endParaRPr lang="en-GB" dirty="0"/>
          </a:p>
        </p:txBody>
      </p:sp>
      <p:sp>
        <p:nvSpPr>
          <p:cNvPr id="8" name="Slide Number Placeholder 5 (FAST)">
            <a:extLst>
              <a:ext uri="{FF2B5EF4-FFF2-40B4-BE49-F238E27FC236}">
                <a16:creationId xmlns:a16="http://schemas.microsoft.com/office/drawing/2014/main" id="{D4919216-61E8-4FD6-9705-5838E99F225F}"/>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038288766"/>
      </p:ext>
    </p:extLst>
  </p:cSld>
  <p:clrMapOvr>
    <a:masterClrMapping/>
  </p:clrMapOvr>
  <p:extLst>
    <p:ext uri="{DCECCB84-F9BA-43D5-87BE-67443E8EF086}">
      <p15:sldGuideLst xmlns:p15="http://schemas.microsoft.com/office/powerpoint/2012/main">
        <p15:guide id="6" pos="2721">
          <p15:clr>
            <a:srgbClr val="FBAE40"/>
          </p15:clr>
        </p15:guide>
        <p15:guide id="7" pos="290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05C9A02-46F5-4F1E-BC34-1CE77859B616}"/>
              </a:ext>
            </a:extLst>
          </p:cNvPr>
          <p:cNvSpPr>
            <a:spLocks noGrp="1"/>
          </p:cNvSpPr>
          <p:nvPr>
            <p:ph type="title" hasCustomPrompt="1"/>
          </p:nvPr>
        </p:nvSpPr>
        <p:spPr>
          <a:xfrm>
            <a:off x="575925" y="336000"/>
            <a:ext cx="11038563"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6" name="Content Placeholder 1">
            <a:extLst>
              <a:ext uri="{FF2B5EF4-FFF2-40B4-BE49-F238E27FC236}">
                <a16:creationId xmlns:a16="http://schemas.microsoft.com/office/drawing/2014/main" id="{A76E64DB-665E-484F-915F-C28A419F273A}"/>
              </a:ext>
            </a:extLst>
          </p:cNvPr>
          <p:cNvSpPr>
            <a:spLocks noGrp="1"/>
          </p:cNvSpPr>
          <p:nvPr>
            <p:ph idx="1" hasCustomPrompt="1"/>
          </p:nvPr>
        </p:nvSpPr>
        <p:spPr>
          <a:xfrm>
            <a:off x="575922" y="1372800"/>
            <a:ext cx="3225180"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7" name="Content Placeholder 2">
            <a:extLst>
              <a:ext uri="{FF2B5EF4-FFF2-40B4-BE49-F238E27FC236}">
                <a16:creationId xmlns:a16="http://schemas.microsoft.com/office/drawing/2014/main" id="{3C70FC30-C02A-4089-B606-00334AD4557A}"/>
              </a:ext>
            </a:extLst>
          </p:cNvPr>
          <p:cNvSpPr>
            <a:spLocks noGrp="1"/>
          </p:cNvSpPr>
          <p:nvPr>
            <p:ph idx="33" hasCustomPrompt="1"/>
          </p:nvPr>
        </p:nvSpPr>
        <p:spPr>
          <a:xfrm>
            <a:off x="4482615" y="1372800"/>
            <a:ext cx="3225180"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endParaRPr lang="en-GB" noProof="0" dirty="0"/>
          </a:p>
        </p:txBody>
      </p:sp>
      <p:sp>
        <p:nvSpPr>
          <p:cNvPr id="18" name="Content Placeholder 3">
            <a:extLst>
              <a:ext uri="{FF2B5EF4-FFF2-40B4-BE49-F238E27FC236}">
                <a16:creationId xmlns:a16="http://schemas.microsoft.com/office/drawing/2014/main" id="{988C62B9-48CB-4030-8AAD-44EC028DC0FD}"/>
              </a:ext>
            </a:extLst>
          </p:cNvPr>
          <p:cNvSpPr>
            <a:spLocks noGrp="1"/>
          </p:cNvSpPr>
          <p:nvPr>
            <p:ph idx="34" hasCustomPrompt="1"/>
          </p:nvPr>
        </p:nvSpPr>
        <p:spPr>
          <a:xfrm>
            <a:off x="8389308" y="1372800"/>
            <a:ext cx="3225180"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FontTx/>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A6CA4EAC-102A-42D2-9E76-F5ADCE9B960E}"/>
              </a:ext>
            </a:extLst>
          </p:cNvPr>
          <p:cNvSpPr>
            <a:spLocks noGrp="1"/>
          </p:cNvSpPr>
          <p:nvPr>
            <p:ph type="dt" sz="half" idx="35"/>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A7C9E92A-733C-4D50-9DF6-C89A092B22E9}"/>
              </a:ext>
            </a:extLst>
          </p:cNvPr>
          <p:cNvSpPr>
            <a:spLocks noGrp="1"/>
          </p:cNvSpPr>
          <p:nvPr>
            <p:ph type="ftr" sz="quarter" idx="36"/>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8128A13B-9D21-429B-8869-537307ED2FDF}"/>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1765795785"/>
      </p:ext>
    </p:extLst>
  </p:cSld>
  <p:clrMapOvr>
    <a:masterClrMapping/>
  </p:clrMapOvr>
  <p:extLst>
    <p:ext uri="{DCECCB84-F9BA-43D5-87BE-67443E8EF086}">
      <p15:sldGuideLst xmlns:p15="http://schemas.microsoft.com/office/powerpoint/2012/main">
        <p15:guide id="6" pos="3645">
          <p15:clr>
            <a:srgbClr val="FBAE40"/>
          </p15:clr>
        </p15:guide>
        <p15:guide id="7" pos="3963">
          <p15:clr>
            <a:srgbClr val="FBAE40"/>
          </p15:clr>
        </p15:guide>
        <p15:guide id="10" pos="1798">
          <p15:clr>
            <a:srgbClr val="FBAE40"/>
          </p15:clr>
        </p15:guide>
        <p15:guide id="11" pos="211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187774059"/>
      </p:ext>
    </p:extLst>
  </p:cSld>
  <p:clrMapOvr>
    <a:masterClrMapping/>
  </p:clrMapOvr>
  <p:extLst>
    <p:ext uri="{DCECCB84-F9BA-43D5-87BE-67443E8EF086}">
      <p15:sldGuideLst xmlns:p15="http://schemas.microsoft.com/office/powerpoint/2012/main">
        <p15:guide id="1" pos="6984" userDrawn="1">
          <p15:clr>
            <a:srgbClr val="F26B43"/>
          </p15:clr>
        </p15:guide>
        <p15:guide id="2" pos="1117"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eaLnBrk="1">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6" name="Content Placeholder 1">
            <a:extLst>
              <a:ext uri="{FF2B5EF4-FFF2-40B4-BE49-F238E27FC236}">
                <a16:creationId xmlns:a16="http://schemas.microsoft.com/office/drawing/2014/main" id="{F8A859BB-4097-4B5C-9389-6FAEBA760E81}"/>
              </a:ext>
            </a:extLst>
          </p:cNvPr>
          <p:cNvSpPr>
            <a:spLocks noGrp="1"/>
          </p:cNvSpPr>
          <p:nvPr>
            <p:ph idx="1" hasCustomPrompt="1"/>
          </p:nvPr>
        </p:nvSpPr>
        <p:spPr>
          <a:xfrm>
            <a:off x="575925" y="1372800"/>
            <a:ext cx="5183325" cy="1944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7" name="Content Placeholder 2">
            <a:extLst>
              <a:ext uri="{FF2B5EF4-FFF2-40B4-BE49-F238E27FC236}">
                <a16:creationId xmlns:a16="http://schemas.microsoft.com/office/drawing/2014/main" id="{418D3D8A-091D-4BFB-A5DB-F4E694271B33}"/>
              </a:ext>
            </a:extLst>
          </p:cNvPr>
          <p:cNvSpPr>
            <a:spLocks noGrp="1"/>
          </p:cNvSpPr>
          <p:nvPr>
            <p:ph idx="31" hasCustomPrompt="1"/>
          </p:nvPr>
        </p:nvSpPr>
        <p:spPr>
          <a:xfrm>
            <a:off x="575925" y="3988800"/>
            <a:ext cx="5183325" cy="1944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1" name="Content Placeholder 3">
            <a:extLst>
              <a:ext uri="{FF2B5EF4-FFF2-40B4-BE49-F238E27FC236}">
                <a16:creationId xmlns:a16="http://schemas.microsoft.com/office/drawing/2014/main" id="{F620C479-51CF-4825-94BD-069C67AE9DC8}"/>
              </a:ext>
            </a:extLst>
          </p:cNvPr>
          <p:cNvSpPr>
            <a:spLocks noGrp="1"/>
          </p:cNvSpPr>
          <p:nvPr>
            <p:ph idx="29" hasCustomPrompt="1"/>
          </p:nvPr>
        </p:nvSpPr>
        <p:spPr>
          <a:xfrm>
            <a:off x="6431163"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2" name="Text Placeholder 14">
            <a:extLst>
              <a:ext uri="{FF2B5EF4-FFF2-40B4-BE49-F238E27FC236}">
                <a16:creationId xmlns:a16="http://schemas.microsoft.com/office/drawing/2014/main" id="{0567A9AF-7741-4EE2-9D70-D2F0624DC480}"/>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4" name="Date Placeholder 3">
            <a:extLst>
              <a:ext uri="{FF2B5EF4-FFF2-40B4-BE49-F238E27FC236}">
                <a16:creationId xmlns:a16="http://schemas.microsoft.com/office/drawing/2014/main" id="{06C653F7-01D6-474A-B06D-33C489D108D9}"/>
              </a:ext>
            </a:extLst>
          </p:cNvPr>
          <p:cNvSpPr>
            <a:spLocks noGrp="1"/>
          </p:cNvSpPr>
          <p:nvPr>
            <p:ph type="dt" sz="half" idx="32"/>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9CCB9D83-8D6C-40B3-A6B8-2D1D62035421}"/>
              </a:ext>
            </a:extLst>
          </p:cNvPr>
          <p:cNvSpPr>
            <a:spLocks noGrp="1"/>
          </p:cNvSpPr>
          <p:nvPr>
            <p:ph type="ftr" sz="quarter" idx="33"/>
          </p:nvPr>
        </p:nvSpPr>
        <p:spPr/>
        <p:txBody>
          <a:bodyPr/>
          <a:lstStyle/>
          <a:p>
            <a:pPr>
              <a:lnSpc>
                <a:spcPct val="95000"/>
              </a:lnSpc>
            </a:pPr>
            <a:endParaRPr lang="en-GB" dirty="0"/>
          </a:p>
        </p:txBody>
      </p:sp>
      <p:sp>
        <p:nvSpPr>
          <p:cNvPr id="9" name="Slide Number Placeholder 5 (FAST)">
            <a:extLst>
              <a:ext uri="{FF2B5EF4-FFF2-40B4-BE49-F238E27FC236}">
                <a16:creationId xmlns:a16="http://schemas.microsoft.com/office/drawing/2014/main" id="{65E63BC4-A76A-47BF-B6BA-4C5E281E6E15}"/>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60483788"/>
      </p:ext>
    </p:extLst>
  </p:cSld>
  <p:clrMapOvr>
    <a:masterClrMapping/>
  </p:clrMapOvr>
  <p:extLst>
    <p:ext uri="{DCECCB84-F9BA-43D5-87BE-67443E8EF086}">
      <p15:sldGuideLst xmlns:p15="http://schemas.microsoft.com/office/powerpoint/2012/main">
        <p15:guide id="6" orient="horz" pos="1567">
          <p15:clr>
            <a:srgbClr val="FBAE40"/>
          </p15:clr>
        </p15:guide>
        <p15:guide id="8" orient="horz" pos="1882">
          <p15:clr>
            <a:srgbClr val="FBAE40"/>
          </p15:clr>
        </p15:guide>
        <p15:guide id="9" pos="2721">
          <p15:clr>
            <a:srgbClr val="FBAE40"/>
          </p15:clr>
        </p15:guide>
        <p15:guide id="10" pos="30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eaLnBrk="1">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1"/>
          <p:cNvSpPr>
            <a:spLocks noGrp="1"/>
          </p:cNvSpPr>
          <p:nvPr>
            <p:ph idx="1" hasCustomPrompt="1"/>
          </p:nvPr>
        </p:nvSpPr>
        <p:spPr>
          <a:xfrm>
            <a:off x="575924"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9" name="Content Placeholder 2">
            <a:extLst>
              <a:ext uri="{FF2B5EF4-FFF2-40B4-BE49-F238E27FC236}">
                <a16:creationId xmlns:a16="http://schemas.microsoft.com/office/drawing/2014/main" id="{A57738C9-DA24-4CF0-8DAD-EA13572AF5D6}"/>
              </a:ext>
            </a:extLst>
          </p:cNvPr>
          <p:cNvSpPr>
            <a:spLocks noGrp="1"/>
          </p:cNvSpPr>
          <p:nvPr>
            <p:ph idx="32" hasCustomPrompt="1"/>
          </p:nvPr>
        </p:nvSpPr>
        <p:spPr>
          <a:xfrm>
            <a:off x="6431163" y="1372800"/>
            <a:ext cx="5183325" cy="1944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0" name="Content Placeholder 3">
            <a:extLst>
              <a:ext uri="{FF2B5EF4-FFF2-40B4-BE49-F238E27FC236}">
                <a16:creationId xmlns:a16="http://schemas.microsoft.com/office/drawing/2014/main" id="{34BB4B54-94C1-4B8F-955D-4A138B4885B3}"/>
              </a:ext>
            </a:extLst>
          </p:cNvPr>
          <p:cNvSpPr>
            <a:spLocks noGrp="1"/>
          </p:cNvSpPr>
          <p:nvPr>
            <p:ph idx="33" hasCustomPrompt="1"/>
          </p:nvPr>
        </p:nvSpPr>
        <p:spPr>
          <a:xfrm>
            <a:off x="6431163" y="3988800"/>
            <a:ext cx="5183325" cy="1944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endParaRPr lang="en-GB" noProof="0" dirty="0"/>
          </a:p>
        </p:txBody>
      </p:sp>
      <p:sp>
        <p:nvSpPr>
          <p:cNvPr id="13" name="Text Placeholder 14">
            <a:extLst>
              <a:ext uri="{FF2B5EF4-FFF2-40B4-BE49-F238E27FC236}">
                <a16:creationId xmlns:a16="http://schemas.microsoft.com/office/drawing/2014/main" id="{32334051-2DCD-4BF5-8E3B-66EFA5476E02}"/>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4" name="Date Placeholder 3">
            <a:extLst>
              <a:ext uri="{FF2B5EF4-FFF2-40B4-BE49-F238E27FC236}">
                <a16:creationId xmlns:a16="http://schemas.microsoft.com/office/drawing/2014/main" id="{B33F7717-ED54-4A71-BBBA-48BA5FF570C8}"/>
              </a:ext>
            </a:extLst>
          </p:cNvPr>
          <p:cNvSpPr>
            <a:spLocks noGrp="1"/>
          </p:cNvSpPr>
          <p:nvPr>
            <p:ph type="dt" sz="half" idx="34"/>
          </p:nvPr>
        </p:nvSpPr>
        <p:spPr/>
        <p:txBody>
          <a:bodyPr/>
          <a:lstStyle/>
          <a:p>
            <a:pPr>
              <a:lnSpc>
                <a:spcPct val="95000"/>
              </a:lnSpc>
            </a:pPr>
            <a:endParaRPr lang="en-GB" dirty="0"/>
          </a:p>
        </p:txBody>
      </p:sp>
      <p:sp>
        <p:nvSpPr>
          <p:cNvPr id="5" name="Footer Placeholder 4">
            <a:extLst>
              <a:ext uri="{FF2B5EF4-FFF2-40B4-BE49-F238E27FC236}">
                <a16:creationId xmlns:a16="http://schemas.microsoft.com/office/drawing/2014/main" id="{63FEE082-8BDA-4F95-ADFD-03075BD80051}"/>
              </a:ext>
            </a:extLst>
          </p:cNvPr>
          <p:cNvSpPr>
            <a:spLocks noGrp="1"/>
          </p:cNvSpPr>
          <p:nvPr>
            <p:ph type="ftr" sz="quarter" idx="35"/>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C38EDEDE-C2FE-431F-88B2-387DD76107D4}"/>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834634400"/>
      </p:ext>
    </p:extLst>
  </p:cSld>
  <p:clrMapOvr>
    <a:masterClrMapping/>
  </p:clrMapOvr>
  <p:extLst>
    <p:ext uri="{DCECCB84-F9BA-43D5-87BE-67443E8EF086}">
      <p15:sldGuideLst xmlns:p15="http://schemas.microsoft.com/office/powerpoint/2012/main">
        <p15:guide id="4" pos="3039">
          <p15:clr>
            <a:srgbClr val="FBAE40"/>
          </p15:clr>
        </p15:guide>
        <p15:guide id="8" orient="horz" pos="1566">
          <p15:clr>
            <a:srgbClr val="FBAE40"/>
          </p15:clr>
        </p15:guide>
        <p15:guide id="9" orient="horz" pos="1882">
          <p15:clr>
            <a:srgbClr val="FBAE40"/>
          </p15:clr>
        </p15:guide>
        <p15:guide id="10" pos="272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hree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05C9A02-46F5-4F1E-BC34-1CE77859B616}"/>
              </a:ext>
            </a:extLst>
          </p:cNvPr>
          <p:cNvSpPr>
            <a:spLocks noGrp="1"/>
          </p:cNvSpPr>
          <p:nvPr>
            <p:ph type="title" hasCustomPrompt="1"/>
          </p:nvPr>
        </p:nvSpPr>
        <p:spPr>
          <a:xfrm>
            <a:off x="575925" y="336000"/>
            <a:ext cx="11038563"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6" name="Content Placeholder 1">
            <a:extLst>
              <a:ext uri="{FF2B5EF4-FFF2-40B4-BE49-F238E27FC236}">
                <a16:creationId xmlns:a16="http://schemas.microsoft.com/office/drawing/2014/main" id="{A76E64DB-665E-484F-915F-C28A419F273A}"/>
              </a:ext>
            </a:extLst>
          </p:cNvPr>
          <p:cNvSpPr>
            <a:spLocks noGrp="1"/>
          </p:cNvSpPr>
          <p:nvPr>
            <p:ph idx="1" hasCustomPrompt="1"/>
          </p:nvPr>
        </p:nvSpPr>
        <p:spPr>
          <a:xfrm>
            <a:off x="575922"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17" name="Content Placeholder 2">
            <a:extLst>
              <a:ext uri="{FF2B5EF4-FFF2-40B4-BE49-F238E27FC236}">
                <a16:creationId xmlns:a16="http://schemas.microsoft.com/office/drawing/2014/main" id="{3C70FC30-C02A-4089-B606-00334AD4557A}"/>
              </a:ext>
            </a:extLst>
          </p:cNvPr>
          <p:cNvSpPr>
            <a:spLocks noGrp="1"/>
          </p:cNvSpPr>
          <p:nvPr>
            <p:ph idx="33" hasCustomPrompt="1"/>
          </p:nvPr>
        </p:nvSpPr>
        <p:spPr>
          <a:xfrm>
            <a:off x="6431163" y="1372800"/>
            <a:ext cx="2255706"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endParaRPr lang="en-GB" noProof="0" dirty="0"/>
          </a:p>
        </p:txBody>
      </p:sp>
      <p:sp>
        <p:nvSpPr>
          <p:cNvPr id="18" name="Content Placeholder 3">
            <a:extLst>
              <a:ext uri="{FF2B5EF4-FFF2-40B4-BE49-F238E27FC236}">
                <a16:creationId xmlns:a16="http://schemas.microsoft.com/office/drawing/2014/main" id="{988C62B9-48CB-4030-8AAD-44EC028DC0FD}"/>
              </a:ext>
            </a:extLst>
          </p:cNvPr>
          <p:cNvSpPr>
            <a:spLocks noGrp="1"/>
          </p:cNvSpPr>
          <p:nvPr>
            <p:ph idx="34" hasCustomPrompt="1"/>
          </p:nvPr>
        </p:nvSpPr>
        <p:spPr>
          <a:xfrm>
            <a:off x="9358782" y="1372800"/>
            <a:ext cx="2255706"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defRPr>
            </a:lvl2pPr>
            <a:lvl3pPr marL="863914" indent="-287971">
              <a:lnSpc>
                <a:spcPct val="100000"/>
              </a:lnSpc>
              <a:spcBef>
                <a:spcPts val="0"/>
              </a:spcBef>
              <a:buFont typeface="Arial" panose="020B0604020202020204" pitchFamily="34" charset="0"/>
              <a:buChar char="•"/>
              <a:defRPr sz="1333">
                <a:solidFill>
                  <a:schemeClr val="tx2"/>
                </a:solidFill>
                <a:latin typeface="+mn-lt"/>
              </a:defRPr>
            </a:lvl3pPr>
            <a:lvl4pPr marL="1151885" indent="-287971">
              <a:lnSpc>
                <a:spcPct val="100000"/>
              </a:lnSpc>
              <a:spcBef>
                <a:spcPts val="0"/>
              </a:spcBef>
              <a:buFont typeface="Arial" panose="020B0604020202020204" pitchFamily="34" charset="0"/>
              <a:buChar char="•"/>
              <a:defRPr sz="1333">
                <a:solidFill>
                  <a:schemeClr val="tx2"/>
                </a:solidFill>
                <a:latin typeface="+mn-lt"/>
              </a:defRPr>
            </a:lvl4pPr>
            <a:lvl5pPr marL="1439856" indent="-287971">
              <a:lnSpc>
                <a:spcPct val="100000"/>
              </a:lnSpc>
              <a:spcBef>
                <a:spcPts val="0"/>
              </a:spcBef>
              <a:buFont typeface="Arial" panose="020B0604020202020204" pitchFamily="34" charset="0"/>
              <a:buChar char="•"/>
              <a:defRPr sz="1333">
                <a:solidFill>
                  <a:schemeClr val="tx2"/>
                </a:solidFill>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 </a:t>
            </a:r>
            <a:endParaRPr lang="en-GB" noProof="0" dirty="0"/>
          </a:p>
        </p:txBody>
      </p:sp>
      <p:sp>
        <p:nvSpPr>
          <p:cNvPr id="9" name="Text Placeholder 14">
            <a:extLst>
              <a:ext uri="{FF2B5EF4-FFF2-40B4-BE49-F238E27FC236}">
                <a16:creationId xmlns:a16="http://schemas.microsoft.com/office/drawing/2014/main" id="{19C0DBCC-4AE4-4A9B-B6AC-41D01FB442A1}"/>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FontTx/>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A6CA4EAC-102A-42D2-9E76-F5ADCE9B960E}"/>
              </a:ext>
            </a:extLst>
          </p:cNvPr>
          <p:cNvSpPr>
            <a:spLocks noGrp="1"/>
          </p:cNvSpPr>
          <p:nvPr>
            <p:ph type="dt" sz="half" idx="35"/>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A7C9E92A-733C-4D50-9DF6-C89A092B22E9}"/>
              </a:ext>
            </a:extLst>
          </p:cNvPr>
          <p:cNvSpPr>
            <a:spLocks noGrp="1"/>
          </p:cNvSpPr>
          <p:nvPr>
            <p:ph type="ftr" sz="quarter" idx="36"/>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B471A5BF-BC19-4E62-945E-4AEF3F24F7A7}"/>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723608303"/>
      </p:ext>
    </p:extLst>
  </p:cSld>
  <p:clrMapOvr>
    <a:masterClrMapping/>
  </p:clrMapOvr>
  <p:extLst>
    <p:ext uri="{DCECCB84-F9BA-43D5-87BE-67443E8EF086}">
      <p15:sldGuideLst xmlns:p15="http://schemas.microsoft.com/office/powerpoint/2012/main">
        <p15:guide id="6" pos="4103">
          <p15:clr>
            <a:srgbClr val="FBAE40"/>
          </p15:clr>
        </p15:guide>
        <p15:guide id="7" pos="4421">
          <p15:clr>
            <a:srgbClr val="FBAE40"/>
          </p15:clr>
        </p15:guide>
        <p15:guide id="11" pos="3038">
          <p15:clr>
            <a:srgbClr val="FBAE40"/>
          </p15:clr>
        </p15:guide>
        <p15:guide id="12" pos="272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6D4C96D-A5C6-462E-A726-3A3CDB7C1BF6}"/>
              </a:ext>
            </a:extLst>
          </p:cNvPr>
          <p:cNvSpPr>
            <a:spLocks noGrp="1"/>
          </p:cNvSpPr>
          <p:nvPr>
            <p:ph type="title" hasCustomPrompt="1"/>
          </p:nvPr>
        </p:nvSpPr>
        <p:spPr>
          <a:xfrm>
            <a:off x="575925" y="336000"/>
            <a:ext cx="11038563"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6" name="Content Placeholder 2"/>
          <p:cNvSpPr>
            <a:spLocks noGrp="1"/>
          </p:cNvSpPr>
          <p:nvPr>
            <p:ph idx="1" hasCustomPrompt="1"/>
          </p:nvPr>
        </p:nvSpPr>
        <p:spPr>
          <a:xfrm>
            <a:off x="575925" y="1372800"/>
            <a:ext cx="5183325" cy="1944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19" name="Content Placeholder 3"/>
          <p:cNvSpPr>
            <a:spLocks noGrp="1"/>
          </p:cNvSpPr>
          <p:nvPr>
            <p:ph idx="31" hasCustomPrompt="1"/>
          </p:nvPr>
        </p:nvSpPr>
        <p:spPr>
          <a:xfrm>
            <a:off x="575925" y="3988800"/>
            <a:ext cx="5183325" cy="1944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21" name="Content Placeholder 4"/>
          <p:cNvSpPr>
            <a:spLocks noGrp="1"/>
          </p:cNvSpPr>
          <p:nvPr>
            <p:ph idx="32" hasCustomPrompt="1"/>
          </p:nvPr>
        </p:nvSpPr>
        <p:spPr>
          <a:xfrm>
            <a:off x="6431163" y="1372800"/>
            <a:ext cx="5183325" cy="1944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23" name="Content Placeholder 5"/>
          <p:cNvSpPr>
            <a:spLocks noGrp="1"/>
          </p:cNvSpPr>
          <p:nvPr>
            <p:ph idx="33" hasCustomPrompt="1"/>
          </p:nvPr>
        </p:nvSpPr>
        <p:spPr>
          <a:xfrm>
            <a:off x="6431163" y="3988800"/>
            <a:ext cx="5183325" cy="1944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14" name="Text Placeholder 14">
            <a:extLst>
              <a:ext uri="{FF2B5EF4-FFF2-40B4-BE49-F238E27FC236}">
                <a16:creationId xmlns:a16="http://schemas.microsoft.com/office/drawing/2014/main" id="{DBB1C826-8422-4628-93A8-315ECBAB1362}"/>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B1AC9694-0939-4287-80B8-8D8991B30022}"/>
              </a:ext>
            </a:extLst>
          </p:cNvPr>
          <p:cNvSpPr>
            <a:spLocks noGrp="1"/>
          </p:cNvSpPr>
          <p:nvPr>
            <p:ph type="dt" sz="half" idx="34"/>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0F42E6A9-DFF4-459E-9477-51C4E503C357}"/>
              </a:ext>
            </a:extLst>
          </p:cNvPr>
          <p:cNvSpPr>
            <a:spLocks noGrp="1"/>
          </p:cNvSpPr>
          <p:nvPr>
            <p:ph type="ftr" sz="quarter" idx="35"/>
          </p:nvPr>
        </p:nvSpPr>
        <p:spPr/>
        <p:txBody>
          <a:bodyPr/>
          <a:lstStyle/>
          <a:p>
            <a:pPr>
              <a:lnSpc>
                <a:spcPct val="95000"/>
              </a:lnSpc>
            </a:pPr>
            <a:endParaRPr lang="en-GB" dirty="0"/>
          </a:p>
        </p:txBody>
      </p:sp>
      <p:sp>
        <p:nvSpPr>
          <p:cNvPr id="10" name="Slide Number Placeholder 5 (FAST)">
            <a:extLst>
              <a:ext uri="{FF2B5EF4-FFF2-40B4-BE49-F238E27FC236}">
                <a16:creationId xmlns:a16="http://schemas.microsoft.com/office/drawing/2014/main" id="{5EEB90F5-37ED-4E21-B4F3-76D61BEE3A7C}"/>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060006287"/>
      </p:ext>
    </p:extLst>
  </p:cSld>
  <p:clrMapOvr>
    <a:masterClrMapping/>
  </p:clrMapOvr>
  <p:extLst>
    <p:ext uri="{DCECCB84-F9BA-43D5-87BE-67443E8EF086}">
      <p15:sldGuideLst xmlns:p15="http://schemas.microsoft.com/office/powerpoint/2012/main">
        <p15:guide id="2" pos="2721">
          <p15:clr>
            <a:srgbClr val="FBAE40"/>
          </p15:clr>
        </p15:guide>
        <p15:guide id="4" pos="3039">
          <p15:clr>
            <a:srgbClr val="FBAE40"/>
          </p15:clr>
        </p15:guide>
        <p15:guide id="8" orient="horz" pos="1570">
          <p15:clr>
            <a:srgbClr val="FBAE40"/>
          </p15:clr>
        </p15:guide>
        <p15:guide id="9" orient="horz" pos="188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15" name="Baggund">
            <a:extLst>
              <a:ext uri="{FF2B5EF4-FFF2-40B4-BE49-F238E27FC236}">
                <a16:creationId xmlns:a16="http://schemas.microsoft.com/office/drawing/2014/main" id="{BED0A9AC-E171-4E5D-ABD0-556AD3B13530}"/>
              </a:ext>
            </a:extLst>
          </p:cNvPr>
          <p:cNvSpPr/>
          <p:nvPr userDrawn="1"/>
        </p:nvSpPr>
        <p:spPr bwMode="ltGray">
          <a:xfrm>
            <a:off x="6095207" y="0"/>
            <a:ext cx="60964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5" name="Picture Placeholder 1">
            <a:extLst>
              <a:ext uri="{FF2B5EF4-FFF2-40B4-BE49-F238E27FC236}">
                <a16:creationId xmlns:a16="http://schemas.microsoft.com/office/drawing/2014/main" id="{95EC5A00-F373-4B9E-90D0-78C2B446DE26}"/>
              </a:ext>
            </a:extLst>
          </p:cNvPr>
          <p:cNvSpPr>
            <a:spLocks noGrp="1"/>
          </p:cNvSpPr>
          <p:nvPr>
            <p:ph type="pic" sz="quarter" idx="14" hasCustomPrompt="1"/>
          </p:nvPr>
        </p:nvSpPr>
        <p:spPr>
          <a:xfrm>
            <a:off x="6095206" y="0"/>
            <a:ext cx="6095207" cy="6858000"/>
          </a:xfrm>
          <a:prstGeom prst="rect">
            <a:avLst/>
          </a:prstGeom>
          <a:solidFill>
            <a:schemeClr val="bg2"/>
          </a:solidFill>
        </p:spPr>
        <p:txBody>
          <a:bodyPr wrap="square" lIns="180000" tIns="0" rIns="216000" bIns="648000" anchor="ctr" anchorCtr="0">
            <a:noAutofit/>
          </a:bodyPr>
          <a:lstStyle>
            <a:lvl1pPr marL="0" indent="0" algn="ctr">
              <a:spcAft>
                <a:spcPts val="0"/>
              </a:spcAft>
              <a:buNone/>
              <a:defRPr sz="1333" b="0"/>
            </a:lvl1pPr>
          </a:lstStyle>
          <a:p>
            <a:r>
              <a:rPr lang="en-GB" noProof="0" dirty="0"/>
              <a:t>Click icon to add picture</a:t>
            </a:r>
            <a:br>
              <a:rPr lang="en-GB" noProof="0" dirty="0"/>
            </a:br>
            <a:r>
              <a:rPr lang="en-GB" noProof="0" dirty="0"/>
              <a:t>or click on frame and insert picture via Templafy Images</a:t>
            </a:r>
          </a:p>
        </p:txBody>
      </p:sp>
      <p:sp>
        <p:nvSpPr>
          <p:cNvPr id="34" name="Title 16">
            <a:extLst>
              <a:ext uri="{FF2B5EF4-FFF2-40B4-BE49-F238E27FC236}">
                <a16:creationId xmlns:a16="http://schemas.microsoft.com/office/drawing/2014/main" id="{2A9B6D3A-1876-4B39-9B5F-BA5E5CEBE01E}"/>
              </a:ext>
            </a:extLst>
          </p:cNvPr>
          <p:cNvSpPr>
            <a:spLocks noGrp="1"/>
          </p:cNvSpPr>
          <p:nvPr>
            <p:ph type="title" hasCustomPrompt="1"/>
          </p:nvPr>
        </p:nvSpPr>
        <p:spPr>
          <a:xfrm>
            <a:off x="575925" y="336000"/>
            <a:ext cx="5183325"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33" name="Content Placeholder 2">
            <a:extLst>
              <a:ext uri="{FF2B5EF4-FFF2-40B4-BE49-F238E27FC236}">
                <a16:creationId xmlns:a16="http://schemas.microsoft.com/office/drawing/2014/main" id="{EE5168EB-F110-45AB-AB79-DB95008DDE00}"/>
              </a:ext>
            </a:extLst>
          </p:cNvPr>
          <p:cNvSpPr>
            <a:spLocks noGrp="1"/>
          </p:cNvSpPr>
          <p:nvPr>
            <p:ph idx="1" hasCustomPrompt="1"/>
          </p:nvPr>
        </p:nvSpPr>
        <p:spPr>
          <a:xfrm>
            <a:off x="575925" y="1372800"/>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marL="1439856"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5pPr>
            <a:lvl6pPr>
              <a:defRPr>
                <a:latin typeface="+mn-lt"/>
              </a:defRPr>
            </a:lvl6pPr>
            <a:lvl7pPr>
              <a:defRPr>
                <a:latin typeface="+mn-lt"/>
              </a:defRPr>
            </a:lvl7pPr>
            <a:lvl8pPr>
              <a:defRPr>
                <a:latin typeface="+mn-lt"/>
              </a:defRPr>
            </a:lvl8pPr>
            <a:lvl9pP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9" name="Text Placeholder 3">
            <a:extLst>
              <a:ext uri="{FF2B5EF4-FFF2-40B4-BE49-F238E27FC236}">
                <a16:creationId xmlns:a16="http://schemas.microsoft.com/office/drawing/2014/main" id="{37801973-ACAA-4794-A532-150133FC3F68}"/>
              </a:ext>
            </a:extLst>
          </p:cNvPr>
          <p:cNvSpPr>
            <a:spLocks noGrp="1"/>
          </p:cNvSpPr>
          <p:nvPr>
            <p:ph type="body" sz="quarter" idx="18" hasCustomPrompt="1"/>
          </p:nvPr>
        </p:nvSpPr>
        <p:spPr>
          <a:xfrm>
            <a:off x="6453936" y="3790950"/>
            <a:ext cx="3412380" cy="2142068"/>
          </a:xfrm>
        </p:spPr>
        <p:txBody>
          <a:bodyPr anchor="b" anchorCtr="0"/>
          <a:lstStyle>
            <a:lvl1pPr marL="0" indent="0">
              <a:lnSpc>
                <a:spcPct val="120000"/>
              </a:lnSpc>
              <a:spcAft>
                <a:spcPts val="600"/>
              </a:spcAft>
              <a:buFont typeface="Arial" panose="020B0604020202020204" pitchFamily="34" charset="0"/>
              <a:buChar char="​"/>
              <a:defRPr sz="933" b="1" i="0">
                <a:solidFill>
                  <a:schemeClr val="bg1"/>
                </a:solidFill>
              </a:defRPr>
            </a:lvl1pPr>
            <a:lvl2pPr marL="0" indent="0">
              <a:lnSpc>
                <a:spcPct val="120000"/>
              </a:lnSpc>
              <a:spcAft>
                <a:spcPts val="600"/>
              </a:spcAft>
              <a:buFont typeface="Arial" panose="020B0604020202020204" pitchFamily="34" charset="0"/>
              <a:buChar char="​"/>
              <a:defRPr sz="933" b="0" i="0">
                <a:solidFill>
                  <a:schemeClr val="bg1"/>
                </a:solidFill>
              </a:defRPr>
            </a:lvl2pPr>
            <a:lvl3pPr marL="0" indent="0">
              <a:lnSpc>
                <a:spcPct val="120000"/>
              </a:lnSpc>
              <a:spcAft>
                <a:spcPts val="600"/>
              </a:spcAft>
              <a:buFont typeface="Arial" panose="020B0604020202020204" pitchFamily="34" charset="0"/>
              <a:buChar char="​"/>
              <a:defRPr sz="933" b="0" i="0">
                <a:solidFill>
                  <a:schemeClr val="bg1"/>
                </a:solidFill>
              </a:defRPr>
            </a:lvl3pPr>
            <a:lvl4pPr marL="0" indent="0">
              <a:lnSpc>
                <a:spcPct val="120000"/>
              </a:lnSpc>
              <a:spcAft>
                <a:spcPts val="600"/>
              </a:spcAft>
              <a:buFont typeface="Arial" panose="020B0604020202020204" pitchFamily="34" charset="0"/>
              <a:buChar char="​"/>
              <a:defRPr sz="933" b="0" i="0">
                <a:solidFill>
                  <a:schemeClr val="bg1"/>
                </a:solidFill>
              </a:defRPr>
            </a:lvl4pPr>
            <a:lvl5pPr marL="0" indent="0">
              <a:lnSpc>
                <a:spcPct val="120000"/>
              </a:lnSpc>
              <a:spcAft>
                <a:spcPts val="600"/>
              </a:spcAft>
              <a:buFont typeface="Arial" panose="020B0604020202020204" pitchFamily="34" charset="0"/>
              <a:buChar char="​"/>
              <a:defRPr sz="933" b="0" i="0">
                <a:solidFill>
                  <a:schemeClr val="bg1"/>
                </a:solidFill>
              </a:defRPr>
            </a:lvl5pPr>
            <a:lvl6pPr marL="0" indent="0">
              <a:lnSpc>
                <a:spcPct val="100000"/>
              </a:lnSpc>
              <a:buFont typeface="Arial" panose="020B0604020202020204" pitchFamily="34" charset="0"/>
              <a:buChar char="​"/>
              <a:defRPr sz="933" b="0" i="0">
                <a:solidFill>
                  <a:schemeClr val="bg1"/>
                </a:solidFill>
              </a:defRPr>
            </a:lvl6pPr>
            <a:lvl7pPr marL="0" indent="0">
              <a:lnSpc>
                <a:spcPct val="100000"/>
              </a:lnSpc>
              <a:buFont typeface="Arial" panose="020B0604020202020204" pitchFamily="34" charset="0"/>
              <a:buChar char="​"/>
              <a:defRPr sz="933" b="0" i="0">
                <a:solidFill>
                  <a:schemeClr val="bg1"/>
                </a:solidFill>
              </a:defRPr>
            </a:lvl7pPr>
            <a:lvl8pPr marL="0" indent="0">
              <a:lnSpc>
                <a:spcPct val="100000"/>
              </a:lnSpc>
              <a:buFont typeface="Arial" panose="020B0604020202020204" pitchFamily="34" charset="0"/>
              <a:buChar char="​"/>
              <a:defRPr sz="933" b="0" i="0">
                <a:solidFill>
                  <a:schemeClr val="bg1"/>
                </a:solidFill>
              </a:defRPr>
            </a:lvl8pPr>
            <a:lvl9pPr marL="0" indent="0">
              <a:lnSpc>
                <a:spcPct val="100000"/>
              </a:lnSpc>
              <a:buFont typeface="Arial" panose="020B0604020202020204" pitchFamily="34" charset="0"/>
              <a:buChar char="​"/>
              <a:defRPr sz="933" b="0" i="0">
                <a:solidFill>
                  <a:schemeClr val="bg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Text Placeholder 14">
            <a:extLst>
              <a:ext uri="{FF2B5EF4-FFF2-40B4-BE49-F238E27FC236}">
                <a16:creationId xmlns:a16="http://schemas.microsoft.com/office/drawing/2014/main" id="{67782524-1158-4654-BA5E-A2BD94C173E5}"/>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2"/>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10" name="Text Placeholder logo">
            <a:extLst>
              <a:ext uri="{FF2B5EF4-FFF2-40B4-BE49-F238E27FC236}">
                <a16:creationId xmlns:a16="http://schemas.microsoft.com/office/drawing/2014/main" id="{170B52BE-DEB5-49C4-B6B9-119CBF4526E3}"/>
              </a:ext>
            </a:extLst>
          </p:cNvPr>
          <p:cNvSpPr>
            <a:spLocks noGrp="1"/>
          </p:cNvSpPr>
          <p:nvPr>
            <p:ph type="body" sz="quarter" idx="28" hasCustomPrompt="1"/>
          </p:nvPr>
        </p:nvSpPr>
        <p:spPr>
          <a:xfrm>
            <a:off x="11124952" y="6419233"/>
            <a:ext cx="489536" cy="134400"/>
          </a:xfrm>
          <a:blipFill>
            <a:blip r:embed="rId2">
              <a:extLst>
                <a:ext uri="{96DAC541-7B7A-43D3-8B79-37D633B846F1}">
                  <asvg:svgBlip xmlns:asvg="http://schemas.microsoft.com/office/drawing/2016/SVG/main" r:embed="rId3"/>
                </a:ext>
              </a:extLst>
            </a:blip>
            <a:stretch>
              <a:fillRect/>
            </a:stretch>
          </a:blipFill>
        </p:spPr>
        <p:txBody>
          <a:bodyPr/>
          <a:lstStyle>
            <a:lvl1pPr>
              <a:defRPr sz="133" b="0">
                <a:noFill/>
              </a:defRPr>
            </a:lvl1pPr>
          </a:lstStyle>
          <a:p>
            <a:pPr lvl="0"/>
            <a:r>
              <a:rPr lang="en-GB" dirty="0"/>
              <a:t>.</a:t>
            </a:r>
          </a:p>
        </p:txBody>
      </p:sp>
      <p:sp>
        <p:nvSpPr>
          <p:cNvPr id="3" name="Pladsholder til dato 2">
            <a:extLst>
              <a:ext uri="{FF2B5EF4-FFF2-40B4-BE49-F238E27FC236}">
                <a16:creationId xmlns:a16="http://schemas.microsoft.com/office/drawing/2014/main" id="{0E003746-A877-4C41-AFA0-DA2FDDD32C05}"/>
              </a:ext>
            </a:extLst>
          </p:cNvPr>
          <p:cNvSpPr>
            <a:spLocks noGrp="1"/>
          </p:cNvSpPr>
          <p:nvPr>
            <p:ph type="dt" sz="half" idx="29"/>
          </p:nvPr>
        </p:nvSpPr>
        <p:spPr/>
        <p:txBody>
          <a:bodyPr/>
          <a:lstStyle/>
          <a:p>
            <a:pPr>
              <a:lnSpc>
                <a:spcPct val="95000"/>
              </a:lnSpc>
            </a:pPr>
            <a:endParaRPr lang="en-GB" dirty="0"/>
          </a:p>
        </p:txBody>
      </p:sp>
      <p:sp>
        <p:nvSpPr>
          <p:cNvPr id="4" name="Pladsholder til sidefod 3">
            <a:extLst>
              <a:ext uri="{FF2B5EF4-FFF2-40B4-BE49-F238E27FC236}">
                <a16:creationId xmlns:a16="http://schemas.microsoft.com/office/drawing/2014/main" id="{031715F6-207D-4160-8320-A60EC214DB7F}"/>
              </a:ext>
            </a:extLst>
          </p:cNvPr>
          <p:cNvSpPr>
            <a:spLocks noGrp="1"/>
          </p:cNvSpPr>
          <p:nvPr>
            <p:ph type="ftr" sz="quarter" idx="30"/>
          </p:nvPr>
        </p:nvSpPr>
        <p:spPr/>
        <p:txBody>
          <a:bodyPr/>
          <a:lstStyle/>
          <a:p>
            <a:pPr>
              <a:lnSpc>
                <a:spcPct val="95000"/>
              </a:lnSpc>
            </a:pPr>
            <a:endParaRPr lang="en-GB" dirty="0"/>
          </a:p>
        </p:txBody>
      </p:sp>
      <p:sp>
        <p:nvSpPr>
          <p:cNvPr id="11" name="Slide Number Placeholder 5 (FAST)">
            <a:extLst>
              <a:ext uri="{FF2B5EF4-FFF2-40B4-BE49-F238E27FC236}">
                <a16:creationId xmlns:a16="http://schemas.microsoft.com/office/drawing/2014/main" id="{E03F9A40-0343-46E2-8058-06615B7B4838}"/>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3887526588"/>
      </p:ext>
    </p:extLst>
  </p:cSld>
  <p:clrMapOvr>
    <a:masterClrMapping/>
  </p:clrMapOvr>
  <p:extLst>
    <p:ext uri="{DCECCB84-F9BA-43D5-87BE-67443E8EF086}">
      <p15:sldGuideLst xmlns:p15="http://schemas.microsoft.com/office/powerpoint/2012/main">
        <p15:guide id="2" pos="2721">
          <p15:clr>
            <a:srgbClr val="FBAE40"/>
          </p15:clr>
        </p15:guide>
        <p15:guide id="5"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nd Content">
    <p:bg>
      <p:bgPr>
        <a:solidFill>
          <a:schemeClr val="bg1"/>
        </a:solidFill>
        <a:effectLst/>
      </p:bgPr>
    </p:bg>
    <p:spTree>
      <p:nvGrpSpPr>
        <p:cNvPr id="1" name=""/>
        <p:cNvGrpSpPr/>
        <p:nvPr/>
      </p:nvGrpSpPr>
      <p:grpSpPr>
        <a:xfrm>
          <a:off x="0" y="0"/>
          <a:ext cx="0" cy="0"/>
          <a:chOff x="0" y="0"/>
          <a:chExt cx="0" cy="0"/>
        </a:xfrm>
      </p:grpSpPr>
      <p:sp>
        <p:nvSpPr>
          <p:cNvPr id="19" name="Pladsholder til billede 1">
            <a:extLst>
              <a:ext uri="{FF2B5EF4-FFF2-40B4-BE49-F238E27FC236}">
                <a16:creationId xmlns:a16="http://schemas.microsoft.com/office/drawing/2014/main" id="{CDFA7363-B2A3-414B-8CD2-9760EB77FBAC}"/>
              </a:ext>
            </a:extLst>
          </p:cNvPr>
          <p:cNvSpPr>
            <a:spLocks noGrp="1"/>
          </p:cNvSpPr>
          <p:nvPr>
            <p:ph type="pic" sz="quarter" idx="14" hasCustomPrompt="1"/>
          </p:nvPr>
        </p:nvSpPr>
        <p:spPr>
          <a:xfrm>
            <a:off x="0" y="0"/>
            <a:ext cx="6095207" cy="6858000"/>
          </a:xfrm>
          <a:prstGeom prst="rect">
            <a:avLst/>
          </a:prstGeom>
          <a:solidFill>
            <a:schemeClr val="bg2"/>
          </a:solidFill>
        </p:spPr>
        <p:txBody>
          <a:bodyPr wrap="square" lIns="252000" tIns="0" rIns="252000" bIns="648000" anchor="ctr" anchorCtr="0">
            <a:noAutofit/>
          </a:bodyPr>
          <a:lstStyle>
            <a:lvl1pPr marL="0" indent="0" algn="ctr">
              <a:spcAft>
                <a:spcPts val="0"/>
              </a:spcAft>
              <a:buNone/>
              <a:defRPr sz="1333" b="0"/>
            </a:lvl1pPr>
          </a:lstStyle>
          <a:p>
            <a:r>
              <a:rPr lang="en-GB" noProof="0" dirty="0"/>
              <a:t>Click icon to add picture</a:t>
            </a:r>
            <a:br>
              <a:rPr lang="en-GB" noProof="0" dirty="0"/>
            </a:br>
            <a:r>
              <a:rPr lang="en-GB" noProof="0" dirty="0"/>
              <a:t>or click on frame and insert picture via Templafy Images</a:t>
            </a:r>
          </a:p>
        </p:txBody>
      </p:sp>
      <p:sp>
        <p:nvSpPr>
          <p:cNvPr id="15" name="Title 16">
            <a:extLst>
              <a:ext uri="{FF2B5EF4-FFF2-40B4-BE49-F238E27FC236}">
                <a16:creationId xmlns:a16="http://schemas.microsoft.com/office/drawing/2014/main" id="{4704384C-A5B7-4110-AAA9-4C8D00426179}"/>
              </a:ext>
            </a:extLst>
          </p:cNvPr>
          <p:cNvSpPr>
            <a:spLocks noGrp="1"/>
          </p:cNvSpPr>
          <p:nvPr>
            <p:ph type="title" hasCustomPrompt="1"/>
          </p:nvPr>
        </p:nvSpPr>
        <p:spPr>
          <a:xfrm>
            <a:off x="6431163" y="336000"/>
            <a:ext cx="5183325" cy="768000"/>
          </a:xfrm>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14" name="Content Placeholder 2">
            <a:extLst>
              <a:ext uri="{FF2B5EF4-FFF2-40B4-BE49-F238E27FC236}">
                <a16:creationId xmlns:a16="http://schemas.microsoft.com/office/drawing/2014/main" id="{F87392D5-D764-4675-937A-382F4E25E40A}"/>
              </a:ext>
            </a:extLst>
          </p:cNvPr>
          <p:cNvSpPr>
            <a:spLocks noGrp="1"/>
          </p:cNvSpPr>
          <p:nvPr>
            <p:ph idx="1" hasCustomPrompt="1"/>
          </p:nvPr>
        </p:nvSpPr>
        <p:spPr>
          <a:xfrm>
            <a:off x="6431163" y="1371008"/>
            <a:ext cx="5183325" cy="4560000"/>
          </a:xfrm>
        </p:spPr>
        <p:txBody>
          <a:bodyPr/>
          <a:lstStyle>
            <a:lvl1pPr marL="287971" indent="-287971">
              <a:lnSpc>
                <a:spcPct val="100000"/>
              </a:lnSpc>
              <a:spcBef>
                <a:spcPts val="0"/>
              </a:spcBef>
              <a:buFont typeface="Arial" panose="020B0604020202020204" pitchFamily="34" charset="0"/>
              <a:buChar char="•"/>
              <a:defRPr sz="1333" b="0">
                <a:solidFill>
                  <a:schemeClr val="tx2"/>
                </a:solidFill>
                <a:latin typeface="+mn-lt"/>
                <a:cs typeface="Arial" panose="020B0604020202020204" pitchFamily="34" charset="0"/>
                <a:sym typeface="Orsted Sans Office" panose="00000500000000000000" pitchFamily="2" charset="0"/>
              </a:defRPr>
            </a:lvl1pPr>
            <a:lvl2pPr marL="575942"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2pPr>
            <a:lvl3pPr marL="863914"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3pPr>
            <a:lvl4pPr marL="1151885" indent="-287971">
              <a:lnSpc>
                <a:spcPct val="100000"/>
              </a:lnSpc>
              <a:spcBef>
                <a:spcPts val="0"/>
              </a:spcBef>
              <a:buFont typeface="Arial" panose="020B0604020202020204" pitchFamily="34" charset="0"/>
              <a:buChar char="•"/>
              <a:defRPr sz="1333">
                <a:solidFill>
                  <a:schemeClr val="tx2"/>
                </a:solidFill>
                <a:latin typeface="+mn-lt"/>
                <a:cs typeface="Arial" panose="020B0604020202020204" pitchFamily="34" charset="0"/>
                <a:sym typeface="Orsted Sans Office" panose="00000500000000000000" pitchFamily="2" charset="0"/>
              </a:defRPr>
            </a:lvl4pPr>
            <a:lvl5pPr>
              <a:lnSpc>
                <a:spcPct val="100000"/>
              </a:lnSpc>
              <a:spcBef>
                <a:spcPts val="0"/>
              </a:spcBef>
              <a:defRPr sz="1333">
                <a:solidFill>
                  <a:schemeClr val="tx2"/>
                </a:solidFill>
                <a:latin typeface="+mn-lt"/>
                <a:cs typeface="Arial" panose="020B0604020202020204" pitchFamily="34" charset="0"/>
                <a:sym typeface="Orsted Sans Office" panose="00000500000000000000" pitchFamily="2" charset="0"/>
              </a:defRPr>
            </a:lvl5pPr>
            <a:lvl6pPr marL="1439856" indent="-287971">
              <a:lnSpc>
                <a:spcPct val="100000"/>
              </a:lnSpc>
              <a:buFont typeface="Arial" panose="020B0604020202020204" pitchFamily="34" charset="0"/>
              <a:buChar char="•"/>
              <a:defRPr sz="1333">
                <a:latin typeface="+mn-lt"/>
              </a:defRPr>
            </a:lvl6pPr>
            <a:lvl7pPr>
              <a:defRPr>
                <a:latin typeface="+mn-lt"/>
              </a:defRPr>
            </a:lvl7pPr>
            <a:lvl8pPr>
              <a:defRPr>
                <a:latin typeface="+mn-lt"/>
              </a:defRPr>
            </a:lvl8pPr>
            <a:lvl9pPr marL="1439856" indent="-287971">
              <a:buFont typeface="Arial" panose="020B0604020202020204" pitchFamily="34" charset="0"/>
              <a:buChar char="•"/>
              <a:defRPr>
                <a:latin typeface="+mn-lt"/>
              </a:defRPr>
            </a:lvl9pPr>
          </a:lstStyle>
          <a:p>
            <a:pPr lvl="0"/>
            <a:r>
              <a:rPr lang="en-GB" dirty="0"/>
              <a:t>Click to add text </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dirty="0"/>
              <a:t>6</a:t>
            </a:r>
          </a:p>
          <a:p>
            <a:pPr lvl="6"/>
            <a:r>
              <a:rPr lang="en-GB" dirty="0"/>
              <a:t>7</a:t>
            </a:r>
          </a:p>
          <a:p>
            <a:pPr lvl="7"/>
            <a:r>
              <a:rPr lang="en-GB" dirty="0"/>
              <a:t>8</a:t>
            </a:r>
          </a:p>
          <a:p>
            <a:pPr lvl="8"/>
            <a:r>
              <a:rPr lang="en-GB" dirty="0"/>
              <a:t>9</a:t>
            </a:r>
            <a:endParaRPr lang="en-GB" noProof="0" dirty="0"/>
          </a:p>
        </p:txBody>
      </p:sp>
      <p:sp>
        <p:nvSpPr>
          <p:cNvPr id="9" name="Text Placeholder 3">
            <a:extLst>
              <a:ext uri="{FF2B5EF4-FFF2-40B4-BE49-F238E27FC236}">
                <a16:creationId xmlns:a16="http://schemas.microsoft.com/office/drawing/2014/main" id="{37801973-ACAA-4794-A532-150133FC3F68}"/>
              </a:ext>
            </a:extLst>
          </p:cNvPr>
          <p:cNvSpPr>
            <a:spLocks noGrp="1"/>
          </p:cNvSpPr>
          <p:nvPr>
            <p:ph type="body" sz="quarter" idx="18" hasCustomPrompt="1"/>
          </p:nvPr>
        </p:nvSpPr>
        <p:spPr>
          <a:xfrm>
            <a:off x="358729" y="3790950"/>
            <a:ext cx="3601758" cy="2142068"/>
          </a:xfrm>
        </p:spPr>
        <p:txBody>
          <a:bodyPr anchor="b" anchorCtr="0"/>
          <a:lstStyle>
            <a:lvl1pPr marL="0" indent="0">
              <a:lnSpc>
                <a:spcPct val="120000"/>
              </a:lnSpc>
              <a:spcAft>
                <a:spcPts val="600"/>
              </a:spcAft>
              <a:buFont typeface="Arial" panose="020B0604020202020204" pitchFamily="34" charset="0"/>
              <a:buChar char="​"/>
              <a:defRPr sz="933" b="1" i="0">
                <a:solidFill>
                  <a:schemeClr val="bg1"/>
                </a:solidFill>
              </a:defRPr>
            </a:lvl1pPr>
            <a:lvl2pPr marL="0" indent="0">
              <a:lnSpc>
                <a:spcPct val="120000"/>
              </a:lnSpc>
              <a:spcAft>
                <a:spcPts val="600"/>
              </a:spcAft>
              <a:buFont typeface="Arial" panose="020B0604020202020204" pitchFamily="34" charset="0"/>
              <a:buChar char="​"/>
              <a:defRPr sz="933" b="0" i="0">
                <a:solidFill>
                  <a:schemeClr val="bg1"/>
                </a:solidFill>
              </a:defRPr>
            </a:lvl2pPr>
            <a:lvl3pPr marL="0" indent="0">
              <a:lnSpc>
                <a:spcPct val="120000"/>
              </a:lnSpc>
              <a:spcAft>
                <a:spcPts val="600"/>
              </a:spcAft>
              <a:buFont typeface="Arial" panose="020B0604020202020204" pitchFamily="34" charset="0"/>
              <a:buChar char="​"/>
              <a:defRPr sz="933" b="0" i="0">
                <a:solidFill>
                  <a:schemeClr val="bg1"/>
                </a:solidFill>
              </a:defRPr>
            </a:lvl3pPr>
            <a:lvl4pPr marL="0" indent="0">
              <a:lnSpc>
                <a:spcPct val="120000"/>
              </a:lnSpc>
              <a:spcAft>
                <a:spcPts val="600"/>
              </a:spcAft>
              <a:buFont typeface="Arial" panose="020B0604020202020204" pitchFamily="34" charset="0"/>
              <a:buChar char="​"/>
              <a:defRPr sz="933" b="0" i="0">
                <a:solidFill>
                  <a:schemeClr val="bg1"/>
                </a:solidFill>
              </a:defRPr>
            </a:lvl4pPr>
            <a:lvl5pPr marL="0" indent="0">
              <a:lnSpc>
                <a:spcPct val="120000"/>
              </a:lnSpc>
              <a:spcAft>
                <a:spcPts val="600"/>
              </a:spcAft>
              <a:buFont typeface="Arial" panose="020B0604020202020204" pitchFamily="34" charset="0"/>
              <a:buChar char="​"/>
              <a:defRPr sz="933" b="0" i="0">
                <a:solidFill>
                  <a:schemeClr val="bg1"/>
                </a:solidFill>
              </a:defRPr>
            </a:lvl5pPr>
            <a:lvl6pPr marL="0" indent="0">
              <a:lnSpc>
                <a:spcPct val="100000"/>
              </a:lnSpc>
              <a:buFont typeface="Arial" panose="020B0604020202020204" pitchFamily="34" charset="0"/>
              <a:buChar char="​"/>
              <a:defRPr sz="933" b="0" i="0">
                <a:solidFill>
                  <a:schemeClr val="bg1"/>
                </a:solidFill>
              </a:defRPr>
            </a:lvl6pPr>
            <a:lvl7pPr marL="0" indent="0">
              <a:lnSpc>
                <a:spcPct val="100000"/>
              </a:lnSpc>
              <a:buFont typeface="Arial" panose="020B0604020202020204" pitchFamily="34" charset="0"/>
              <a:buChar char="​"/>
              <a:defRPr sz="933" b="0" i="0">
                <a:solidFill>
                  <a:schemeClr val="bg1"/>
                </a:solidFill>
              </a:defRPr>
            </a:lvl7pPr>
            <a:lvl8pPr marL="0" indent="0">
              <a:lnSpc>
                <a:spcPct val="100000"/>
              </a:lnSpc>
              <a:buFont typeface="Arial" panose="020B0604020202020204" pitchFamily="34" charset="0"/>
              <a:buChar char="​"/>
              <a:defRPr sz="933" b="0" i="0">
                <a:solidFill>
                  <a:schemeClr val="bg1"/>
                </a:solidFill>
              </a:defRPr>
            </a:lvl8pPr>
            <a:lvl9pPr marL="0" indent="0">
              <a:lnSpc>
                <a:spcPct val="100000"/>
              </a:lnSpc>
              <a:buFont typeface="Arial" panose="020B0604020202020204" pitchFamily="34" charset="0"/>
              <a:buChar char="​"/>
              <a:defRPr sz="933" b="0" i="0">
                <a:solidFill>
                  <a:schemeClr val="bg1"/>
                </a:solidFill>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2" name="Date Placeholder 1">
            <a:extLst>
              <a:ext uri="{FF2B5EF4-FFF2-40B4-BE49-F238E27FC236}">
                <a16:creationId xmlns:a16="http://schemas.microsoft.com/office/drawing/2014/main" id="{D5149EF0-AA98-42C2-B446-EE6031E780B8}"/>
              </a:ext>
            </a:extLst>
          </p:cNvPr>
          <p:cNvSpPr>
            <a:spLocks noGrp="1"/>
          </p:cNvSpPr>
          <p:nvPr>
            <p:ph type="dt" sz="half" idx="19"/>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7867041F-8593-4BC8-A700-DE0919BCDF45}"/>
              </a:ext>
            </a:extLst>
          </p:cNvPr>
          <p:cNvSpPr>
            <a:spLocks noGrp="1"/>
          </p:cNvSpPr>
          <p:nvPr>
            <p:ph type="ftr" sz="quarter" idx="20"/>
          </p:nvPr>
        </p:nvSpPr>
        <p:spPr/>
        <p:txBody>
          <a:bodyPr/>
          <a:lstStyle/>
          <a:p>
            <a:pPr>
              <a:lnSpc>
                <a:spcPct val="95000"/>
              </a:lnSpc>
            </a:pPr>
            <a:endParaRPr lang="en-GB" dirty="0"/>
          </a:p>
        </p:txBody>
      </p:sp>
      <p:sp>
        <p:nvSpPr>
          <p:cNvPr id="10" name="Text Placeholder 14">
            <a:extLst>
              <a:ext uri="{FF2B5EF4-FFF2-40B4-BE49-F238E27FC236}">
                <a16:creationId xmlns:a16="http://schemas.microsoft.com/office/drawing/2014/main" id="{305D4817-301D-4449-8A20-9C81D519DFF6}"/>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2"/>
                </a:solidFill>
                <a:latin typeface="+mn-lt"/>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11" name="Slide Number Placeholder 5 (FAST)">
            <a:extLst>
              <a:ext uri="{FF2B5EF4-FFF2-40B4-BE49-F238E27FC236}">
                <a16:creationId xmlns:a16="http://schemas.microsoft.com/office/drawing/2014/main" id="{4280D85E-6FEE-4B7A-AF14-62F0C061AB82}"/>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772632747"/>
      </p:ext>
    </p:extLst>
  </p:cSld>
  <p:clrMapOvr>
    <a:masterClrMapping/>
  </p:clrMapOvr>
  <p:extLst>
    <p:ext uri="{DCECCB84-F9BA-43D5-87BE-67443E8EF086}">
      <p15:sldGuideLst xmlns:p15="http://schemas.microsoft.com/office/powerpoint/2012/main">
        <p15:guide id="3" pos="3037">
          <p15:clr>
            <a:srgbClr val="FBAE40"/>
          </p15:clr>
        </p15:guide>
        <p15:guide id="4"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133FABFE-960E-4D78-A6EF-C623F529723C}"/>
              </a:ext>
            </a:extLst>
          </p:cNvPr>
          <p:cNvSpPr>
            <a:spLocks noGrp="1"/>
          </p:cNvSpPr>
          <p:nvPr>
            <p:ph type="body" sz="quarter" idx="26" hasCustomPrompt="1"/>
          </p:nvPr>
        </p:nvSpPr>
        <p:spPr>
          <a:xfrm>
            <a:off x="998270" y="6081600"/>
            <a:ext cx="5327306" cy="489600"/>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2" name="Date Placeholder 1">
            <a:extLst>
              <a:ext uri="{FF2B5EF4-FFF2-40B4-BE49-F238E27FC236}">
                <a16:creationId xmlns:a16="http://schemas.microsoft.com/office/drawing/2014/main" id="{DB7F36C2-643E-40F1-9A8C-BBC22355DDA4}"/>
              </a:ext>
            </a:extLst>
          </p:cNvPr>
          <p:cNvSpPr>
            <a:spLocks noGrp="1"/>
          </p:cNvSpPr>
          <p:nvPr>
            <p:ph type="dt" sz="half" idx="13"/>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E56846CA-3A6B-4342-A399-29CC6BA99F5B}"/>
              </a:ext>
            </a:extLst>
          </p:cNvPr>
          <p:cNvSpPr>
            <a:spLocks noGrp="1"/>
          </p:cNvSpPr>
          <p:nvPr>
            <p:ph type="ftr" sz="quarter" idx="14"/>
          </p:nvPr>
        </p:nvSpPr>
        <p:spPr/>
        <p:txBody>
          <a:bodyPr/>
          <a:lstStyle/>
          <a:p>
            <a:pPr>
              <a:lnSpc>
                <a:spcPct val="95000"/>
              </a:lnSpc>
            </a:pPr>
            <a:endParaRPr lang="en-GB" dirty="0"/>
          </a:p>
        </p:txBody>
      </p:sp>
      <p:sp>
        <p:nvSpPr>
          <p:cNvPr id="6" name="Media Placeholder 5">
            <a:extLst>
              <a:ext uri="{FF2B5EF4-FFF2-40B4-BE49-F238E27FC236}">
                <a16:creationId xmlns:a16="http://schemas.microsoft.com/office/drawing/2014/main" id="{62F4F0A3-E514-4920-9CAC-3FB00C6151A3}"/>
              </a:ext>
            </a:extLst>
          </p:cNvPr>
          <p:cNvSpPr>
            <a:spLocks noGrp="1"/>
          </p:cNvSpPr>
          <p:nvPr>
            <p:ph type="media" sz="quarter" idx="12" hasCustomPrompt="1"/>
          </p:nvPr>
        </p:nvSpPr>
        <p:spPr>
          <a:xfrm>
            <a:off x="0" y="0"/>
            <a:ext cx="12190413" cy="6858000"/>
          </a:xfrm>
          <a:solidFill>
            <a:schemeClr val="bg1"/>
          </a:solidFill>
        </p:spPr>
        <p:txBody>
          <a:bodyPr tIns="432000" anchor="ctr" anchorCtr="0"/>
          <a:lstStyle>
            <a:lvl1pPr marL="0" indent="0" algn="ctr">
              <a:buNone/>
              <a:defRPr b="0"/>
            </a:lvl1pPr>
          </a:lstStyle>
          <a:p>
            <a:r>
              <a:rPr lang="en-GB" dirty="0"/>
              <a:t>Click icon to add media or click on frame and insert media via Templafy Images</a:t>
            </a:r>
          </a:p>
        </p:txBody>
      </p:sp>
    </p:spTree>
    <p:extLst>
      <p:ext uri="{BB962C8B-B14F-4D97-AF65-F5344CB8AC3E}">
        <p14:creationId xmlns:p14="http://schemas.microsoft.com/office/powerpoint/2010/main" val="3648671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13629D-E860-45BE-BDB8-080D49F295A7}"/>
              </a:ext>
            </a:extLst>
          </p:cNvPr>
          <p:cNvSpPr/>
          <p:nvPr userDrawn="1"/>
        </p:nvSpPr>
        <p:spPr bwMode="white">
          <a:xfrm>
            <a:off x="0" y="0"/>
            <a:ext cx="12190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35995" rIns="71991" bIns="35995" rtlCol="0" anchor="ctr"/>
          <a:lstStyle/>
          <a:p>
            <a:pPr algn="ctr"/>
            <a:endParaRPr lang="en-GB" sz="2000" noProof="0" dirty="0" err="1"/>
          </a:p>
        </p:txBody>
      </p:sp>
      <p:sp>
        <p:nvSpPr>
          <p:cNvPr id="17" name="Freeform: Shape 16">
            <a:extLst>
              <a:ext uri="{FF2B5EF4-FFF2-40B4-BE49-F238E27FC236}">
                <a16:creationId xmlns:a16="http://schemas.microsoft.com/office/drawing/2014/main" id="{175027CF-613E-459C-A69E-35E31A5FCE55}"/>
              </a:ext>
            </a:extLst>
          </p:cNvPr>
          <p:cNvSpPr/>
          <p:nvPr userDrawn="1"/>
        </p:nvSpPr>
        <p:spPr bwMode="black">
          <a:xfrm>
            <a:off x="575925" y="360001"/>
            <a:ext cx="638748" cy="432956"/>
          </a:xfrm>
          <a:custGeom>
            <a:avLst/>
            <a:gdLst>
              <a:gd name="connsiteX0" fmla="*/ 480771 w 638831"/>
              <a:gd name="connsiteY0" fmla="*/ 0 h 432956"/>
              <a:gd name="connsiteX1" fmla="*/ 638831 w 638831"/>
              <a:gd name="connsiteY1" fmla="*/ 0 h 432956"/>
              <a:gd name="connsiteX2" fmla="*/ 563095 w 638831"/>
              <a:gd name="connsiteY2" fmla="*/ 432956 h 432956"/>
              <a:gd name="connsiteX3" fmla="*/ 330942 w 638831"/>
              <a:gd name="connsiteY3" fmla="*/ 432956 h 432956"/>
              <a:gd name="connsiteX4" fmla="*/ 149829 w 638831"/>
              <a:gd name="connsiteY4" fmla="*/ 0 h 432956"/>
              <a:gd name="connsiteX5" fmla="*/ 307891 w 638831"/>
              <a:gd name="connsiteY5" fmla="*/ 0 h 432956"/>
              <a:gd name="connsiteX6" fmla="*/ 232153 w 638831"/>
              <a:gd name="connsiteY6" fmla="*/ 432956 h 432956"/>
              <a:gd name="connsiteX7" fmla="*/ 0 w 638831"/>
              <a:gd name="connsiteY7" fmla="*/ 432956 h 43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831" h="432956">
                <a:moveTo>
                  <a:pt x="480771" y="0"/>
                </a:moveTo>
                <a:lnTo>
                  <a:pt x="638831" y="0"/>
                </a:lnTo>
                <a:lnTo>
                  <a:pt x="563095" y="432956"/>
                </a:lnTo>
                <a:lnTo>
                  <a:pt x="330942" y="432956"/>
                </a:lnTo>
                <a:close/>
                <a:moveTo>
                  <a:pt x="149829" y="0"/>
                </a:moveTo>
                <a:lnTo>
                  <a:pt x="307891" y="0"/>
                </a:lnTo>
                <a:lnTo>
                  <a:pt x="232153" y="432956"/>
                </a:lnTo>
                <a:lnTo>
                  <a:pt x="0" y="43295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1991" tIns="35995" rIns="71991" bIns="35995" rtlCol="0" anchor="ctr">
            <a:noAutofit/>
          </a:bodyPr>
          <a:lstStyle/>
          <a:p>
            <a:pPr algn="ctr"/>
            <a:endParaRPr lang="en-GB" sz="2000" noProof="0" dirty="0" err="1"/>
          </a:p>
        </p:txBody>
      </p:sp>
      <p:sp>
        <p:nvSpPr>
          <p:cNvPr id="18" name="Title 17">
            <a:extLst>
              <a:ext uri="{FF2B5EF4-FFF2-40B4-BE49-F238E27FC236}">
                <a16:creationId xmlns:a16="http://schemas.microsoft.com/office/drawing/2014/main" id="{6D9C079E-C1CA-4307-B4A7-1C8B13CD4541}"/>
              </a:ext>
            </a:extLst>
          </p:cNvPr>
          <p:cNvSpPr>
            <a:spLocks noGrp="1"/>
          </p:cNvSpPr>
          <p:nvPr>
            <p:ph type="title" hasCustomPrompt="1"/>
          </p:nvPr>
        </p:nvSpPr>
        <p:spPr>
          <a:xfrm>
            <a:off x="577774" y="1102784"/>
            <a:ext cx="9281342" cy="3919216"/>
          </a:xfrm>
        </p:spPr>
        <p:txBody>
          <a:bodyPr wrap="square">
            <a:noAutofit/>
          </a:bodyPr>
          <a:lstStyle>
            <a:lvl1pPr>
              <a:defRPr sz="5866">
                <a:solidFill>
                  <a:schemeClr val="tx1"/>
                </a:solidFill>
              </a:defRPr>
            </a:lvl1pPr>
          </a:lstStyle>
          <a:p>
            <a:r>
              <a:rPr lang="en-GB" dirty="0"/>
              <a:t>Click to add quote</a:t>
            </a:r>
          </a:p>
        </p:txBody>
      </p:sp>
      <p:sp>
        <p:nvSpPr>
          <p:cNvPr id="20" name="Text Placeholder 19">
            <a:extLst>
              <a:ext uri="{FF2B5EF4-FFF2-40B4-BE49-F238E27FC236}">
                <a16:creationId xmlns:a16="http://schemas.microsoft.com/office/drawing/2014/main" id="{8EA2AC93-6324-493E-AFC2-33DF15EAFE19}"/>
              </a:ext>
            </a:extLst>
          </p:cNvPr>
          <p:cNvSpPr>
            <a:spLocks noGrp="1"/>
          </p:cNvSpPr>
          <p:nvPr>
            <p:ph type="body" sz="quarter" idx="17" hasCustomPrompt="1"/>
          </p:nvPr>
        </p:nvSpPr>
        <p:spPr>
          <a:xfrm>
            <a:off x="577775" y="5504524"/>
            <a:ext cx="9281341" cy="421200"/>
          </a:xfrm>
        </p:spPr>
        <p:txBody>
          <a:bodyPr anchor="b" anchorCtr="0"/>
          <a:lstStyle>
            <a:lvl1pPr marL="0" indent="0">
              <a:lnSpc>
                <a:spcPct val="100000"/>
              </a:lnSpc>
              <a:spcAft>
                <a:spcPts val="600"/>
              </a:spcAft>
              <a:buNone/>
              <a:defRPr sz="1333" b="1">
                <a:solidFill>
                  <a:schemeClr val="tx1"/>
                </a:solidFill>
              </a:defRPr>
            </a:lvl1pPr>
            <a:lvl2pPr marL="0" indent="0">
              <a:lnSpc>
                <a:spcPct val="100000"/>
              </a:lnSpc>
              <a:spcAft>
                <a:spcPts val="600"/>
              </a:spcAft>
              <a:buNone/>
              <a:defRPr sz="1000">
                <a:solidFill>
                  <a:schemeClr val="tx1"/>
                </a:solidFill>
              </a:defRPr>
            </a:lvl2pPr>
            <a:lvl3pPr marL="0" indent="0">
              <a:lnSpc>
                <a:spcPct val="100000"/>
              </a:lnSpc>
              <a:spcAft>
                <a:spcPts val="600"/>
              </a:spcAft>
              <a:buNone/>
              <a:defRPr sz="1000">
                <a:solidFill>
                  <a:schemeClr val="tx1"/>
                </a:solidFill>
              </a:defRPr>
            </a:lvl3pPr>
            <a:lvl4pPr indent="0">
              <a:lnSpc>
                <a:spcPct val="100000"/>
              </a:lnSpc>
              <a:spcAft>
                <a:spcPts val="600"/>
              </a:spcAft>
              <a:buNone/>
              <a:defRPr sz="1000" b="0">
                <a:solidFill>
                  <a:schemeClr val="tx1"/>
                </a:solidFill>
              </a:defRPr>
            </a:lvl4pPr>
            <a:lvl5pPr indent="0">
              <a:lnSpc>
                <a:spcPct val="100000"/>
              </a:lnSpc>
              <a:spcAft>
                <a:spcPts val="600"/>
              </a:spcAft>
              <a:buNone/>
              <a:defRPr sz="1000">
                <a:solidFill>
                  <a:schemeClr val="tx1"/>
                </a:solidFill>
              </a:defRPr>
            </a:lvl5pPr>
            <a:lvl6pPr marL="0" indent="0">
              <a:lnSpc>
                <a:spcPct val="100000"/>
              </a:lnSpc>
              <a:spcAft>
                <a:spcPts val="600"/>
              </a:spcAft>
              <a:buNone/>
              <a:defRPr sz="1000">
                <a:solidFill>
                  <a:schemeClr val="tx1"/>
                </a:solidFill>
              </a:defRPr>
            </a:lvl6pPr>
            <a:lvl7pPr indent="0">
              <a:lnSpc>
                <a:spcPct val="100000"/>
              </a:lnSpc>
              <a:spcAft>
                <a:spcPts val="600"/>
              </a:spcAft>
              <a:buNone/>
              <a:defRPr sz="1000" b="0">
                <a:solidFill>
                  <a:schemeClr val="tx1"/>
                </a:solidFill>
              </a:defRPr>
            </a:lvl7pPr>
            <a:lvl8pPr indent="0">
              <a:lnSpc>
                <a:spcPct val="100000"/>
              </a:lnSpc>
              <a:spcAft>
                <a:spcPts val="600"/>
              </a:spcAft>
              <a:buNone/>
              <a:defRPr sz="1000">
                <a:solidFill>
                  <a:schemeClr val="tx1"/>
                </a:solidFill>
              </a:defRPr>
            </a:lvl8pPr>
            <a:lvl9pPr indent="0">
              <a:lnSpc>
                <a:spcPct val="100000"/>
              </a:lnSpc>
              <a:spcAft>
                <a:spcPts val="600"/>
              </a:spcAft>
              <a:buNone/>
              <a:defRPr sz="1000" b="0">
                <a:solidFill>
                  <a:schemeClr val="tx1"/>
                </a:solidFill>
              </a:defRPr>
            </a:lvl9pPr>
          </a:lstStyle>
          <a:p>
            <a:pPr lvl="0"/>
            <a:r>
              <a:rPr lang="en-GB" dirty="0"/>
              <a:t>Click to add name</a:t>
            </a:r>
          </a:p>
        </p:txBody>
      </p:sp>
      <p:sp>
        <p:nvSpPr>
          <p:cNvPr id="2" name="Date Placeholder 1">
            <a:extLst>
              <a:ext uri="{FF2B5EF4-FFF2-40B4-BE49-F238E27FC236}">
                <a16:creationId xmlns:a16="http://schemas.microsoft.com/office/drawing/2014/main" id="{8E180F1A-7E46-46CF-B46A-159E655857CA}"/>
              </a:ext>
            </a:extLst>
          </p:cNvPr>
          <p:cNvSpPr>
            <a:spLocks noGrp="1"/>
          </p:cNvSpPr>
          <p:nvPr>
            <p:ph type="dt" sz="half" idx="18"/>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98B97192-A29C-4DAD-A2B0-293FBA2E9CCF}"/>
              </a:ext>
            </a:extLst>
          </p:cNvPr>
          <p:cNvSpPr>
            <a:spLocks noGrp="1"/>
          </p:cNvSpPr>
          <p:nvPr>
            <p:ph type="ftr" sz="quarter" idx="19"/>
          </p:nvPr>
        </p:nvSpPr>
        <p:spPr/>
        <p:txBody>
          <a:bodyPr/>
          <a:lstStyle/>
          <a:p>
            <a:pPr>
              <a:lnSpc>
                <a:spcPct val="95000"/>
              </a:lnSpc>
            </a:pPr>
            <a:endParaRPr lang="en-GB" dirty="0"/>
          </a:p>
        </p:txBody>
      </p:sp>
      <p:pic>
        <p:nvPicPr>
          <p:cNvPr id="11" name="Logo">
            <a:extLst>
              <a:ext uri="{FF2B5EF4-FFF2-40B4-BE49-F238E27FC236}">
                <a16:creationId xmlns:a16="http://schemas.microsoft.com/office/drawing/2014/main" id="{F1110216-271D-4467-8A40-C485C6CEEF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24952" y="6419744"/>
            <a:ext cx="489536" cy="133888"/>
          </a:xfrm>
          <a:prstGeom prst="rect">
            <a:avLst/>
          </a:prstGeom>
        </p:spPr>
      </p:pic>
      <p:sp>
        <p:nvSpPr>
          <p:cNvPr id="13" name="Slide Number Placeholder 5 (FAST)">
            <a:extLst>
              <a:ext uri="{FF2B5EF4-FFF2-40B4-BE49-F238E27FC236}">
                <a16:creationId xmlns:a16="http://schemas.microsoft.com/office/drawing/2014/main" id="{B21F055B-94C9-4A0C-80D6-A2EAD732B518}"/>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8410449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212">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amp;A">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13629D-E860-45BE-BDB8-080D49F295A7}"/>
              </a:ext>
            </a:extLst>
          </p:cNvPr>
          <p:cNvSpPr/>
          <p:nvPr userDrawn="1"/>
        </p:nvSpPr>
        <p:spPr bwMode="white">
          <a:xfrm>
            <a:off x="0" y="0"/>
            <a:ext cx="12190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35995" rIns="71991" bIns="35995" rtlCol="0" anchor="ctr"/>
          <a:lstStyle/>
          <a:p>
            <a:pPr algn="ctr"/>
            <a:endParaRPr lang="en-GB" sz="2000" noProof="0" dirty="0" err="1"/>
          </a:p>
        </p:txBody>
      </p:sp>
      <p:sp>
        <p:nvSpPr>
          <p:cNvPr id="18" name="Title 17">
            <a:extLst>
              <a:ext uri="{FF2B5EF4-FFF2-40B4-BE49-F238E27FC236}">
                <a16:creationId xmlns:a16="http://schemas.microsoft.com/office/drawing/2014/main" id="{6D9C079E-C1CA-4307-B4A7-1C8B13CD4541}"/>
              </a:ext>
            </a:extLst>
          </p:cNvPr>
          <p:cNvSpPr>
            <a:spLocks noGrp="1"/>
          </p:cNvSpPr>
          <p:nvPr>
            <p:ph type="title" hasCustomPrompt="1"/>
          </p:nvPr>
        </p:nvSpPr>
        <p:spPr>
          <a:xfrm>
            <a:off x="577775" y="360000"/>
            <a:ext cx="9281341" cy="5058000"/>
          </a:xfrm>
        </p:spPr>
        <p:txBody>
          <a:bodyPr wrap="square">
            <a:noAutofit/>
          </a:bodyPr>
          <a:lstStyle>
            <a:lvl1pPr>
              <a:defRPr sz="7999">
                <a:solidFill>
                  <a:schemeClr val="tx1"/>
                </a:solidFill>
              </a:defRPr>
            </a:lvl1pPr>
          </a:lstStyle>
          <a:p>
            <a:r>
              <a:rPr lang="en-GB" dirty="0"/>
              <a:t>Click to add Q&amp;A</a:t>
            </a:r>
          </a:p>
        </p:txBody>
      </p:sp>
      <p:sp>
        <p:nvSpPr>
          <p:cNvPr id="2" name="Date Placeholder 1">
            <a:extLst>
              <a:ext uri="{FF2B5EF4-FFF2-40B4-BE49-F238E27FC236}">
                <a16:creationId xmlns:a16="http://schemas.microsoft.com/office/drawing/2014/main" id="{950559A7-B871-4D4D-B475-C92C1FE8EC3D}"/>
              </a:ext>
            </a:extLst>
          </p:cNvPr>
          <p:cNvSpPr>
            <a:spLocks noGrp="1"/>
          </p:cNvSpPr>
          <p:nvPr>
            <p:ph type="dt" sz="half" idx="10"/>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F2EEEDEE-4E49-4561-A93D-7911464BE927}"/>
              </a:ext>
            </a:extLst>
          </p:cNvPr>
          <p:cNvSpPr>
            <a:spLocks noGrp="1"/>
          </p:cNvSpPr>
          <p:nvPr>
            <p:ph type="ftr" sz="quarter" idx="11"/>
          </p:nvPr>
        </p:nvSpPr>
        <p:spPr/>
        <p:txBody>
          <a:bodyPr/>
          <a:lstStyle/>
          <a:p>
            <a:pPr>
              <a:lnSpc>
                <a:spcPct val="95000"/>
              </a:lnSpc>
            </a:pPr>
            <a:endParaRPr lang="en-GB" dirty="0"/>
          </a:p>
        </p:txBody>
      </p:sp>
      <p:pic>
        <p:nvPicPr>
          <p:cNvPr id="8" name="Logo">
            <a:extLst>
              <a:ext uri="{FF2B5EF4-FFF2-40B4-BE49-F238E27FC236}">
                <a16:creationId xmlns:a16="http://schemas.microsoft.com/office/drawing/2014/main" id="{195762D3-1F42-4230-8AE5-57CA010216D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24952" y="6419744"/>
            <a:ext cx="489536" cy="133888"/>
          </a:xfrm>
          <a:prstGeom prst="rect">
            <a:avLst/>
          </a:prstGeom>
        </p:spPr>
      </p:pic>
      <p:sp>
        <p:nvSpPr>
          <p:cNvPr id="9" name="Slide Number Placeholder 5 (FAST)">
            <a:extLst>
              <a:ext uri="{FF2B5EF4-FFF2-40B4-BE49-F238E27FC236}">
                <a16:creationId xmlns:a16="http://schemas.microsoft.com/office/drawing/2014/main" id="{5045C851-08B9-4003-95B0-54D60818665E}"/>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6040980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212">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13629D-E860-45BE-BDB8-080D49F295A7}"/>
              </a:ext>
            </a:extLst>
          </p:cNvPr>
          <p:cNvSpPr/>
          <p:nvPr userDrawn="1"/>
        </p:nvSpPr>
        <p:spPr bwMode="white">
          <a:xfrm>
            <a:off x="0" y="0"/>
            <a:ext cx="12190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35995" rIns="71991" bIns="35995" rtlCol="0" anchor="ctr"/>
          <a:lstStyle/>
          <a:p>
            <a:pPr algn="ctr"/>
            <a:endParaRPr lang="en-GB" sz="2000" noProof="0" dirty="0" err="1"/>
          </a:p>
        </p:txBody>
      </p:sp>
      <p:pic>
        <p:nvPicPr>
          <p:cNvPr id="20" name="Logo">
            <a:extLst>
              <a:ext uri="{FF2B5EF4-FFF2-40B4-BE49-F238E27FC236}">
                <a16:creationId xmlns:a16="http://schemas.microsoft.com/office/drawing/2014/main" id="{CC1A041A-5ACA-45CA-AD32-97622667D9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75926" y="336000"/>
            <a:ext cx="1102279" cy="302400"/>
          </a:xfrm>
          <a:prstGeom prst="rect">
            <a:avLst/>
          </a:prstGeom>
        </p:spPr>
      </p:pic>
      <p:sp>
        <p:nvSpPr>
          <p:cNvPr id="18" name="Title 17">
            <a:extLst>
              <a:ext uri="{FF2B5EF4-FFF2-40B4-BE49-F238E27FC236}">
                <a16:creationId xmlns:a16="http://schemas.microsoft.com/office/drawing/2014/main" id="{6D9C079E-C1CA-4307-B4A7-1C8B13CD4541}"/>
              </a:ext>
            </a:extLst>
          </p:cNvPr>
          <p:cNvSpPr>
            <a:spLocks noGrp="1"/>
          </p:cNvSpPr>
          <p:nvPr>
            <p:ph type="title" hasCustomPrompt="1"/>
          </p:nvPr>
        </p:nvSpPr>
        <p:spPr>
          <a:xfrm>
            <a:off x="575925" y="1369485"/>
            <a:ext cx="8160138" cy="3512116"/>
          </a:xfrm>
        </p:spPr>
        <p:txBody>
          <a:bodyPr/>
          <a:lstStyle>
            <a:lvl1pPr>
              <a:defRPr sz="7999">
                <a:solidFill>
                  <a:schemeClr val="tx1"/>
                </a:solidFill>
              </a:defRPr>
            </a:lvl1pPr>
          </a:lstStyle>
          <a:p>
            <a:r>
              <a:rPr lang="en-GB" dirty="0"/>
              <a:t>Click to add Thank you</a:t>
            </a:r>
          </a:p>
        </p:txBody>
      </p:sp>
      <p:sp>
        <p:nvSpPr>
          <p:cNvPr id="10" name="Text Placeholder 17">
            <a:extLst>
              <a:ext uri="{FF2B5EF4-FFF2-40B4-BE49-F238E27FC236}">
                <a16:creationId xmlns:a16="http://schemas.microsoft.com/office/drawing/2014/main" id="{827A5D07-EA8D-4757-A840-AD94A54263CB}"/>
              </a:ext>
            </a:extLst>
          </p:cNvPr>
          <p:cNvSpPr>
            <a:spLocks noGrp="1"/>
          </p:cNvSpPr>
          <p:nvPr>
            <p:ph type="body" sz="quarter" idx="16" hasCustomPrompt="1"/>
          </p:nvPr>
        </p:nvSpPr>
        <p:spPr>
          <a:xfrm>
            <a:off x="3153189" y="6355200"/>
            <a:ext cx="2596462" cy="211200"/>
          </a:xfrm>
        </p:spPr>
        <p:txBody>
          <a:bodyPr anchor="b" anchorCtr="0"/>
          <a:lstStyle>
            <a:lvl1pPr marL="0" indent="0" algn="l">
              <a:lnSpc>
                <a:spcPct val="100000"/>
              </a:lnSpc>
              <a:spcBef>
                <a:spcPts val="0"/>
              </a:spcBef>
              <a:buNone/>
              <a:defRPr sz="1067" b="1" baseline="0">
                <a:solidFill>
                  <a:schemeClr val="tx1"/>
                </a:solidFill>
                <a:latin typeface="+mn-lt"/>
                <a:cs typeface="Arial" panose="020B0604020202020204" pitchFamily="34" charset="0"/>
                <a:sym typeface="Orsted Sans Office" panose="00000500000000000000" pitchFamily="2" charset="0"/>
              </a:defRPr>
            </a:lvl1pPr>
            <a:lvl2pPr marL="0" indent="0" algn="r">
              <a:spcBef>
                <a:spcPts val="0"/>
              </a:spcBef>
              <a:buFont typeface="Arial" panose="020B0604020202020204" pitchFamily="34" charset="0"/>
              <a:buChar char="​"/>
              <a:defRPr sz="1361" b="1">
                <a:solidFill>
                  <a:schemeClr val="bg1"/>
                </a:solidFill>
              </a:defRPr>
            </a:lvl2pPr>
            <a:lvl3pPr marL="0" indent="0" algn="r">
              <a:spcBef>
                <a:spcPts val="0"/>
              </a:spcBef>
              <a:buFont typeface="Arial" panose="020B0604020202020204" pitchFamily="34" charset="0"/>
              <a:buChar char="​"/>
              <a:defRPr sz="1361" b="1">
                <a:solidFill>
                  <a:schemeClr val="bg1"/>
                </a:solidFill>
              </a:defRPr>
            </a:lvl3pPr>
            <a:lvl4pPr marL="0" indent="0" algn="r">
              <a:spcBef>
                <a:spcPts val="0"/>
              </a:spcBef>
              <a:buFont typeface="Arial" panose="020B0604020202020204" pitchFamily="34" charset="0"/>
              <a:buChar char="​"/>
              <a:defRPr sz="1361" b="1">
                <a:solidFill>
                  <a:schemeClr val="bg1"/>
                </a:solidFill>
              </a:defRPr>
            </a:lvl4pPr>
            <a:lvl5pPr marL="0" indent="0" algn="r">
              <a:spcBef>
                <a:spcPts val="0"/>
              </a:spcBef>
              <a:buFont typeface="Arial" panose="020B0604020202020204" pitchFamily="34" charset="0"/>
              <a:buChar char="​"/>
              <a:defRPr sz="1361" b="1">
                <a:solidFill>
                  <a:schemeClr val="bg1"/>
                </a:solidFill>
              </a:defRPr>
            </a:lvl5pPr>
            <a:lvl6pPr marL="259206" indent="-259206" algn="r">
              <a:spcBef>
                <a:spcPts val="0"/>
              </a:spcBef>
              <a:buFont typeface="Arial" panose="020B0604020202020204" pitchFamily="34" charset="0"/>
              <a:buChar char="​"/>
              <a:defRPr sz="1361" b="1">
                <a:solidFill>
                  <a:schemeClr val="bg1"/>
                </a:solidFill>
              </a:defRPr>
            </a:lvl6pPr>
            <a:lvl7pPr marL="259206" indent="-259206" algn="r">
              <a:spcBef>
                <a:spcPts val="0"/>
              </a:spcBef>
              <a:buFont typeface="Arial" panose="020B0604020202020204" pitchFamily="34" charset="0"/>
              <a:buChar char="​"/>
              <a:defRPr sz="1361" b="1">
                <a:solidFill>
                  <a:schemeClr val="bg1"/>
                </a:solidFill>
              </a:defRPr>
            </a:lvl7pPr>
            <a:lvl8pPr marL="259206" indent="-259206" algn="r">
              <a:spcBef>
                <a:spcPts val="0"/>
              </a:spcBef>
              <a:buFont typeface="Arial" panose="020B0604020202020204" pitchFamily="34" charset="0"/>
              <a:buChar char="​"/>
              <a:defRPr sz="1361" b="1">
                <a:solidFill>
                  <a:schemeClr val="bg1"/>
                </a:solidFill>
              </a:defRPr>
            </a:lvl8pPr>
            <a:lvl9pPr marL="259206" indent="-259206" algn="r">
              <a:spcBef>
                <a:spcPts val="0"/>
              </a:spcBef>
              <a:buFont typeface="Arial" panose="020B0604020202020204" pitchFamily="34" charset="0"/>
              <a:buChar char="​"/>
              <a:defRPr sz="1361" b="1">
                <a:solidFill>
                  <a:schemeClr val="bg1"/>
                </a:solidFill>
              </a:defRPr>
            </a:lvl9pPr>
          </a:lstStyle>
          <a:p>
            <a:pPr lvl="0"/>
            <a:r>
              <a:rPr lang="en-GB" dirty="0"/>
              <a:t>Click to add subject or name</a:t>
            </a:r>
          </a:p>
        </p:txBody>
      </p:sp>
      <p:sp>
        <p:nvSpPr>
          <p:cNvPr id="11" name="Date_DateCustomA">
            <a:extLst>
              <a:ext uri="{FF2B5EF4-FFF2-40B4-BE49-F238E27FC236}">
                <a16:creationId xmlns:a16="http://schemas.microsoft.com/office/drawing/2014/main" id="{97E70A84-94D6-402C-9DB4-EF5D384DCD0B}"/>
              </a:ext>
            </a:extLst>
          </p:cNvPr>
          <p:cNvSpPr>
            <a:spLocks noGrp="1"/>
          </p:cNvSpPr>
          <p:nvPr>
            <p:ph type="dt" sz="half" idx="10"/>
          </p:nvPr>
        </p:nvSpPr>
        <p:spPr>
          <a:xfrm>
            <a:off x="575925" y="6355200"/>
            <a:ext cx="2246108" cy="211200"/>
          </a:xfrm>
          <a:prstGeom prst="rect">
            <a:avLst/>
          </a:prstGeom>
        </p:spPr>
        <p:txBody>
          <a:bodyPr lIns="0" tIns="0" rIns="0" bIns="0" anchor="b" anchorCtr="0"/>
          <a:lstStyle>
            <a:lvl1pPr algn="l" eaLnBrk="1">
              <a:lnSpc>
                <a:spcPct val="100000"/>
              </a:lnSpc>
              <a:defRPr sz="1067" b="1">
                <a:solidFill>
                  <a:schemeClr val="tx1"/>
                </a:solidFill>
                <a:latin typeface="+mn-lt"/>
                <a:cs typeface="Arial" panose="020B0604020202020204" pitchFamily="34" charset="0"/>
                <a:sym typeface="Orsted Sans Office" panose="00000500000000000000" pitchFamily="2" charset="0"/>
              </a:defRPr>
            </a:lvl1pPr>
          </a:lstStyle>
          <a:p>
            <a:endParaRPr lang="en-GB" dirty="0"/>
          </a:p>
        </p:txBody>
      </p:sp>
      <p:sp>
        <p:nvSpPr>
          <p:cNvPr id="12" name="Footer Placeholder 6" hidden="1">
            <a:extLst>
              <a:ext uri="{FF2B5EF4-FFF2-40B4-BE49-F238E27FC236}">
                <a16:creationId xmlns:a16="http://schemas.microsoft.com/office/drawing/2014/main" id="{269723D8-1C78-43E9-9FA9-6570E264308D}"/>
              </a:ext>
            </a:extLst>
          </p:cNvPr>
          <p:cNvSpPr>
            <a:spLocks noGrp="1"/>
          </p:cNvSpPr>
          <p:nvPr>
            <p:ph type="ftr" sz="quarter" idx="22"/>
          </p:nvPr>
        </p:nvSpPr>
        <p:spPr>
          <a:xfrm>
            <a:off x="0" y="6858000"/>
            <a:ext cx="0" cy="0"/>
          </a:xfrm>
        </p:spPr>
        <p:txBody>
          <a:bodyPr/>
          <a:lstStyle>
            <a:lvl1pPr>
              <a:defRPr sz="133">
                <a:noFill/>
              </a:defRPr>
            </a:lvl1pPr>
          </a:lstStyle>
          <a:p>
            <a:endParaRPr lang="en-GB" dirty="0"/>
          </a:p>
        </p:txBody>
      </p:sp>
    </p:spTree>
    <p:extLst>
      <p:ext uri="{BB962C8B-B14F-4D97-AF65-F5344CB8AC3E}">
        <p14:creationId xmlns:p14="http://schemas.microsoft.com/office/powerpoint/2010/main" val="24202069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369">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Click to edit Master title style</a:t>
            </a:r>
            <a:endParaRPr lang="da-DK"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da-DK"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968907775"/>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D556C6-991D-4FD9-9393-739D0F8A60D2}"/>
              </a:ext>
            </a:extLst>
          </p:cNvPr>
          <p:cNvGraphicFramePr>
            <a:graphicFrameLocks noChangeAspect="1"/>
          </p:cNvGraphicFramePr>
          <p:nvPr userDrawn="1">
            <p:custDataLst>
              <p:tags r:id="rId1"/>
            </p:custDataLst>
            <p:extLst>
              <p:ext uri="{D42A27DB-BD31-4B8C-83A1-F6EECF244321}">
                <p14:modId xmlns:p14="http://schemas.microsoft.com/office/powerpoint/2010/main" val="553733991"/>
              </p:ext>
            </p:extLst>
          </p:nvPr>
        </p:nvGraphicFramePr>
        <p:xfrm>
          <a:off x="2117" y="2118"/>
          <a:ext cx="2117" cy="2117"/>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DAD556C6-991D-4FD9-9393-739D0F8A60D2}"/>
                          </a:ext>
                        </a:extLst>
                      </p:cNvPr>
                      <p:cNvPicPr/>
                      <p:nvPr/>
                    </p:nvPicPr>
                    <p:blipFill>
                      <a:blip r:embed="rId4"/>
                      <a:stretch>
                        <a:fillRect/>
                      </a:stretch>
                    </p:blipFill>
                    <p:spPr>
                      <a:xfrm>
                        <a:off x="2117" y="2118"/>
                        <a:ext cx="2117" cy="2117"/>
                      </a:xfrm>
                      <a:prstGeom prst="rect">
                        <a:avLst/>
                      </a:prstGeom>
                    </p:spPr>
                  </p:pic>
                </p:oleObj>
              </mc:Fallback>
            </mc:AlternateContent>
          </a:graphicData>
        </a:graphic>
      </p:graphicFrame>
      <p:sp>
        <p:nvSpPr>
          <p:cNvPr id="7" name="Text Placeholder 14">
            <a:extLst>
              <a:ext uri="{FF2B5EF4-FFF2-40B4-BE49-F238E27FC236}">
                <a16:creationId xmlns:a16="http://schemas.microsoft.com/office/drawing/2014/main" id="{49757780-C244-418D-A0DD-15ED296FE331}"/>
              </a:ext>
            </a:extLst>
          </p:cNvPr>
          <p:cNvSpPr>
            <a:spLocks noGrp="1"/>
          </p:cNvSpPr>
          <p:nvPr>
            <p:ph type="body" sz="quarter" idx="26" hasCustomPrompt="1"/>
          </p:nvPr>
        </p:nvSpPr>
        <p:spPr>
          <a:xfrm>
            <a:off x="998270" y="6081601"/>
            <a:ext cx="5327306" cy="489879"/>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10" name="Title 9">
            <a:extLst>
              <a:ext uri="{FF2B5EF4-FFF2-40B4-BE49-F238E27FC236}">
                <a16:creationId xmlns:a16="http://schemas.microsoft.com/office/drawing/2014/main" id="{4E76D947-08D5-4897-BC99-FA8B3E3B5C0A}"/>
              </a:ext>
            </a:extLst>
          </p:cNvPr>
          <p:cNvSpPr>
            <a:spLocks noGrp="1"/>
          </p:cNvSpPr>
          <p:nvPr>
            <p:ph type="title" hasCustomPrompt="1"/>
          </p:nvPr>
        </p:nvSpPr>
        <p:spPr/>
        <p:txBody>
          <a:bodyPr/>
          <a:lstStyle>
            <a:lvl1pPr>
              <a:defRPr>
                <a:latin typeface="Orsted Sans Office" panose="00000500000000000000" pitchFamily="2" charset="0"/>
                <a:cs typeface="Arial" panose="020B0604020202020204" pitchFamily="34" charset="0"/>
                <a:sym typeface="Orsted Sans Office" panose="00000500000000000000" pitchFamily="2" charset="0"/>
              </a:defRPr>
            </a:lvl1pPr>
          </a:lstStyle>
          <a:p>
            <a:r>
              <a:rPr lang="en-GB" noProof="0" dirty="0"/>
              <a:t>Click to add title</a:t>
            </a:r>
            <a:endParaRPr lang="en-GB" dirty="0"/>
          </a:p>
        </p:txBody>
      </p:sp>
      <p:sp>
        <p:nvSpPr>
          <p:cNvPr id="2" name="Date Placeholder 1">
            <a:extLst>
              <a:ext uri="{FF2B5EF4-FFF2-40B4-BE49-F238E27FC236}">
                <a16:creationId xmlns:a16="http://schemas.microsoft.com/office/drawing/2014/main" id="{B2D0878B-07BF-4B46-B6AF-DD7B9CC6B7FE}"/>
              </a:ext>
            </a:extLst>
          </p:cNvPr>
          <p:cNvSpPr>
            <a:spLocks noGrp="1"/>
          </p:cNvSpPr>
          <p:nvPr>
            <p:ph type="dt" sz="half" idx="27"/>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B32315FD-1629-4CE7-A201-A0B8CB9838B8}"/>
              </a:ext>
            </a:extLst>
          </p:cNvPr>
          <p:cNvSpPr>
            <a:spLocks noGrp="1"/>
          </p:cNvSpPr>
          <p:nvPr>
            <p:ph type="ftr" sz="quarter" idx="28"/>
          </p:nvPr>
        </p:nvSpPr>
        <p:spPr/>
        <p:txBody>
          <a:bodyPr/>
          <a:lstStyle/>
          <a:p>
            <a:pPr>
              <a:lnSpc>
                <a:spcPct val="95000"/>
              </a:lnSpc>
            </a:pPr>
            <a:endParaRPr lang="en-GB" dirty="0"/>
          </a:p>
        </p:txBody>
      </p:sp>
      <p:sp>
        <p:nvSpPr>
          <p:cNvPr id="8" name="Slide Number Placeholder 5 (FAST)">
            <a:extLst>
              <a:ext uri="{FF2B5EF4-FFF2-40B4-BE49-F238E27FC236}">
                <a16:creationId xmlns:a16="http://schemas.microsoft.com/office/drawing/2014/main" id="{5F913250-153E-4DDB-925D-E17567067676}"/>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9657778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A55FFAC-2B80-4C30-87FF-D26CF823E90B}"/>
              </a:ext>
            </a:extLst>
          </p:cNvPr>
          <p:cNvGraphicFramePr>
            <a:graphicFrameLocks noChangeAspect="1"/>
          </p:cNvGraphicFramePr>
          <p:nvPr userDrawn="1">
            <p:custDataLst>
              <p:tags r:id="rId1"/>
            </p:custDataLst>
            <p:extLst>
              <p:ext uri="{D42A27DB-BD31-4B8C-83A1-F6EECF244321}">
                <p14:modId xmlns:p14="http://schemas.microsoft.com/office/powerpoint/2010/main" val="892625006"/>
              </p:ext>
            </p:extLst>
          </p:nvPr>
        </p:nvGraphicFramePr>
        <p:xfrm>
          <a:off x="2117" y="2118"/>
          <a:ext cx="2117" cy="2117"/>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2" name="Object 1" hidden="1">
                        <a:extLst>
                          <a:ext uri="{FF2B5EF4-FFF2-40B4-BE49-F238E27FC236}">
                            <a16:creationId xmlns:a16="http://schemas.microsoft.com/office/drawing/2014/main" id="{3A55FFAC-2B80-4C30-87FF-D26CF823E90B}"/>
                          </a:ext>
                        </a:extLst>
                      </p:cNvPr>
                      <p:cNvPicPr/>
                      <p:nvPr/>
                    </p:nvPicPr>
                    <p:blipFill>
                      <a:blip r:embed="rId4"/>
                      <a:stretch>
                        <a:fillRect/>
                      </a:stretch>
                    </p:blipFill>
                    <p:spPr>
                      <a:xfrm>
                        <a:off x="2117" y="2118"/>
                        <a:ext cx="2117" cy="2117"/>
                      </a:xfrm>
                      <a:prstGeom prst="rect">
                        <a:avLst/>
                      </a:prstGeom>
                    </p:spPr>
                  </p:pic>
                </p:oleObj>
              </mc:Fallback>
            </mc:AlternateContent>
          </a:graphicData>
        </a:graphic>
      </p:graphicFrame>
      <p:sp>
        <p:nvSpPr>
          <p:cNvPr id="5" name="Text Placeholder 14">
            <a:extLst>
              <a:ext uri="{FF2B5EF4-FFF2-40B4-BE49-F238E27FC236}">
                <a16:creationId xmlns:a16="http://schemas.microsoft.com/office/drawing/2014/main" id="{E3FB5418-216C-4728-B3CC-740A652F46F0}"/>
              </a:ext>
            </a:extLst>
          </p:cNvPr>
          <p:cNvSpPr>
            <a:spLocks noGrp="1"/>
          </p:cNvSpPr>
          <p:nvPr>
            <p:ph type="body" sz="quarter" idx="26" hasCustomPrompt="1"/>
          </p:nvPr>
        </p:nvSpPr>
        <p:spPr>
          <a:xfrm>
            <a:off x="998270" y="6081601"/>
            <a:ext cx="5327306" cy="489879"/>
          </a:xfrm>
        </p:spPr>
        <p:txBody>
          <a:bodyPr anchor="b" anchorCtr="0"/>
          <a:lstStyle>
            <a:lvl1pPr marL="0" indent="0">
              <a:lnSpc>
                <a:spcPct val="95000"/>
              </a:lnSpc>
              <a:spcBef>
                <a:spcPts val="0"/>
              </a:spcBef>
              <a:buNone/>
              <a:defRPr sz="800" b="0" baseline="0">
                <a:solidFill>
                  <a:schemeClr val="tx2"/>
                </a:solidFill>
                <a:latin typeface="Orsted Sans Office" panose="00000500000000000000" pitchFamily="2" charset="0"/>
                <a:cs typeface="Arial" panose="020B0604020202020204" pitchFamily="34" charset="0"/>
                <a:sym typeface="Orsted Sans Office" panose="00000500000000000000" pitchFamily="2" charset="0"/>
              </a:defRPr>
            </a:lvl1pPr>
            <a:lvl2pPr>
              <a:lnSpc>
                <a:spcPct val="95000"/>
              </a:lnSpc>
              <a:spcBef>
                <a:spcPts val="272"/>
              </a:spcBef>
              <a:defRPr sz="635" b="0">
                <a:solidFill>
                  <a:schemeClr val="accent6"/>
                </a:solidFill>
              </a:defRPr>
            </a:lvl2pPr>
            <a:lvl3pPr>
              <a:lnSpc>
                <a:spcPct val="95000"/>
              </a:lnSpc>
              <a:spcBef>
                <a:spcPts val="272"/>
              </a:spcBef>
              <a:defRPr sz="635" b="0">
                <a:solidFill>
                  <a:schemeClr val="accent6"/>
                </a:solidFill>
              </a:defRPr>
            </a:lvl3pPr>
            <a:lvl4pPr>
              <a:lnSpc>
                <a:spcPct val="95000"/>
              </a:lnSpc>
              <a:spcBef>
                <a:spcPts val="272"/>
              </a:spcBef>
              <a:defRPr sz="635" b="0">
                <a:solidFill>
                  <a:schemeClr val="accent6"/>
                </a:solidFill>
              </a:defRPr>
            </a:lvl4pPr>
            <a:lvl5pPr>
              <a:lnSpc>
                <a:spcPct val="95000"/>
              </a:lnSpc>
              <a:spcBef>
                <a:spcPts val="272"/>
              </a:spcBef>
              <a:defRPr sz="635" b="0">
                <a:solidFill>
                  <a:schemeClr val="accent6"/>
                </a:solidFill>
              </a:defRPr>
            </a:lvl5pPr>
          </a:lstStyle>
          <a:p>
            <a:pPr lvl="0"/>
            <a:r>
              <a:rPr lang="en-GB" dirty="0"/>
              <a:t>Click to add source or notes</a:t>
            </a:r>
          </a:p>
        </p:txBody>
      </p:sp>
      <p:sp>
        <p:nvSpPr>
          <p:cNvPr id="3" name="Date Placeholder 2">
            <a:extLst>
              <a:ext uri="{FF2B5EF4-FFF2-40B4-BE49-F238E27FC236}">
                <a16:creationId xmlns:a16="http://schemas.microsoft.com/office/drawing/2014/main" id="{80DAFF61-D1B8-4F91-B1DF-6C41AF2547BB}"/>
              </a:ext>
            </a:extLst>
          </p:cNvPr>
          <p:cNvSpPr>
            <a:spLocks noGrp="1"/>
          </p:cNvSpPr>
          <p:nvPr>
            <p:ph type="dt" sz="half" idx="27"/>
          </p:nvPr>
        </p:nvSpPr>
        <p:spPr/>
        <p:txBody>
          <a:bodyPr/>
          <a:lstStyle/>
          <a:p>
            <a:pPr>
              <a:lnSpc>
                <a:spcPct val="95000"/>
              </a:lnSpc>
            </a:pPr>
            <a:endParaRPr lang="en-GB" dirty="0"/>
          </a:p>
        </p:txBody>
      </p:sp>
      <p:sp>
        <p:nvSpPr>
          <p:cNvPr id="4" name="Footer Placeholder 3">
            <a:extLst>
              <a:ext uri="{FF2B5EF4-FFF2-40B4-BE49-F238E27FC236}">
                <a16:creationId xmlns:a16="http://schemas.microsoft.com/office/drawing/2014/main" id="{2262922E-8E73-43CA-88A4-1E6E2AE593D2}"/>
              </a:ext>
            </a:extLst>
          </p:cNvPr>
          <p:cNvSpPr>
            <a:spLocks noGrp="1"/>
          </p:cNvSpPr>
          <p:nvPr>
            <p:ph type="ftr" sz="quarter" idx="28"/>
          </p:nvPr>
        </p:nvSpPr>
        <p:spPr/>
        <p:txBody>
          <a:bodyPr/>
          <a:lstStyle/>
          <a:p>
            <a:pPr>
              <a:lnSpc>
                <a:spcPct val="95000"/>
              </a:lnSpc>
            </a:pPr>
            <a:endParaRPr lang="en-GB" dirty="0"/>
          </a:p>
        </p:txBody>
      </p:sp>
      <p:sp>
        <p:nvSpPr>
          <p:cNvPr id="6" name="Slide Number Placeholder 5 (FAST)">
            <a:extLst>
              <a:ext uri="{FF2B5EF4-FFF2-40B4-BE49-F238E27FC236}">
                <a16:creationId xmlns:a16="http://schemas.microsoft.com/office/drawing/2014/main" id="{CD799328-F495-4C31-AD22-AE97BE20781A}"/>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79438094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User guide ">
    <p:bg>
      <p:bgRef idx="1001">
        <a:schemeClr val="bg1"/>
      </p:bgRef>
    </p:bg>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21286" y="1379230"/>
            <a:ext cx="2639656"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09" rtl="0" eaLnBrk="1" fontAlgn="auto" latinLnBrk="0" hangingPunct="1">
              <a:lnSpc>
                <a:spcPct val="100000"/>
              </a:lnSpc>
              <a:spcBef>
                <a:spcPts val="1200"/>
              </a:spcBef>
              <a:spcAft>
                <a:spcPts val="600"/>
              </a:spcAft>
              <a:buClrTx/>
              <a:buSzTx/>
              <a:buFontTx/>
              <a:buNone/>
              <a:tabLst/>
              <a:defRPr/>
            </a:pPr>
            <a:r>
              <a:rPr lang="en-GB" sz="1600" dirty="0">
                <a:solidFill>
                  <a:schemeClr val="tx2"/>
                </a:solidFill>
                <a:latin typeface="+mn-lt"/>
                <a:cs typeface="Arial" panose="020B0604020202020204" pitchFamily="34" charset="0"/>
              </a:rPr>
              <a:t>Pictures</a:t>
            </a:r>
            <a:br>
              <a:rPr lang="en-GB" sz="900" dirty="0">
                <a:solidFill>
                  <a:schemeClr val="tx2"/>
                </a:solidFill>
                <a:latin typeface="+mn-lt"/>
                <a:cs typeface="Arial" panose="020B0604020202020204" pitchFamily="34" charset="0"/>
              </a:rPr>
            </a:br>
            <a:r>
              <a:rPr lang="en-GB" sz="900" b="1" noProof="1">
                <a:solidFill>
                  <a:schemeClr val="tx2"/>
                </a:solidFill>
                <a:latin typeface="+mn-lt"/>
                <a:cs typeface="Arial" panose="020B0604020202020204" pitchFamily="34" charset="0"/>
              </a:rPr>
              <a:t>Insert corporate picture from Templafy</a:t>
            </a:r>
            <a:endParaRPr lang="en-GB" altLang="da-DK" sz="900" b="0" noProof="1">
              <a:solidFill>
                <a:schemeClr val="tx2"/>
              </a:solidFill>
              <a:latin typeface="+mn-lt"/>
              <a:cs typeface="Arial" panose="020B0604020202020204" pitchFamily="34" charset="0"/>
            </a:endParaRPr>
          </a:p>
          <a:p>
            <a:pPr marL="0" marR="0" lvl="0" indent="0" algn="l" defTabSz="914309" rtl="0" eaLnBrk="1" fontAlgn="auto" latinLnBrk="0" hangingPunct="1">
              <a:lnSpc>
                <a:spcPct val="100000"/>
              </a:lnSpc>
              <a:spcBef>
                <a:spcPts val="0"/>
              </a:spcBef>
              <a:spcAft>
                <a:spcPts val="600"/>
              </a:spcAft>
              <a:buClrTx/>
              <a:buSzTx/>
              <a:buFontTx/>
              <a:buNone/>
              <a:tabLst/>
              <a:defRPr/>
            </a:pPr>
            <a:r>
              <a:rPr lang="en-GB" altLang="da-DK" sz="900" b="1" noProof="1">
                <a:solidFill>
                  <a:schemeClr val="tx2"/>
                </a:solidFill>
                <a:latin typeface="+mn-lt"/>
                <a:cs typeface="Arial" panose="020B0604020202020204" pitchFamily="34" charset="0"/>
              </a:rPr>
              <a:t>1.</a:t>
            </a:r>
            <a:r>
              <a:rPr lang="en-GB" altLang="da-DK" sz="900" b="0" noProof="1">
                <a:solidFill>
                  <a:schemeClr val="tx2"/>
                </a:solidFill>
                <a:latin typeface="+mn-lt"/>
                <a:cs typeface="Arial" panose="020B0604020202020204" pitchFamily="34" charset="0"/>
              </a:rPr>
              <a:t> Click the blue </a:t>
            </a:r>
            <a:r>
              <a:rPr lang="en-GB" altLang="da-DK" sz="900" b="1" baseline="0" noProof="1">
                <a:solidFill>
                  <a:schemeClr val="tx2"/>
                </a:solidFill>
                <a:latin typeface="+mn-lt"/>
                <a:cs typeface="Arial" panose="020B0604020202020204" pitchFamily="34" charset="0"/>
              </a:rPr>
              <a:t>Templafy </a:t>
            </a:r>
            <a:r>
              <a:rPr lang="en-GB" altLang="da-DK" sz="900" b="0" baseline="0" noProof="1">
                <a:solidFill>
                  <a:schemeClr val="tx2"/>
                </a:solidFill>
                <a:latin typeface="+mn-lt"/>
                <a:cs typeface="Arial" panose="020B0604020202020204" pitchFamily="34" charset="0"/>
              </a:rPr>
              <a:t>button</a:t>
            </a:r>
          </a:p>
          <a:p>
            <a:pPr marL="0" marR="0" lvl="0" indent="0" algn="l" defTabSz="914309"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2"/>
                </a:solidFill>
                <a:latin typeface="+mn-lt"/>
                <a:cs typeface="Arial" panose="020B0604020202020204" pitchFamily="34" charset="0"/>
              </a:rPr>
              <a:t>2. </a:t>
            </a:r>
            <a:r>
              <a:rPr lang="en-GB" altLang="da-DK" sz="900" b="0" baseline="0" noProof="1">
                <a:solidFill>
                  <a:schemeClr val="tx2"/>
                </a:solidFill>
                <a:latin typeface="+mn-lt"/>
                <a:cs typeface="Arial" panose="020B0604020202020204" pitchFamily="34" charset="0"/>
              </a:rPr>
              <a:t>In the dropdown, click </a:t>
            </a:r>
            <a:r>
              <a:rPr lang="en-GB" altLang="da-DK" sz="900" b="1" baseline="0" noProof="1">
                <a:solidFill>
                  <a:schemeClr val="tx2"/>
                </a:solidFill>
                <a:latin typeface="+mn-lt"/>
                <a:cs typeface="Arial" panose="020B0604020202020204" pitchFamily="34" charset="0"/>
              </a:rPr>
              <a:t>Images</a:t>
            </a:r>
            <a:r>
              <a:rPr lang="en-GB" altLang="da-DK" sz="900" b="0" baseline="0" noProof="1">
                <a:solidFill>
                  <a:schemeClr val="tx2"/>
                </a:solidFill>
                <a:latin typeface="+mn-lt"/>
                <a:cs typeface="Arial" panose="020B0604020202020204" pitchFamily="34" charset="0"/>
              </a:rPr>
              <a:t>, or click the </a:t>
            </a:r>
            <a:r>
              <a:rPr lang="en-GB" altLang="da-DK" sz="900" b="1" baseline="0" noProof="1">
                <a:solidFill>
                  <a:schemeClr val="tx2"/>
                </a:solidFill>
                <a:latin typeface="+mn-lt"/>
                <a:cs typeface="Arial" panose="020B0604020202020204" pitchFamily="34" charset="0"/>
              </a:rPr>
              <a:t>Images </a:t>
            </a:r>
            <a:r>
              <a:rPr lang="en-GB" altLang="da-DK" sz="900" b="0" i="0" baseline="0" noProof="1">
                <a:solidFill>
                  <a:schemeClr val="tx2"/>
                </a:solidFill>
                <a:latin typeface="+mn-lt"/>
                <a:cs typeface="Arial" panose="020B0604020202020204" pitchFamily="34" charset="0"/>
              </a:rPr>
              <a:t>button</a:t>
            </a:r>
            <a:r>
              <a:rPr lang="en-GB" altLang="da-DK" sz="900" b="0" baseline="0" noProof="1">
                <a:solidFill>
                  <a:schemeClr val="tx2"/>
                </a:solidFill>
                <a:latin typeface="+mn-lt"/>
                <a:cs typeface="Arial" panose="020B0604020202020204" pitchFamily="34" charset="0"/>
              </a:rPr>
              <a:t> in the Templafy pane on the right side of the screen</a:t>
            </a:r>
            <a:endParaRPr lang="en-GB" altLang="da-DK" sz="900" noProof="1">
              <a:solidFill>
                <a:schemeClr val="tx2"/>
              </a:solidFill>
              <a:latin typeface="+mn-lt"/>
              <a:cs typeface="Arial" panose="020B0604020202020204" pitchFamily="34" charset="0"/>
            </a:endParaRPr>
          </a:p>
          <a:p>
            <a:pPr marL="0" marR="0" lvl="0" indent="0" algn="l" defTabSz="914309"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2"/>
              </a:solidFill>
              <a:latin typeface="+mn-lt"/>
              <a:cs typeface="Arial" panose="020B0604020202020204" pitchFamily="34" charset="0"/>
            </a:endParaRPr>
          </a:p>
          <a:p>
            <a:pPr marL="0" marR="0" lvl="0" indent="0" algn="l" defTabSz="914309"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2"/>
                </a:solidFill>
                <a:latin typeface="+mn-lt"/>
                <a:cs typeface="Arial" panose="020B0604020202020204" pitchFamily="34" charset="0"/>
              </a:rPr>
              <a:t>Insert picture</a:t>
            </a:r>
          </a:p>
          <a:p>
            <a:pPr eaLnBrk="1" hangingPunct="1">
              <a:spcAft>
                <a:spcPts val="600"/>
              </a:spcAft>
              <a:defRPr/>
            </a:pPr>
            <a:r>
              <a:rPr lang="en-GB" altLang="da-DK" sz="900" b="0" noProof="1">
                <a:solidFill>
                  <a:schemeClr val="tx2"/>
                </a:solidFill>
                <a:latin typeface="+mn-lt"/>
                <a:cs typeface="Arial" panose="020B0604020202020204" pitchFamily="34" charset="0"/>
              </a:rPr>
              <a:t>On slides with pictureplaceholder, click on the icon and choose </a:t>
            </a:r>
            <a:r>
              <a:rPr lang="en-GB" altLang="da-DK" sz="900" b="1" noProof="1">
                <a:solidFill>
                  <a:schemeClr val="tx2"/>
                </a:solidFill>
                <a:latin typeface="+mn-lt"/>
                <a:cs typeface="Arial" panose="020B0604020202020204" pitchFamily="34" charset="0"/>
              </a:rPr>
              <a:t>Insert </a:t>
            </a:r>
            <a:r>
              <a:rPr lang="en-GB" altLang="da-DK" sz="900" b="0" noProof="1">
                <a:solidFill>
                  <a:schemeClr val="tx2"/>
                </a:solidFill>
                <a:latin typeface="+mn-lt"/>
                <a:cs typeface="Arial" panose="020B0604020202020204" pitchFamily="34" charset="0"/>
              </a:rPr>
              <a:t>or via Templafy</a:t>
            </a:r>
          </a:p>
          <a:p>
            <a:pPr eaLnBrk="1" hangingPunct="1">
              <a:spcBef>
                <a:spcPts val="1200"/>
              </a:spcBef>
              <a:spcAft>
                <a:spcPts val="600"/>
              </a:spcAft>
              <a:defRPr/>
            </a:pPr>
            <a:r>
              <a:rPr lang="en-GB" sz="900" b="1" noProof="1">
                <a:solidFill>
                  <a:schemeClr val="tx2"/>
                </a:solidFill>
                <a:latin typeface="+mn-lt"/>
                <a:cs typeface="Arial" panose="020B0604020202020204" pitchFamily="34" charset="0"/>
              </a:rPr>
              <a:t>Crop picture</a:t>
            </a:r>
          </a:p>
          <a:p>
            <a:pPr eaLnBrk="1" hangingPunct="1">
              <a:spcAft>
                <a:spcPts val="600"/>
              </a:spcAft>
              <a:defRPr/>
            </a:pPr>
            <a:r>
              <a:rPr lang="en-GB" altLang="da-DK" sz="900" b="1" noProof="1">
                <a:solidFill>
                  <a:schemeClr val="tx2"/>
                </a:solidFill>
                <a:latin typeface="+mn-lt"/>
                <a:cs typeface="Arial" panose="020B0604020202020204" pitchFamily="34" charset="0"/>
              </a:rPr>
              <a:t>1. </a:t>
            </a:r>
            <a:r>
              <a:rPr lang="en-GB" altLang="da-DK" sz="900" b="0" noProof="1">
                <a:solidFill>
                  <a:schemeClr val="tx2"/>
                </a:solidFill>
                <a:latin typeface="+mn-lt"/>
                <a:cs typeface="Arial" panose="020B0604020202020204" pitchFamily="34" charset="0"/>
              </a:rPr>
              <a:t>Click </a:t>
            </a:r>
            <a:r>
              <a:rPr lang="en-GB" altLang="da-DK" sz="900" b="1" noProof="1">
                <a:solidFill>
                  <a:schemeClr val="tx2"/>
                </a:solidFill>
                <a:latin typeface="+mn-lt"/>
                <a:cs typeface="Arial" panose="020B0604020202020204" pitchFamily="34" charset="0"/>
              </a:rPr>
              <a:t>Crop</a:t>
            </a:r>
            <a:r>
              <a:rPr lang="en-GB" altLang="da-DK" sz="900" b="0" noProof="1">
                <a:solidFill>
                  <a:schemeClr val="tx2"/>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2"/>
                </a:solidFill>
                <a:latin typeface="+mn-lt"/>
                <a:cs typeface="Arial" panose="020B0604020202020204" pitchFamily="34" charset="0"/>
              </a:rPr>
              <a:t>2. </a:t>
            </a:r>
            <a:r>
              <a:rPr lang="en-GB" altLang="da-DK" sz="900" b="0" noProof="1">
                <a:solidFill>
                  <a:schemeClr val="tx2"/>
                </a:solidFill>
                <a:latin typeface="+mn-lt"/>
                <a:cs typeface="Arial" panose="020B0604020202020204" pitchFamily="34" charset="0"/>
              </a:rPr>
              <a:t>If you want to scale the picture, hold </a:t>
            </a:r>
            <a:r>
              <a:rPr lang="en-GB" altLang="da-DK" sz="900" b="1" noProof="1">
                <a:solidFill>
                  <a:schemeClr val="tx2"/>
                </a:solidFill>
                <a:latin typeface="+mn-lt"/>
                <a:cs typeface="Arial" panose="020B0604020202020204" pitchFamily="34" charset="0"/>
              </a:rPr>
              <a:t>SHIFT</a:t>
            </a:r>
            <a:r>
              <a:rPr lang="en-GB" altLang="da-DK" sz="900" b="0" noProof="1">
                <a:solidFill>
                  <a:schemeClr val="tx2"/>
                </a:solidFill>
                <a:latin typeface="+mn-lt"/>
                <a:cs typeface="Arial" panose="020B0604020202020204" pitchFamily="34" charset="0"/>
              </a:rPr>
              <a:t>-key down while dragging the corners of the picture</a:t>
            </a:r>
            <a:br>
              <a:rPr lang="en-GB" altLang="da-DK" sz="900" b="0" noProof="1">
                <a:solidFill>
                  <a:schemeClr val="tx2"/>
                </a:solidFill>
                <a:latin typeface="+mn-lt"/>
                <a:cs typeface="Arial" panose="020B0604020202020204" pitchFamily="34" charset="0"/>
              </a:rPr>
            </a:br>
            <a:endParaRPr lang="en-GB" altLang="da-DK" sz="900" b="0" noProof="1">
              <a:solidFill>
                <a:schemeClr val="tx2"/>
              </a:solidFill>
              <a:latin typeface="+mn-lt"/>
              <a:cs typeface="Arial" panose="020B0604020202020204" pitchFamily="34" charset="0"/>
            </a:endParaRPr>
          </a:p>
          <a:p>
            <a:pPr eaLnBrk="1" hangingPunct="1">
              <a:spcAft>
                <a:spcPts val="600"/>
              </a:spcAft>
              <a:defRPr/>
            </a:pPr>
            <a:r>
              <a:rPr lang="en-GB" altLang="da-DK" sz="900" b="1" noProof="1">
                <a:solidFill>
                  <a:schemeClr val="tx2"/>
                </a:solidFill>
                <a:latin typeface="+mn-lt"/>
                <a:cs typeface="Arial" panose="020B0604020202020204" pitchFamily="34" charset="0"/>
              </a:rPr>
              <a:t>HINT: </a:t>
            </a:r>
            <a:r>
              <a:rPr lang="en-GB" altLang="da-DK" sz="900" b="0" noProof="1">
                <a:solidFill>
                  <a:schemeClr val="tx2"/>
                </a:solidFill>
                <a:latin typeface="+mn-lt"/>
                <a:cs typeface="Arial" panose="020B0604020202020204" pitchFamily="34" charset="0"/>
              </a:rPr>
              <a:t>If you delete the picture and insert a new one, the picture may lie in front of the text or graphic. If this happens, select the picture, </a:t>
            </a:r>
            <a:br>
              <a:rPr lang="en-GB" altLang="da-DK" sz="900" b="0" noProof="1">
                <a:solidFill>
                  <a:schemeClr val="tx2"/>
                </a:solidFill>
                <a:latin typeface="+mn-lt"/>
                <a:cs typeface="Arial" panose="020B0604020202020204" pitchFamily="34" charset="0"/>
              </a:rPr>
            </a:br>
            <a:r>
              <a:rPr lang="en-GB" altLang="da-DK" sz="900" b="0" noProof="1">
                <a:solidFill>
                  <a:schemeClr val="tx2"/>
                </a:solidFill>
                <a:latin typeface="+mn-lt"/>
                <a:cs typeface="Arial" panose="020B0604020202020204" pitchFamily="34" charset="0"/>
              </a:rPr>
              <a:t>right-click and choose </a:t>
            </a:r>
            <a:r>
              <a:rPr lang="en-GB" altLang="da-DK" sz="900" b="1" noProof="1">
                <a:solidFill>
                  <a:schemeClr val="tx2"/>
                </a:solidFill>
                <a:latin typeface="+mn-lt"/>
                <a:cs typeface="Arial" panose="020B0604020202020204" pitchFamily="34" charset="0"/>
              </a:rPr>
              <a:t>Send to Back</a:t>
            </a:r>
          </a:p>
          <a:p>
            <a:pPr eaLnBrk="1" hangingPunct="1">
              <a:spcAft>
                <a:spcPts val="600"/>
              </a:spcAft>
              <a:defRPr/>
            </a:pPr>
            <a:endParaRPr lang="en-GB" altLang="da-DK" sz="900" b="1" noProof="1">
              <a:solidFill>
                <a:schemeClr val="tx2"/>
              </a:solidFill>
              <a:latin typeface="+mn-lt"/>
              <a:cs typeface="Arial" panose="020B0604020202020204" pitchFamily="34" charset="0"/>
            </a:endParaRPr>
          </a:p>
          <a:p>
            <a:pPr eaLnBrk="1" hangingPunct="1">
              <a:spcAft>
                <a:spcPts val="600"/>
              </a:spcAft>
              <a:defRPr/>
            </a:pPr>
            <a:endParaRPr lang="en-GB" altLang="da-DK" sz="900" b="1" noProof="1">
              <a:solidFill>
                <a:schemeClr val="tx2"/>
              </a:solidFill>
              <a:latin typeface="+mn-lt"/>
              <a:cs typeface="Arial" panose="020B0604020202020204" pitchFamily="34" charset="0"/>
            </a:endParaRP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160164" y="1628127"/>
            <a:ext cx="676581"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4"/>
          <a:stretch>
            <a:fillRect/>
          </a:stretch>
        </p:blipFill>
        <p:spPr>
          <a:xfrm>
            <a:off x="7201922" y="3589221"/>
            <a:ext cx="313747"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542209" y="1379231"/>
            <a:ext cx="2639656"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09" rtl="0" eaLnBrk="1" fontAlgn="auto" latinLnBrk="0" hangingPunct="1">
              <a:lnSpc>
                <a:spcPct val="100000"/>
              </a:lnSpc>
              <a:spcBef>
                <a:spcPts val="0"/>
              </a:spcBef>
              <a:spcAft>
                <a:spcPts val="600"/>
              </a:spcAft>
              <a:buClrTx/>
              <a:buSzTx/>
              <a:buFontTx/>
              <a:buNone/>
              <a:tabLst/>
              <a:defRPr/>
            </a:pPr>
            <a:r>
              <a:rPr lang="en-GB" sz="1600" dirty="0">
                <a:solidFill>
                  <a:schemeClr val="tx2"/>
                </a:solidFill>
                <a:latin typeface="+mn-lt"/>
                <a:cs typeface="Arial" panose="020B0604020202020204" pitchFamily="34" charset="0"/>
              </a:rPr>
              <a:t>Header &amp; footer</a:t>
            </a:r>
          </a:p>
          <a:p>
            <a:pPr eaLnBrk="1" hangingPunct="1">
              <a:spcAft>
                <a:spcPts val="600"/>
              </a:spcAft>
              <a:defRPr/>
            </a:pPr>
            <a:r>
              <a:rPr lang="en-GB" altLang="da-DK" sz="900" b="0" noProof="1">
                <a:solidFill>
                  <a:schemeClr val="tx2"/>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2"/>
                </a:solidFill>
                <a:latin typeface="+mn-lt"/>
                <a:cs typeface="Arial" panose="020B0604020202020204" pitchFamily="34" charset="0"/>
              </a:rPr>
              <a:t>Click on </a:t>
            </a:r>
            <a:r>
              <a:rPr lang="en-GB" altLang="da-DK" sz="900" b="1" noProof="1">
                <a:solidFill>
                  <a:schemeClr val="tx2"/>
                </a:solidFill>
                <a:latin typeface="+mn-lt"/>
                <a:cs typeface="Arial" panose="020B0604020202020204" pitchFamily="34" charset="0"/>
              </a:rPr>
              <a:t>Header and Footer </a:t>
            </a:r>
            <a:r>
              <a:rPr lang="en-GB" altLang="da-DK" sz="900" b="0" noProof="1">
                <a:solidFill>
                  <a:schemeClr val="tx2"/>
                </a:solidFill>
                <a:latin typeface="+mn-lt"/>
                <a:cs typeface="Arial" panose="020B0604020202020204" pitchFamily="34" charset="0"/>
              </a:rPr>
              <a:t>in the </a:t>
            </a:r>
            <a:r>
              <a:rPr lang="en-GB" altLang="da-DK" sz="900" b="1" noProof="1">
                <a:solidFill>
                  <a:schemeClr val="tx2"/>
                </a:solidFill>
                <a:latin typeface="+mn-lt"/>
                <a:cs typeface="Arial" panose="020B0604020202020204" pitchFamily="34" charset="0"/>
              </a:rPr>
              <a:t>Insert</a:t>
            </a:r>
            <a:r>
              <a:rPr lang="en-GB" altLang="da-DK" sz="900" b="0" noProof="1">
                <a:solidFill>
                  <a:schemeClr val="tx2"/>
                </a:solidFill>
                <a:latin typeface="+mn-lt"/>
                <a:cs typeface="Arial" panose="020B0604020202020204" pitchFamily="34" charset="0"/>
              </a:rPr>
              <a:t> tab (write the desired text)</a:t>
            </a:r>
          </a:p>
          <a:p>
            <a:pPr eaLnBrk="1" hangingPunct="1">
              <a:spcAft>
                <a:spcPts val="600"/>
              </a:spcAft>
              <a:defRPr/>
            </a:pPr>
            <a:r>
              <a:rPr lang="en-GB" altLang="da-DK" sz="900" b="0" noProof="1">
                <a:solidFill>
                  <a:schemeClr val="tx2"/>
                </a:solidFill>
                <a:latin typeface="+mn-lt"/>
                <a:cs typeface="Arial" panose="020B0604020202020204" pitchFamily="34" charset="0"/>
              </a:rPr>
              <a:t>Click </a:t>
            </a:r>
            <a:r>
              <a:rPr lang="en-GB" altLang="da-DK" sz="900" b="1" noProof="1">
                <a:solidFill>
                  <a:schemeClr val="tx2"/>
                </a:solidFill>
                <a:latin typeface="+mn-lt"/>
                <a:cs typeface="Arial" panose="020B0604020202020204" pitchFamily="34" charset="0"/>
              </a:rPr>
              <a:t>Apply to All </a:t>
            </a:r>
            <a:r>
              <a:rPr lang="en-GB" altLang="da-DK" sz="900" b="0" noProof="1">
                <a:solidFill>
                  <a:schemeClr val="tx2"/>
                </a:solidFill>
                <a:latin typeface="+mn-lt"/>
                <a:cs typeface="Arial" panose="020B0604020202020204" pitchFamily="34" charset="0"/>
              </a:rPr>
              <a:t>or </a:t>
            </a:r>
            <a:r>
              <a:rPr lang="en-GB" altLang="da-DK" sz="900" b="1" noProof="1">
                <a:solidFill>
                  <a:schemeClr val="tx2"/>
                </a:solidFill>
                <a:latin typeface="+mn-lt"/>
                <a:cs typeface="Arial" panose="020B0604020202020204" pitchFamily="34" charset="0"/>
              </a:rPr>
              <a:t>Apply</a:t>
            </a:r>
            <a:r>
              <a:rPr lang="en-GB" altLang="da-DK" sz="900" b="0" noProof="1">
                <a:solidFill>
                  <a:schemeClr val="tx2"/>
                </a:solidFill>
                <a:latin typeface="+mn-lt"/>
                <a:cs typeface="Arial" panose="020B0604020202020204" pitchFamily="34" charset="0"/>
              </a:rPr>
              <a:t> if only used on one slide</a:t>
            </a:r>
          </a:p>
          <a:p>
            <a:pPr eaLnBrk="1" hangingPunct="1">
              <a:spcAft>
                <a:spcPts val="600"/>
              </a:spcAft>
              <a:defRPr/>
            </a:pPr>
            <a:endParaRPr lang="en-GB" altLang="da-DK" sz="900" b="0" noProof="1">
              <a:solidFill>
                <a:schemeClr val="tx2"/>
              </a:solidFill>
              <a:latin typeface="+mn-lt"/>
              <a:cs typeface="Arial" panose="020B0604020202020204" pitchFamily="34" charset="0"/>
            </a:endParaRPr>
          </a:p>
          <a:p>
            <a:pPr eaLnBrk="1" hangingPunct="1">
              <a:spcAft>
                <a:spcPts val="600"/>
              </a:spcAft>
              <a:defRPr/>
            </a:pPr>
            <a:r>
              <a:rPr lang="en-GB" altLang="da-DK" sz="1600" b="0" noProof="1">
                <a:solidFill>
                  <a:schemeClr val="tx2"/>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2"/>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2"/>
                </a:solidFill>
                <a:latin typeface="+mn-lt"/>
                <a:cs typeface="Arial" panose="020B0604020202020204" pitchFamily="34" charset="0"/>
              </a:rPr>
              <a:t>1. Best practice: </a:t>
            </a:r>
            <a:r>
              <a:rPr lang="en-GB" altLang="da-DK" sz="900" b="0" noProof="1">
                <a:solidFill>
                  <a:schemeClr val="tx2"/>
                </a:solidFill>
                <a:latin typeface="+mn-lt"/>
                <a:cs typeface="Arial" panose="020B0604020202020204" pitchFamily="34" charset="0"/>
              </a:rPr>
              <a:t>Create a slide in your new presentation and copy </a:t>
            </a:r>
            <a:r>
              <a:rPr lang="en-GB" altLang="da-DK" sz="900" b="0" i="0" u="sng" noProof="1">
                <a:solidFill>
                  <a:schemeClr val="tx2"/>
                </a:solidFill>
                <a:latin typeface="+mn-lt"/>
                <a:cs typeface="Arial" panose="020B0604020202020204" pitchFamily="34" charset="0"/>
              </a:rPr>
              <a:t>one</a:t>
            </a:r>
            <a:r>
              <a:rPr lang="en-GB" altLang="da-DK" sz="900" b="0" i="0" u="none" noProof="1">
                <a:solidFill>
                  <a:schemeClr val="tx2"/>
                </a:solidFill>
                <a:latin typeface="+mn-lt"/>
                <a:cs typeface="Arial" panose="020B0604020202020204" pitchFamily="34" charset="0"/>
              </a:rPr>
              <a:t> piece of content at a time (e.g. copy all text from </a:t>
            </a:r>
            <a:r>
              <a:rPr lang="en-GB" altLang="da-DK" sz="900" b="0" i="0" u="sng" noProof="1">
                <a:solidFill>
                  <a:schemeClr val="tx2"/>
                </a:solidFill>
                <a:latin typeface="+mn-lt"/>
                <a:cs typeface="Arial" panose="020B0604020202020204" pitchFamily="34" charset="0"/>
              </a:rPr>
              <a:t>one</a:t>
            </a:r>
            <a:r>
              <a:rPr lang="en-GB" altLang="da-DK" sz="900" b="0" i="0" u="none" noProof="1">
                <a:solidFill>
                  <a:schemeClr val="tx2"/>
                </a:solidFill>
                <a:latin typeface="+mn-lt"/>
                <a:cs typeface="Arial" panose="020B0604020202020204" pitchFamily="34" charset="0"/>
              </a:rPr>
              <a:t> textbox)</a:t>
            </a:r>
            <a:endParaRPr lang="en-GB" altLang="da-DK" sz="900" b="1" i="0" u="sng" noProof="1">
              <a:solidFill>
                <a:schemeClr val="tx2"/>
              </a:solidFill>
              <a:latin typeface="+mn-lt"/>
              <a:cs typeface="Arial" panose="020B0604020202020204" pitchFamily="34" charset="0"/>
            </a:endParaRPr>
          </a:p>
          <a:p>
            <a:pPr eaLnBrk="1" hangingPunct="1">
              <a:spcAft>
                <a:spcPts val="600"/>
              </a:spcAft>
              <a:defRPr/>
            </a:pPr>
            <a:r>
              <a:rPr lang="en-GB" altLang="da-DK" sz="900" b="1" noProof="1">
                <a:solidFill>
                  <a:schemeClr val="tx2"/>
                </a:solidFill>
                <a:latin typeface="+mn-lt"/>
                <a:cs typeface="Arial" panose="020B0604020202020204" pitchFamily="34" charset="0"/>
              </a:rPr>
              <a:t>2. </a:t>
            </a:r>
            <a:r>
              <a:rPr lang="en-GB" altLang="da-DK" sz="900" b="0" noProof="1">
                <a:solidFill>
                  <a:schemeClr val="tx2"/>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p>
          <a:p>
            <a:pPr marL="0" marR="0" lvl="0" indent="0" algn="l" defTabSz="914309" rtl="0" eaLnBrk="1" fontAlgn="auto" latinLnBrk="0" hangingPunct="1">
              <a:lnSpc>
                <a:spcPct val="100000"/>
              </a:lnSpc>
              <a:spcBef>
                <a:spcPts val="1200"/>
              </a:spcBef>
              <a:spcAft>
                <a:spcPts val="600"/>
              </a:spcAft>
              <a:buClrTx/>
              <a:buSzTx/>
              <a:buFontTx/>
              <a:buNone/>
              <a:tabLst/>
              <a:defRPr/>
            </a:pPr>
            <a:r>
              <a:rPr lang="en-GB" sz="1600" dirty="0">
                <a:solidFill>
                  <a:schemeClr val="tx2"/>
                </a:solidFill>
                <a:latin typeface="+mn-lt"/>
                <a:cs typeface="Arial" panose="020B0604020202020204" pitchFamily="34" charset="0"/>
              </a:rPr>
              <a:t>Gridlines</a:t>
            </a:r>
            <a:endParaRPr lang="en-GB" sz="1600" b="1" noProof="1">
              <a:solidFill>
                <a:schemeClr val="tx2"/>
              </a:solidFill>
              <a:latin typeface="+mn-lt"/>
              <a:cs typeface="Arial" panose="020B0604020202020204" pitchFamily="34" charset="0"/>
            </a:endParaRPr>
          </a:p>
          <a:p>
            <a:pPr eaLnBrk="1" hangingPunct="1">
              <a:spcAft>
                <a:spcPts val="600"/>
              </a:spcAft>
              <a:defRPr/>
            </a:pPr>
            <a:r>
              <a:rPr lang="en-GB" altLang="da-DK" sz="900" b="0" noProof="1">
                <a:solidFill>
                  <a:schemeClr val="tx2"/>
                </a:solidFill>
                <a:latin typeface="+mn-lt"/>
                <a:cs typeface="Arial" panose="020B0604020202020204" pitchFamily="34" charset="0"/>
              </a:rPr>
              <a:t>Click the </a:t>
            </a:r>
            <a:r>
              <a:rPr lang="en-GB" altLang="da-DK" sz="900" b="1" noProof="1">
                <a:solidFill>
                  <a:schemeClr val="tx2"/>
                </a:solidFill>
                <a:latin typeface="+mn-lt"/>
                <a:cs typeface="Arial" panose="020B0604020202020204" pitchFamily="34" charset="0"/>
              </a:rPr>
              <a:t>View</a:t>
            </a:r>
            <a:r>
              <a:rPr lang="en-GB" altLang="da-DK" sz="900" b="0" noProof="1">
                <a:solidFill>
                  <a:schemeClr val="tx2"/>
                </a:solidFill>
                <a:latin typeface="+mn-lt"/>
                <a:cs typeface="Arial" panose="020B0604020202020204" pitchFamily="34" charset="0"/>
              </a:rPr>
              <a:t> tab and set tick mark next to </a:t>
            </a:r>
            <a:r>
              <a:rPr lang="en-GB" altLang="da-DK" sz="900" b="1" noProof="1">
                <a:solidFill>
                  <a:schemeClr val="tx2"/>
                </a:solidFill>
                <a:latin typeface="+mn-lt"/>
                <a:cs typeface="Arial" panose="020B0604020202020204" pitchFamily="34" charset="0"/>
              </a:rPr>
              <a:t>Guides</a:t>
            </a:r>
            <a:endParaRPr lang="en-GB" altLang="da-DK" sz="900" b="0" noProof="1">
              <a:solidFill>
                <a:schemeClr val="tx2"/>
              </a:solidFill>
              <a:latin typeface="+mn-lt"/>
              <a:cs typeface="Arial" panose="020B0604020202020204" pitchFamily="34" charset="0"/>
            </a:endParaRPr>
          </a:p>
          <a:p>
            <a:pPr eaLnBrk="1" hangingPunct="1">
              <a:spcAft>
                <a:spcPts val="600"/>
              </a:spcAft>
              <a:defRPr/>
            </a:pPr>
            <a:r>
              <a:rPr lang="en-GB" altLang="da-DK" sz="900" b="1" noProof="1">
                <a:solidFill>
                  <a:schemeClr val="tx2"/>
                </a:solidFill>
                <a:latin typeface="+mn-lt"/>
                <a:cs typeface="Arial" panose="020B0604020202020204" pitchFamily="34" charset="0"/>
              </a:rPr>
              <a:t>HINT: Alt + F9 </a:t>
            </a:r>
            <a:r>
              <a:rPr lang="en-GB" altLang="da-DK" sz="900" b="0" noProof="1">
                <a:solidFill>
                  <a:schemeClr val="tx2"/>
                </a:solidFill>
                <a:latin typeface="+mn-lt"/>
                <a:cs typeface="Arial" panose="020B0604020202020204" pitchFamily="34" charset="0"/>
              </a:rPr>
              <a:t>for quick view of guides</a:t>
            </a:r>
          </a:p>
          <a:p>
            <a:pPr eaLnBrk="1" hangingPunct="1">
              <a:spcAft>
                <a:spcPts val="600"/>
              </a:spcAft>
              <a:defRPr/>
            </a:pPr>
            <a:endParaRPr lang="en-GB" altLang="da-DK" sz="900" b="1" noProof="1">
              <a:solidFill>
                <a:schemeClr val="tx2"/>
              </a:solidFill>
              <a:latin typeface="+mn-lt"/>
              <a:cs typeface="Arial" panose="020B0604020202020204" pitchFamily="34" charset="0"/>
            </a:endParaRP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5"/>
          <a:stretch>
            <a:fillRect/>
          </a:stretch>
        </p:blipFill>
        <p:spPr>
          <a:xfrm>
            <a:off x="11181866" y="1934548"/>
            <a:ext cx="378244" cy="543367"/>
          </a:xfrm>
          <a:prstGeom prst="rect">
            <a:avLst/>
          </a:prstGeom>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6"/>
          <a:srcRect l="3901" t="45142" r="62601" b="9046"/>
          <a:stretch/>
        </p:blipFill>
        <p:spPr>
          <a:xfrm>
            <a:off x="7160426" y="2870857"/>
            <a:ext cx="341160"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79055" y="1528394"/>
            <a:ext cx="650766"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7C6D8E13-F0A9-435D-9036-09F4FBFA7C4B}"/>
              </a:ext>
            </a:extLst>
          </p:cNvPr>
          <p:cNvSpPr txBox="1">
            <a:spLocks noChangeArrowheads="1"/>
          </p:cNvSpPr>
          <p:nvPr userDrawn="1"/>
        </p:nvSpPr>
        <p:spPr bwMode="auto">
          <a:xfrm>
            <a:off x="575659" y="1379231"/>
            <a:ext cx="2639656" cy="479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1"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09" rtl="0" eaLnBrk="1" fontAlgn="auto" latinLnBrk="0" hangingPunct="1">
              <a:lnSpc>
                <a:spcPct val="100000"/>
              </a:lnSpc>
              <a:spcBef>
                <a:spcPts val="0"/>
              </a:spcBef>
              <a:spcAft>
                <a:spcPts val="600"/>
              </a:spcAft>
              <a:buClrTx/>
              <a:buSzTx/>
              <a:buFontTx/>
              <a:buNone/>
              <a:tabLst/>
              <a:defRPr/>
            </a:pPr>
            <a:r>
              <a:rPr lang="en-GB" sz="1600" dirty="0">
                <a:solidFill>
                  <a:schemeClr val="tx2"/>
                </a:solidFill>
                <a:latin typeface="+mn-lt"/>
                <a:cs typeface="Arial" panose="020B0604020202020204" pitchFamily="34" charset="0"/>
              </a:rPr>
              <a:t>Slides &amp; slide elements</a:t>
            </a:r>
          </a:p>
          <a:p>
            <a:pPr marL="0" marR="0" lvl="0" indent="0" algn="l" defTabSz="914309" rtl="0" eaLnBrk="1" fontAlgn="auto" latinLnBrk="0" hangingPunct="1">
              <a:lnSpc>
                <a:spcPct val="100000"/>
              </a:lnSpc>
              <a:spcBef>
                <a:spcPts val="0"/>
              </a:spcBef>
              <a:spcAft>
                <a:spcPts val="600"/>
              </a:spcAft>
              <a:buClrTx/>
              <a:buSzTx/>
              <a:buFontTx/>
              <a:buNone/>
              <a:tabLst/>
              <a:defRPr/>
            </a:pPr>
            <a:r>
              <a:rPr lang="en-GB" altLang="da-DK" sz="900" b="0" noProof="1">
                <a:solidFill>
                  <a:schemeClr val="tx2"/>
                </a:solidFill>
                <a:latin typeface="+mn-lt"/>
                <a:cs typeface="Arial" panose="020B0604020202020204" pitchFamily="34" charset="0"/>
              </a:rPr>
              <a:t>Insert predefined slides and elements from the Templafy button. Choose </a:t>
            </a:r>
            <a:r>
              <a:rPr lang="en-GB" altLang="da-DK" sz="900" b="1" noProof="1">
                <a:solidFill>
                  <a:schemeClr val="tx2"/>
                </a:solidFill>
                <a:latin typeface="+mn-lt"/>
                <a:cs typeface="Arial" panose="020B0604020202020204" pitchFamily="34" charset="0"/>
              </a:rPr>
              <a:t>Slides</a:t>
            </a:r>
            <a:r>
              <a:rPr lang="en-GB" altLang="da-DK" sz="900" b="0" noProof="1">
                <a:solidFill>
                  <a:schemeClr val="tx2"/>
                </a:solidFill>
                <a:latin typeface="+mn-lt"/>
                <a:cs typeface="Arial" panose="020B0604020202020204" pitchFamily="34" charset="0"/>
              </a:rPr>
              <a:t> and </a:t>
            </a:r>
            <a:r>
              <a:rPr lang="en-GB" altLang="da-DK" sz="900" b="1" noProof="1">
                <a:solidFill>
                  <a:schemeClr val="tx2"/>
                </a:solidFill>
                <a:latin typeface="+mn-lt"/>
                <a:cs typeface="Arial" panose="020B0604020202020204" pitchFamily="34" charset="0"/>
              </a:rPr>
              <a:t>Slide elements </a:t>
            </a:r>
            <a:r>
              <a:rPr lang="en-GB" altLang="da-DK" sz="900" b="0" noProof="1">
                <a:solidFill>
                  <a:schemeClr val="tx2"/>
                </a:solidFill>
                <a:latin typeface="+mn-lt"/>
                <a:cs typeface="Arial" panose="020B0604020202020204" pitchFamily="34" charset="0"/>
              </a:rPr>
              <a:t>from the dropdown menu or from the buttons in the Templafy pane on the right side of the screen</a:t>
            </a:r>
          </a:p>
          <a:p>
            <a:pPr marL="0" marR="0" lvl="0" indent="0" algn="l" defTabSz="914309" rtl="0" eaLnBrk="1" fontAlgn="auto" latinLnBrk="0" hangingPunct="1">
              <a:lnSpc>
                <a:spcPct val="100000"/>
              </a:lnSpc>
              <a:spcBef>
                <a:spcPts val="0"/>
              </a:spcBef>
              <a:spcAft>
                <a:spcPts val="600"/>
              </a:spcAft>
              <a:buClrTx/>
              <a:buSzTx/>
              <a:buFontTx/>
              <a:buNone/>
              <a:tabLst/>
              <a:defRPr/>
            </a:pPr>
            <a:r>
              <a:rPr lang="en-GB" altLang="da-DK" sz="900" b="0" noProof="1">
                <a:solidFill>
                  <a:schemeClr val="tx2"/>
                </a:solidFill>
                <a:latin typeface="+mn-lt"/>
                <a:cs typeface="Arial" panose="020B0604020202020204" pitchFamily="34" charset="0"/>
              </a:rPr>
              <a:t>In </a:t>
            </a:r>
            <a:r>
              <a:rPr lang="en-GB" altLang="da-DK" sz="900" b="1" noProof="1">
                <a:solidFill>
                  <a:schemeClr val="tx2"/>
                </a:solidFill>
                <a:latin typeface="+mn-lt"/>
                <a:cs typeface="Arial" panose="020B0604020202020204" pitchFamily="34" charset="0"/>
              </a:rPr>
              <a:t>Slides</a:t>
            </a:r>
            <a:r>
              <a:rPr lang="en-GB" altLang="da-DK" sz="900" b="0" noProof="1">
                <a:solidFill>
                  <a:schemeClr val="tx2"/>
                </a:solidFill>
                <a:latin typeface="+mn-lt"/>
                <a:cs typeface="Arial" panose="020B0604020202020204" pitchFamily="34" charset="0"/>
              </a:rPr>
              <a:t> you will find folders such as:</a:t>
            </a:r>
            <a:br>
              <a:rPr lang="en-GB" altLang="da-DK" sz="900" b="0" noProof="1">
                <a:solidFill>
                  <a:schemeClr val="tx2"/>
                </a:solidFill>
                <a:latin typeface="+mn-lt"/>
                <a:cs typeface="Arial" panose="020B0604020202020204" pitchFamily="34" charset="0"/>
              </a:rPr>
            </a:br>
            <a:r>
              <a:rPr lang="en-GB" altLang="da-DK" sz="900" b="0" noProof="1">
                <a:solidFill>
                  <a:schemeClr val="tx2"/>
                </a:solidFill>
                <a:latin typeface="+mn-lt"/>
                <a:cs typeface="Arial" panose="020B0604020202020204" pitchFamily="34" charset="0"/>
              </a:rPr>
              <a:t>Title Slides, Design Elements, Maps and many more categories.</a:t>
            </a:r>
          </a:p>
          <a:p>
            <a:pPr marL="0" marR="0" lvl="0" indent="0" algn="l" defTabSz="914309" rtl="0" eaLnBrk="1" fontAlgn="auto" latinLnBrk="0" hangingPunct="1">
              <a:lnSpc>
                <a:spcPct val="100000"/>
              </a:lnSpc>
              <a:spcBef>
                <a:spcPts val="0"/>
              </a:spcBef>
              <a:spcAft>
                <a:spcPts val="600"/>
              </a:spcAft>
              <a:buClrTx/>
              <a:buSzTx/>
              <a:buFontTx/>
              <a:buNone/>
              <a:tabLst/>
              <a:defRPr/>
            </a:pPr>
            <a:r>
              <a:rPr lang="en-GB" altLang="da-DK" sz="900" b="0" noProof="1">
                <a:solidFill>
                  <a:schemeClr val="tx2"/>
                </a:solidFill>
                <a:latin typeface="+mn-lt"/>
                <a:cs typeface="Arial" panose="020B0604020202020204" pitchFamily="34" charset="0"/>
              </a:rPr>
              <a:t>In </a:t>
            </a:r>
            <a:r>
              <a:rPr lang="en-GB" altLang="da-DK" sz="900" b="1" noProof="1">
                <a:solidFill>
                  <a:schemeClr val="tx2"/>
                </a:solidFill>
                <a:latin typeface="+mn-lt"/>
                <a:cs typeface="Arial" panose="020B0604020202020204" pitchFamily="34" charset="0"/>
              </a:rPr>
              <a:t>Slides elements </a:t>
            </a:r>
            <a:r>
              <a:rPr lang="en-GB" altLang="da-DK" sz="900" b="0" noProof="1">
                <a:solidFill>
                  <a:schemeClr val="tx2"/>
                </a:solidFill>
                <a:latin typeface="+mn-lt"/>
                <a:cs typeface="Arial" panose="020B0604020202020204" pitchFamily="34" charset="0"/>
              </a:rPr>
              <a:t>you will find folders such as: Flags, Pictogram, Arrow and many more work files.</a:t>
            </a:r>
          </a:p>
          <a:p>
            <a:pPr marL="0" marR="0" lvl="0" indent="0" algn="l" defTabSz="914309" rtl="0" eaLnBrk="1" fontAlgn="auto" latinLnBrk="0" hangingPunct="1">
              <a:lnSpc>
                <a:spcPct val="100000"/>
              </a:lnSpc>
              <a:spcBef>
                <a:spcPts val="0"/>
              </a:spcBef>
              <a:spcAft>
                <a:spcPts val="600"/>
              </a:spcAft>
              <a:buClrTx/>
              <a:buSzTx/>
              <a:buFontTx/>
              <a:buNone/>
              <a:tabLst/>
              <a:defRPr/>
            </a:pPr>
            <a:endParaRPr lang="en-GB" altLang="da-DK" sz="900" b="0" noProof="1">
              <a:solidFill>
                <a:schemeClr val="tx2"/>
              </a:solidFill>
              <a:latin typeface="+mn-lt"/>
              <a:cs typeface="Arial" panose="020B0604020202020204" pitchFamily="34" charset="0"/>
            </a:endParaRPr>
          </a:p>
          <a:p>
            <a:pPr marL="0" marR="0" lvl="0" indent="0" algn="l" defTabSz="914309" rtl="0" eaLnBrk="1" fontAlgn="auto" latinLnBrk="0" hangingPunct="1">
              <a:lnSpc>
                <a:spcPct val="100000"/>
              </a:lnSpc>
              <a:spcBef>
                <a:spcPts val="0"/>
              </a:spcBef>
              <a:spcAft>
                <a:spcPts val="600"/>
              </a:spcAft>
              <a:buClrTx/>
              <a:buSzTx/>
              <a:buFontTx/>
              <a:buNone/>
              <a:tabLst/>
              <a:defRPr/>
            </a:pPr>
            <a:r>
              <a:rPr lang="en-GB" sz="1600" dirty="0">
                <a:solidFill>
                  <a:schemeClr val="tx2"/>
                </a:solidFill>
                <a:latin typeface="+mn-lt"/>
                <a:cs typeface="Arial" panose="020B0604020202020204" pitchFamily="34" charset="0"/>
              </a:rPr>
              <a:t>Slides &amp; layouts</a:t>
            </a:r>
            <a:br>
              <a:rPr lang="en-GB" altLang="da-DK" sz="900" b="1" noProof="1">
                <a:solidFill>
                  <a:schemeClr val="tx2"/>
                </a:solidFill>
                <a:latin typeface="+mn-lt"/>
                <a:cs typeface="Arial" panose="020B0604020202020204" pitchFamily="34" charset="0"/>
              </a:rPr>
            </a:br>
            <a:br>
              <a:rPr lang="en-GB" altLang="da-DK" sz="900" b="1" noProof="1">
                <a:solidFill>
                  <a:schemeClr val="tx2"/>
                </a:solidFill>
                <a:latin typeface="+mn-lt"/>
                <a:cs typeface="Arial" panose="020B0604020202020204" pitchFamily="34" charset="0"/>
              </a:rPr>
            </a:br>
            <a:r>
              <a:rPr lang="en-GB" altLang="da-DK" sz="900" b="0" noProof="1">
                <a:solidFill>
                  <a:schemeClr val="tx2"/>
                </a:solidFill>
                <a:latin typeface="+mn-lt"/>
                <a:cs typeface="Arial" panose="020B0604020202020204" pitchFamily="34" charset="0"/>
              </a:rPr>
              <a:t>Click on the menu </a:t>
            </a:r>
            <a:r>
              <a:rPr lang="en-GB" altLang="da-DK" sz="900" b="1" noProof="1">
                <a:solidFill>
                  <a:schemeClr val="tx2"/>
                </a:solidFill>
                <a:latin typeface="+mn-lt"/>
                <a:cs typeface="Arial" panose="020B0604020202020204" pitchFamily="34" charset="0"/>
              </a:rPr>
              <a:t>New Slide </a:t>
            </a:r>
            <a:r>
              <a:rPr lang="en-GB" altLang="da-DK" sz="900" b="0" noProof="1">
                <a:solidFill>
                  <a:schemeClr val="tx2"/>
                </a:solidFill>
                <a:latin typeface="+mn-lt"/>
                <a:cs typeface="Arial" panose="020B0604020202020204" pitchFamily="34" charset="0"/>
              </a:rPr>
              <a:t>in the </a:t>
            </a:r>
            <a:r>
              <a:rPr lang="en-GB" altLang="da-DK" sz="900" b="1" noProof="1">
                <a:solidFill>
                  <a:schemeClr val="tx2"/>
                </a:solidFill>
                <a:latin typeface="+mn-lt"/>
                <a:cs typeface="Arial" panose="020B0604020202020204" pitchFamily="34" charset="0"/>
              </a:rPr>
              <a:t>Home</a:t>
            </a:r>
            <a:r>
              <a:rPr lang="en-GB" altLang="da-DK" sz="900" b="0" noProof="1">
                <a:solidFill>
                  <a:schemeClr val="tx2"/>
                </a:solidFill>
                <a:latin typeface="+mn-lt"/>
                <a:cs typeface="Arial" panose="020B0604020202020204" pitchFamily="34" charset="0"/>
              </a:rPr>
              <a:t> tab to insert a new slide</a:t>
            </a:r>
            <a:br>
              <a:rPr lang="en-GB" altLang="da-DK" sz="900" b="0" noProof="1">
                <a:solidFill>
                  <a:schemeClr val="tx2"/>
                </a:solidFill>
                <a:latin typeface="+mn-lt"/>
                <a:cs typeface="Arial" panose="020B0604020202020204" pitchFamily="34" charset="0"/>
              </a:rPr>
            </a:br>
            <a:br>
              <a:rPr lang="en-GB" altLang="da-DK" sz="900" b="0" noProof="1">
                <a:solidFill>
                  <a:schemeClr val="tx2"/>
                </a:solidFill>
                <a:latin typeface="+mn-lt"/>
                <a:cs typeface="Arial" panose="020B0604020202020204" pitchFamily="34" charset="0"/>
              </a:rPr>
            </a:br>
            <a:r>
              <a:rPr lang="en-GB" altLang="da-DK" sz="900" b="1" noProof="1">
                <a:solidFill>
                  <a:schemeClr val="tx2"/>
                </a:solidFill>
                <a:latin typeface="+mn-lt"/>
                <a:cs typeface="Arial" panose="020B0604020202020204" pitchFamily="34" charset="0"/>
              </a:rPr>
              <a:t>Change layout</a:t>
            </a:r>
          </a:p>
          <a:p>
            <a:pPr marL="0" marR="0" lvl="0" indent="0" algn="l" defTabSz="914309" rtl="0" eaLnBrk="1" fontAlgn="auto" latinLnBrk="0" hangingPunct="1">
              <a:lnSpc>
                <a:spcPct val="100000"/>
              </a:lnSpc>
              <a:spcBef>
                <a:spcPts val="0"/>
              </a:spcBef>
              <a:spcAft>
                <a:spcPts val="600"/>
              </a:spcAft>
              <a:buClrTx/>
              <a:buSzTx/>
              <a:buFontTx/>
              <a:buNone/>
              <a:tabLst/>
              <a:defRPr/>
            </a:pPr>
            <a:r>
              <a:rPr lang="en-GB" sz="900" dirty="0">
                <a:solidFill>
                  <a:schemeClr val="tx2"/>
                </a:solidFill>
                <a:latin typeface="+mn-lt"/>
                <a:ea typeface="Arial" panose="020B0604020202020204" pitchFamily="34" charset="0"/>
                <a:cs typeface="Arial" panose="020B0604020202020204" pitchFamily="34" charset="0"/>
              </a:rPr>
              <a:t>Click on the arrow next to </a:t>
            </a:r>
            <a:r>
              <a:rPr lang="en-GB" sz="900" b="1" dirty="0">
                <a:solidFill>
                  <a:schemeClr val="tx2"/>
                </a:solidFill>
                <a:latin typeface="+mn-lt"/>
                <a:ea typeface="Arial" panose="020B0604020202020204" pitchFamily="34" charset="0"/>
                <a:cs typeface="Arial" panose="020B0604020202020204" pitchFamily="34" charset="0"/>
              </a:rPr>
              <a:t>Layout </a:t>
            </a:r>
            <a:r>
              <a:rPr lang="en-GB" sz="900" dirty="0">
                <a:solidFill>
                  <a:schemeClr val="tx2"/>
                </a:solidFill>
                <a:latin typeface="+mn-lt"/>
                <a:ea typeface="Arial" panose="020B0604020202020204" pitchFamily="34" charset="0"/>
                <a:cs typeface="Arial" panose="020B0604020202020204" pitchFamily="34" charset="0"/>
              </a:rPr>
              <a:t>to view a dropdown menu of possible slide layouts</a:t>
            </a:r>
            <a:br>
              <a:rPr lang="en-GB" altLang="da-DK" sz="900" b="0" baseline="0" noProof="1">
                <a:solidFill>
                  <a:schemeClr val="tx2"/>
                </a:solidFill>
                <a:latin typeface="+mn-lt"/>
                <a:cs typeface="Arial" panose="020B0604020202020204" pitchFamily="34" charset="0"/>
              </a:rPr>
            </a:br>
            <a:br>
              <a:rPr lang="en-GB" altLang="da-DK" sz="900" b="0" baseline="0" noProof="1">
                <a:solidFill>
                  <a:schemeClr val="tx2"/>
                </a:solidFill>
                <a:latin typeface="+mn-lt"/>
                <a:cs typeface="Arial" panose="020B0604020202020204" pitchFamily="34" charset="0"/>
              </a:rPr>
            </a:br>
            <a:r>
              <a:rPr lang="en-GB" sz="900" b="1" noProof="1">
                <a:solidFill>
                  <a:schemeClr val="tx2"/>
                </a:solidFill>
                <a:latin typeface="+mn-lt"/>
                <a:cs typeface="Arial" panose="020B0604020202020204" pitchFamily="34" charset="0"/>
              </a:rPr>
              <a:t>Reset slide</a:t>
            </a:r>
          </a:p>
          <a:p>
            <a:pPr marL="0" marR="0" indent="0" algn="l" defTabSz="914309"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2"/>
                </a:solidFill>
                <a:latin typeface="+mn-lt"/>
                <a:cs typeface="Arial" panose="020B0604020202020204" pitchFamily="34" charset="0"/>
              </a:rPr>
              <a:t>Click the </a:t>
            </a:r>
            <a:r>
              <a:rPr lang="en-GB" altLang="da-DK" sz="900" b="1" baseline="0" noProof="1">
                <a:solidFill>
                  <a:schemeClr val="tx2"/>
                </a:solidFill>
                <a:latin typeface="+mn-lt"/>
                <a:cs typeface="Arial" panose="020B0604020202020204" pitchFamily="34" charset="0"/>
              </a:rPr>
              <a:t>Reset </a:t>
            </a:r>
            <a:r>
              <a:rPr lang="en-GB" altLang="da-DK" sz="900" noProof="1">
                <a:solidFill>
                  <a:schemeClr val="tx2"/>
                </a:solidFill>
                <a:latin typeface="+mn-lt"/>
                <a:cs typeface="Arial" panose="020B0604020202020204" pitchFamily="34" charset="0"/>
              </a:rPr>
              <a:t>menu to reset position, size</a:t>
            </a:r>
            <a:r>
              <a:rPr lang="en-GB" altLang="da-DK" sz="900" baseline="0" noProof="1">
                <a:solidFill>
                  <a:schemeClr val="tx2"/>
                </a:solidFill>
                <a:latin typeface="+mn-lt"/>
                <a:cs typeface="Arial" panose="020B0604020202020204" pitchFamily="34" charset="0"/>
              </a:rPr>
              <a:t> and formatting of the slide placeholders to their default settings</a:t>
            </a:r>
            <a:endParaRPr lang="en-GB" altLang="da-DK" sz="900" noProof="1">
              <a:solidFill>
                <a:schemeClr val="tx2"/>
              </a:solidFill>
              <a:latin typeface="+mn-lt"/>
              <a:cs typeface="Arial" panose="020B0604020202020204" pitchFamily="34" charset="0"/>
            </a:endParaRPr>
          </a:p>
          <a:p>
            <a:pPr eaLnBrk="1" hangingPunct="1">
              <a:spcAft>
                <a:spcPts val="600"/>
              </a:spcAft>
              <a:defRPr/>
            </a:pPr>
            <a:endParaRPr lang="en-GB" altLang="da-DK" sz="900" b="0" noProof="1">
              <a:solidFill>
                <a:schemeClr val="tx2"/>
              </a:solidFill>
              <a:latin typeface="+mn-lt"/>
              <a:cs typeface="Arial" panose="020B0604020202020204" pitchFamily="34" charset="0"/>
            </a:endParaRPr>
          </a:p>
        </p:txBody>
      </p:sp>
      <p:pic>
        <p:nvPicPr>
          <p:cNvPr id="29" name="Picture 16">
            <a:extLst>
              <a:ext uri="{FF2B5EF4-FFF2-40B4-BE49-F238E27FC236}">
                <a16:creationId xmlns:a16="http://schemas.microsoft.com/office/drawing/2014/main" id="{B367A6D6-7164-4A6D-BAC6-3F42961A7570}"/>
              </a:ext>
            </a:extLst>
          </p:cNvPr>
          <p:cNvPicPr>
            <a:picLocks noChangeAspect="1"/>
          </p:cNvPicPr>
          <p:nvPr userDrawn="1"/>
        </p:nvPicPr>
        <p:blipFill>
          <a:blip r:embed="rId8"/>
          <a:stretch>
            <a:fillRect/>
          </a:stretch>
        </p:blipFill>
        <p:spPr>
          <a:xfrm>
            <a:off x="3192205" y="3873789"/>
            <a:ext cx="328839" cy="505501"/>
          </a:xfrm>
          <a:prstGeom prst="rect">
            <a:avLst/>
          </a:prstGeom>
        </p:spPr>
      </p:pic>
      <p:pic>
        <p:nvPicPr>
          <p:cNvPr id="30" name="Picture 20">
            <a:extLst>
              <a:ext uri="{FF2B5EF4-FFF2-40B4-BE49-F238E27FC236}">
                <a16:creationId xmlns:a16="http://schemas.microsoft.com/office/drawing/2014/main" id="{2570CFF1-A3F5-41FA-AA2D-BA1928307544}"/>
              </a:ext>
            </a:extLst>
          </p:cNvPr>
          <p:cNvPicPr>
            <a:picLocks noChangeAspect="1"/>
          </p:cNvPicPr>
          <p:nvPr userDrawn="1"/>
        </p:nvPicPr>
        <p:blipFill>
          <a:blip r:embed="rId9"/>
          <a:stretch>
            <a:fillRect/>
          </a:stretch>
        </p:blipFill>
        <p:spPr>
          <a:xfrm>
            <a:off x="3192205" y="5363224"/>
            <a:ext cx="538395" cy="172841"/>
          </a:xfrm>
          <a:prstGeom prst="rect">
            <a:avLst/>
          </a:prstGeom>
        </p:spPr>
      </p:pic>
      <p:pic>
        <p:nvPicPr>
          <p:cNvPr id="31" name="Picture 30">
            <a:extLst>
              <a:ext uri="{FF2B5EF4-FFF2-40B4-BE49-F238E27FC236}">
                <a16:creationId xmlns:a16="http://schemas.microsoft.com/office/drawing/2014/main" id="{17C7950F-B500-469D-A258-255A3518B40E}"/>
              </a:ext>
            </a:extLst>
          </p:cNvPr>
          <p:cNvPicPr>
            <a:picLocks noChangeAspect="1"/>
          </p:cNvPicPr>
          <p:nvPr userDrawn="1"/>
        </p:nvPicPr>
        <p:blipFill>
          <a:blip r:embed="rId10"/>
          <a:stretch>
            <a:fillRect/>
          </a:stretch>
        </p:blipFill>
        <p:spPr>
          <a:xfrm>
            <a:off x="3192204" y="4682653"/>
            <a:ext cx="475366" cy="176763"/>
          </a:xfrm>
          <a:prstGeom prst="rect">
            <a:avLst/>
          </a:prstGeom>
        </p:spPr>
      </p:pic>
      <p:sp>
        <p:nvSpPr>
          <p:cNvPr id="65" name="Fast overskrift">
            <a:extLst>
              <a:ext uri="{FF2B5EF4-FFF2-40B4-BE49-F238E27FC236}">
                <a16:creationId xmlns:a16="http://schemas.microsoft.com/office/drawing/2014/main" id="{09C05D50-8477-4113-8B72-9C373B0FF9F9}"/>
              </a:ext>
            </a:extLst>
          </p:cNvPr>
          <p:cNvSpPr txBox="1"/>
          <p:nvPr userDrawn="1"/>
        </p:nvSpPr>
        <p:spPr>
          <a:xfrm>
            <a:off x="575659" y="448713"/>
            <a:ext cx="11036980" cy="650171"/>
          </a:xfrm>
          <a:prstGeom prst="rect">
            <a:avLst/>
          </a:prstGeom>
          <a:noFill/>
        </p:spPr>
        <p:txBody>
          <a:bodyPr wrap="square" lIns="0" tIns="0" rIns="0" bIns="0" rtlCol="0" anchor="t" anchorCtr="0">
            <a:noAutofit/>
          </a:bodyPr>
          <a:lstStyle/>
          <a:p>
            <a:r>
              <a:rPr lang="en-GB" sz="3200" b="0" noProof="1">
                <a:solidFill>
                  <a:schemeClr val="tx2"/>
                </a:solidFill>
                <a:latin typeface="+mn-lt"/>
                <a:cs typeface="Arial" panose="020B0604020202020204" pitchFamily="34" charset="0"/>
              </a:rPr>
              <a:t>Tips &amp; tricks - your user guide</a:t>
            </a:r>
          </a:p>
        </p:txBody>
      </p:sp>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33">
                <a:noFill/>
              </a:defRPr>
            </a:lvl1pPr>
          </a:lstStyle>
          <a:p>
            <a:endParaRPr lang="en-GB" dirty="0"/>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33">
                <a:noFill/>
              </a:defRPr>
            </a:lvl1pPr>
          </a:lstStyle>
          <a:p>
            <a:endParaRPr lang="en-GB" dirty="0"/>
          </a:p>
        </p:txBody>
      </p:sp>
    </p:spTree>
    <p:extLst>
      <p:ext uri="{BB962C8B-B14F-4D97-AF65-F5344CB8AC3E}">
        <p14:creationId xmlns:p14="http://schemas.microsoft.com/office/powerpoint/2010/main" val="286102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0413"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991" tIns="71991" rIns="71991" bIns="71991"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158" y="656825"/>
            <a:ext cx="11355499"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3521" y="3325227"/>
            <a:ext cx="1036653"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157" y="2588376"/>
            <a:ext cx="10151025" cy="4339393"/>
          </a:xfrm>
          <a:prstGeom prst="rect">
            <a:avLst/>
          </a:prstGeom>
        </p:spPr>
        <p:txBody>
          <a:bodyPr wrap="square">
            <a:spAutoFit/>
          </a:bodyPr>
          <a:lstStyle/>
          <a:p>
            <a:pPr algn="ctr"/>
            <a:r>
              <a:rPr lang="en-GB" sz="13799"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158" y="5186455"/>
            <a:ext cx="11355496" cy="87716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1800" b="0" noProof="0" dirty="0">
                <a:solidFill>
                  <a:schemeClr val="bg1"/>
                </a:solidFill>
              </a:rPr>
              <a:t>Also notice: Layouts after this might contain potential confidential information.</a:t>
            </a:r>
            <a:br>
              <a:rPr lang="en-GB" sz="1600" b="0" noProof="0" dirty="0">
                <a:solidFill>
                  <a:schemeClr val="bg1"/>
                </a:solidFill>
              </a:rPr>
            </a:br>
            <a:endParaRPr lang="en-GB" sz="1600" b="0" noProof="0" dirty="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33">
                <a:noFill/>
              </a:defRPr>
            </a:lvl1pPr>
          </a:lstStyle>
          <a:p>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33">
                <a:noFill/>
              </a:defRPr>
            </a:lvl1pPr>
          </a:lstStyle>
          <a:p>
            <a:endParaRPr lang="en-GB" dirty="0"/>
          </a:p>
        </p:txBody>
      </p:sp>
    </p:spTree>
    <p:extLst>
      <p:ext uri="{BB962C8B-B14F-4D97-AF65-F5344CB8AC3E}">
        <p14:creationId xmlns:p14="http://schemas.microsoft.com/office/powerpoint/2010/main" val="3564247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 TOC -SlideProof Automatic">
    <p:bg>
      <p:bgPr>
        <a:solidFill>
          <a:schemeClr val="tx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1EEB37D-7200-466D-8126-8B9017DECD8B}"/>
              </a:ext>
            </a:extLst>
          </p:cNvPr>
          <p:cNvSpPr/>
          <p:nvPr userDrawn="1"/>
        </p:nvSpPr>
        <p:spPr bwMode="white">
          <a:xfrm>
            <a:off x="0" y="0"/>
            <a:ext cx="12190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35995" rIns="71991" bIns="35995" rtlCol="0" anchor="ctr"/>
          <a:lstStyle/>
          <a:p>
            <a:pPr algn="ctr"/>
            <a:endParaRPr lang="en-GB" sz="2000" noProof="0" dirty="0" err="1"/>
          </a:p>
        </p:txBody>
      </p:sp>
      <p:grpSp>
        <p:nvGrpSpPr>
          <p:cNvPr id="3" name="SP Agenda Section" hidden="1"/>
          <p:cNvGrpSpPr/>
          <p:nvPr userDrawn="1"/>
        </p:nvGrpSpPr>
        <p:grpSpPr>
          <a:xfrm>
            <a:off x="575884" y="1524462"/>
            <a:ext cx="11046695" cy="369332"/>
            <a:chOff x="1792773" y="2085631"/>
            <a:chExt cx="8649951" cy="369332"/>
          </a:xfrm>
        </p:grpSpPr>
        <p:sp>
          <p:nvSpPr>
            <p:cNvPr id="20" name="Textbox"/>
            <p:cNvSpPr txBox="1">
              <a:spLocks/>
            </p:cNvSpPr>
            <p:nvPr userDrawn="1"/>
          </p:nvSpPr>
          <p:spPr>
            <a:xfrm>
              <a:off x="3278662" y="2085631"/>
              <a:ext cx="6426329" cy="369332"/>
            </a:xfrm>
            <a:prstGeom prst="rect">
              <a:avLst/>
            </a:prstGeom>
            <a:noFill/>
          </p:spPr>
          <p:txBody>
            <a:bodyPr wrap="square" lIns="0" tIns="0" rIns="0" bIns="0" rtlCol="0" anchor="ctr">
              <a:noAutofit/>
            </a:bodyPr>
            <a:lstStyle/>
            <a:p>
              <a:pPr defTabSz="9333333">
                <a:tabLst>
                  <a:tab pos="9511111" algn="l"/>
                </a:tabLst>
              </a:pPr>
              <a:r>
                <a:rPr lang="en-GB" sz="2000" dirty="0">
                  <a:solidFill>
                    <a:schemeClr val="tx1"/>
                  </a:solidFill>
                </a:rPr>
                <a:t>&lt;TEXT&gt;</a:t>
              </a:r>
            </a:p>
          </p:txBody>
        </p:sp>
        <p:sp>
          <p:nvSpPr>
            <p:cNvPr id="21" name="Textbox"/>
            <p:cNvSpPr txBox="1">
              <a:spLocks/>
            </p:cNvSpPr>
            <p:nvPr userDrawn="1"/>
          </p:nvSpPr>
          <p:spPr>
            <a:xfrm>
              <a:off x="1792773" y="2085631"/>
              <a:ext cx="379556" cy="369332"/>
            </a:xfrm>
            <a:prstGeom prst="rect">
              <a:avLst/>
            </a:prstGeom>
            <a:noFill/>
          </p:spPr>
          <p:txBody>
            <a:bodyPr wrap="none" lIns="0" tIns="0" rIns="0" bIns="0" rtlCol="0" anchor="ctr">
              <a:noAutofit/>
            </a:bodyPr>
            <a:lstStyle/>
            <a:p>
              <a:pPr algn="ctr"/>
              <a:r>
                <a:rPr lang="en-GB" sz="2000" dirty="0">
                  <a:solidFill>
                    <a:schemeClr val="tx1"/>
                  </a:solidFill>
                </a:rPr>
                <a:t>&lt;N&gt;</a:t>
              </a:r>
            </a:p>
          </p:txBody>
        </p:sp>
        <p:sp>
          <p:nvSpPr>
            <p:cNvPr id="22" name="Textbox"/>
            <p:cNvSpPr txBox="1">
              <a:spLocks/>
            </p:cNvSpPr>
            <p:nvPr userDrawn="1"/>
          </p:nvSpPr>
          <p:spPr>
            <a:xfrm>
              <a:off x="9817944" y="2085631"/>
              <a:ext cx="624780" cy="369332"/>
            </a:xfrm>
            <a:prstGeom prst="rect">
              <a:avLst/>
            </a:prstGeom>
            <a:noFill/>
          </p:spPr>
          <p:txBody>
            <a:bodyPr wrap="none" lIns="0" tIns="0" rIns="0" bIns="0" rtlCol="0" anchor="ctr">
              <a:noAutofit/>
            </a:bodyPr>
            <a:lstStyle/>
            <a:p>
              <a:pPr algn="r"/>
              <a:r>
                <a:rPr lang="en-GB" sz="2000" dirty="0">
                  <a:solidFill>
                    <a:schemeClr val="tx1"/>
                  </a:solidFill>
                </a:rPr>
                <a:t>&lt;P&gt;</a:t>
              </a:r>
            </a:p>
          </p:txBody>
        </p:sp>
        <p:sp>
          <p:nvSpPr>
            <p:cNvPr id="24" name="Textbox"/>
            <p:cNvSpPr txBox="1">
              <a:spLocks/>
            </p:cNvSpPr>
            <p:nvPr userDrawn="1"/>
          </p:nvSpPr>
          <p:spPr>
            <a:xfrm>
              <a:off x="7768928" y="2085631"/>
              <a:ext cx="1257061" cy="369332"/>
            </a:xfrm>
            <a:prstGeom prst="rect">
              <a:avLst/>
            </a:prstGeom>
            <a:noFill/>
          </p:spPr>
          <p:txBody>
            <a:bodyPr wrap="none" rtlCol="0" anchor="ctr">
              <a:noAutofit/>
            </a:bodyPr>
            <a:lstStyle/>
            <a:p>
              <a:pPr algn="l"/>
              <a:r>
                <a:rPr lang="en-GB" sz="2000" dirty="0">
                  <a:noFill/>
                </a:rPr>
                <a:t>&lt;TIMESLOT&gt;</a:t>
              </a:r>
            </a:p>
          </p:txBody>
        </p:sp>
        <p:sp>
          <p:nvSpPr>
            <p:cNvPr id="28" name="Textbox"/>
            <p:cNvSpPr txBox="1">
              <a:spLocks/>
            </p:cNvSpPr>
            <p:nvPr userDrawn="1"/>
          </p:nvSpPr>
          <p:spPr>
            <a:xfrm>
              <a:off x="5920281" y="2085631"/>
              <a:ext cx="1388067" cy="369332"/>
            </a:xfrm>
            <a:prstGeom prst="rect">
              <a:avLst/>
            </a:prstGeom>
            <a:noFill/>
          </p:spPr>
          <p:txBody>
            <a:bodyPr wrap="none" rtlCol="0" anchor="ctr">
              <a:noAutofit/>
            </a:bodyPr>
            <a:lstStyle/>
            <a:p>
              <a:pPr algn="l"/>
              <a:r>
                <a:rPr lang="en-GB" sz="2000" dirty="0">
                  <a:noFill/>
                </a:rPr>
                <a:t>&lt;RESPONSIBLE&gt;</a:t>
              </a:r>
            </a:p>
          </p:txBody>
        </p:sp>
        <p:sp>
          <p:nvSpPr>
            <p:cNvPr id="29" name="Textbox"/>
            <p:cNvSpPr txBox="1">
              <a:spLocks/>
            </p:cNvSpPr>
            <p:nvPr userDrawn="1"/>
          </p:nvSpPr>
          <p:spPr>
            <a:xfrm>
              <a:off x="8665351" y="2085631"/>
              <a:ext cx="684723" cy="369332"/>
            </a:xfrm>
            <a:prstGeom prst="rect">
              <a:avLst/>
            </a:prstGeom>
            <a:noFill/>
          </p:spPr>
          <p:txBody>
            <a:bodyPr wrap="none" rtlCol="0" anchor="ctr">
              <a:noAutofit/>
            </a:bodyPr>
            <a:lstStyle/>
            <a:p>
              <a:pPr algn="l"/>
              <a:r>
                <a:rPr lang="en-GB" sz="2000" dirty="0">
                  <a:noFill/>
                </a:rPr>
                <a:t>&lt;DURATION&gt;</a:t>
              </a:r>
            </a:p>
          </p:txBody>
        </p:sp>
      </p:grpSp>
      <p:grpSp>
        <p:nvGrpSpPr>
          <p:cNvPr id="4" name="SP Agenda Section Highlight" hidden="1"/>
          <p:cNvGrpSpPr>
            <a:grpSpLocks/>
          </p:cNvGrpSpPr>
          <p:nvPr userDrawn="1"/>
        </p:nvGrpSpPr>
        <p:grpSpPr>
          <a:xfrm>
            <a:off x="575637" y="1908095"/>
            <a:ext cx="11034052" cy="369332"/>
            <a:chOff x="1792768" y="2616963"/>
            <a:chExt cx="8650728" cy="369332"/>
          </a:xfrm>
          <a:noFill/>
        </p:grpSpPr>
        <p:sp>
          <p:nvSpPr>
            <p:cNvPr id="32" name="Textbox"/>
            <p:cNvSpPr txBox="1">
              <a:spLocks/>
            </p:cNvSpPr>
            <p:nvPr userDrawn="1"/>
          </p:nvSpPr>
          <p:spPr>
            <a:xfrm>
              <a:off x="3281438" y="2616963"/>
              <a:ext cx="6433325" cy="369332"/>
            </a:xfrm>
            <a:prstGeom prst="rect">
              <a:avLst/>
            </a:prstGeom>
            <a:grpFill/>
          </p:spPr>
          <p:txBody>
            <a:bodyPr wrap="square" lIns="0" tIns="0" rIns="0" bIns="0" rtlCol="0" anchor="ctr">
              <a:noAutofit/>
            </a:bodyPr>
            <a:lstStyle/>
            <a:p>
              <a:pPr defTabSz="9333333">
                <a:tabLst>
                  <a:tab pos="9511111" algn="l"/>
                </a:tabLst>
              </a:pPr>
              <a:r>
                <a:rPr lang="en-GB" sz="2000" b="0" dirty="0">
                  <a:solidFill>
                    <a:schemeClr val="tx1"/>
                  </a:solidFill>
                </a:rPr>
                <a:t>&lt;TEXT&gt;</a:t>
              </a:r>
            </a:p>
          </p:txBody>
        </p:sp>
        <p:sp>
          <p:nvSpPr>
            <p:cNvPr id="33" name="Textbox"/>
            <p:cNvSpPr txBox="1">
              <a:spLocks/>
            </p:cNvSpPr>
            <p:nvPr userDrawn="1"/>
          </p:nvSpPr>
          <p:spPr>
            <a:xfrm>
              <a:off x="1792768" y="2616963"/>
              <a:ext cx="379556" cy="369332"/>
            </a:xfrm>
            <a:prstGeom prst="rect">
              <a:avLst/>
            </a:prstGeom>
            <a:grpFill/>
          </p:spPr>
          <p:txBody>
            <a:bodyPr wrap="none" lIns="0" tIns="0" rIns="0" bIns="0" rtlCol="0" anchor="ctr">
              <a:noAutofit/>
            </a:bodyPr>
            <a:lstStyle/>
            <a:p>
              <a:pPr algn="ctr"/>
              <a:r>
                <a:rPr lang="en-GB" sz="2000" b="0" dirty="0">
                  <a:solidFill>
                    <a:schemeClr val="tx1"/>
                  </a:solidFill>
                </a:rPr>
                <a:t>&lt;N&gt;</a:t>
              </a:r>
            </a:p>
          </p:txBody>
        </p:sp>
        <p:sp>
          <p:nvSpPr>
            <p:cNvPr id="34" name="Textbox"/>
            <p:cNvSpPr txBox="1">
              <a:spLocks/>
            </p:cNvSpPr>
            <p:nvPr userDrawn="1"/>
          </p:nvSpPr>
          <p:spPr>
            <a:xfrm>
              <a:off x="9817944" y="2616963"/>
              <a:ext cx="625552" cy="369332"/>
            </a:xfrm>
            <a:prstGeom prst="rect">
              <a:avLst/>
            </a:prstGeom>
            <a:grpFill/>
          </p:spPr>
          <p:txBody>
            <a:bodyPr wrap="none" lIns="0" tIns="0" rIns="0" bIns="0" rtlCol="0" anchor="ctr">
              <a:noAutofit/>
            </a:bodyPr>
            <a:lstStyle/>
            <a:p>
              <a:pPr algn="r"/>
              <a:r>
                <a:rPr lang="en-GB" sz="2000" b="0" dirty="0">
                  <a:solidFill>
                    <a:schemeClr val="tx1"/>
                  </a:solidFill>
                </a:rPr>
                <a:t>&lt;P&gt;</a:t>
              </a:r>
            </a:p>
          </p:txBody>
        </p:sp>
        <p:sp>
          <p:nvSpPr>
            <p:cNvPr id="35" name="Textbox"/>
            <p:cNvSpPr txBox="1">
              <a:spLocks/>
            </p:cNvSpPr>
            <p:nvPr userDrawn="1"/>
          </p:nvSpPr>
          <p:spPr>
            <a:xfrm>
              <a:off x="7776308" y="2616963"/>
              <a:ext cx="1257061" cy="369332"/>
            </a:xfrm>
            <a:prstGeom prst="rect">
              <a:avLst/>
            </a:prstGeom>
            <a:grpFill/>
          </p:spPr>
          <p:txBody>
            <a:bodyPr wrap="none" rtlCol="0" anchor="ctr">
              <a:noAutofit/>
            </a:bodyPr>
            <a:lstStyle/>
            <a:p>
              <a:pPr algn="l"/>
              <a:r>
                <a:rPr lang="en-GB" sz="2000" b="0" dirty="0">
                  <a:noFill/>
                </a:rPr>
                <a:t>&lt;TIMESLOT&gt;</a:t>
              </a:r>
            </a:p>
          </p:txBody>
        </p:sp>
        <p:sp>
          <p:nvSpPr>
            <p:cNvPr id="36" name="Textbox"/>
            <p:cNvSpPr txBox="1">
              <a:spLocks/>
            </p:cNvSpPr>
            <p:nvPr userDrawn="1"/>
          </p:nvSpPr>
          <p:spPr>
            <a:xfrm>
              <a:off x="5926850" y="2616963"/>
              <a:ext cx="1388067" cy="369332"/>
            </a:xfrm>
            <a:prstGeom prst="rect">
              <a:avLst/>
            </a:prstGeom>
            <a:grpFill/>
          </p:spPr>
          <p:txBody>
            <a:bodyPr wrap="none" rtlCol="0" anchor="ctr">
              <a:noAutofit/>
            </a:bodyPr>
            <a:lstStyle/>
            <a:p>
              <a:pPr algn="l"/>
              <a:r>
                <a:rPr lang="en-GB" sz="2000" b="0" dirty="0">
                  <a:noFill/>
                </a:rPr>
                <a:t>&lt;RESPONSIBLE&gt;</a:t>
              </a:r>
            </a:p>
          </p:txBody>
        </p:sp>
        <p:sp>
          <p:nvSpPr>
            <p:cNvPr id="37" name="Textbox"/>
            <p:cNvSpPr txBox="1">
              <a:spLocks/>
            </p:cNvSpPr>
            <p:nvPr userDrawn="1"/>
          </p:nvSpPr>
          <p:spPr>
            <a:xfrm>
              <a:off x="8673839" y="2616963"/>
              <a:ext cx="684723" cy="369332"/>
            </a:xfrm>
            <a:prstGeom prst="rect">
              <a:avLst/>
            </a:prstGeom>
            <a:grpFill/>
          </p:spPr>
          <p:txBody>
            <a:bodyPr wrap="none" rtlCol="0" anchor="ctr">
              <a:noAutofit/>
            </a:bodyPr>
            <a:lstStyle/>
            <a:p>
              <a:pPr algn="l"/>
              <a:r>
                <a:rPr lang="en-GB" sz="2000" b="0" dirty="0">
                  <a:noFill/>
                </a:rPr>
                <a:t>&lt;DURATION&gt;</a:t>
              </a:r>
            </a:p>
          </p:txBody>
        </p:sp>
      </p:grpSp>
      <p:grpSp>
        <p:nvGrpSpPr>
          <p:cNvPr id="8" name="SP Agenda Subsection" hidden="1"/>
          <p:cNvGrpSpPr>
            <a:grpSpLocks/>
          </p:cNvGrpSpPr>
          <p:nvPr userDrawn="1"/>
        </p:nvGrpSpPr>
        <p:grpSpPr>
          <a:xfrm>
            <a:off x="575661" y="2285462"/>
            <a:ext cx="11035233" cy="369332"/>
            <a:chOff x="2261179" y="3155687"/>
            <a:chExt cx="8173718" cy="369332"/>
          </a:xfrm>
        </p:grpSpPr>
        <p:sp>
          <p:nvSpPr>
            <p:cNvPr id="39" name="Textbox"/>
            <p:cNvSpPr txBox="1">
              <a:spLocks/>
            </p:cNvSpPr>
            <p:nvPr userDrawn="1"/>
          </p:nvSpPr>
          <p:spPr>
            <a:xfrm>
              <a:off x="3667612" y="3155687"/>
              <a:ext cx="6077933" cy="369332"/>
            </a:xfrm>
            <a:prstGeom prst="rect">
              <a:avLst/>
            </a:prstGeom>
            <a:noFill/>
          </p:spPr>
          <p:txBody>
            <a:bodyPr wrap="square" lIns="0" tIns="0" rIns="0" bIns="0" rtlCol="0" anchor="ctr">
              <a:noAutofit/>
            </a:bodyPr>
            <a:lstStyle/>
            <a:p>
              <a:pPr defTabSz="9333333">
                <a:tabLst>
                  <a:tab pos="9511111" algn="l"/>
                </a:tabLst>
              </a:pPr>
              <a:r>
                <a:rPr lang="en-GB" sz="2000" dirty="0">
                  <a:solidFill>
                    <a:schemeClr val="tx1"/>
                  </a:solidFill>
                </a:rPr>
                <a:t>&lt;TEXT&gt;</a:t>
              </a:r>
            </a:p>
          </p:txBody>
        </p:sp>
        <p:sp>
          <p:nvSpPr>
            <p:cNvPr id="40" name="Textbox"/>
            <p:cNvSpPr txBox="1">
              <a:spLocks/>
            </p:cNvSpPr>
            <p:nvPr userDrawn="1"/>
          </p:nvSpPr>
          <p:spPr>
            <a:xfrm>
              <a:off x="2261179" y="3155687"/>
              <a:ext cx="379556" cy="369332"/>
            </a:xfrm>
            <a:prstGeom prst="rect">
              <a:avLst/>
            </a:prstGeom>
            <a:noFill/>
          </p:spPr>
          <p:txBody>
            <a:bodyPr wrap="none" lIns="0" tIns="0" rIns="0" bIns="0" rtlCol="0" anchor="ctr">
              <a:noAutofit/>
            </a:bodyPr>
            <a:lstStyle/>
            <a:p>
              <a:pPr algn="ctr"/>
              <a:r>
                <a:rPr lang="en-GB" sz="2000" dirty="0">
                  <a:solidFill>
                    <a:schemeClr val="tx1"/>
                  </a:solidFill>
                </a:rPr>
                <a:t>&lt;N&gt;</a:t>
              </a:r>
            </a:p>
          </p:txBody>
        </p:sp>
        <p:sp>
          <p:nvSpPr>
            <p:cNvPr id="41" name="Textbox"/>
            <p:cNvSpPr txBox="1">
              <a:spLocks/>
            </p:cNvSpPr>
            <p:nvPr userDrawn="1"/>
          </p:nvSpPr>
          <p:spPr>
            <a:xfrm>
              <a:off x="9843902" y="3155687"/>
              <a:ext cx="590995" cy="369332"/>
            </a:xfrm>
            <a:prstGeom prst="rect">
              <a:avLst/>
            </a:prstGeom>
            <a:noFill/>
          </p:spPr>
          <p:txBody>
            <a:bodyPr wrap="none" lIns="0" tIns="0" rIns="0" bIns="0" rtlCol="0" anchor="ctr">
              <a:noAutofit/>
            </a:bodyPr>
            <a:lstStyle/>
            <a:p>
              <a:pPr algn="r"/>
              <a:r>
                <a:rPr lang="en-GB" sz="2000" dirty="0">
                  <a:solidFill>
                    <a:schemeClr val="tx1"/>
                  </a:solidFill>
                </a:rPr>
                <a:t>&lt;P&gt;</a:t>
              </a:r>
            </a:p>
          </p:txBody>
        </p:sp>
        <p:sp>
          <p:nvSpPr>
            <p:cNvPr id="42" name="Textbox"/>
            <p:cNvSpPr txBox="1">
              <a:spLocks/>
            </p:cNvSpPr>
            <p:nvPr userDrawn="1"/>
          </p:nvSpPr>
          <p:spPr>
            <a:xfrm>
              <a:off x="7914175" y="3155687"/>
              <a:ext cx="1257061" cy="369332"/>
            </a:xfrm>
            <a:prstGeom prst="rect">
              <a:avLst/>
            </a:prstGeom>
            <a:noFill/>
          </p:spPr>
          <p:txBody>
            <a:bodyPr wrap="none" rtlCol="0" anchor="ctr">
              <a:noAutofit/>
            </a:bodyPr>
            <a:lstStyle/>
            <a:p>
              <a:pPr algn="l"/>
              <a:r>
                <a:rPr lang="en-GB" sz="2000" dirty="0">
                  <a:noFill/>
                </a:rPr>
                <a:t>&lt;TIMESLOT&gt;</a:t>
              </a:r>
            </a:p>
          </p:txBody>
        </p:sp>
        <p:sp>
          <p:nvSpPr>
            <p:cNvPr id="43" name="Textbox"/>
            <p:cNvSpPr txBox="1">
              <a:spLocks/>
            </p:cNvSpPr>
            <p:nvPr userDrawn="1"/>
          </p:nvSpPr>
          <p:spPr>
            <a:xfrm>
              <a:off x="6166884" y="3155687"/>
              <a:ext cx="1388067" cy="369332"/>
            </a:xfrm>
            <a:prstGeom prst="rect">
              <a:avLst/>
            </a:prstGeom>
            <a:noFill/>
          </p:spPr>
          <p:txBody>
            <a:bodyPr wrap="none" rtlCol="0" anchor="ctr">
              <a:noAutofit/>
            </a:bodyPr>
            <a:lstStyle/>
            <a:p>
              <a:pPr algn="l"/>
              <a:r>
                <a:rPr lang="en-GB" sz="2000" dirty="0">
                  <a:noFill/>
                </a:rPr>
                <a:t>&lt;RESPONSIBLE&gt;</a:t>
              </a:r>
            </a:p>
          </p:txBody>
        </p:sp>
        <p:sp>
          <p:nvSpPr>
            <p:cNvPr id="44" name="Textbox"/>
            <p:cNvSpPr txBox="1">
              <a:spLocks/>
            </p:cNvSpPr>
            <p:nvPr userDrawn="1"/>
          </p:nvSpPr>
          <p:spPr>
            <a:xfrm>
              <a:off x="8762124" y="3155687"/>
              <a:ext cx="684723" cy="369332"/>
            </a:xfrm>
            <a:prstGeom prst="rect">
              <a:avLst/>
            </a:prstGeom>
            <a:noFill/>
          </p:spPr>
          <p:txBody>
            <a:bodyPr wrap="none" rtlCol="0" anchor="ctr">
              <a:noAutofit/>
            </a:bodyPr>
            <a:lstStyle/>
            <a:p>
              <a:pPr algn="l"/>
              <a:r>
                <a:rPr lang="en-GB" sz="2000" dirty="0">
                  <a:noFill/>
                </a:rPr>
                <a:t>&lt;DURATION&gt;</a:t>
              </a:r>
            </a:p>
          </p:txBody>
        </p:sp>
      </p:grpSp>
      <p:grpSp>
        <p:nvGrpSpPr>
          <p:cNvPr id="9" name="SP Agenda Subsection Highlight" hidden="1"/>
          <p:cNvGrpSpPr>
            <a:grpSpLocks/>
          </p:cNvGrpSpPr>
          <p:nvPr userDrawn="1"/>
        </p:nvGrpSpPr>
        <p:grpSpPr>
          <a:xfrm>
            <a:off x="575658" y="2665959"/>
            <a:ext cx="11035234" cy="369332"/>
            <a:chOff x="2261179" y="3694411"/>
            <a:chExt cx="8173718" cy="369332"/>
          </a:xfrm>
          <a:noFill/>
        </p:grpSpPr>
        <p:sp>
          <p:nvSpPr>
            <p:cNvPr id="46" name="Textbox"/>
            <p:cNvSpPr txBox="1">
              <a:spLocks/>
            </p:cNvSpPr>
            <p:nvPr userDrawn="1"/>
          </p:nvSpPr>
          <p:spPr>
            <a:xfrm>
              <a:off x="3667612" y="3694411"/>
              <a:ext cx="6077933" cy="369332"/>
            </a:xfrm>
            <a:prstGeom prst="rect">
              <a:avLst/>
            </a:prstGeom>
            <a:grpFill/>
          </p:spPr>
          <p:txBody>
            <a:bodyPr wrap="square" lIns="0" tIns="0" rIns="0" bIns="0" rtlCol="0" anchor="ctr">
              <a:noAutofit/>
            </a:bodyPr>
            <a:lstStyle/>
            <a:p>
              <a:pPr defTabSz="9333333">
                <a:tabLst>
                  <a:tab pos="9511111" algn="l"/>
                </a:tabLst>
              </a:pPr>
              <a:r>
                <a:rPr lang="en-GB" sz="2000" b="0" dirty="0">
                  <a:solidFill>
                    <a:schemeClr val="tx1"/>
                  </a:solidFill>
                </a:rPr>
                <a:t>&lt;TEXT&gt;</a:t>
              </a:r>
            </a:p>
          </p:txBody>
        </p:sp>
        <p:sp>
          <p:nvSpPr>
            <p:cNvPr id="47" name="Textbox"/>
            <p:cNvSpPr txBox="1">
              <a:spLocks/>
            </p:cNvSpPr>
            <p:nvPr userDrawn="1"/>
          </p:nvSpPr>
          <p:spPr>
            <a:xfrm>
              <a:off x="2261179" y="3694411"/>
              <a:ext cx="379556" cy="369332"/>
            </a:xfrm>
            <a:prstGeom prst="rect">
              <a:avLst/>
            </a:prstGeom>
            <a:grpFill/>
          </p:spPr>
          <p:txBody>
            <a:bodyPr wrap="none" lIns="0" tIns="0" rIns="0" bIns="0" rtlCol="0" anchor="ctr">
              <a:noAutofit/>
            </a:bodyPr>
            <a:lstStyle/>
            <a:p>
              <a:pPr algn="ctr"/>
              <a:r>
                <a:rPr lang="en-GB" sz="2000" b="0" dirty="0">
                  <a:solidFill>
                    <a:schemeClr val="tx1"/>
                  </a:solidFill>
                </a:rPr>
                <a:t>&lt;N&gt;</a:t>
              </a:r>
            </a:p>
          </p:txBody>
        </p:sp>
        <p:sp>
          <p:nvSpPr>
            <p:cNvPr id="48" name="Textbox"/>
            <p:cNvSpPr txBox="1">
              <a:spLocks/>
            </p:cNvSpPr>
            <p:nvPr userDrawn="1"/>
          </p:nvSpPr>
          <p:spPr>
            <a:xfrm>
              <a:off x="9843902" y="3694411"/>
              <a:ext cx="590995" cy="369332"/>
            </a:xfrm>
            <a:prstGeom prst="rect">
              <a:avLst/>
            </a:prstGeom>
            <a:grpFill/>
          </p:spPr>
          <p:txBody>
            <a:bodyPr wrap="none" lIns="0" tIns="0" rIns="0" bIns="0" rtlCol="0" anchor="ctr">
              <a:noAutofit/>
            </a:bodyPr>
            <a:lstStyle/>
            <a:p>
              <a:pPr algn="r"/>
              <a:r>
                <a:rPr lang="en-GB" sz="2000" b="0" dirty="0">
                  <a:solidFill>
                    <a:schemeClr val="tx1"/>
                  </a:solidFill>
                </a:rPr>
                <a:t>&lt;P&gt;</a:t>
              </a:r>
            </a:p>
          </p:txBody>
        </p:sp>
        <p:sp>
          <p:nvSpPr>
            <p:cNvPr id="49" name="Textbox"/>
            <p:cNvSpPr txBox="1">
              <a:spLocks/>
            </p:cNvSpPr>
            <p:nvPr userDrawn="1"/>
          </p:nvSpPr>
          <p:spPr>
            <a:xfrm>
              <a:off x="7914175" y="3694411"/>
              <a:ext cx="1257061" cy="369332"/>
            </a:xfrm>
            <a:prstGeom prst="rect">
              <a:avLst/>
            </a:prstGeom>
            <a:grpFill/>
          </p:spPr>
          <p:txBody>
            <a:bodyPr wrap="none" rtlCol="0" anchor="ctr">
              <a:noAutofit/>
            </a:bodyPr>
            <a:lstStyle/>
            <a:p>
              <a:pPr algn="l"/>
              <a:r>
                <a:rPr lang="en-GB" sz="2000" b="0" dirty="0">
                  <a:noFill/>
                </a:rPr>
                <a:t>&lt;TIMESLOT&gt;</a:t>
              </a:r>
            </a:p>
          </p:txBody>
        </p:sp>
        <p:sp>
          <p:nvSpPr>
            <p:cNvPr id="50" name="Textbox"/>
            <p:cNvSpPr txBox="1">
              <a:spLocks/>
            </p:cNvSpPr>
            <p:nvPr userDrawn="1"/>
          </p:nvSpPr>
          <p:spPr>
            <a:xfrm>
              <a:off x="6166886" y="3694411"/>
              <a:ext cx="1388067" cy="369332"/>
            </a:xfrm>
            <a:prstGeom prst="rect">
              <a:avLst/>
            </a:prstGeom>
            <a:grpFill/>
          </p:spPr>
          <p:txBody>
            <a:bodyPr wrap="none" rtlCol="0" anchor="ctr">
              <a:noAutofit/>
            </a:bodyPr>
            <a:lstStyle/>
            <a:p>
              <a:pPr algn="l"/>
              <a:r>
                <a:rPr lang="en-GB" sz="2000" b="0" dirty="0">
                  <a:noFill/>
                </a:rPr>
                <a:t>&lt;RESPONSIBLE&gt;</a:t>
              </a:r>
            </a:p>
          </p:txBody>
        </p:sp>
        <p:sp>
          <p:nvSpPr>
            <p:cNvPr id="51" name="Textbox"/>
            <p:cNvSpPr txBox="1">
              <a:spLocks/>
            </p:cNvSpPr>
            <p:nvPr userDrawn="1"/>
          </p:nvSpPr>
          <p:spPr>
            <a:xfrm>
              <a:off x="8762125" y="3694411"/>
              <a:ext cx="684723" cy="369332"/>
            </a:xfrm>
            <a:prstGeom prst="rect">
              <a:avLst/>
            </a:prstGeom>
            <a:grpFill/>
          </p:spPr>
          <p:txBody>
            <a:bodyPr wrap="none" rtlCol="0" anchor="ctr">
              <a:noAutofit/>
            </a:bodyPr>
            <a:lstStyle/>
            <a:p>
              <a:pPr algn="l"/>
              <a:r>
                <a:rPr lang="en-GB" sz="2000" b="0" dirty="0">
                  <a:noFill/>
                </a:rPr>
                <a:t>&lt;DURATION&gt;</a:t>
              </a:r>
            </a:p>
          </p:txBody>
        </p:sp>
      </p:grpSp>
      <p:sp>
        <p:nvSpPr>
          <p:cNvPr id="2" name="Title 1">
            <a:extLst>
              <a:ext uri="{FF2B5EF4-FFF2-40B4-BE49-F238E27FC236}">
                <a16:creationId xmlns:a16="http://schemas.microsoft.com/office/drawing/2014/main" id="{D9165E74-A6E6-40F4-946C-FFD2950A9E2B}"/>
              </a:ext>
            </a:extLst>
          </p:cNvPr>
          <p:cNvSpPr>
            <a:spLocks noGrp="1"/>
          </p:cNvSpPr>
          <p:nvPr>
            <p:ph type="title" idx="14" hasCustomPrompt="1"/>
          </p:nvPr>
        </p:nvSpPr>
        <p:spPr/>
        <p:txBody>
          <a:bodyPr/>
          <a:lstStyle>
            <a:lvl1pPr>
              <a:defRPr sz="5399">
                <a:solidFill>
                  <a:schemeClr val="tx1"/>
                </a:solidFill>
              </a:defRPr>
            </a:lvl1pPr>
          </a:lstStyle>
          <a:p>
            <a:r>
              <a:rPr lang="en-GB" dirty="0"/>
              <a:t>Agenda</a:t>
            </a:r>
          </a:p>
        </p:txBody>
      </p:sp>
      <p:sp>
        <p:nvSpPr>
          <p:cNvPr id="5" name="Date Placeholder 4">
            <a:extLst>
              <a:ext uri="{FF2B5EF4-FFF2-40B4-BE49-F238E27FC236}">
                <a16:creationId xmlns:a16="http://schemas.microsoft.com/office/drawing/2014/main" id="{902E2347-D054-4BE1-B696-594B5B14D496}"/>
              </a:ext>
            </a:extLst>
          </p:cNvPr>
          <p:cNvSpPr>
            <a:spLocks noGrp="1"/>
          </p:cNvSpPr>
          <p:nvPr>
            <p:ph type="dt" sz="half" idx="15"/>
          </p:nvPr>
        </p:nvSpPr>
        <p:spPr/>
        <p:txBody>
          <a:bodyPr/>
          <a:lstStyle/>
          <a:p>
            <a:pPr>
              <a:lnSpc>
                <a:spcPct val="95000"/>
              </a:lnSpc>
            </a:pPr>
            <a:endParaRPr lang="en-GB" dirty="0"/>
          </a:p>
        </p:txBody>
      </p:sp>
      <p:sp>
        <p:nvSpPr>
          <p:cNvPr id="6" name="Footer Placeholder 5">
            <a:extLst>
              <a:ext uri="{FF2B5EF4-FFF2-40B4-BE49-F238E27FC236}">
                <a16:creationId xmlns:a16="http://schemas.microsoft.com/office/drawing/2014/main" id="{731AE4B4-561D-4BE3-9774-6EED273A0A28}"/>
              </a:ext>
            </a:extLst>
          </p:cNvPr>
          <p:cNvSpPr>
            <a:spLocks noGrp="1"/>
          </p:cNvSpPr>
          <p:nvPr>
            <p:ph type="ftr" sz="quarter" idx="16"/>
          </p:nvPr>
        </p:nvSpPr>
        <p:spPr/>
        <p:txBody>
          <a:bodyPr/>
          <a:lstStyle/>
          <a:p>
            <a:pPr>
              <a:lnSpc>
                <a:spcPct val="95000"/>
              </a:lnSpc>
            </a:pPr>
            <a:endParaRPr lang="en-GB" dirty="0"/>
          </a:p>
        </p:txBody>
      </p:sp>
      <p:pic>
        <p:nvPicPr>
          <p:cNvPr id="53" name="Logo">
            <a:extLst>
              <a:ext uri="{FF2B5EF4-FFF2-40B4-BE49-F238E27FC236}">
                <a16:creationId xmlns:a16="http://schemas.microsoft.com/office/drawing/2014/main" id="{9209CACE-99A8-4426-9195-5179941423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24952" y="6419744"/>
            <a:ext cx="489536" cy="133888"/>
          </a:xfrm>
          <a:prstGeom prst="rect">
            <a:avLst/>
          </a:prstGeom>
        </p:spPr>
      </p:pic>
      <p:sp>
        <p:nvSpPr>
          <p:cNvPr id="54" name="Slide Number Placeholder 5 (FAST)">
            <a:extLst>
              <a:ext uri="{FF2B5EF4-FFF2-40B4-BE49-F238E27FC236}">
                <a16:creationId xmlns:a16="http://schemas.microsoft.com/office/drawing/2014/main" id="{0EE03122-080A-448B-8ECB-6C5DA2A8E4B6}"/>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31305698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 Divider - SlideProof Automatic">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C75C55-8251-4D96-98FF-6B0D5D924280}"/>
              </a:ext>
            </a:extLst>
          </p:cNvPr>
          <p:cNvSpPr/>
          <p:nvPr userDrawn="1"/>
        </p:nvSpPr>
        <p:spPr bwMode="white">
          <a:xfrm>
            <a:off x="0" y="0"/>
            <a:ext cx="12190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35995" rIns="71991" bIns="35995" rtlCol="0" anchor="ctr"/>
          <a:lstStyle/>
          <a:p>
            <a:pPr algn="ctr"/>
            <a:endParaRPr lang="en-GB" sz="2000" noProof="0" dirty="0" err="1"/>
          </a:p>
        </p:txBody>
      </p:sp>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77777" y="1540153"/>
            <a:ext cx="11250285" cy="369332"/>
            <a:chOff x="1830131" y="2085631"/>
            <a:chExt cx="6631327"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863041" y="2085631"/>
              <a:ext cx="5598417" cy="369332"/>
            </a:xfrm>
            <a:prstGeom prst="rect">
              <a:avLst/>
            </a:prstGeom>
            <a:noFill/>
          </p:spPr>
          <p:txBody>
            <a:bodyPr wrap="square" lIns="0" tIns="0" rIns="0" bIns="0" rtlCol="0" anchor="ctr">
              <a:noAutofit/>
            </a:bodyPr>
            <a:lstStyle/>
            <a:p>
              <a:pPr algn="l" defTabSz="9333333">
                <a:tabLst>
                  <a:tab pos="9511111" algn="l"/>
                </a:tabLst>
              </a:pPr>
              <a:r>
                <a:rPr lang="en-GB" sz="5399" b="0" dirty="0">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830131" y="2085631"/>
              <a:ext cx="251165" cy="369332"/>
            </a:xfrm>
            <a:prstGeom prst="rect">
              <a:avLst/>
            </a:prstGeom>
            <a:noFill/>
          </p:spPr>
          <p:txBody>
            <a:bodyPr wrap="none" lIns="0" tIns="0" rIns="0" bIns="0" rtlCol="0" anchor="ctr">
              <a:noAutofit/>
            </a:bodyPr>
            <a:lstStyle/>
            <a:p>
              <a:pPr algn="l"/>
              <a:r>
                <a:rPr lang="en-GB" sz="5399" b="0" dirty="0">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GB" sz="5399" b="0" dirty="0">
                  <a:solidFill>
                    <a:srgbClr val="000000">
                      <a:alpha val="0"/>
                    </a:srgbClr>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5399" b="0" dirty="0">
                  <a:solidFill>
                    <a:srgbClr val="000000">
                      <a:alpha val="0"/>
                    </a:srgbClr>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5399" b="0" dirty="0">
                  <a:solidFill>
                    <a:srgbClr val="000000">
                      <a:alpha val="0"/>
                    </a:srgbClr>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5399" b="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173213" y="2285419"/>
            <a:ext cx="10654845" cy="369332"/>
            <a:chOff x="2070583" y="2085631"/>
            <a:chExt cx="6390874"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3027181" y="2085631"/>
              <a:ext cx="5434276" cy="369332"/>
            </a:xfrm>
            <a:prstGeom prst="rect">
              <a:avLst/>
            </a:prstGeom>
            <a:noFill/>
          </p:spPr>
          <p:txBody>
            <a:bodyPr wrap="square" lIns="0" tIns="0" rIns="0" bIns="0" rtlCol="0" anchor="ctr">
              <a:noAutofit/>
            </a:bodyPr>
            <a:lstStyle/>
            <a:p>
              <a:pPr defTabSz="9333333">
                <a:tabLst>
                  <a:tab pos="9511111" algn="l"/>
                </a:tabLst>
              </a:pPr>
              <a:r>
                <a:rPr lang="en-GB" sz="3600" b="0" dirty="0">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2070583" y="2085631"/>
              <a:ext cx="379556" cy="369332"/>
            </a:xfrm>
            <a:prstGeom prst="rect">
              <a:avLst/>
            </a:prstGeom>
            <a:noFill/>
          </p:spPr>
          <p:txBody>
            <a:bodyPr wrap="none" lIns="0" tIns="0" rIns="0" bIns="0" rtlCol="0" anchor="ctr">
              <a:noAutofit/>
            </a:bodyPr>
            <a:lstStyle/>
            <a:p>
              <a:pPr algn="l"/>
              <a:r>
                <a:rPr lang="en-GB" sz="3600" b="0" dirty="0">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GB" sz="5399" b="0" dirty="0">
                  <a:solidFill>
                    <a:srgbClr val="000000">
                      <a:alpha val="0"/>
                    </a:srgbClr>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5399" b="0" dirty="0">
                  <a:solidFill>
                    <a:srgbClr val="000000">
                      <a:alpha val="0"/>
                    </a:srgbClr>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5399" b="0" dirty="0">
                  <a:solidFill>
                    <a:srgbClr val="000000">
                      <a:alpha val="0"/>
                    </a:srgbClr>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5399" b="0" dirty="0">
                  <a:solidFill>
                    <a:srgbClr val="000000">
                      <a:alpha val="0"/>
                    </a:srgbClr>
                  </a:solidFill>
                </a:rPr>
                <a:t>&lt;DURATION&gt;</a:t>
              </a:r>
            </a:p>
          </p:txBody>
        </p:sp>
      </p:grpSp>
      <p:sp>
        <p:nvSpPr>
          <p:cNvPr id="2" name="Date Placeholder 1">
            <a:extLst>
              <a:ext uri="{FF2B5EF4-FFF2-40B4-BE49-F238E27FC236}">
                <a16:creationId xmlns:a16="http://schemas.microsoft.com/office/drawing/2014/main" id="{FDE03093-7FDA-45E2-9ECD-2DB190A59F11}"/>
              </a:ext>
            </a:extLst>
          </p:cNvPr>
          <p:cNvSpPr>
            <a:spLocks noGrp="1"/>
          </p:cNvSpPr>
          <p:nvPr>
            <p:ph type="dt" sz="half" idx="10"/>
          </p:nvPr>
        </p:nvSpPr>
        <p:spPr/>
        <p:txBody>
          <a:bodyPr/>
          <a:lstStyle/>
          <a:p>
            <a:pPr>
              <a:lnSpc>
                <a:spcPct val="95000"/>
              </a:lnSpc>
            </a:pPr>
            <a:endParaRPr lang="en-GB" dirty="0"/>
          </a:p>
        </p:txBody>
      </p:sp>
      <p:sp>
        <p:nvSpPr>
          <p:cNvPr id="3" name="Footer Placeholder 2">
            <a:extLst>
              <a:ext uri="{FF2B5EF4-FFF2-40B4-BE49-F238E27FC236}">
                <a16:creationId xmlns:a16="http://schemas.microsoft.com/office/drawing/2014/main" id="{F317EF7F-6E87-4AD5-9A77-ACDC47ED862D}"/>
              </a:ext>
            </a:extLst>
          </p:cNvPr>
          <p:cNvSpPr>
            <a:spLocks noGrp="1"/>
          </p:cNvSpPr>
          <p:nvPr>
            <p:ph type="ftr" sz="quarter" idx="11"/>
          </p:nvPr>
        </p:nvSpPr>
        <p:spPr/>
        <p:txBody>
          <a:bodyPr/>
          <a:lstStyle/>
          <a:p>
            <a:pPr>
              <a:lnSpc>
                <a:spcPct val="95000"/>
              </a:lnSpc>
            </a:pPr>
            <a:endParaRPr lang="en-GB" dirty="0"/>
          </a:p>
        </p:txBody>
      </p:sp>
      <p:pic>
        <p:nvPicPr>
          <p:cNvPr id="21" name="Logo">
            <a:extLst>
              <a:ext uri="{FF2B5EF4-FFF2-40B4-BE49-F238E27FC236}">
                <a16:creationId xmlns:a16="http://schemas.microsoft.com/office/drawing/2014/main" id="{B7FB6307-7921-4F62-9567-7CE4D5ED6D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24952" y="6419744"/>
            <a:ext cx="489536" cy="133888"/>
          </a:xfrm>
          <a:prstGeom prst="rect">
            <a:avLst/>
          </a:prstGeom>
        </p:spPr>
      </p:pic>
      <p:sp>
        <p:nvSpPr>
          <p:cNvPr id="22" name="Slide Number Placeholder 5 (FAST)">
            <a:extLst>
              <a:ext uri="{FF2B5EF4-FFF2-40B4-BE49-F238E27FC236}">
                <a16:creationId xmlns:a16="http://schemas.microsoft.com/office/drawing/2014/main" id="{4C3C721D-4D46-4B5F-9280-22EBC4B4C94E}"/>
              </a:ext>
            </a:extLst>
          </p:cNvPr>
          <p:cNvSpPr txBox="1">
            <a:spLocks/>
          </p:cNvSpPr>
          <p:nvPr userDrawn="1"/>
        </p:nvSpPr>
        <p:spPr>
          <a:xfrm>
            <a:off x="575925" y="6408279"/>
            <a:ext cx="321558" cy="163200"/>
          </a:xfrm>
          <a:prstGeom prst="rect">
            <a:avLst/>
          </a:prstGeom>
        </p:spPr>
        <p:txBody>
          <a:bodyPr vert="horz" lIns="0" tIns="0" rIns="0" bIns="0" rtlCol="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078" rtl="0" eaLnBrk="1" fontAlgn="auto" latinLnBrk="0" hangingPunct="1">
              <a:lnSpc>
                <a:spcPct val="100000"/>
              </a:lnSpc>
              <a:spcBef>
                <a:spcPts val="0"/>
              </a:spcBef>
              <a:spcAft>
                <a:spcPts val="0"/>
              </a:spcAft>
              <a:buClrTx/>
              <a:buSzTx/>
              <a:buFontTx/>
              <a:buNone/>
              <a:tabLst/>
              <a:defRPr/>
            </a:pPr>
            <a:fld id="{83DFD3FF-FAEA-D841-BBBA-173DB513EC35}" type="slidenum">
              <a:rPr lang="en-GB" sz="800" kern="1200" noProof="0" smtClean="0">
                <a:solidFill>
                  <a:schemeClr val="tx2"/>
                </a:solidFill>
                <a:latin typeface="+mn-lt"/>
                <a:ea typeface="+mn-ea"/>
                <a:cs typeface="+mn-cs"/>
              </a:rPr>
              <a:pPr marL="0" marR="0" lvl="0" indent="0" algn="l" defTabSz="1219078" rtl="0" eaLnBrk="1" fontAlgn="auto" latinLnBrk="0" hangingPunct="1">
                <a:lnSpc>
                  <a:spcPct val="100000"/>
                </a:lnSpc>
                <a:spcBef>
                  <a:spcPts val="0"/>
                </a:spcBef>
                <a:spcAft>
                  <a:spcPts val="0"/>
                </a:spcAft>
                <a:buClrTx/>
                <a:buSzTx/>
                <a:buFontTx/>
                <a:buNone/>
                <a:tabLst/>
                <a:defRPr/>
              </a:pPr>
              <a:t>‹#›</a:t>
            </a:fld>
            <a:endParaRPr lang="en-GB" sz="933" kern="1200" noProof="0" dirty="0">
              <a:solidFill>
                <a:schemeClr val="tx2"/>
              </a:solidFill>
              <a:latin typeface="+mn-lt"/>
              <a:ea typeface="+mn-ea"/>
              <a:cs typeface="+mn-cs"/>
            </a:endParaRPr>
          </a:p>
        </p:txBody>
      </p:sp>
    </p:spTree>
    <p:extLst>
      <p:ext uri="{BB962C8B-B14F-4D97-AF65-F5344CB8AC3E}">
        <p14:creationId xmlns:p14="http://schemas.microsoft.com/office/powerpoint/2010/main" val="29430293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Click to edit Master title style</a:t>
            </a:r>
            <a:endParaRPr lang="da-DK" dirty="0"/>
          </a:p>
        </p:txBody>
      </p:sp>
      <p:sp>
        <p:nvSpPr>
          <p:cNvPr id="3" name="Content Placeholder 2"/>
          <p:cNvSpPr>
            <a:spLocks noGrp="1"/>
          </p:cNvSpPr>
          <p:nvPr>
            <p:ph idx="1"/>
          </p:nvPr>
        </p:nvSpPr>
        <p:spPr>
          <a:xfrm>
            <a:off x="1774726" y="1706328"/>
            <a:ext cx="6048672"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922670733"/>
      </p:ext>
    </p:extLst>
  </p:cSld>
  <p:clrMapOvr>
    <a:masterClrMapping/>
  </p:clrMapOvr>
  <p:extLst>
    <p:ext uri="{DCECCB84-F9BA-43D5-87BE-67443E8EF086}">
      <p15:sldGuideLst xmlns:p15="http://schemas.microsoft.com/office/powerpoint/2012/main">
        <p15:guide id="1" pos="4927" userDrawn="1">
          <p15:clr>
            <a:srgbClr val="F26B43"/>
          </p15:clr>
        </p15:guide>
        <p15:guide id="2" pos="5247" userDrawn="1">
          <p15:clr>
            <a:srgbClr val="F26B43"/>
          </p15:clr>
        </p15:guide>
        <p15:guide id="3" pos="1117"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dirty="0"/>
              <a:t>Click to edit Master title style</a:t>
            </a:r>
            <a:endParaRPr lang="da-DK"/>
          </a:p>
        </p:txBody>
      </p:sp>
      <p:sp>
        <p:nvSpPr>
          <p:cNvPr id="3" name="Content Placeholder 2"/>
          <p:cNvSpPr>
            <a:spLocks noGrp="1"/>
          </p:cNvSpPr>
          <p:nvPr>
            <p:ph idx="1"/>
          </p:nvPr>
        </p:nvSpPr>
        <p:spPr>
          <a:xfrm>
            <a:off x="4221360" y="1706328"/>
            <a:ext cx="6865740" cy="4545578"/>
          </a:xfrm>
        </p:spPr>
        <p:txBody>
          <a:bodyPr/>
          <a:lstStyle/>
          <a:p>
            <a:pPr lvl="0"/>
            <a:r>
              <a:rPr lang="da-DK"/>
              <a:t>Edit Master text styles</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da-DK" dirty="0"/>
              <a:t>Click the placeholder and paste image via Skyfish icon</a:t>
            </a:r>
            <a:endParaRPr lang="da-DK"/>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da-DK" dirty="0"/>
              <a:t>Click the placeholder and paste image via Skyfish icon</a:t>
            </a:r>
            <a:endParaRPr lang="da-DK"/>
          </a:p>
          <a:p>
            <a:endParaRPr lang="da-DK"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da-DK"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83562364"/>
      </p:ext>
    </p:extLst>
  </p:cSld>
  <p:clrMapOvr>
    <a:masterClrMapping/>
  </p:clrMapOvr>
  <p:extLst>
    <p:ext uri="{DCECCB84-F9BA-43D5-87BE-67443E8EF086}">
      <p15:sldGuideLst xmlns:p15="http://schemas.microsoft.com/office/powerpoint/2012/main">
        <p15:guide id="1" pos="6984" userDrawn="1">
          <p15:clr>
            <a:srgbClr val="F26B43"/>
          </p15:clr>
        </p15:guide>
        <p15:guide id="2" pos="2660" userDrawn="1">
          <p15:clr>
            <a:srgbClr val="F26B43"/>
          </p15:clr>
        </p15:guide>
        <p15:guide id="3" pos="2335"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da-DK"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a:t>Click to add title one line</a:t>
            </a:r>
            <a:endParaRPr lang="da-DK"/>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da-DK" dirty="0"/>
              <a:t>Click the placeholder and paste image via Skyfish icon</a:t>
            </a:r>
            <a:endParaRPr lang="da-DK"/>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8863740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Click to edit Master title style</a:t>
            </a:r>
            <a:endParaRPr lang="da-DK"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da-DK"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0845512"/>
      </p:ext>
    </p:extLst>
  </p:cSld>
  <p:clrMapOvr>
    <a:masterClrMapping/>
  </p:clrMapOvr>
  <p:extLst>
    <p:ext uri="{DCECCB84-F9BA-43D5-87BE-67443E8EF086}">
      <p15:sldGuideLst xmlns:p15="http://schemas.microsoft.com/office/powerpoint/2012/main">
        <p15:guide id="1" pos="1117" userDrawn="1">
          <p15:clr>
            <a:srgbClr val="F26B43"/>
          </p15:clr>
        </p15:guide>
        <p15:guide id="2" pos="6984"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6692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ags" Target="../tags/tag9.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ags" Target="../tags/tag12.xml"/><Relationship Id="rId47" Type="http://schemas.openxmlformats.org/officeDocument/2006/relationships/tags" Target="../tags/tag17.xml"/><Relationship Id="rId50" Type="http://schemas.openxmlformats.org/officeDocument/2006/relationships/tags" Target="../tags/tag20.xml"/><Relationship Id="rId55" Type="http://schemas.openxmlformats.org/officeDocument/2006/relationships/tags" Target="../tags/tag2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ags" Target="../tags/tag7.xml"/><Relationship Id="rId40" Type="http://schemas.openxmlformats.org/officeDocument/2006/relationships/tags" Target="../tags/tag10.xml"/><Relationship Id="rId45" Type="http://schemas.openxmlformats.org/officeDocument/2006/relationships/tags" Target="../tags/tag15.xml"/><Relationship Id="rId53" Type="http://schemas.openxmlformats.org/officeDocument/2006/relationships/tags" Target="../tags/tag23.xml"/><Relationship Id="rId58" Type="http://schemas.openxmlformats.org/officeDocument/2006/relationships/image" Target="../media/image2.svg"/><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43" Type="http://schemas.openxmlformats.org/officeDocument/2006/relationships/tags" Target="../tags/tag13.xml"/><Relationship Id="rId48" Type="http://schemas.openxmlformats.org/officeDocument/2006/relationships/tags" Target="../tags/tag18.xml"/><Relationship Id="rId56" Type="http://schemas.openxmlformats.org/officeDocument/2006/relationships/tags" Target="../tags/tag26.xml"/><Relationship Id="rId8" Type="http://schemas.openxmlformats.org/officeDocument/2006/relationships/slideLayout" Target="../slideLayouts/slideLayout19.xml"/><Relationship Id="rId51" Type="http://schemas.openxmlformats.org/officeDocument/2006/relationships/tags" Target="../tags/tag21.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ags" Target="../tags/tag8.xml"/><Relationship Id="rId46" Type="http://schemas.openxmlformats.org/officeDocument/2006/relationships/tags" Target="../tags/tag16.xml"/><Relationship Id="rId20" Type="http://schemas.openxmlformats.org/officeDocument/2006/relationships/slideLayout" Target="../slideLayouts/slideLayout31.xml"/><Relationship Id="rId41" Type="http://schemas.openxmlformats.org/officeDocument/2006/relationships/tags" Target="../tags/tag11.xml"/><Relationship Id="rId54" Type="http://schemas.openxmlformats.org/officeDocument/2006/relationships/tags" Target="../tags/tag2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ags" Target="../tags/tag6.xml"/><Relationship Id="rId49" Type="http://schemas.openxmlformats.org/officeDocument/2006/relationships/tags" Target="../tags/tag19.xml"/><Relationship Id="rId57" Type="http://schemas.openxmlformats.org/officeDocument/2006/relationships/image" Target="../media/image1.png"/><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tags" Target="../tags/tag14.xml"/><Relationship Id="rId52" Type="http://schemas.openxmlformats.org/officeDocument/2006/relationships/tags" Target="../tags/tag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171748"/>
          </a:solidFill>
          <a:ln>
            <a:noFill/>
          </a:ln>
        </p:spPr>
        <p:txBody>
          <a:bodyPr vert="horz" wrap="square" lIns="91440" tIns="45720" rIns="91440" bIns="45720" numCol="1" anchor="t" anchorCtr="0" compatLnSpc="1">
            <a:prstTxWarp prst="textNoShape">
              <a:avLst/>
            </a:prstTxWarp>
            <a:noAutofit/>
          </a:bodyPr>
          <a:lstStyle/>
          <a:p>
            <a:endParaRPr lang="da-DK"/>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171748"/>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dirty="0"/>
              <a:t>Click to edit Master title style</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endParaRPr lang="da-DK" dirty="0"/>
          </a:p>
        </p:txBody>
      </p:sp>
      <p:sp>
        <p:nvSpPr>
          <p:cNvPr id="113676" name="text" descr="{&quot;templafy&quot;:{&quot;id&quot;:&quot;cd21326f-ad91-4112-8ae0-a0fc8c906879&quot;}}" title="UserProfile.Offices.Workarea_{{DocumentLanguage}}"/>
          <p:cNvSpPr>
            <a:spLocks noChangeArrowheads="1"/>
          </p:cNvSpPr>
          <p:nvPr userDrawn="1"/>
        </p:nvSpPr>
        <p:spPr bwMode="auto">
          <a:xfrm>
            <a:off x="1774726" y="6541200"/>
            <a:ext cx="3397071" cy="316800"/>
          </a:xfrm>
          <a:prstGeom prst="rect">
            <a:avLst/>
          </a:prstGeom>
          <a:noFill/>
          <a:ln>
            <a:noFill/>
          </a:ln>
        </p:spPr>
        <p:txBody>
          <a:bodyPr lIns="0" tIns="0" rIns="0" bIns="0" anchor="ctr" anchorCtr="0"/>
          <a:lstStyle/>
          <a:p>
            <a:pPr algn="l" eaLnBrk="0" hangingPunct="0">
              <a:spcBef>
                <a:spcPct val="0"/>
              </a:spcBef>
            </a:pPr>
            <a:r>
              <a:rPr lang="da-DK" sz="700" b="1" dirty="0">
                <a:solidFill>
                  <a:schemeClr val="bg1"/>
                </a:solidFill>
                <a:latin typeface="+mn-lt"/>
              </a:rPr>
              <a:t>DTU Kemiteknik</a:t>
            </a:r>
          </a:p>
        </p:txBody>
      </p:sp>
      <p:sp>
        <p:nvSpPr>
          <p:cNvPr id="5" name="date" descr="{&quot;templafy&quot;:{&quot;id&quot;:&quot;a290dbdf-57c0-4e92-84fc-cafb7b96802f&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da-DK" sz="700" b="1" i="0" u="none" strike="noStrike" cap="none" normalizeH="0" baseline="0" dirty="0">
                <a:ln>
                  <a:noFill/>
                </a:ln>
                <a:solidFill>
                  <a:schemeClr val="bg1"/>
                </a:solidFill>
                <a:effectLst/>
                <a:latin typeface="+mn-lt"/>
                <a:ea typeface="ＭＳ Ｐゴシック" pitchFamily="-80" charset="-128"/>
              </a:rPr>
              <a:t>6. september 2023</a:t>
            </a:r>
          </a:p>
        </p:txBody>
      </p:sp>
      <p:sp>
        <p:nvSpPr>
          <p:cNvPr id="7" name="text" descr="{&quot;templafy&quot;:{&quot;id&quot;:&quot;c09497c9-472c-4d89-ab79-7cf844bc6ae4&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171748"/>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77" r:id="rId4"/>
    <p:sldLayoutId id="2147483672" r:id="rId5"/>
    <p:sldLayoutId id="2147483673" r:id="rId6"/>
    <p:sldLayoutId id="2147483676" r:id="rId7"/>
    <p:sldLayoutId id="2147483666" r:id="rId8"/>
    <p:sldLayoutId id="2147483667" r:id="rId9"/>
    <p:sldLayoutId id="2147483668" r:id="rId10"/>
    <p:sldLayoutId id="2147483669" r:id="rId11"/>
  </p:sldLayoutIdLst>
  <p:hf hd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userDrawn="1">
          <p15:clr>
            <a:srgbClr val="F26B43"/>
          </p15:clr>
        </p15:guide>
        <p15:guide id="4" orient="horz" pos="881" userDrawn="1">
          <p15:clr>
            <a:srgbClr val="F26B43"/>
          </p15:clr>
        </p15:guide>
        <p15:guide id="5" orient="horz" pos="1074" userDrawn="1">
          <p15:clr>
            <a:srgbClr val="F26B43"/>
          </p15:clr>
        </p15:guide>
        <p15:guide id="6" orient="horz" pos="39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25" y="336000"/>
            <a:ext cx="11038563" cy="768000"/>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575925" y="1372799"/>
            <a:ext cx="11038563" cy="4560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pic>
        <p:nvPicPr>
          <p:cNvPr id="5" name="Logo">
            <a:extLst>
              <a:ext uri="{FF2B5EF4-FFF2-40B4-BE49-F238E27FC236}">
                <a16:creationId xmlns:a16="http://schemas.microsoft.com/office/drawing/2014/main" id="{85BBB29C-AF5D-474D-8DC6-C992E73BDC22}"/>
              </a:ext>
            </a:extLst>
          </p:cNvPr>
          <p:cNvPicPr>
            <a:picLocks noChangeAspect="1"/>
          </p:cNvPicPr>
          <p:nvPr userDrawn="1"/>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11124952" y="6419745"/>
            <a:ext cx="489536" cy="133889"/>
          </a:xfrm>
          <a:prstGeom prst="rect">
            <a:avLst/>
          </a:prstGeom>
        </p:spPr>
      </p:pic>
      <p:sp>
        <p:nvSpPr>
          <p:cNvPr id="9" name="Date Placeholder 3">
            <a:extLst>
              <a:ext uri="{FF2B5EF4-FFF2-40B4-BE49-F238E27FC236}">
                <a16:creationId xmlns:a16="http://schemas.microsoft.com/office/drawing/2014/main" id="{AB618018-A126-4E13-B4A2-591A064ED423}"/>
              </a:ext>
            </a:extLst>
          </p:cNvPr>
          <p:cNvSpPr>
            <a:spLocks noGrp="1"/>
          </p:cNvSpPr>
          <p:nvPr>
            <p:ph type="dt" sz="half" idx="2"/>
          </p:nvPr>
        </p:nvSpPr>
        <p:spPr>
          <a:xfrm>
            <a:off x="9008427" y="6408250"/>
            <a:ext cx="1048663" cy="163229"/>
          </a:xfrm>
          <a:prstGeom prst="rect">
            <a:avLst/>
          </a:prstGeom>
        </p:spPr>
        <p:txBody>
          <a:bodyPr vert="horz" lIns="0" tIns="0" rIns="0" bIns="0" rtlCol="0" anchor="b" anchorCtr="0"/>
          <a:lstStyle>
            <a:lvl1pPr algn="r">
              <a:defRPr lang="en-GB" sz="800" smtClean="0">
                <a:solidFill>
                  <a:schemeClr val="tx2"/>
                </a:solidFill>
                <a:latin typeface="+mn-lt"/>
                <a:cs typeface="Arial" panose="020B0604020202020204" pitchFamily="34" charset="0"/>
                <a:sym typeface="Orsted Sans Office" panose="00000500000000000000" pitchFamily="2" charset="0"/>
              </a:defRPr>
            </a:lvl1pPr>
          </a:lstStyle>
          <a:p>
            <a:pPr>
              <a:lnSpc>
                <a:spcPct val="95000"/>
              </a:lnSpc>
            </a:pPr>
            <a:endParaRPr lang="en-GB" dirty="0"/>
          </a:p>
        </p:txBody>
      </p:sp>
      <p:sp>
        <p:nvSpPr>
          <p:cNvPr id="11" name="Footer Placeholder 4">
            <a:extLst>
              <a:ext uri="{FF2B5EF4-FFF2-40B4-BE49-F238E27FC236}">
                <a16:creationId xmlns:a16="http://schemas.microsoft.com/office/drawing/2014/main" id="{E6C61017-E9EE-48D0-B222-079BF55D563B}"/>
              </a:ext>
            </a:extLst>
          </p:cNvPr>
          <p:cNvSpPr>
            <a:spLocks noGrp="1"/>
          </p:cNvSpPr>
          <p:nvPr>
            <p:ph type="ftr" sz="quarter" idx="3"/>
          </p:nvPr>
        </p:nvSpPr>
        <p:spPr>
          <a:xfrm>
            <a:off x="6560746" y="6408250"/>
            <a:ext cx="2399688" cy="163229"/>
          </a:xfrm>
          <a:prstGeom prst="rect">
            <a:avLst/>
          </a:prstGeom>
        </p:spPr>
        <p:txBody>
          <a:bodyPr vert="horz" lIns="0" tIns="0" rIns="0" bIns="0" rtlCol="0" anchor="b" anchorCtr="0"/>
          <a:lstStyle>
            <a:lvl1pPr algn="r">
              <a:defRPr lang="en-GB" sz="800" dirty="0">
                <a:solidFill>
                  <a:schemeClr val="tx2"/>
                </a:solidFill>
                <a:latin typeface="+mn-lt"/>
                <a:cs typeface="Arial" panose="020B0604020202020204" pitchFamily="34" charset="0"/>
                <a:sym typeface="Orsted Sans Office" panose="00000500000000000000" pitchFamily="2" charset="0"/>
              </a:defRPr>
            </a:lvl1pPr>
          </a:lstStyle>
          <a:p>
            <a:pPr>
              <a:lnSpc>
                <a:spcPct val="95000"/>
              </a:lnSpc>
            </a:pPr>
            <a:endParaRPr lang="en-GB" dirty="0"/>
          </a:p>
        </p:txBody>
      </p:sp>
      <p:grpSp>
        <p:nvGrpSpPr>
          <p:cNvPr id="8" name="Harvey 8" hidden="1">
            <a:extLst>
              <a:ext uri="{FF2B5EF4-FFF2-40B4-BE49-F238E27FC236}">
                <a16:creationId xmlns:a16="http://schemas.microsoft.com/office/drawing/2014/main" id="{B5C3E6DC-9028-49BB-B3A7-9838BAB4A3C2}"/>
              </a:ext>
            </a:extLst>
          </p:cNvPr>
          <p:cNvGrpSpPr>
            <a:grpSpLocks/>
          </p:cNvGrpSpPr>
          <p:nvPr userDrawn="1">
            <p:custDataLst>
              <p:tags r:id="rId36"/>
            </p:custDataLst>
          </p:nvPr>
        </p:nvGrpSpPr>
        <p:grpSpPr>
          <a:xfrm>
            <a:off x="12293068" y="0"/>
            <a:ext cx="390093" cy="390144"/>
            <a:chOff x="0" y="0"/>
            <a:chExt cx="914400" cy="914400"/>
          </a:xfrm>
          <a:solidFill>
            <a:schemeClr val="tx2"/>
          </a:solidFill>
        </p:grpSpPr>
        <p:sp>
          <p:nvSpPr>
            <p:cNvPr id="10" name="Harvey 0/8 [0]">
              <a:extLst>
                <a:ext uri="{FF2B5EF4-FFF2-40B4-BE49-F238E27FC236}">
                  <a16:creationId xmlns:a16="http://schemas.microsoft.com/office/drawing/2014/main" id="{D73F2B36-99AF-452E-A4CE-30A82C0E46EF}"/>
                </a:ext>
              </a:extLst>
            </p:cNvPr>
            <p:cNvSpPr>
              <a:spLocks noChangeAspect="1"/>
            </p:cNvSpPr>
            <p:nvPr>
              <p:custDataLst>
                <p:tags r:id="rId4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13" name="Harvey 1/8 [1]">
              <a:extLst>
                <a:ext uri="{FF2B5EF4-FFF2-40B4-BE49-F238E27FC236}">
                  <a16:creationId xmlns:a16="http://schemas.microsoft.com/office/drawing/2014/main" id="{E76D02E5-0569-48CE-BCC2-CF833134036C}"/>
                </a:ext>
              </a:extLst>
            </p:cNvPr>
            <p:cNvSpPr>
              <a:spLocks noChangeAspect="1"/>
            </p:cNvSpPr>
            <p:nvPr>
              <p:custDataLst>
                <p:tags r:id="rId49"/>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14" name="Harvey 2/8 [2]">
              <a:extLst>
                <a:ext uri="{FF2B5EF4-FFF2-40B4-BE49-F238E27FC236}">
                  <a16:creationId xmlns:a16="http://schemas.microsoft.com/office/drawing/2014/main" id="{F7403225-3E54-4050-8105-58E800163853}"/>
                </a:ext>
              </a:extLst>
            </p:cNvPr>
            <p:cNvSpPr>
              <a:spLocks noChangeAspect="1"/>
            </p:cNvSpPr>
            <p:nvPr>
              <p:custDataLst>
                <p:tags r:id="rId5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15" name="Harvey 3/8 [3]">
              <a:extLst>
                <a:ext uri="{FF2B5EF4-FFF2-40B4-BE49-F238E27FC236}">
                  <a16:creationId xmlns:a16="http://schemas.microsoft.com/office/drawing/2014/main" id="{A3824D64-51BD-49DE-BBA9-3A7E20B6467B}"/>
                </a:ext>
              </a:extLst>
            </p:cNvPr>
            <p:cNvSpPr>
              <a:spLocks noChangeAspect="1"/>
            </p:cNvSpPr>
            <p:nvPr>
              <p:custDataLst>
                <p:tags r:id="rId51"/>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16" name="Harvey 4/8 [4]">
              <a:extLst>
                <a:ext uri="{FF2B5EF4-FFF2-40B4-BE49-F238E27FC236}">
                  <a16:creationId xmlns:a16="http://schemas.microsoft.com/office/drawing/2014/main" id="{39D19455-DC99-4361-9ACB-F108ED0581AF}"/>
                </a:ext>
              </a:extLst>
            </p:cNvPr>
            <p:cNvSpPr>
              <a:spLocks noChangeAspect="1"/>
            </p:cNvSpPr>
            <p:nvPr>
              <p:custDataLst>
                <p:tags r:id="rId52"/>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17" name="Harvey 5/8 [5]">
              <a:extLst>
                <a:ext uri="{FF2B5EF4-FFF2-40B4-BE49-F238E27FC236}">
                  <a16:creationId xmlns:a16="http://schemas.microsoft.com/office/drawing/2014/main" id="{DD06353C-A97B-4A96-8304-54F233F832E4}"/>
                </a:ext>
              </a:extLst>
            </p:cNvPr>
            <p:cNvSpPr>
              <a:spLocks noChangeAspect="1"/>
            </p:cNvSpPr>
            <p:nvPr>
              <p:custDataLst>
                <p:tags r:id="rId53"/>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18" name="Harvey 6/8 [6]">
              <a:extLst>
                <a:ext uri="{FF2B5EF4-FFF2-40B4-BE49-F238E27FC236}">
                  <a16:creationId xmlns:a16="http://schemas.microsoft.com/office/drawing/2014/main" id="{9E343501-3E40-406B-8018-8649EB8FA51C}"/>
                </a:ext>
              </a:extLst>
            </p:cNvPr>
            <p:cNvSpPr>
              <a:spLocks noChangeAspect="1"/>
            </p:cNvSpPr>
            <p:nvPr>
              <p:custDataLst>
                <p:tags r:id="rId5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19" name="Harvey 7/8 [7]">
              <a:extLst>
                <a:ext uri="{FF2B5EF4-FFF2-40B4-BE49-F238E27FC236}">
                  <a16:creationId xmlns:a16="http://schemas.microsoft.com/office/drawing/2014/main" id="{8F4C5207-5473-4EF0-BD4D-341E98E5C589}"/>
                </a:ext>
              </a:extLst>
            </p:cNvPr>
            <p:cNvSpPr>
              <a:spLocks noChangeAspect="1"/>
            </p:cNvSpPr>
            <p:nvPr>
              <p:custDataLst>
                <p:tags r:id="rId55"/>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20" name="Harvey 8/8 [8]">
              <a:extLst>
                <a:ext uri="{FF2B5EF4-FFF2-40B4-BE49-F238E27FC236}">
                  <a16:creationId xmlns:a16="http://schemas.microsoft.com/office/drawing/2014/main" id="{7422FA6C-8552-471A-B0EB-0F92F10332BC}"/>
                </a:ext>
              </a:extLst>
            </p:cNvPr>
            <p:cNvSpPr>
              <a:spLocks noChangeAspect="1"/>
            </p:cNvSpPr>
            <p:nvPr>
              <p:custDataLst>
                <p:tags r:id="rId5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grpSp>
      <p:grpSp>
        <p:nvGrpSpPr>
          <p:cNvPr id="21" name="Harvey 4" hidden="1">
            <a:extLst>
              <a:ext uri="{FF2B5EF4-FFF2-40B4-BE49-F238E27FC236}">
                <a16:creationId xmlns:a16="http://schemas.microsoft.com/office/drawing/2014/main" id="{413A4284-8E26-4668-AF73-C488D2680E2F}"/>
              </a:ext>
            </a:extLst>
          </p:cNvPr>
          <p:cNvGrpSpPr>
            <a:grpSpLocks/>
          </p:cNvGrpSpPr>
          <p:nvPr userDrawn="1">
            <p:custDataLst>
              <p:tags r:id="rId37"/>
            </p:custDataLst>
          </p:nvPr>
        </p:nvGrpSpPr>
        <p:grpSpPr>
          <a:xfrm>
            <a:off x="12293068" y="0"/>
            <a:ext cx="390093" cy="390144"/>
            <a:chOff x="0" y="0"/>
            <a:chExt cx="914400" cy="914400"/>
          </a:xfrm>
          <a:solidFill>
            <a:schemeClr val="tx2"/>
          </a:solidFill>
        </p:grpSpPr>
        <p:sp>
          <p:nvSpPr>
            <p:cNvPr id="22" name="Harvey 0/4 [0]">
              <a:extLst>
                <a:ext uri="{FF2B5EF4-FFF2-40B4-BE49-F238E27FC236}">
                  <a16:creationId xmlns:a16="http://schemas.microsoft.com/office/drawing/2014/main" id="{2BE1A3E0-EED3-45DD-807D-82037D3B4945}"/>
                </a:ext>
              </a:extLst>
            </p:cNvPr>
            <p:cNvSpPr>
              <a:spLocks noChangeAspect="1"/>
            </p:cNvSpPr>
            <p:nvPr>
              <p:custDataLst>
                <p:tags r:id="rId4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23" name="Harvey 1/4 [1]">
              <a:extLst>
                <a:ext uri="{FF2B5EF4-FFF2-40B4-BE49-F238E27FC236}">
                  <a16:creationId xmlns:a16="http://schemas.microsoft.com/office/drawing/2014/main" id="{55524878-8D3A-4A68-90F5-C1C6AF43E446}"/>
                </a:ext>
              </a:extLst>
            </p:cNvPr>
            <p:cNvSpPr>
              <a:spLocks noChangeAspect="1"/>
            </p:cNvSpPr>
            <p:nvPr>
              <p:custDataLst>
                <p:tags r:id="rId4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24" name="Harvey 2/4 [2]">
              <a:extLst>
                <a:ext uri="{FF2B5EF4-FFF2-40B4-BE49-F238E27FC236}">
                  <a16:creationId xmlns:a16="http://schemas.microsoft.com/office/drawing/2014/main" id="{DBEAEB5F-E6DE-4E07-B114-F9A1E82C21A1}"/>
                </a:ext>
              </a:extLst>
            </p:cNvPr>
            <p:cNvSpPr>
              <a:spLocks noChangeAspect="1"/>
            </p:cNvSpPr>
            <p:nvPr>
              <p:custDataLst>
                <p:tags r:id="rId45"/>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25" name="Harvey 3/4 [3]">
              <a:extLst>
                <a:ext uri="{FF2B5EF4-FFF2-40B4-BE49-F238E27FC236}">
                  <a16:creationId xmlns:a16="http://schemas.microsoft.com/office/drawing/2014/main" id="{F59A9C23-DDA2-4A9A-B41D-846ADBB21087}"/>
                </a:ext>
              </a:extLst>
            </p:cNvPr>
            <p:cNvSpPr>
              <a:spLocks noChangeAspect="1"/>
            </p:cNvSpPr>
            <p:nvPr>
              <p:custDataLst>
                <p:tags r:id="rId4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26" name="Harvey 4/4 [4]">
              <a:extLst>
                <a:ext uri="{FF2B5EF4-FFF2-40B4-BE49-F238E27FC236}">
                  <a16:creationId xmlns:a16="http://schemas.microsoft.com/office/drawing/2014/main" id="{144E6F3E-7AFB-4D14-8669-31C8DF74593C}"/>
                </a:ext>
              </a:extLst>
            </p:cNvPr>
            <p:cNvSpPr>
              <a:spLocks noChangeAspect="1"/>
            </p:cNvSpPr>
            <p:nvPr>
              <p:custDataLst>
                <p:tags r:id="rId4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grpSp>
      <p:grpSp>
        <p:nvGrpSpPr>
          <p:cNvPr id="27" name="Harvey 3" hidden="1">
            <a:extLst>
              <a:ext uri="{FF2B5EF4-FFF2-40B4-BE49-F238E27FC236}">
                <a16:creationId xmlns:a16="http://schemas.microsoft.com/office/drawing/2014/main" id="{B2986398-423E-40E4-B68A-4DA28DFDBC0E}"/>
              </a:ext>
            </a:extLst>
          </p:cNvPr>
          <p:cNvGrpSpPr>
            <a:grpSpLocks/>
          </p:cNvGrpSpPr>
          <p:nvPr userDrawn="1">
            <p:custDataLst>
              <p:tags r:id="rId38"/>
            </p:custDataLst>
          </p:nvPr>
        </p:nvGrpSpPr>
        <p:grpSpPr>
          <a:xfrm>
            <a:off x="12293068" y="0"/>
            <a:ext cx="390093" cy="390144"/>
            <a:chOff x="0" y="0"/>
            <a:chExt cx="914400" cy="914400"/>
          </a:xfrm>
          <a:solidFill>
            <a:schemeClr val="tx2"/>
          </a:solidFill>
        </p:grpSpPr>
        <p:sp>
          <p:nvSpPr>
            <p:cNvPr id="28" name="Harvey 0/3 [0]">
              <a:extLst>
                <a:ext uri="{FF2B5EF4-FFF2-40B4-BE49-F238E27FC236}">
                  <a16:creationId xmlns:a16="http://schemas.microsoft.com/office/drawing/2014/main" id="{BF13D4D1-38BB-47B1-918E-B24CD24C6794}"/>
                </a:ext>
              </a:extLst>
            </p:cNvPr>
            <p:cNvSpPr>
              <a:spLocks noChangeAspect="1"/>
            </p:cNvSpPr>
            <p:nvPr>
              <p:custDataLst>
                <p:tags r:id="rId3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29" name="Harvey 1/3 [1]">
              <a:extLst>
                <a:ext uri="{FF2B5EF4-FFF2-40B4-BE49-F238E27FC236}">
                  <a16:creationId xmlns:a16="http://schemas.microsoft.com/office/drawing/2014/main" id="{9B1A069F-AC5A-4A39-9A08-0B08F9DA5B68}"/>
                </a:ext>
              </a:extLst>
            </p:cNvPr>
            <p:cNvSpPr>
              <a:spLocks noChangeAspect="1"/>
            </p:cNvSpPr>
            <p:nvPr>
              <p:custDataLst>
                <p:tags r:id="rId40"/>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30" name="Harvey 2/3 [2]">
              <a:extLst>
                <a:ext uri="{FF2B5EF4-FFF2-40B4-BE49-F238E27FC236}">
                  <a16:creationId xmlns:a16="http://schemas.microsoft.com/office/drawing/2014/main" id="{A727ACA9-73A3-4AC8-BFEF-EB8A2373640A}"/>
                </a:ext>
              </a:extLst>
            </p:cNvPr>
            <p:cNvSpPr>
              <a:spLocks noChangeAspect="1"/>
            </p:cNvSpPr>
            <p:nvPr>
              <p:custDataLst>
                <p:tags r:id="rId41"/>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sp>
          <p:nvSpPr>
            <p:cNvPr id="31" name="Harvey 3/3 [3]">
              <a:extLst>
                <a:ext uri="{FF2B5EF4-FFF2-40B4-BE49-F238E27FC236}">
                  <a16:creationId xmlns:a16="http://schemas.microsoft.com/office/drawing/2014/main" id="{30F9E70B-9B8F-455C-A9B1-FA09C6044BFF}"/>
                </a:ext>
              </a:extLst>
            </p:cNvPr>
            <p:cNvSpPr>
              <a:spLocks noChangeAspect="1"/>
            </p:cNvSpPr>
            <p:nvPr>
              <p:custDataLst>
                <p:tags r:id="rId4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ap="flat"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dirty="0">
                <a:solidFill>
                  <a:schemeClr val="tx1"/>
                </a:solidFill>
              </a:endParaRPr>
            </a:p>
          </p:txBody>
        </p:sp>
      </p:grpSp>
      <p:sp>
        <p:nvSpPr>
          <p:cNvPr id="41" name="Traffic lights Red" hidden="1">
            <a:extLst>
              <a:ext uri="{FF2B5EF4-FFF2-40B4-BE49-F238E27FC236}">
                <a16:creationId xmlns:a16="http://schemas.microsoft.com/office/drawing/2014/main" id="{D60F9D9B-EC56-49F4-8772-2D0653904A04}"/>
              </a:ext>
            </a:extLst>
          </p:cNvPr>
          <p:cNvSpPr>
            <a:spLocks noChangeAspect="1"/>
          </p:cNvSpPr>
          <p:nvPr userDrawn="1"/>
        </p:nvSpPr>
        <p:spPr>
          <a:xfrm>
            <a:off x="12293068" y="1"/>
            <a:ext cx="520632" cy="520700"/>
          </a:xfrm>
          <a:prstGeom prst="ellipse">
            <a:avLst/>
          </a:prstGeom>
          <a:solidFill>
            <a:srgbClr val="E85757"/>
          </a:solidFill>
          <a:ln>
            <a:solidFill>
              <a:srgbClr val="E8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GB" sz="1733" noProof="0" dirty="0"/>
          </a:p>
        </p:txBody>
      </p:sp>
      <p:sp>
        <p:nvSpPr>
          <p:cNvPr id="42" name="Traffic lights Yellow" hidden="1">
            <a:extLst>
              <a:ext uri="{FF2B5EF4-FFF2-40B4-BE49-F238E27FC236}">
                <a16:creationId xmlns:a16="http://schemas.microsoft.com/office/drawing/2014/main" id="{AA0C3F70-A9D3-45D8-B045-61F08EAB5310}"/>
              </a:ext>
            </a:extLst>
          </p:cNvPr>
          <p:cNvSpPr>
            <a:spLocks noChangeAspect="1"/>
          </p:cNvSpPr>
          <p:nvPr userDrawn="1"/>
        </p:nvSpPr>
        <p:spPr>
          <a:xfrm>
            <a:off x="12293068" y="1"/>
            <a:ext cx="520632" cy="520700"/>
          </a:xfrm>
          <a:prstGeom prst="ellipse">
            <a:avLst/>
          </a:prstGeom>
          <a:solidFill>
            <a:srgbClr val="F3D779"/>
          </a:solidFill>
          <a:ln>
            <a:solidFill>
              <a:srgbClr val="F3D7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GB" sz="1733" noProof="0" dirty="0"/>
          </a:p>
        </p:txBody>
      </p:sp>
      <p:sp>
        <p:nvSpPr>
          <p:cNvPr id="43" name="Traffic lights Green" hidden="1">
            <a:extLst>
              <a:ext uri="{FF2B5EF4-FFF2-40B4-BE49-F238E27FC236}">
                <a16:creationId xmlns:a16="http://schemas.microsoft.com/office/drawing/2014/main" id="{C90A57ED-36FE-46E1-AE9B-434A19EB85D6}"/>
              </a:ext>
            </a:extLst>
          </p:cNvPr>
          <p:cNvSpPr>
            <a:spLocks noChangeAspect="1"/>
          </p:cNvSpPr>
          <p:nvPr userDrawn="1"/>
        </p:nvSpPr>
        <p:spPr>
          <a:xfrm>
            <a:off x="12293068" y="1"/>
            <a:ext cx="520632" cy="520700"/>
          </a:xfrm>
          <a:prstGeom prst="ellipse">
            <a:avLst/>
          </a:prstGeom>
          <a:solidFill>
            <a:srgbClr val="8ECDC8"/>
          </a:solidFill>
          <a:ln>
            <a:solidFill>
              <a:srgbClr val="8ECD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GB" sz="1733" noProof="0" dirty="0"/>
          </a:p>
        </p:txBody>
      </p:sp>
      <p:sp>
        <p:nvSpPr>
          <p:cNvPr id="32" name="Call out 1 [Sticker]" hidden="1">
            <a:extLst>
              <a:ext uri="{FF2B5EF4-FFF2-40B4-BE49-F238E27FC236}">
                <a16:creationId xmlns:a16="http://schemas.microsoft.com/office/drawing/2014/main" id="{B7DA51AC-55CB-4274-99F5-F4F49314FD0A}"/>
              </a:ext>
            </a:extLst>
          </p:cNvPr>
          <p:cNvSpPr>
            <a:spLocks/>
          </p:cNvSpPr>
          <p:nvPr userDrawn="1"/>
        </p:nvSpPr>
        <p:spPr bwMode="auto">
          <a:xfrm>
            <a:off x="12284629" y="-40110"/>
            <a:ext cx="938467" cy="699060"/>
          </a:xfrm>
          <a:custGeom>
            <a:avLst/>
            <a:gdLst>
              <a:gd name="T0" fmla="*/ 329 w 475"/>
              <a:gd name="T1" fmla="*/ 0 h 354"/>
              <a:gd name="T2" fmla="*/ 160 w 475"/>
              <a:gd name="T3" fmla="*/ 0 h 354"/>
              <a:gd name="T4" fmla="*/ 0 w 475"/>
              <a:gd name="T5" fmla="*/ 177 h 354"/>
              <a:gd name="T6" fmla="*/ 160 w 475"/>
              <a:gd name="T7" fmla="*/ 354 h 354"/>
              <a:gd name="T8" fmla="*/ 160 w 475"/>
              <a:gd name="T9" fmla="*/ 292 h 354"/>
              <a:gd name="T10" fmla="*/ 329 w 475"/>
              <a:gd name="T11" fmla="*/ 292 h 354"/>
              <a:gd name="T12" fmla="*/ 475 w 475"/>
              <a:gd name="T13" fmla="*/ 146 h 354"/>
              <a:gd name="T14" fmla="*/ 475 w 475"/>
              <a:gd name="T15" fmla="*/ 146 h 354"/>
              <a:gd name="T16" fmla="*/ 329 w 475"/>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354">
                <a:moveTo>
                  <a:pt x="329" y="0"/>
                </a:moveTo>
                <a:cubicBezTo>
                  <a:pt x="160" y="0"/>
                  <a:pt x="160" y="0"/>
                  <a:pt x="160" y="0"/>
                </a:cubicBezTo>
                <a:cubicBezTo>
                  <a:pt x="71" y="0"/>
                  <a:pt x="0" y="79"/>
                  <a:pt x="0" y="177"/>
                </a:cubicBezTo>
                <a:cubicBezTo>
                  <a:pt x="0" y="275"/>
                  <a:pt x="71" y="354"/>
                  <a:pt x="160" y="354"/>
                </a:cubicBezTo>
                <a:cubicBezTo>
                  <a:pt x="160" y="292"/>
                  <a:pt x="160" y="292"/>
                  <a:pt x="160" y="292"/>
                </a:cubicBezTo>
                <a:cubicBezTo>
                  <a:pt x="329" y="292"/>
                  <a:pt x="329" y="292"/>
                  <a:pt x="329" y="292"/>
                </a:cubicBezTo>
                <a:cubicBezTo>
                  <a:pt x="410" y="292"/>
                  <a:pt x="475" y="226"/>
                  <a:pt x="475" y="146"/>
                </a:cubicBezTo>
                <a:cubicBezTo>
                  <a:pt x="475" y="146"/>
                  <a:pt x="475" y="146"/>
                  <a:pt x="475" y="146"/>
                </a:cubicBezTo>
                <a:cubicBezTo>
                  <a:pt x="475" y="65"/>
                  <a:pt x="410" y="0"/>
                  <a:pt x="329" y="0"/>
                </a:cubicBezTo>
                <a:close/>
              </a:path>
            </a:pathLst>
          </a:custGeom>
          <a:solidFill>
            <a:srgbClr val="644C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988" tIns="95988" rIns="95988" bIns="191975" numCol="1" anchor="ctr" anchorCtr="0" compatLnSpc="1">
            <a:prstTxWarp prst="textNoShape">
              <a:avLst/>
            </a:prstTxWarp>
          </a:bodyPr>
          <a:lstStyle/>
          <a:p>
            <a:pPr algn="ctr"/>
            <a:r>
              <a:rPr lang="en-GB" sz="1333" b="1" dirty="0">
                <a:solidFill>
                  <a:schemeClr val="bg1"/>
                </a:solidFill>
              </a:rPr>
              <a:t>Text</a:t>
            </a:r>
          </a:p>
        </p:txBody>
      </p:sp>
      <p:sp>
        <p:nvSpPr>
          <p:cNvPr id="33" name="Call out 2 [Sticker]" hidden="1">
            <a:extLst>
              <a:ext uri="{FF2B5EF4-FFF2-40B4-BE49-F238E27FC236}">
                <a16:creationId xmlns:a16="http://schemas.microsoft.com/office/drawing/2014/main" id="{60D09F83-F724-4FAB-B781-E8292AEF07B4}"/>
              </a:ext>
            </a:extLst>
          </p:cNvPr>
          <p:cNvSpPr>
            <a:spLocks/>
          </p:cNvSpPr>
          <p:nvPr userDrawn="1"/>
        </p:nvSpPr>
        <p:spPr bwMode="auto">
          <a:xfrm>
            <a:off x="12284629" y="-40110"/>
            <a:ext cx="1962482" cy="1326839"/>
          </a:xfrm>
          <a:custGeom>
            <a:avLst/>
            <a:gdLst>
              <a:gd name="T0" fmla="*/ 329 w 475"/>
              <a:gd name="T1" fmla="*/ 0 h 354"/>
              <a:gd name="T2" fmla="*/ 160 w 475"/>
              <a:gd name="T3" fmla="*/ 0 h 354"/>
              <a:gd name="T4" fmla="*/ 0 w 475"/>
              <a:gd name="T5" fmla="*/ 177 h 354"/>
              <a:gd name="T6" fmla="*/ 160 w 475"/>
              <a:gd name="T7" fmla="*/ 354 h 354"/>
              <a:gd name="T8" fmla="*/ 160 w 475"/>
              <a:gd name="T9" fmla="*/ 292 h 354"/>
              <a:gd name="T10" fmla="*/ 329 w 475"/>
              <a:gd name="T11" fmla="*/ 292 h 354"/>
              <a:gd name="T12" fmla="*/ 475 w 475"/>
              <a:gd name="T13" fmla="*/ 146 h 354"/>
              <a:gd name="T14" fmla="*/ 475 w 475"/>
              <a:gd name="T15" fmla="*/ 146 h 354"/>
              <a:gd name="T16" fmla="*/ 329 w 475"/>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354">
                <a:moveTo>
                  <a:pt x="329" y="0"/>
                </a:moveTo>
                <a:cubicBezTo>
                  <a:pt x="160" y="0"/>
                  <a:pt x="160" y="0"/>
                  <a:pt x="160" y="0"/>
                </a:cubicBezTo>
                <a:cubicBezTo>
                  <a:pt x="71" y="0"/>
                  <a:pt x="0" y="79"/>
                  <a:pt x="0" y="177"/>
                </a:cubicBezTo>
                <a:cubicBezTo>
                  <a:pt x="0" y="275"/>
                  <a:pt x="71" y="354"/>
                  <a:pt x="160" y="354"/>
                </a:cubicBezTo>
                <a:cubicBezTo>
                  <a:pt x="160" y="292"/>
                  <a:pt x="160" y="292"/>
                  <a:pt x="160" y="292"/>
                </a:cubicBezTo>
                <a:cubicBezTo>
                  <a:pt x="329" y="292"/>
                  <a:pt x="329" y="292"/>
                  <a:pt x="329" y="292"/>
                </a:cubicBezTo>
                <a:cubicBezTo>
                  <a:pt x="410" y="292"/>
                  <a:pt x="475" y="226"/>
                  <a:pt x="475" y="146"/>
                </a:cubicBezTo>
                <a:cubicBezTo>
                  <a:pt x="475" y="146"/>
                  <a:pt x="475" y="146"/>
                  <a:pt x="475" y="146"/>
                </a:cubicBezTo>
                <a:cubicBezTo>
                  <a:pt x="475" y="65"/>
                  <a:pt x="410" y="0"/>
                  <a:pt x="329" y="0"/>
                </a:cubicBezTo>
                <a:close/>
              </a:path>
            </a:pathLst>
          </a:custGeom>
          <a:solidFill>
            <a:srgbClr val="644C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1944" tIns="0" rIns="95988" bIns="191975" numCol="1" anchor="ctr" anchorCtr="0" compatLnSpc="1">
            <a:prstTxWarp prst="textNoShape">
              <a:avLst/>
            </a:prstTxWarp>
          </a:bodyPr>
          <a:lstStyle/>
          <a:p>
            <a:pPr>
              <a:lnSpc>
                <a:spcPct val="96000"/>
              </a:lnSpc>
            </a:pPr>
            <a:r>
              <a:rPr lang="en-GB" sz="1333" b="1" dirty="0">
                <a:solidFill>
                  <a:schemeClr val="bg1"/>
                </a:solidFill>
              </a:rPr>
              <a:t>Click to add text</a:t>
            </a:r>
          </a:p>
        </p:txBody>
      </p:sp>
      <p:sp>
        <p:nvSpPr>
          <p:cNvPr id="34" name="Call out 3 [Sticker]" hidden="1">
            <a:extLst>
              <a:ext uri="{FF2B5EF4-FFF2-40B4-BE49-F238E27FC236}">
                <a16:creationId xmlns:a16="http://schemas.microsoft.com/office/drawing/2014/main" id="{97B57B16-C10A-4201-8AC7-D97E350A6AFF}"/>
              </a:ext>
            </a:extLst>
          </p:cNvPr>
          <p:cNvSpPr>
            <a:spLocks/>
          </p:cNvSpPr>
          <p:nvPr userDrawn="1"/>
        </p:nvSpPr>
        <p:spPr bwMode="auto">
          <a:xfrm>
            <a:off x="12284629" y="-40110"/>
            <a:ext cx="2333971" cy="1578004"/>
          </a:xfrm>
          <a:custGeom>
            <a:avLst/>
            <a:gdLst>
              <a:gd name="T0" fmla="*/ 329 w 475"/>
              <a:gd name="T1" fmla="*/ 0 h 354"/>
              <a:gd name="T2" fmla="*/ 160 w 475"/>
              <a:gd name="T3" fmla="*/ 0 h 354"/>
              <a:gd name="T4" fmla="*/ 0 w 475"/>
              <a:gd name="T5" fmla="*/ 177 h 354"/>
              <a:gd name="T6" fmla="*/ 160 w 475"/>
              <a:gd name="T7" fmla="*/ 354 h 354"/>
              <a:gd name="T8" fmla="*/ 160 w 475"/>
              <a:gd name="T9" fmla="*/ 292 h 354"/>
              <a:gd name="T10" fmla="*/ 329 w 475"/>
              <a:gd name="T11" fmla="*/ 292 h 354"/>
              <a:gd name="T12" fmla="*/ 475 w 475"/>
              <a:gd name="T13" fmla="*/ 146 h 354"/>
              <a:gd name="T14" fmla="*/ 475 w 475"/>
              <a:gd name="T15" fmla="*/ 146 h 354"/>
              <a:gd name="T16" fmla="*/ 329 w 475"/>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354">
                <a:moveTo>
                  <a:pt x="329" y="0"/>
                </a:moveTo>
                <a:cubicBezTo>
                  <a:pt x="160" y="0"/>
                  <a:pt x="160" y="0"/>
                  <a:pt x="160" y="0"/>
                </a:cubicBezTo>
                <a:cubicBezTo>
                  <a:pt x="71" y="0"/>
                  <a:pt x="0" y="79"/>
                  <a:pt x="0" y="177"/>
                </a:cubicBezTo>
                <a:cubicBezTo>
                  <a:pt x="0" y="275"/>
                  <a:pt x="71" y="354"/>
                  <a:pt x="160" y="354"/>
                </a:cubicBezTo>
                <a:cubicBezTo>
                  <a:pt x="160" y="292"/>
                  <a:pt x="160" y="292"/>
                  <a:pt x="160" y="292"/>
                </a:cubicBezTo>
                <a:cubicBezTo>
                  <a:pt x="329" y="292"/>
                  <a:pt x="329" y="292"/>
                  <a:pt x="329" y="292"/>
                </a:cubicBezTo>
                <a:cubicBezTo>
                  <a:pt x="410" y="292"/>
                  <a:pt x="475" y="226"/>
                  <a:pt x="475" y="146"/>
                </a:cubicBezTo>
                <a:cubicBezTo>
                  <a:pt x="475" y="146"/>
                  <a:pt x="475" y="146"/>
                  <a:pt x="475" y="146"/>
                </a:cubicBezTo>
                <a:cubicBezTo>
                  <a:pt x="475" y="65"/>
                  <a:pt x="410" y="0"/>
                  <a:pt x="329" y="0"/>
                </a:cubicBezTo>
                <a:close/>
              </a:path>
            </a:pathLst>
          </a:custGeom>
          <a:solidFill>
            <a:srgbClr val="644C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31944" tIns="0" rIns="95988" bIns="191975" numCol="1" anchor="ctr" anchorCtr="0" compatLnSpc="1">
            <a:prstTxWarp prst="textNoShape">
              <a:avLst/>
            </a:prstTxWarp>
          </a:bodyPr>
          <a:lstStyle/>
          <a:p>
            <a:pPr>
              <a:lnSpc>
                <a:spcPct val="96000"/>
              </a:lnSpc>
            </a:pPr>
            <a:r>
              <a:rPr lang="en-GB" sz="1333" b="1" dirty="0">
                <a:solidFill>
                  <a:schemeClr val="bg1"/>
                </a:solidFill>
              </a:rPr>
              <a:t>Click to add text</a:t>
            </a:r>
          </a:p>
        </p:txBody>
      </p:sp>
      <p:sp>
        <p:nvSpPr>
          <p:cNvPr id="35" name="Call out 4 [Sticker]" hidden="1">
            <a:extLst>
              <a:ext uri="{FF2B5EF4-FFF2-40B4-BE49-F238E27FC236}">
                <a16:creationId xmlns:a16="http://schemas.microsoft.com/office/drawing/2014/main" id="{79ECB79A-60F9-4A61-AC9F-6FA204806232}"/>
              </a:ext>
            </a:extLst>
          </p:cNvPr>
          <p:cNvSpPr>
            <a:spLocks/>
          </p:cNvSpPr>
          <p:nvPr userDrawn="1"/>
        </p:nvSpPr>
        <p:spPr bwMode="auto">
          <a:xfrm>
            <a:off x="12284629" y="-40110"/>
            <a:ext cx="3265347" cy="2123505"/>
          </a:xfrm>
          <a:custGeom>
            <a:avLst/>
            <a:gdLst>
              <a:gd name="T0" fmla="*/ 329 w 475"/>
              <a:gd name="T1" fmla="*/ 0 h 354"/>
              <a:gd name="T2" fmla="*/ 160 w 475"/>
              <a:gd name="T3" fmla="*/ 0 h 354"/>
              <a:gd name="T4" fmla="*/ 0 w 475"/>
              <a:gd name="T5" fmla="*/ 177 h 354"/>
              <a:gd name="T6" fmla="*/ 160 w 475"/>
              <a:gd name="T7" fmla="*/ 354 h 354"/>
              <a:gd name="T8" fmla="*/ 160 w 475"/>
              <a:gd name="T9" fmla="*/ 292 h 354"/>
              <a:gd name="T10" fmla="*/ 329 w 475"/>
              <a:gd name="T11" fmla="*/ 292 h 354"/>
              <a:gd name="T12" fmla="*/ 475 w 475"/>
              <a:gd name="T13" fmla="*/ 146 h 354"/>
              <a:gd name="T14" fmla="*/ 475 w 475"/>
              <a:gd name="T15" fmla="*/ 146 h 354"/>
              <a:gd name="T16" fmla="*/ 329 w 475"/>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5" h="354">
                <a:moveTo>
                  <a:pt x="329" y="0"/>
                </a:moveTo>
                <a:cubicBezTo>
                  <a:pt x="160" y="0"/>
                  <a:pt x="160" y="0"/>
                  <a:pt x="160" y="0"/>
                </a:cubicBezTo>
                <a:cubicBezTo>
                  <a:pt x="71" y="0"/>
                  <a:pt x="0" y="79"/>
                  <a:pt x="0" y="177"/>
                </a:cubicBezTo>
                <a:cubicBezTo>
                  <a:pt x="0" y="275"/>
                  <a:pt x="71" y="354"/>
                  <a:pt x="160" y="354"/>
                </a:cubicBezTo>
                <a:cubicBezTo>
                  <a:pt x="160" y="292"/>
                  <a:pt x="160" y="292"/>
                  <a:pt x="160" y="292"/>
                </a:cubicBezTo>
                <a:cubicBezTo>
                  <a:pt x="329" y="292"/>
                  <a:pt x="329" y="292"/>
                  <a:pt x="329" y="292"/>
                </a:cubicBezTo>
                <a:cubicBezTo>
                  <a:pt x="410" y="292"/>
                  <a:pt x="475" y="226"/>
                  <a:pt x="475" y="146"/>
                </a:cubicBezTo>
                <a:cubicBezTo>
                  <a:pt x="475" y="146"/>
                  <a:pt x="475" y="146"/>
                  <a:pt x="475" y="146"/>
                </a:cubicBezTo>
                <a:cubicBezTo>
                  <a:pt x="475" y="65"/>
                  <a:pt x="410" y="0"/>
                  <a:pt x="329" y="0"/>
                </a:cubicBezTo>
                <a:close/>
              </a:path>
            </a:pathLst>
          </a:custGeom>
          <a:solidFill>
            <a:srgbClr val="644C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25" tIns="0" rIns="95988" bIns="191975" numCol="1" anchor="ctr" anchorCtr="0" compatLnSpc="1">
            <a:prstTxWarp prst="textNoShape">
              <a:avLst/>
            </a:prstTxWarp>
          </a:bodyPr>
          <a:lstStyle/>
          <a:p>
            <a:pPr>
              <a:lnSpc>
                <a:spcPct val="96000"/>
              </a:lnSpc>
            </a:pPr>
            <a:r>
              <a:rPr lang="en-GB" sz="1333" b="1" dirty="0">
                <a:solidFill>
                  <a:schemeClr val="bg1"/>
                </a:solidFill>
              </a:rPr>
              <a:t>Click to add text</a:t>
            </a:r>
          </a:p>
        </p:txBody>
      </p:sp>
      <p:sp>
        <p:nvSpPr>
          <p:cNvPr id="36" name="Call out 5 [Sticker]" hidden="1">
            <a:extLst>
              <a:ext uri="{FF2B5EF4-FFF2-40B4-BE49-F238E27FC236}">
                <a16:creationId xmlns:a16="http://schemas.microsoft.com/office/drawing/2014/main" id="{EA30F7B7-8A62-4C5C-ABE3-57A7E8C4269E}"/>
              </a:ext>
            </a:extLst>
          </p:cNvPr>
          <p:cNvSpPr>
            <a:spLocks/>
          </p:cNvSpPr>
          <p:nvPr userDrawn="1"/>
        </p:nvSpPr>
        <p:spPr bwMode="auto">
          <a:xfrm>
            <a:off x="12284630" y="-40111"/>
            <a:ext cx="6013698" cy="1920275"/>
          </a:xfrm>
          <a:custGeom>
            <a:avLst/>
            <a:gdLst>
              <a:gd name="connsiteX0" fmla="*/ 1428011 w 1642145"/>
              <a:gd name="connsiteY0" fmla="*/ 0 h 524296"/>
              <a:gd name="connsiteX1" fmla="*/ 1642145 w 1642145"/>
              <a:gd name="connsiteY1" fmla="*/ 215977 h 524296"/>
              <a:gd name="connsiteX2" fmla="*/ 1471167 w 1642145"/>
              <a:gd name="connsiteY2" fmla="*/ 427566 h 524296"/>
              <a:gd name="connsiteX3" fmla="*/ 1428657 w 1642145"/>
              <a:gd name="connsiteY3" fmla="*/ 431889 h 524296"/>
              <a:gd name="connsiteX4" fmla="*/ 1428657 w 1642145"/>
              <a:gd name="connsiteY4" fmla="*/ 431955 h 524296"/>
              <a:gd name="connsiteX5" fmla="*/ 492663 w 1642145"/>
              <a:gd name="connsiteY5" fmla="*/ 431955 h 524296"/>
              <a:gd name="connsiteX6" fmla="*/ 487573 w 1642145"/>
              <a:gd name="connsiteY6" fmla="*/ 432471 h 524296"/>
              <a:gd name="connsiteX7" fmla="*/ 237118 w 1642145"/>
              <a:gd name="connsiteY7" fmla="*/ 432471 h 524296"/>
              <a:gd name="connsiteX8" fmla="*/ 237118 w 1642145"/>
              <a:gd name="connsiteY8" fmla="*/ 524296 h 524296"/>
              <a:gd name="connsiteX9" fmla="*/ 0 w 1642145"/>
              <a:gd name="connsiteY9" fmla="*/ 262149 h 524296"/>
              <a:gd name="connsiteX10" fmla="*/ 237118 w 1642145"/>
              <a:gd name="connsiteY10" fmla="*/ 1 h 524296"/>
              <a:gd name="connsiteX11" fmla="*/ 487573 w 1642145"/>
              <a:gd name="connsiteY11" fmla="*/ 1 h 524296"/>
              <a:gd name="connsiteX12" fmla="*/ 493340 w 1642145"/>
              <a:gd name="connsiteY12" fmla="*/ 577 h 524296"/>
              <a:gd name="connsiteX13" fmla="*/ 1422336 w 1642145"/>
              <a:gd name="connsiteY13" fmla="*/ 577 h 52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2145" h="524296">
                <a:moveTo>
                  <a:pt x="1428011" y="0"/>
                </a:moveTo>
                <a:cubicBezTo>
                  <a:pt x="1546274" y="0"/>
                  <a:pt x="1642145" y="96696"/>
                  <a:pt x="1642145" y="215977"/>
                </a:cubicBezTo>
                <a:cubicBezTo>
                  <a:pt x="1642145" y="320348"/>
                  <a:pt x="1568744" y="407427"/>
                  <a:pt x="1471167" y="427566"/>
                </a:cubicBezTo>
                <a:lnTo>
                  <a:pt x="1428657" y="431889"/>
                </a:lnTo>
                <a:lnTo>
                  <a:pt x="1428657" y="431955"/>
                </a:lnTo>
                <a:lnTo>
                  <a:pt x="492663" y="431955"/>
                </a:lnTo>
                <a:lnTo>
                  <a:pt x="487573" y="432471"/>
                </a:lnTo>
                <a:cubicBezTo>
                  <a:pt x="487573" y="432471"/>
                  <a:pt x="487573" y="432471"/>
                  <a:pt x="237118" y="432471"/>
                </a:cubicBezTo>
                <a:cubicBezTo>
                  <a:pt x="237118" y="432471"/>
                  <a:pt x="237118" y="432471"/>
                  <a:pt x="237118" y="524296"/>
                </a:cubicBezTo>
                <a:cubicBezTo>
                  <a:pt x="105221" y="524296"/>
                  <a:pt x="0" y="407293"/>
                  <a:pt x="0" y="262149"/>
                </a:cubicBezTo>
                <a:cubicBezTo>
                  <a:pt x="0" y="117005"/>
                  <a:pt x="105221" y="1"/>
                  <a:pt x="237118" y="1"/>
                </a:cubicBezTo>
                <a:cubicBezTo>
                  <a:pt x="237118" y="1"/>
                  <a:pt x="237118" y="1"/>
                  <a:pt x="487573" y="1"/>
                </a:cubicBezTo>
                <a:lnTo>
                  <a:pt x="493340" y="577"/>
                </a:lnTo>
                <a:lnTo>
                  <a:pt x="1422336" y="577"/>
                </a:lnTo>
                <a:close/>
              </a:path>
            </a:pathLst>
          </a:custGeom>
          <a:solidFill>
            <a:schemeClr val="accent3"/>
          </a:solidFill>
          <a:ln>
            <a:noFill/>
          </a:ln>
        </p:spPr>
        <p:txBody>
          <a:bodyPr vert="horz" wrap="square" lIns="95988" tIns="95988" rIns="95988" bIns="479938" numCol="1" anchor="ctr" anchorCtr="0" compatLnSpc="1">
            <a:prstTxWarp prst="textNoShape">
              <a:avLst/>
            </a:prstTxWarp>
            <a:noAutofit/>
          </a:bodyPr>
          <a:lstStyle/>
          <a:p>
            <a:pPr marL="0" marR="0" lvl="0" indent="0" algn="ctr" defTabSz="829314" rtl="0" eaLnBrk="1" fontAlgn="auto" latinLnBrk="0" hangingPunct="1">
              <a:lnSpc>
                <a:spcPct val="96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ea typeface="+mn-ea"/>
                <a:cs typeface="+mn-cs"/>
              </a:rPr>
              <a:t>Click to add text</a:t>
            </a:r>
          </a:p>
        </p:txBody>
      </p:sp>
      <p:sp>
        <p:nvSpPr>
          <p:cNvPr id="37" name="Comment box [Sticker]" hidden="1">
            <a:extLst>
              <a:ext uri="{FF2B5EF4-FFF2-40B4-BE49-F238E27FC236}">
                <a16:creationId xmlns:a16="http://schemas.microsoft.com/office/drawing/2014/main" id="{E2D24638-2C59-445A-A356-D83768687C04}"/>
              </a:ext>
            </a:extLst>
          </p:cNvPr>
          <p:cNvSpPr/>
          <p:nvPr userDrawn="1"/>
        </p:nvSpPr>
        <p:spPr>
          <a:xfrm>
            <a:off x="12284629" y="-40111"/>
            <a:ext cx="2249382" cy="768000"/>
          </a:xfrm>
          <a:prstGeom prst="roundRect">
            <a:avLst>
              <a:gd name="adj" fmla="val 0"/>
            </a:avLst>
          </a:prstGeom>
          <a:solidFill>
            <a:srgbClr val="FDD779">
              <a:alpha val="90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GB" sz="1333" dirty="0">
                <a:solidFill>
                  <a:srgbClr val="FF0000"/>
                </a:solidFill>
              </a:rPr>
              <a:t>Comment box</a:t>
            </a:r>
            <a:endParaRPr lang="en-GB" sz="1333" noProof="0" dirty="0">
              <a:solidFill>
                <a:srgbClr val="FF0000"/>
              </a:solidFill>
            </a:endParaRPr>
          </a:p>
        </p:txBody>
      </p:sp>
      <p:sp>
        <p:nvSpPr>
          <p:cNvPr id="38" name="Preliminary [Sticker]" hidden="1">
            <a:extLst>
              <a:ext uri="{FF2B5EF4-FFF2-40B4-BE49-F238E27FC236}">
                <a16:creationId xmlns:a16="http://schemas.microsoft.com/office/drawing/2014/main" id="{E5C38300-1B57-4EFA-A738-56C162EEB378}"/>
              </a:ext>
            </a:extLst>
          </p:cNvPr>
          <p:cNvSpPr/>
          <p:nvPr userDrawn="1"/>
        </p:nvSpPr>
        <p:spPr>
          <a:xfrm>
            <a:off x="12284629" y="-40111"/>
            <a:ext cx="1911358" cy="360000"/>
          </a:xfrm>
          <a:prstGeom prst="roundRect">
            <a:avLst>
              <a:gd name="adj" fmla="val 0"/>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GB" sz="1333" dirty="0">
                <a:solidFill>
                  <a:schemeClr val="bg1"/>
                </a:solidFill>
              </a:rPr>
              <a:t>Preliminary</a:t>
            </a:r>
            <a:endParaRPr lang="en-GB" sz="1333" noProof="0" dirty="0">
              <a:solidFill>
                <a:schemeClr val="bg1"/>
              </a:solidFill>
            </a:endParaRPr>
          </a:p>
        </p:txBody>
      </p:sp>
      <p:sp>
        <p:nvSpPr>
          <p:cNvPr id="39" name="For discussion [Sticker]" hidden="1">
            <a:extLst>
              <a:ext uri="{FF2B5EF4-FFF2-40B4-BE49-F238E27FC236}">
                <a16:creationId xmlns:a16="http://schemas.microsoft.com/office/drawing/2014/main" id="{ACC6C9F8-91DF-4DB0-8B38-437B2CABBB16}"/>
              </a:ext>
            </a:extLst>
          </p:cNvPr>
          <p:cNvSpPr/>
          <p:nvPr userDrawn="1"/>
        </p:nvSpPr>
        <p:spPr>
          <a:xfrm>
            <a:off x="12284629" y="-40111"/>
            <a:ext cx="1911358" cy="360000"/>
          </a:xfrm>
          <a:prstGeom prst="roundRect">
            <a:avLst>
              <a:gd name="adj" fmla="val 0"/>
            </a:avLst>
          </a:prstGeom>
          <a:solidFill>
            <a:srgbClr val="E85757"/>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GB" sz="1333" dirty="0">
                <a:solidFill>
                  <a:schemeClr val="bg1"/>
                </a:solidFill>
              </a:rPr>
              <a:t>For discussion</a:t>
            </a:r>
            <a:endParaRPr lang="en-GB" sz="1333" noProof="0" dirty="0">
              <a:solidFill>
                <a:schemeClr val="bg1"/>
              </a:solidFill>
            </a:endParaRPr>
          </a:p>
        </p:txBody>
      </p:sp>
      <p:sp>
        <p:nvSpPr>
          <p:cNvPr id="40" name="Illustrative [Sticker]" hidden="1">
            <a:extLst>
              <a:ext uri="{FF2B5EF4-FFF2-40B4-BE49-F238E27FC236}">
                <a16:creationId xmlns:a16="http://schemas.microsoft.com/office/drawing/2014/main" id="{08668850-F042-468B-9813-9A5B3CC938C5}"/>
              </a:ext>
            </a:extLst>
          </p:cNvPr>
          <p:cNvSpPr/>
          <p:nvPr userDrawn="1"/>
        </p:nvSpPr>
        <p:spPr>
          <a:xfrm>
            <a:off x="12284629" y="-40111"/>
            <a:ext cx="1911358" cy="360000"/>
          </a:xfrm>
          <a:prstGeom prst="roundRect">
            <a:avLst>
              <a:gd name="adj" fmla="val 0"/>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en-GB" sz="1333" dirty="0">
                <a:solidFill>
                  <a:schemeClr val="bg1"/>
                </a:solidFill>
              </a:rPr>
              <a:t>Illustrative</a:t>
            </a:r>
            <a:endParaRPr lang="en-GB" sz="1333" noProof="0" dirty="0">
              <a:solidFill>
                <a:schemeClr val="bg1"/>
              </a:solidFill>
            </a:endParaRPr>
          </a:p>
        </p:txBody>
      </p:sp>
      <p:sp>
        <p:nvSpPr>
          <p:cNvPr id="4" name="MSIPCMContentMarking" descr="{&quot;HashCode&quot;:-913944431,&quot;Placement&quot;:&quot;Header&quot;,&quot;Top&quot;:0.0,&quot;Left&quot;:640.5311,&quot;SlideWidth&quot;:720,&quot;SlideHeight&quot;:405}">
            <a:extLst>
              <a:ext uri="{FF2B5EF4-FFF2-40B4-BE49-F238E27FC236}">
                <a16:creationId xmlns:a16="http://schemas.microsoft.com/office/drawing/2014/main" id="{E8F2DDB0-1C53-40E6-9949-A6815ECF2C53}"/>
              </a:ext>
            </a:extLst>
          </p:cNvPr>
          <p:cNvSpPr txBox="1"/>
          <p:nvPr userDrawn="1"/>
        </p:nvSpPr>
        <p:spPr>
          <a:xfrm>
            <a:off x="10844916" y="92481"/>
            <a:ext cx="1345498" cy="196913"/>
          </a:xfrm>
          <a:prstGeom prst="rect">
            <a:avLst/>
          </a:prstGeom>
          <a:noFill/>
        </p:spPr>
        <p:txBody>
          <a:bodyPr vert="horz" wrap="square" lIns="0" tIns="0" rIns="0" bIns="0" rtlCol="0" anchor="ctr" anchorCtr="1">
            <a:spAutoFit/>
          </a:bodyPr>
          <a:lstStyle/>
          <a:p>
            <a:pPr algn="r">
              <a:lnSpc>
                <a:spcPct val="96000"/>
              </a:lnSpc>
              <a:spcBef>
                <a:spcPts val="0"/>
              </a:spcBef>
              <a:spcAft>
                <a:spcPts val="0"/>
              </a:spcAft>
            </a:pPr>
            <a:r>
              <a:rPr lang="en-GB" sz="1333">
                <a:solidFill>
                  <a:srgbClr val="4099DA"/>
                </a:solidFill>
                <a:latin typeface="Arial Black" panose="020B0A04020102020204" pitchFamily="34" charset="0"/>
              </a:rPr>
              <a:t>INTERNAL</a:t>
            </a:r>
            <a:endParaRPr lang="en-GB" sz="1333" dirty="0">
              <a:solidFill>
                <a:srgbClr val="4099DA"/>
              </a:solidFill>
              <a:latin typeface="Arial Black" panose="020B0A04020102020204" pitchFamily="34" charset="0"/>
            </a:endParaRPr>
          </a:p>
        </p:txBody>
      </p:sp>
    </p:spTree>
    <p:extLst>
      <p:ext uri="{BB962C8B-B14F-4D97-AF65-F5344CB8AC3E}">
        <p14:creationId xmlns:p14="http://schemas.microsoft.com/office/powerpoint/2010/main" val="406957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Lst>
  <p:hf sldNum="0" hdr="0" ftr="0"/>
  <p:txStyles>
    <p:titleStyle>
      <a:lvl1pPr algn="l" defTabSz="914314" rtl="0" eaLnBrk="1" latinLnBrk="0" hangingPunct="1">
        <a:lnSpc>
          <a:spcPct val="95000"/>
        </a:lnSpc>
        <a:spcBef>
          <a:spcPct val="0"/>
        </a:spcBef>
        <a:buNone/>
        <a:defRPr sz="2666" b="1" i="0" kern="1200">
          <a:solidFill>
            <a:schemeClr val="accent1"/>
          </a:solidFill>
          <a:latin typeface="+mj-lt"/>
          <a:ea typeface="+mj-ea"/>
          <a:cs typeface="Arial" panose="020B0604020202020204" pitchFamily="34" charset="0"/>
          <a:sym typeface="Orsted Sans Office" panose="00000500000000000000" pitchFamily="2" charset="0"/>
        </a:defRPr>
      </a:lvl1pPr>
    </p:titleStyle>
    <p:bodyStyle>
      <a:lvl1pPr marL="287971" indent="-287971" algn="l" defTabSz="914314" rtl="0" eaLnBrk="1" latinLnBrk="0" hangingPunct="1">
        <a:lnSpc>
          <a:spcPct val="100000"/>
        </a:lnSpc>
        <a:spcBef>
          <a:spcPts val="0"/>
        </a:spcBef>
        <a:spcAft>
          <a:spcPts val="400"/>
        </a:spcAft>
        <a:buFont typeface="Arial" panose="020B0604020202020204" pitchFamily="34" charset="0"/>
        <a:buChar char="•"/>
        <a:defRPr sz="1333" b="0" kern="1200">
          <a:solidFill>
            <a:schemeClr val="tx2"/>
          </a:solidFill>
          <a:latin typeface="+mn-lt"/>
          <a:ea typeface="+mn-ea"/>
          <a:cs typeface="Arial" panose="020B0604020202020204" pitchFamily="34" charset="0"/>
          <a:sym typeface="Orsted Sans Office" panose="00000500000000000000" pitchFamily="2" charset="0"/>
        </a:defRPr>
      </a:lvl1pPr>
      <a:lvl2pPr marL="575942" indent="-287971" algn="l" defTabSz="914314"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Arial" panose="020B0604020202020204" pitchFamily="34" charset="0"/>
          <a:sym typeface="Orsted Sans Office" panose="00000500000000000000" pitchFamily="2" charset="0"/>
        </a:defRPr>
      </a:lvl2pPr>
      <a:lvl3pPr marL="863914" indent="-287971" algn="l" defTabSz="914314"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Arial" panose="020B0604020202020204" pitchFamily="34" charset="0"/>
          <a:sym typeface="Orsted Sans Office" panose="00000500000000000000" pitchFamily="2" charset="0"/>
        </a:defRPr>
      </a:lvl3pPr>
      <a:lvl4pPr marL="1151885" indent="-287971" algn="l" defTabSz="914314"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Arial" panose="020B0604020202020204" pitchFamily="34" charset="0"/>
          <a:sym typeface="Orsted Sans Office" panose="00000500000000000000" pitchFamily="2" charset="0"/>
        </a:defRPr>
      </a:lvl4pPr>
      <a:lvl5pPr marL="1439856" indent="-287971" algn="l" defTabSz="914314"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Arial" panose="020B0604020202020204" pitchFamily="34" charset="0"/>
          <a:sym typeface="Orsted Sans Office" panose="00000500000000000000" pitchFamily="2" charset="0"/>
        </a:defRPr>
      </a:lvl5pPr>
      <a:lvl6pPr marL="1439856" indent="-287971" algn="l" defTabSz="914314" rtl="0" eaLnBrk="1" latinLnBrk="0" hangingPunct="1">
        <a:lnSpc>
          <a:spcPct val="100000"/>
        </a:lnSpc>
        <a:spcBef>
          <a:spcPts val="0"/>
        </a:spcBef>
        <a:spcAft>
          <a:spcPts val="400"/>
        </a:spcAft>
        <a:buFont typeface="Arial" panose="020B0604020202020204" pitchFamily="34" charset="0"/>
        <a:buChar char="•"/>
        <a:defRPr lang="en-GB" sz="1333" kern="1200" noProof="0" dirty="0">
          <a:solidFill>
            <a:schemeClr val="tx2"/>
          </a:solidFill>
          <a:latin typeface="+mn-lt"/>
          <a:ea typeface="+mn-ea"/>
          <a:cs typeface="Arial" panose="020B0604020202020204" pitchFamily="34" charset="0"/>
          <a:sym typeface="Arial" panose="020B0604020202020204" pitchFamily="34" charset="0"/>
        </a:defRPr>
      </a:lvl6pPr>
      <a:lvl7pPr marL="1439856" indent="-287971" algn="l" defTabSz="914314" rtl="0" eaLnBrk="1" latinLnBrk="0" hangingPunct="1">
        <a:lnSpc>
          <a:spcPct val="100000"/>
        </a:lnSpc>
        <a:spcBef>
          <a:spcPts val="0"/>
        </a:spcBef>
        <a:spcAft>
          <a:spcPts val="400"/>
        </a:spcAft>
        <a:buFont typeface="Arial" panose="020B0604020202020204" pitchFamily="34" charset="0"/>
        <a:buChar char="•"/>
        <a:defRPr lang="en-GB" sz="1333" kern="1200" baseline="0" noProof="0" dirty="0">
          <a:solidFill>
            <a:schemeClr val="tx2"/>
          </a:solidFill>
          <a:latin typeface="+mn-lt"/>
          <a:ea typeface="+mn-ea"/>
          <a:cs typeface="Arial" panose="020B0604020202020204" pitchFamily="34" charset="0"/>
          <a:sym typeface="Arial" panose="020B0604020202020204" pitchFamily="34" charset="0"/>
        </a:defRPr>
      </a:lvl7pPr>
      <a:lvl8pPr marL="1439856" indent="-287971" algn="l" defTabSz="914314" rtl="0" eaLnBrk="1" latinLnBrk="0" hangingPunct="1">
        <a:lnSpc>
          <a:spcPct val="100000"/>
        </a:lnSpc>
        <a:spcBef>
          <a:spcPts val="0"/>
        </a:spcBef>
        <a:spcAft>
          <a:spcPts val="400"/>
        </a:spcAft>
        <a:buFont typeface="Arial" panose="020B0604020202020204" pitchFamily="34" charset="0"/>
        <a:buChar char="•"/>
        <a:defRPr sz="1333" kern="1200">
          <a:solidFill>
            <a:schemeClr val="tx2"/>
          </a:solidFill>
          <a:latin typeface="+mn-lt"/>
          <a:ea typeface="+mn-ea"/>
          <a:cs typeface="+mn-cs"/>
        </a:defRPr>
      </a:lvl8pPr>
      <a:lvl9pPr marL="1439856" indent="-287971" algn="l" defTabSz="914314" rtl="0" eaLnBrk="1" latinLnBrk="0" hangingPunct="1">
        <a:lnSpc>
          <a:spcPct val="100000"/>
        </a:lnSpc>
        <a:spcBef>
          <a:spcPts val="0"/>
        </a:spcBef>
        <a:spcAft>
          <a:spcPts val="400"/>
        </a:spcAft>
        <a:buFont typeface="Arial" panose="020B0604020202020204" pitchFamily="34" charset="0"/>
        <a:buChar char="•"/>
        <a:defRPr sz="1333" kern="1200" baseline="0">
          <a:solidFill>
            <a:schemeClr val="tx2"/>
          </a:solidFill>
          <a:latin typeface="+mn-lt"/>
          <a:ea typeface="+mn-ea"/>
          <a:cs typeface="+mn-cs"/>
        </a:defRPr>
      </a:lvl9pPr>
    </p:bodyStyle>
    <p:otherStyle>
      <a:defPPr>
        <a:defRPr lang="en-US"/>
      </a:defPPr>
      <a:lvl1pPr marL="0" algn="l" defTabSz="914314" rtl="0" eaLnBrk="1" latinLnBrk="0" hangingPunct="1">
        <a:defRPr sz="1800" kern="1200">
          <a:solidFill>
            <a:schemeClr val="tx1"/>
          </a:solidFill>
          <a:latin typeface="+mn-lt"/>
          <a:ea typeface="+mn-ea"/>
          <a:cs typeface="+mn-cs"/>
        </a:defRPr>
      </a:lvl1pPr>
      <a:lvl2pPr marL="457158" algn="l" defTabSz="914314" rtl="0" eaLnBrk="1" latinLnBrk="0" hangingPunct="1">
        <a:defRPr sz="1800" kern="1200">
          <a:solidFill>
            <a:schemeClr val="tx1"/>
          </a:solidFill>
          <a:latin typeface="+mn-lt"/>
          <a:ea typeface="+mn-ea"/>
          <a:cs typeface="+mn-cs"/>
        </a:defRPr>
      </a:lvl2pPr>
      <a:lvl3pPr marL="914314" algn="l" defTabSz="914314" rtl="0" eaLnBrk="1" latinLnBrk="0" hangingPunct="1">
        <a:defRPr sz="1800" kern="1200">
          <a:solidFill>
            <a:schemeClr val="tx1"/>
          </a:solidFill>
          <a:latin typeface="+mn-lt"/>
          <a:ea typeface="+mn-ea"/>
          <a:cs typeface="+mn-cs"/>
        </a:defRPr>
      </a:lvl3pPr>
      <a:lvl4pPr marL="1371472" algn="l" defTabSz="914314" rtl="0" eaLnBrk="1" latinLnBrk="0" hangingPunct="1">
        <a:defRPr sz="1800" kern="1200">
          <a:solidFill>
            <a:schemeClr val="tx1"/>
          </a:solidFill>
          <a:latin typeface="+mn-lt"/>
          <a:ea typeface="+mn-ea"/>
          <a:cs typeface="+mn-cs"/>
        </a:defRPr>
      </a:lvl4pPr>
      <a:lvl5pPr marL="1828629" algn="l" defTabSz="914314" rtl="0" eaLnBrk="1" latinLnBrk="0" hangingPunct="1">
        <a:defRPr sz="1800" kern="1200">
          <a:solidFill>
            <a:schemeClr val="tx1"/>
          </a:solidFill>
          <a:latin typeface="+mn-lt"/>
          <a:ea typeface="+mn-ea"/>
          <a:cs typeface="+mn-cs"/>
        </a:defRPr>
      </a:lvl5pPr>
      <a:lvl6pPr marL="2285786" algn="l" defTabSz="914314" rtl="0" eaLnBrk="1" latinLnBrk="0" hangingPunct="1">
        <a:defRPr sz="1800" kern="1200">
          <a:solidFill>
            <a:schemeClr val="tx1"/>
          </a:solidFill>
          <a:latin typeface="+mn-lt"/>
          <a:ea typeface="+mn-ea"/>
          <a:cs typeface="+mn-cs"/>
        </a:defRPr>
      </a:lvl6pPr>
      <a:lvl7pPr marL="2742943" algn="l" defTabSz="914314" rtl="0" eaLnBrk="1" latinLnBrk="0" hangingPunct="1">
        <a:defRPr sz="1800" kern="1200">
          <a:solidFill>
            <a:schemeClr val="tx1"/>
          </a:solidFill>
          <a:latin typeface="+mn-lt"/>
          <a:ea typeface="+mn-ea"/>
          <a:cs typeface="+mn-cs"/>
        </a:defRPr>
      </a:lvl7pPr>
      <a:lvl8pPr marL="3200101" algn="l" defTabSz="914314" rtl="0" eaLnBrk="1" latinLnBrk="0" hangingPunct="1">
        <a:defRPr sz="1800" kern="1200">
          <a:solidFill>
            <a:schemeClr val="tx1"/>
          </a:solidFill>
          <a:latin typeface="+mn-lt"/>
          <a:ea typeface="+mn-ea"/>
          <a:cs typeface="+mn-cs"/>
        </a:defRPr>
      </a:lvl8pPr>
      <a:lvl9pPr marL="3657258" algn="l" defTabSz="91431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73">
          <p15:clr>
            <a:srgbClr val="F26B43"/>
          </p15:clr>
        </p15:guide>
        <p15:guide id="4" orient="horz" pos="3104">
          <p15:clr>
            <a:srgbClr val="F26B43"/>
          </p15:clr>
        </p15:guide>
        <p15:guide id="5" pos="272">
          <p15:clr>
            <a:srgbClr val="F26B43"/>
          </p15:clr>
        </p15:guide>
        <p15:guide id="7" orient="horz" pos="647">
          <p15:clr>
            <a:srgbClr val="F26B43"/>
          </p15:clr>
        </p15:guide>
        <p15:guide id="8" orient="horz" pos="2803">
          <p15:clr>
            <a:srgbClr val="F26B43"/>
          </p15:clr>
        </p15:guide>
        <p15:guide id="9" pos="5487">
          <p15:clr>
            <a:srgbClr val="F26B43"/>
          </p15:clr>
        </p15:guide>
        <p15:guide id="10" orient="horz" pos="158">
          <p15:clr>
            <a:srgbClr val="F26B43"/>
          </p15:clr>
        </p15:guide>
        <p15:guide id="11" orient="horz" pos="5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3.xml"/><Relationship Id="rId1" Type="http://schemas.openxmlformats.org/officeDocument/2006/relationships/customXml" Target="../../customXml/item6.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2.xml"/><Relationship Id="rId1" Type="http://schemas.openxmlformats.org/officeDocument/2006/relationships/tags" Target="../tags/tag32.xml"/><Relationship Id="rId5" Type="http://schemas.openxmlformats.org/officeDocument/2006/relationships/image" Target="../media/image23.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35.tiff"/><Relationship Id="rId4" Type="http://schemas.openxmlformats.org/officeDocument/2006/relationships/image" Target="../media/image34.tif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xml"/><Relationship Id="rId1" Type="http://schemas.openxmlformats.org/officeDocument/2006/relationships/customXml" Target="../../customXml/item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sebtop@kt.dtu.dk" TargetMode="Externa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xml"/><Relationship Id="rId1" Type="http://schemas.openxmlformats.org/officeDocument/2006/relationships/customXml" Target="../../customXml/item7.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hviidhenrik/pySPC"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2.emf"/><Relationship Id="rId4" Type="http://schemas.openxmlformats.org/officeDocument/2006/relationships/hyperlink" Target="https://waterboy96.github.io/dP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2.xml"/><Relationship Id="rId1" Type="http://schemas.openxmlformats.org/officeDocument/2006/relationships/tags" Target="../tags/tag30.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2.xml"/><Relationship Id="rId1" Type="http://schemas.openxmlformats.org/officeDocument/2006/relationships/tags" Target="../tags/tag31.xml"/><Relationship Id="rId5" Type="http://schemas.openxmlformats.org/officeDocument/2006/relationships/image" Target="../media/image23.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772F9-F0FC-4258-943A-483E60A348E1}"/>
              </a:ext>
            </a:extLst>
          </p:cNvPr>
          <p:cNvSpPr>
            <a:spLocks noGrp="1"/>
          </p:cNvSpPr>
          <p:nvPr>
            <p:ph type="ftr" sz="quarter" idx="11"/>
          </p:nvPr>
        </p:nvSpPr>
        <p:spPr/>
        <p:txBody>
          <a:bodyPr/>
          <a:lstStyle/>
          <a:p>
            <a:endParaRPr lang="da-DK" dirty="0"/>
          </a:p>
        </p:txBody>
      </p:sp>
      <p:sp>
        <p:nvSpPr>
          <p:cNvPr id="3" name="Slide Number Placeholder 2">
            <a:extLst>
              <a:ext uri="{FF2B5EF4-FFF2-40B4-BE49-F238E27FC236}">
                <a16:creationId xmlns:a16="http://schemas.microsoft.com/office/drawing/2014/main" id="{0013EF6E-BC23-40A0-80D4-1EBE64DCC5D9}"/>
              </a:ext>
            </a:extLst>
          </p:cNvPr>
          <p:cNvSpPr>
            <a:spLocks noGrp="1"/>
          </p:cNvSpPr>
          <p:nvPr>
            <p:ph type="sldNum" sz="quarter" idx="12"/>
          </p:nvPr>
        </p:nvSpPr>
        <p:spPr/>
        <p:txBody>
          <a:bodyPr/>
          <a:lstStyle/>
          <a:p>
            <a:fld id="{103EA872-A674-449B-A120-B97244F8E91D}" type="slidenum">
              <a:rPr lang="da-DK" smtClean="0"/>
              <a:pPr/>
              <a:t>1</a:t>
            </a:fld>
            <a:endParaRPr lang="da-DK" dirty="0"/>
          </a:p>
        </p:txBody>
      </p:sp>
    </p:spTree>
    <p:custDataLst>
      <p:custData r:id="rId1"/>
      <p:custData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showing a diagram&#10;&#10;Description automatically generated with medium confidence">
            <a:extLst>
              <a:ext uri="{FF2B5EF4-FFF2-40B4-BE49-F238E27FC236}">
                <a16:creationId xmlns:a16="http://schemas.microsoft.com/office/drawing/2014/main" id="{77DE38F2-8DA5-1C9A-686A-B6A4C1F99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8" y="2515373"/>
            <a:ext cx="5458429" cy="3752670"/>
          </a:xfrm>
          <a:prstGeom prst="rect">
            <a:avLst/>
          </a:prstGeom>
        </p:spPr>
      </p:pic>
      <p:pic>
        <p:nvPicPr>
          <p:cNvPr id="3" name="Picture 2" descr="A graph of a graph&#10;&#10;Description automatically generated with medium confidence">
            <a:extLst>
              <a:ext uri="{FF2B5EF4-FFF2-40B4-BE49-F238E27FC236}">
                <a16:creationId xmlns:a16="http://schemas.microsoft.com/office/drawing/2014/main" id="{EA8C8E07-82AC-939B-B094-6BEA4B2BA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536" y="2074304"/>
            <a:ext cx="7174876" cy="4783250"/>
          </a:xfrm>
          <a:prstGeom prst="rect">
            <a:avLst/>
          </a:prstGeom>
        </p:spPr>
      </p:pic>
      <p:sp>
        <p:nvSpPr>
          <p:cNvPr id="6" name="Title 5">
            <a:extLst>
              <a:ext uri="{FF2B5EF4-FFF2-40B4-BE49-F238E27FC236}">
                <a16:creationId xmlns:a16="http://schemas.microsoft.com/office/drawing/2014/main" id="{A522CE44-FA8F-4B34-8E51-B69689B88FA5}"/>
              </a:ext>
            </a:extLst>
          </p:cNvPr>
          <p:cNvSpPr>
            <a:spLocks noGrp="1"/>
          </p:cNvSpPr>
          <p:nvPr>
            <p:ph type="title"/>
          </p:nvPr>
        </p:nvSpPr>
        <p:spPr/>
        <p:txBody>
          <a:bodyPr/>
          <a:lstStyle/>
          <a:p>
            <a:r>
              <a:rPr lang="en-GB" dirty="0"/>
              <a:t>Feedwater pump data</a:t>
            </a:r>
          </a:p>
        </p:txBody>
      </p:sp>
      <p:sp>
        <p:nvSpPr>
          <p:cNvPr id="7" name="Content Placeholder 6">
            <a:extLst>
              <a:ext uri="{FF2B5EF4-FFF2-40B4-BE49-F238E27FC236}">
                <a16:creationId xmlns:a16="http://schemas.microsoft.com/office/drawing/2014/main" id="{DF434863-97AB-48EB-B581-E3D45F05C177}"/>
              </a:ext>
            </a:extLst>
          </p:cNvPr>
          <p:cNvSpPr>
            <a:spLocks noGrp="1"/>
          </p:cNvSpPr>
          <p:nvPr>
            <p:ph idx="1"/>
          </p:nvPr>
        </p:nvSpPr>
        <p:spPr/>
        <p:txBody>
          <a:bodyPr/>
          <a:lstStyle/>
          <a:p>
            <a:r>
              <a:rPr lang="en-GB" dirty="0"/>
              <a:t>Data originates from a feedwater pump at a Danish combined heat and power plant</a:t>
            </a:r>
          </a:p>
          <a:p>
            <a:r>
              <a:rPr lang="en-GB" dirty="0"/>
              <a:t>The pump had a leak which can be detected by a high difference in water temperatures between two adjacent compartments</a:t>
            </a:r>
          </a:p>
          <a:p>
            <a:r>
              <a:rPr lang="en-GB" dirty="0"/>
              <a:t>Suitable for SPC monitoring – the temperature difference seen below was discovered as a useful indicator of a leak by chance, and earlier approaches using multivariate SPC methods had been used up until that point. Therefore, we can use this to test out multivariate methods and confirm their findings using this temperature difference. </a:t>
            </a:r>
          </a:p>
        </p:txBody>
      </p:sp>
      <p:pic>
        <p:nvPicPr>
          <p:cNvPr id="2" name="Picture 2" descr="Henrik Hviid Hansen">
            <a:extLst>
              <a:ext uri="{FF2B5EF4-FFF2-40B4-BE49-F238E27FC236}">
                <a16:creationId xmlns:a16="http://schemas.microsoft.com/office/drawing/2014/main" id="{1A8A69AD-0304-7C8B-7DDA-FB0944DC24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3284" y="20250"/>
            <a:ext cx="1185806" cy="15786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86372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3853-B830-FAAB-3BA9-B146691A9170}"/>
              </a:ext>
            </a:extLst>
          </p:cNvPr>
          <p:cNvSpPr>
            <a:spLocks noGrp="1"/>
          </p:cNvSpPr>
          <p:nvPr>
            <p:ph type="title"/>
          </p:nvPr>
        </p:nvSpPr>
        <p:spPr>
          <a:xfrm>
            <a:off x="575925" y="336403"/>
            <a:ext cx="11038563" cy="767900"/>
          </a:xfrm>
        </p:spPr>
        <p:txBody>
          <a:bodyPr anchor="t">
            <a:normAutofit/>
          </a:bodyPr>
          <a:lstStyle/>
          <a:p>
            <a:r>
              <a:rPr lang="en-GB" dirty="0"/>
              <a:t>Multivariate PCA based method</a:t>
            </a:r>
          </a:p>
        </p:txBody>
      </p:sp>
      <p:sp>
        <p:nvSpPr>
          <p:cNvPr id="12" name="Content Placeholder 2">
            <a:extLst>
              <a:ext uri="{FF2B5EF4-FFF2-40B4-BE49-F238E27FC236}">
                <a16:creationId xmlns:a16="http://schemas.microsoft.com/office/drawing/2014/main" id="{FD9A8D97-DF87-AAB6-BD39-962FBD5EAF90}"/>
              </a:ext>
            </a:extLst>
          </p:cNvPr>
          <p:cNvSpPr>
            <a:spLocks noGrp="1"/>
          </p:cNvSpPr>
          <p:nvPr>
            <p:ph idx="1"/>
          </p:nvPr>
        </p:nvSpPr>
        <p:spPr>
          <a:xfrm>
            <a:off x="575925" y="1373068"/>
            <a:ext cx="5183325" cy="4559406"/>
          </a:xfrm>
        </p:spPr>
        <p:txBody>
          <a:bodyPr/>
          <a:lstStyle/>
          <a:p>
            <a:r>
              <a:rPr lang="en-US" dirty="0"/>
              <a:t>We have here used </a:t>
            </a:r>
            <a:r>
              <a:rPr lang="en-US" dirty="0" err="1"/>
              <a:t>Hotelling’s</a:t>
            </a:r>
            <a:r>
              <a:rPr lang="en-US" dirty="0"/>
              <a:t> T^2 and Q (SPE) with a prior PCA to reduce dimensionality (24 variables)</a:t>
            </a:r>
          </a:p>
          <a:p>
            <a:endParaRPr lang="en-US" dirty="0"/>
          </a:p>
          <a:p>
            <a:r>
              <a:rPr lang="en-US" dirty="0"/>
              <a:t>T^2 warns of deviations from the multivariate mean, whereas Q indicates datapoints that defy the correlation structure of the phase 1 data</a:t>
            </a:r>
          </a:p>
          <a:p>
            <a:endParaRPr lang="en-US" dirty="0"/>
          </a:p>
          <a:p>
            <a:r>
              <a:rPr lang="en-US" dirty="0"/>
              <a:t>We here see that the T^2 value spikes during phase 2, in which we know there was a leak. This shows that the method is able to detect the leak.</a:t>
            </a:r>
          </a:p>
        </p:txBody>
      </p:sp>
      <p:sp>
        <p:nvSpPr>
          <p:cNvPr id="14" name="Text Placeholder 3">
            <a:extLst>
              <a:ext uri="{FF2B5EF4-FFF2-40B4-BE49-F238E27FC236}">
                <a16:creationId xmlns:a16="http://schemas.microsoft.com/office/drawing/2014/main" id="{40D333F5-80D2-8E65-9EC2-2134B3F0316D}"/>
              </a:ext>
            </a:extLst>
          </p:cNvPr>
          <p:cNvSpPr>
            <a:spLocks noGrp="1"/>
          </p:cNvSpPr>
          <p:nvPr>
            <p:ph type="body" sz="quarter" idx="26"/>
          </p:nvPr>
        </p:nvSpPr>
        <p:spPr>
          <a:xfrm>
            <a:off x="998270" y="6081255"/>
            <a:ext cx="5327306" cy="489536"/>
          </a:xfrm>
        </p:spPr>
        <p:txBody>
          <a:bodyPr/>
          <a:lstStyle/>
          <a:p>
            <a:endParaRPr lang="en-US"/>
          </a:p>
        </p:txBody>
      </p:sp>
      <p:pic>
        <p:nvPicPr>
          <p:cNvPr id="7" name="Content Placeholder 6" descr="A graph of a diagram&#10;&#10;Description automatically generated with medium confidence">
            <a:extLst>
              <a:ext uri="{FF2B5EF4-FFF2-40B4-BE49-F238E27FC236}">
                <a16:creationId xmlns:a16="http://schemas.microsoft.com/office/drawing/2014/main" id="{0A951E57-D539-95B3-3C6B-918F2108B3E8}"/>
              </a:ext>
            </a:extLst>
          </p:cNvPr>
          <p:cNvPicPr>
            <a:picLocks noGrp="1" noChangeAspect="1"/>
          </p:cNvPicPr>
          <p:nvPr>
            <p:ph type="pic" sz="quarter" idx="33"/>
          </p:nvPr>
        </p:nvPicPr>
        <p:blipFill>
          <a:blip r:embed="rId2">
            <a:extLst>
              <a:ext uri="{28A0092B-C50C-407E-A947-70E740481C1C}">
                <a14:useLocalDpi xmlns:a14="http://schemas.microsoft.com/office/drawing/2010/main" val="0"/>
              </a:ext>
            </a:extLst>
          </a:blip>
          <a:stretch/>
        </p:blipFill>
        <p:spPr>
          <a:xfrm>
            <a:off x="6152798" y="1577341"/>
            <a:ext cx="6037614" cy="4150859"/>
          </a:xfrm>
          <a:noFill/>
        </p:spPr>
      </p:pic>
      <p:sp>
        <p:nvSpPr>
          <p:cNvPr id="16" name="Date Placeholder 5">
            <a:extLst>
              <a:ext uri="{FF2B5EF4-FFF2-40B4-BE49-F238E27FC236}">
                <a16:creationId xmlns:a16="http://schemas.microsoft.com/office/drawing/2014/main" id="{2CFFDF68-C461-B241-0777-97C232D020DD}"/>
              </a:ext>
            </a:extLst>
          </p:cNvPr>
          <p:cNvSpPr>
            <a:spLocks noGrp="1"/>
          </p:cNvSpPr>
          <p:nvPr>
            <p:ph type="dt" sz="half" idx="34"/>
          </p:nvPr>
        </p:nvSpPr>
        <p:spPr>
          <a:xfrm>
            <a:off x="9008427" y="6407861"/>
            <a:ext cx="1048663" cy="163208"/>
          </a:xfrm>
        </p:spPr>
        <p:txBody>
          <a:bodyPr/>
          <a:lstStyle/>
          <a:p>
            <a:pPr defTabSz="829314" fontAlgn="auto">
              <a:lnSpc>
                <a:spcPct val="95000"/>
              </a:lnSpc>
              <a:spcBef>
                <a:spcPts val="0"/>
              </a:spcBef>
              <a:spcAft>
                <a:spcPts val="0"/>
              </a:spcAft>
            </a:pPr>
            <a:endParaRPr lang="en-GB">
              <a:solidFill>
                <a:srgbClr val="3B4956"/>
              </a:solidFill>
              <a:latin typeface="Orsted Sans Office"/>
              <a:ea typeface="+mn-ea"/>
            </a:endParaRPr>
          </a:p>
        </p:txBody>
      </p:sp>
      <p:pic>
        <p:nvPicPr>
          <p:cNvPr id="11" name="Picture 10">
            <a:extLst>
              <a:ext uri="{FF2B5EF4-FFF2-40B4-BE49-F238E27FC236}">
                <a16:creationId xmlns:a16="http://schemas.microsoft.com/office/drawing/2014/main" id="{DC35B6F9-B1AF-8695-B583-4BA2A7FFBFC1}"/>
              </a:ext>
            </a:extLst>
          </p:cNvPr>
          <p:cNvPicPr>
            <a:picLocks noChangeAspect="1"/>
          </p:cNvPicPr>
          <p:nvPr/>
        </p:nvPicPr>
        <p:blipFill>
          <a:blip r:embed="rId3"/>
          <a:stretch>
            <a:fillRect/>
          </a:stretch>
        </p:blipFill>
        <p:spPr>
          <a:xfrm>
            <a:off x="230370" y="3798770"/>
            <a:ext cx="6095206" cy="1686162"/>
          </a:xfrm>
          <a:prstGeom prst="rect">
            <a:avLst/>
          </a:prstGeom>
        </p:spPr>
      </p:pic>
      <p:pic>
        <p:nvPicPr>
          <p:cNvPr id="3" name="Picture 2" descr="Henrik Hviid Hansen">
            <a:extLst>
              <a:ext uri="{FF2B5EF4-FFF2-40B4-BE49-F238E27FC236}">
                <a16:creationId xmlns:a16="http://schemas.microsoft.com/office/drawing/2014/main" id="{4E47D6B1-5710-37D8-3D01-AE02A5768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3284" y="20250"/>
            <a:ext cx="1185806" cy="157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82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bubble chart&#10;&#10;Description automatically generated">
            <a:extLst>
              <a:ext uri="{FF2B5EF4-FFF2-40B4-BE49-F238E27FC236}">
                <a16:creationId xmlns:a16="http://schemas.microsoft.com/office/drawing/2014/main" id="{E9B4305C-1624-5C4D-A125-C6740F8AFCC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686500" y="1413042"/>
            <a:ext cx="5688632" cy="3024335"/>
          </a:xfrm>
          <a:prstGeom prst="rect">
            <a:avLst/>
          </a:prstGeom>
        </p:spPr>
      </p:pic>
      <p:sp>
        <p:nvSpPr>
          <p:cNvPr id="2" name="Title 1">
            <a:extLst>
              <a:ext uri="{FF2B5EF4-FFF2-40B4-BE49-F238E27FC236}">
                <a16:creationId xmlns:a16="http://schemas.microsoft.com/office/drawing/2014/main" id="{F0A0DCE6-AE35-F741-9DB1-B4B780DD1B1E}"/>
              </a:ext>
            </a:extLst>
          </p:cNvPr>
          <p:cNvSpPr>
            <a:spLocks noGrp="1"/>
          </p:cNvSpPr>
          <p:nvPr>
            <p:ph type="title"/>
          </p:nvPr>
        </p:nvSpPr>
        <p:spPr/>
        <p:txBody>
          <a:bodyPr/>
          <a:lstStyle/>
          <a:p>
            <a:r>
              <a:rPr lang="en-US" dirty="0"/>
              <a:t>Autoencoders: Overview</a:t>
            </a:r>
          </a:p>
        </p:txBody>
      </p:sp>
      <p:sp>
        <p:nvSpPr>
          <p:cNvPr id="3" name="Content Placeholder 2">
            <a:extLst>
              <a:ext uri="{FF2B5EF4-FFF2-40B4-BE49-F238E27FC236}">
                <a16:creationId xmlns:a16="http://schemas.microsoft.com/office/drawing/2014/main" id="{724D77DB-8662-0842-BE25-1BA640BA3D6C}"/>
              </a:ext>
            </a:extLst>
          </p:cNvPr>
          <p:cNvSpPr>
            <a:spLocks noGrp="1"/>
          </p:cNvSpPr>
          <p:nvPr>
            <p:ph idx="1"/>
          </p:nvPr>
        </p:nvSpPr>
        <p:spPr>
          <a:xfrm>
            <a:off x="1334801" y="1772816"/>
            <a:ext cx="4248472" cy="2031325"/>
          </a:xfrm>
        </p:spPr>
        <p:txBody>
          <a:bodyPr/>
          <a:lstStyle/>
          <a:p>
            <a:pPr marL="0" indent="0">
              <a:buNone/>
            </a:pPr>
            <a:r>
              <a:rPr lang="en-US" dirty="0"/>
              <a:t>An autoencoder (AE) is a neural network composed of two parts: </a:t>
            </a:r>
          </a:p>
          <a:p>
            <a:r>
              <a:rPr lang="en-US" dirty="0"/>
              <a:t>An encoder network that map the input data into a low-dimensional representation (bottleneck).</a:t>
            </a:r>
          </a:p>
          <a:p>
            <a:r>
              <a:rPr lang="en-US" dirty="0"/>
              <a:t>A decoder network that tries to reconstruct the input data.</a:t>
            </a:r>
          </a:p>
          <a:p>
            <a:pPr marL="0" indent="0">
              <a:buNone/>
            </a:pPr>
            <a:endParaRPr lang="en-US" dirty="0"/>
          </a:p>
        </p:txBody>
      </p:sp>
      <p:sp>
        <p:nvSpPr>
          <p:cNvPr id="4" name="Slide Number Placeholder 3">
            <a:extLst>
              <a:ext uri="{FF2B5EF4-FFF2-40B4-BE49-F238E27FC236}">
                <a16:creationId xmlns:a16="http://schemas.microsoft.com/office/drawing/2014/main" id="{DCD21981-23DE-4647-897D-FFC1BFF41629}"/>
              </a:ext>
            </a:extLst>
          </p:cNvPr>
          <p:cNvSpPr>
            <a:spLocks noGrp="1"/>
          </p:cNvSpPr>
          <p:nvPr>
            <p:ph type="sldNum" sz="quarter" idx="11"/>
          </p:nvPr>
        </p:nvSpPr>
        <p:spPr/>
        <p:txBody>
          <a:bodyPr/>
          <a:lstStyle/>
          <a:p>
            <a:fld id="{103EA872-A674-449B-A120-B97244F8E91D}" type="slidenum">
              <a:rPr lang="en-GB" smtClean="0"/>
              <a:pPr/>
              <a:t>12</a:t>
            </a:fld>
            <a:endParaRPr lang="en-GB" dirty="0"/>
          </a:p>
        </p:txBody>
      </p:sp>
      <p:sp>
        <p:nvSpPr>
          <p:cNvPr id="7" name="TextBox 6">
            <a:extLst>
              <a:ext uri="{FF2B5EF4-FFF2-40B4-BE49-F238E27FC236}">
                <a16:creationId xmlns:a16="http://schemas.microsoft.com/office/drawing/2014/main" id="{8856F4CC-2A40-5FF7-8160-E4B166DD14B8}"/>
              </a:ext>
            </a:extLst>
          </p:cNvPr>
          <p:cNvSpPr txBox="1"/>
          <p:nvPr/>
        </p:nvSpPr>
        <p:spPr>
          <a:xfrm>
            <a:off x="1321059" y="4437377"/>
            <a:ext cx="9937104" cy="2031325"/>
          </a:xfrm>
          <a:prstGeom prst="rect">
            <a:avLst/>
          </a:prstGeom>
          <a:noFill/>
        </p:spPr>
        <p:txBody>
          <a:bodyPr wrap="square">
            <a:spAutoFit/>
          </a:bodyPr>
          <a:lstStyle/>
          <a:p>
            <a:pPr marL="0" indent="0">
              <a:buNone/>
            </a:pPr>
            <a:r>
              <a:rPr lang="en-US" sz="1800" dirty="0">
                <a:latin typeface="+mn-lt"/>
              </a:rPr>
              <a:t>In the current implementation, it is possible to use two types of AEs to perform fault detection and diagnosis:</a:t>
            </a:r>
          </a:p>
          <a:p>
            <a:pPr marL="342900" indent="-342900">
              <a:buFont typeface="+mj-lt"/>
              <a:buAutoNum type="arabicPeriod"/>
            </a:pPr>
            <a:r>
              <a:rPr lang="en-US" sz="1800" b="1" dirty="0">
                <a:latin typeface="+mn-lt"/>
              </a:rPr>
              <a:t>Orthogonal AE (OAE)</a:t>
            </a:r>
            <a:r>
              <a:rPr lang="en-US" sz="1800" dirty="0">
                <a:latin typeface="+mn-lt"/>
              </a:rPr>
              <a:t>: a regular AE that impose an orthogonal regularization to obtain uncorrelated features in the bottleneck.</a:t>
            </a:r>
          </a:p>
          <a:p>
            <a:pPr marL="342900" indent="-342900">
              <a:buFont typeface="+mj-lt"/>
              <a:buAutoNum type="arabicPeriod"/>
            </a:pPr>
            <a:r>
              <a:rPr lang="en-US" sz="1800" b="1" dirty="0">
                <a:latin typeface="+mn-lt"/>
              </a:rPr>
              <a:t>Variational AE (VAE)</a:t>
            </a:r>
            <a:r>
              <a:rPr lang="en-US" sz="1800" dirty="0">
                <a:latin typeface="+mn-lt"/>
              </a:rPr>
              <a:t>: aim to learn a probabilistic model of the data, modeling the distribution in the latent space with a mean and log-variance for each data point. </a:t>
            </a:r>
          </a:p>
        </p:txBody>
      </p:sp>
      <p:pic>
        <p:nvPicPr>
          <p:cNvPr id="5" name="Picture 4" descr="Davide Cacciarelli">
            <a:extLst>
              <a:ext uri="{FF2B5EF4-FFF2-40B4-BE49-F238E27FC236}">
                <a16:creationId xmlns:a16="http://schemas.microsoft.com/office/drawing/2014/main" id="{8C516A58-ADF2-2008-93D5-8ED657B98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882" y="0"/>
            <a:ext cx="1361135" cy="136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053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604C-627D-82EE-154F-E3FBE11DFF71}"/>
              </a:ext>
            </a:extLst>
          </p:cNvPr>
          <p:cNvSpPr>
            <a:spLocks noGrp="1"/>
          </p:cNvSpPr>
          <p:nvPr>
            <p:ph type="title"/>
          </p:nvPr>
        </p:nvSpPr>
        <p:spPr/>
        <p:txBody>
          <a:bodyPr/>
          <a:lstStyle/>
          <a:p>
            <a:r>
              <a:rPr lang="en-US" dirty="0"/>
              <a:t>Phase I (training)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7BD2F6A-0A96-0373-32B1-9AA71497343D}"/>
                  </a:ext>
                </a:extLst>
              </p:cNvPr>
              <p:cNvSpPr>
                <a:spLocks noGrp="1"/>
              </p:cNvSpPr>
              <p:nvPr>
                <p:ph idx="1"/>
              </p:nvPr>
            </p:nvSpPr>
            <p:spPr/>
            <p:txBody>
              <a:bodyPr/>
              <a:lstStyle/>
              <a:p>
                <a:pPr marL="0" indent="0">
                  <a:buNone/>
                </a:pPr>
                <a:r>
                  <a:rPr lang="en-GB" dirty="0">
                    <a:solidFill>
                      <a:schemeClr val="tx1"/>
                    </a:solidFill>
                    <a:effectLst/>
                    <a:latin typeface="JetBrains Mono"/>
                  </a:rPr>
                  <a:t># Initialize the class by specifying the false alarm rate (</a:t>
                </a:r>
                <a14:m>
                  <m:oMath xmlns:m="http://schemas.openxmlformats.org/officeDocument/2006/math">
                    <m:r>
                      <a:rPr lang="da-DK" b="0" i="1" smtClean="0">
                        <a:solidFill>
                          <a:schemeClr val="tx1"/>
                        </a:solidFill>
                        <a:effectLst/>
                        <a:latin typeface="Cambria Math" panose="02040503050406030204" pitchFamily="18" charset="0"/>
                      </a:rPr>
                      <m:t>𝛼</m:t>
                    </m:r>
                  </m:oMath>
                </a14:m>
                <a:r>
                  <a:rPr lang="en-GB" dirty="0">
                    <a:solidFill>
                      <a:schemeClr val="tx1"/>
                    </a:solidFill>
                    <a:effectLst/>
                    <a:latin typeface="JetBrains Mono"/>
                  </a:rPr>
                  <a:t>)</a:t>
                </a:r>
              </a:p>
              <a:p>
                <a:pPr marL="0" indent="0">
                  <a:buNone/>
                </a:pPr>
                <a:r>
                  <a:rPr lang="en-GB" dirty="0">
                    <a:solidFill>
                      <a:schemeClr val="accent2"/>
                    </a:solidFill>
                    <a:effectLst/>
                    <a:latin typeface="JetBrains Mono"/>
                  </a:rPr>
                  <a:t>SPC = </a:t>
                </a:r>
                <a:r>
                  <a:rPr lang="en-GB" dirty="0" err="1">
                    <a:solidFill>
                      <a:schemeClr val="accent2"/>
                    </a:solidFill>
                    <a:effectLst/>
                    <a:latin typeface="JetBrains Mono"/>
                  </a:rPr>
                  <a:t>ProcessMonitoring</a:t>
                </a:r>
                <a:r>
                  <a:rPr lang="en-GB" dirty="0">
                    <a:solidFill>
                      <a:schemeClr val="accent2"/>
                    </a:solidFill>
                    <a:effectLst/>
                    <a:latin typeface="JetBrains Mono"/>
                  </a:rPr>
                  <a:t>(alpha=0.05)</a:t>
                </a:r>
              </a:p>
              <a:p>
                <a:pPr marL="0" indent="0">
                  <a:buNone/>
                </a:pPr>
                <a:endParaRPr lang="en-GB" dirty="0">
                  <a:solidFill>
                    <a:schemeClr val="accent2"/>
                  </a:solidFill>
                  <a:effectLst/>
                  <a:latin typeface="JetBrains Mono"/>
                </a:endParaRPr>
              </a:p>
              <a:p>
                <a:pPr marL="0" indent="0">
                  <a:buNone/>
                </a:pPr>
                <a:r>
                  <a:rPr lang="en-GB" dirty="0">
                    <a:latin typeface="JetBrains Mono"/>
                  </a:rPr>
                  <a:t># Fit the model</a:t>
                </a:r>
                <a:endParaRPr lang="en-GB" dirty="0">
                  <a:effectLst/>
                  <a:latin typeface="JetBrains Mono"/>
                </a:endParaRPr>
              </a:p>
              <a:p>
                <a:pPr marL="0" indent="0">
                  <a:buNone/>
                </a:pPr>
                <a:r>
                  <a:rPr lang="en-GB" dirty="0" err="1">
                    <a:solidFill>
                      <a:schemeClr val="accent2"/>
                    </a:solidFill>
                    <a:effectLst/>
                    <a:latin typeface="JetBrains Mono"/>
                  </a:rPr>
                  <a:t>SPC.fit</a:t>
                </a:r>
                <a:r>
                  <a:rPr lang="en-GB" dirty="0">
                    <a:solidFill>
                      <a:schemeClr val="accent2"/>
                    </a:solidFill>
                    <a:effectLst/>
                    <a:latin typeface="JetBrains Mono"/>
                  </a:rPr>
                  <a:t>(data=</a:t>
                </a:r>
                <a:r>
                  <a:rPr lang="en-GB" dirty="0" err="1">
                    <a:solidFill>
                      <a:schemeClr val="accent2"/>
                    </a:solidFill>
                    <a:effectLst/>
                    <a:latin typeface="JetBrains Mono"/>
                  </a:rPr>
                  <a:t>training_data</a:t>
                </a:r>
                <a:r>
                  <a:rPr lang="en-GB" dirty="0">
                    <a:solidFill>
                      <a:schemeClr val="accent2"/>
                    </a:solidFill>
                    <a:effectLst/>
                    <a:latin typeface="JetBrains Mono"/>
                  </a:rPr>
                  <a:t>,  </a:t>
                </a:r>
                <a:r>
                  <a:rPr lang="en-GB" dirty="0">
                    <a:effectLst/>
                    <a:latin typeface="JetBrains Mono"/>
                  </a:rPr>
                  <a:t># phase I data</a:t>
                </a:r>
                <a:endParaRPr lang="en-GB" dirty="0">
                  <a:solidFill>
                    <a:schemeClr val="accent2"/>
                  </a:solidFill>
                  <a:effectLst/>
                  <a:latin typeface="JetBrains Mono"/>
                </a:endParaRPr>
              </a:p>
              <a:p>
                <a:pPr marL="0" indent="0">
                  <a:buNone/>
                </a:pPr>
                <a:r>
                  <a:rPr lang="en-GB" dirty="0">
                    <a:solidFill>
                      <a:schemeClr val="accent2"/>
                    </a:solidFill>
                    <a:effectLst/>
                    <a:latin typeface="JetBrains Mono"/>
                  </a:rPr>
                  <a:t>             </a:t>
                </a:r>
                <a:r>
                  <a:rPr lang="en-GB" dirty="0" err="1">
                    <a:solidFill>
                      <a:schemeClr val="accent2"/>
                    </a:solidFill>
                    <a:effectLst/>
                    <a:latin typeface="JetBrains Mono"/>
                  </a:rPr>
                  <a:t>encoding_layers</a:t>
                </a:r>
                <a:r>
                  <a:rPr lang="en-GB" dirty="0">
                    <a:solidFill>
                      <a:schemeClr val="accent2"/>
                    </a:solidFill>
                    <a:effectLst/>
                    <a:latin typeface="JetBrains Mono"/>
                  </a:rPr>
                  <a:t>=[33, 10],  </a:t>
                </a:r>
                <a:r>
                  <a:rPr lang="en-GB" dirty="0">
                    <a:solidFill>
                      <a:schemeClr val="accent2"/>
                    </a:solidFill>
                    <a:latin typeface="JetBrains Mono"/>
                  </a:rPr>
                  <a:t> </a:t>
                </a:r>
                <a:r>
                  <a:rPr lang="en-GB" dirty="0">
                    <a:latin typeface="JetBrains Mono"/>
                  </a:rPr>
                  <a:t># list of layers dimensions (first is input dimensionality)</a:t>
                </a:r>
                <a:endParaRPr lang="en-GB" dirty="0">
                  <a:solidFill>
                    <a:schemeClr val="accent2"/>
                  </a:solidFill>
                  <a:effectLst/>
                  <a:latin typeface="JetBrains Mono"/>
                </a:endParaRPr>
              </a:p>
              <a:p>
                <a:pPr marL="0" indent="0">
                  <a:buNone/>
                </a:pPr>
                <a:r>
                  <a:rPr lang="en-GB" dirty="0">
                    <a:solidFill>
                      <a:schemeClr val="accent2"/>
                    </a:solidFill>
                    <a:effectLst/>
                    <a:latin typeface="JetBrains Mono"/>
                  </a:rPr>
                  <a:t>             </a:t>
                </a:r>
                <a:r>
                  <a:rPr lang="en-GB" dirty="0" err="1">
                    <a:solidFill>
                      <a:schemeClr val="accent2"/>
                    </a:solidFill>
                    <a:effectLst/>
                    <a:latin typeface="JetBrains Mono"/>
                  </a:rPr>
                  <a:t>orthogonality_regularization</a:t>
                </a:r>
                <a:r>
                  <a:rPr lang="en-GB" dirty="0">
                    <a:solidFill>
                      <a:schemeClr val="accent2"/>
                    </a:solidFill>
                    <a:effectLst/>
                    <a:latin typeface="JetBrains Mono"/>
                  </a:rPr>
                  <a:t>=1,  </a:t>
                </a:r>
                <a:r>
                  <a:rPr lang="en-GB" dirty="0">
                    <a:effectLst/>
                    <a:latin typeface="JetBrains Mono"/>
                  </a:rPr>
                  <a:t># amount of regularization to impose</a:t>
                </a:r>
              </a:p>
              <a:p>
                <a:pPr marL="0" indent="0">
                  <a:buNone/>
                </a:pPr>
                <a:r>
                  <a:rPr lang="en-GB" dirty="0">
                    <a:solidFill>
                      <a:schemeClr val="accent2"/>
                    </a:solidFill>
                    <a:latin typeface="JetBrains Mono"/>
                  </a:rPr>
                  <a:t>             </a:t>
                </a:r>
                <a:r>
                  <a:rPr lang="en-GB" dirty="0">
                    <a:solidFill>
                      <a:schemeClr val="accent2"/>
                    </a:solidFill>
                    <a:effectLst/>
                    <a:latin typeface="JetBrains Mono"/>
                  </a:rPr>
                  <a:t>norm="l2",  </a:t>
                </a:r>
                <a:r>
                  <a:rPr lang="en-GB" dirty="0">
                    <a:effectLst/>
                    <a:latin typeface="JetBrains Mono"/>
                  </a:rPr>
                  <a:t># types of norm for the regularization (either “</a:t>
                </a:r>
                <a:r>
                  <a:rPr lang="en-GB" dirty="0" err="1">
                    <a:latin typeface="JetBrains Mono"/>
                  </a:rPr>
                  <a:t>F</a:t>
                </a:r>
                <a:r>
                  <a:rPr lang="en-GB" dirty="0" err="1">
                    <a:effectLst/>
                    <a:latin typeface="JetBrains Mono"/>
                  </a:rPr>
                  <a:t>robenius</a:t>
                </a:r>
                <a:r>
                  <a:rPr lang="en-GB" dirty="0">
                    <a:latin typeface="JetBrains Mono"/>
                  </a:rPr>
                  <a:t>” or “l2”)</a:t>
                </a:r>
                <a:br>
                  <a:rPr lang="en-GB" dirty="0">
                    <a:solidFill>
                      <a:schemeClr val="accent2"/>
                    </a:solidFill>
                    <a:effectLst/>
                    <a:latin typeface="JetBrains Mono"/>
                  </a:rPr>
                </a:br>
                <a:r>
                  <a:rPr lang="en-GB" dirty="0">
                    <a:solidFill>
                      <a:schemeClr val="accent2"/>
                    </a:solidFill>
                    <a:effectLst/>
                    <a:latin typeface="JetBrains Mono"/>
                  </a:rPr>
                  <a:t>             </a:t>
                </a:r>
                <a:r>
                  <a:rPr lang="en-GB" dirty="0" err="1">
                    <a:solidFill>
                      <a:schemeClr val="accent2"/>
                    </a:solidFill>
                    <a:effectLst/>
                    <a:latin typeface="JetBrains Mono"/>
                  </a:rPr>
                  <a:t>nr_epochs</a:t>
                </a:r>
                <a:r>
                  <a:rPr lang="en-GB" dirty="0">
                    <a:solidFill>
                      <a:schemeClr val="accent2"/>
                    </a:solidFill>
                    <a:effectLst/>
                    <a:latin typeface="JetBrains Mono"/>
                  </a:rPr>
                  <a:t>=1000, patience=10, </a:t>
                </a:r>
                <a:r>
                  <a:rPr lang="en-GB" dirty="0" err="1">
                    <a:solidFill>
                      <a:schemeClr val="accent2"/>
                    </a:solidFill>
                    <a:effectLst/>
                    <a:latin typeface="JetBrains Mono"/>
                  </a:rPr>
                  <a:t>batch_size</a:t>
                </a:r>
                <a:r>
                  <a:rPr lang="en-GB" dirty="0">
                    <a:solidFill>
                      <a:schemeClr val="accent2"/>
                    </a:solidFill>
                    <a:effectLst/>
                    <a:latin typeface="JetBrains Mono"/>
                  </a:rPr>
                  <a:t>=10, verbose=True)  </a:t>
                </a:r>
                <a:r>
                  <a:rPr lang="en-GB" dirty="0">
                    <a:effectLst/>
                    <a:latin typeface="JetBrains Mono"/>
                  </a:rPr>
                  <a:t># training details</a:t>
                </a:r>
              </a:p>
              <a:p>
                <a:pPr marL="0" indent="0">
                  <a:buNone/>
                </a:pPr>
                <a:endParaRPr lang="en-GB" dirty="0">
                  <a:latin typeface="JetBrains Mono"/>
                </a:endParaRPr>
              </a:p>
              <a:p>
                <a:pPr marL="0" indent="0">
                  <a:buNone/>
                </a:pPr>
                <a:r>
                  <a:rPr lang="en-GB" dirty="0">
                    <a:effectLst/>
                    <a:latin typeface="JetBrains Mono"/>
                  </a:rPr>
                  <a:t># Check correlation of the encoded representation</a:t>
                </a:r>
              </a:p>
              <a:p>
                <a:pPr marL="0" indent="0">
                  <a:buNone/>
                </a:pPr>
                <a:r>
                  <a:rPr lang="en-GB" dirty="0" err="1">
                    <a:solidFill>
                      <a:srgbClr val="2F3EEA"/>
                    </a:solidFill>
                    <a:effectLst/>
                    <a:latin typeface="JetBrains Mono"/>
                  </a:rPr>
                  <a:t>SPC.plot_correlation_matrix</a:t>
                </a:r>
                <a:r>
                  <a:rPr lang="en-GB" dirty="0">
                    <a:solidFill>
                      <a:srgbClr val="2F3EEA"/>
                    </a:solidFill>
                    <a:effectLst/>
                    <a:latin typeface="JetBrains Mono"/>
                  </a:rPr>
                  <a:t>()</a:t>
                </a:r>
              </a:p>
              <a:p>
                <a:pPr marL="0" indent="0">
                  <a:buNone/>
                </a:pPr>
                <a:endParaRPr lang="en-GB" dirty="0">
                  <a:effectLst/>
                  <a:latin typeface="JetBrains Mono"/>
                </a:endParaRPr>
              </a:p>
              <a:p>
                <a:pPr marL="0" indent="0">
                  <a:buNone/>
                </a:pPr>
                <a:endParaRPr lang="en-GB" dirty="0">
                  <a:effectLst/>
                  <a:latin typeface="JetBrains Mono"/>
                </a:endParaRPr>
              </a:p>
              <a:p>
                <a:pPr marL="0" indent="0">
                  <a:buNone/>
                </a:pPr>
                <a:endParaRPr lang="en-US" dirty="0"/>
              </a:p>
            </p:txBody>
          </p:sp>
        </mc:Choice>
        <mc:Fallback>
          <p:sp>
            <p:nvSpPr>
              <p:cNvPr id="3" name="Content Placeholder 2">
                <a:extLst>
                  <a:ext uri="{FF2B5EF4-FFF2-40B4-BE49-F238E27FC236}">
                    <a16:creationId xmlns:a16="http://schemas.microsoft.com/office/drawing/2014/main" id="{F7BD2F6A-0A96-0373-32B1-9AA71497343D}"/>
                  </a:ext>
                </a:extLst>
              </p:cNvPr>
              <p:cNvSpPr>
                <a:spLocks noGrp="1" noRot="1" noChangeAspect="1" noMove="1" noResize="1" noEditPoints="1" noAdjustHandles="1" noChangeArrowheads="1" noChangeShapeType="1" noTextEdit="1"/>
              </p:cNvSpPr>
              <p:nvPr>
                <p:ph idx="1"/>
              </p:nvPr>
            </p:nvSpPr>
            <p:spPr>
              <a:blipFill>
                <a:blip r:embed="rId2"/>
                <a:stretch>
                  <a:fillRect l="-1497" t="-1671"/>
                </a:stretch>
              </a:blipFill>
            </p:spPr>
            <p:txBody>
              <a:bodyPr/>
              <a:lstStyle/>
              <a:p>
                <a:r>
                  <a:rPr lang="en-DK">
                    <a:noFill/>
                  </a:rPr>
                  <a:t> </a:t>
                </a:r>
              </a:p>
            </p:txBody>
          </p:sp>
        </mc:Fallback>
      </mc:AlternateContent>
      <p:sp>
        <p:nvSpPr>
          <p:cNvPr id="4" name="Footer Placeholder 3">
            <a:extLst>
              <a:ext uri="{FF2B5EF4-FFF2-40B4-BE49-F238E27FC236}">
                <a16:creationId xmlns:a16="http://schemas.microsoft.com/office/drawing/2014/main" id="{80F0E19A-6780-C9EF-A58F-BFC872860F46}"/>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88DBFFB4-9C90-7594-9C39-8B5AD3345E47}"/>
              </a:ext>
            </a:extLst>
          </p:cNvPr>
          <p:cNvSpPr>
            <a:spLocks noGrp="1"/>
          </p:cNvSpPr>
          <p:nvPr>
            <p:ph type="sldNum" sz="quarter" idx="11"/>
          </p:nvPr>
        </p:nvSpPr>
        <p:spPr/>
        <p:txBody>
          <a:bodyPr/>
          <a:lstStyle/>
          <a:p>
            <a:fld id="{103EA872-A674-449B-A120-B97244F8E91D}" type="slidenum">
              <a:rPr lang="en-GB" smtClean="0"/>
              <a:pPr/>
              <a:t>13</a:t>
            </a:fld>
            <a:endParaRPr lang="en-GB" dirty="0"/>
          </a:p>
        </p:txBody>
      </p:sp>
      <p:pic>
        <p:nvPicPr>
          <p:cNvPr id="6" name="Picture 5" descr="Davide Cacciarelli">
            <a:extLst>
              <a:ext uri="{FF2B5EF4-FFF2-40B4-BE49-F238E27FC236}">
                <a16:creationId xmlns:a16="http://schemas.microsoft.com/office/drawing/2014/main" id="{F1440395-D04D-D024-86CD-659555650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882" y="0"/>
            <a:ext cx="1361135" cy="136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234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33531-97D7-3F95-057A-E05A5405EE99}"/>
              </a:ext>
            </a:extLst>
          </p:cNvPr>
          <p:cNvSpPr>
            <a:spLocks noGrp="1"/>
          </p:cNvSpPr>
          <p:nvPr>
            <p:ph type="title"/>
          </p:nvPr>
        </p:nvSpPr>
        <p:spPr/>
        <p:txBody>
          <a:bodyPr/>
          <a:lstStyle/>
          <a:p>
            <a:r>
              <a:rPr lang="en-US" dirty="0"/>
              <a:t>Phase II (inference)</a:t>
            </a:r>
          </a:p>
        </p:txBody>
      </p:sp>
      <p:sp>
        <p:nvSpPr>
          <p:cNvPr id="3" name="Content Placeholder 2">
            <a:extLst>
              <a:ext uri="{FF2B5EF4-FFF2-40B4-BE49-F238E27FC236}">
                <a16:creationId xmlns:a16="http://schemas.microsoft.com/office/drawing/2014/main" id="{2D031116-81A8-0D7C-9D43-01D91CDA2FA0}"/>
              </a:ext>
            </a:extLst>
          </p:cNvPr>
          <p:cNvSpPr>
            <a:spLocks noGrp="1"/>
          </p:cNvSpPr>
          <p:nvPr>
            <p:ph idx="1"/>
          </p:nvPr>
        </p:nvSpPr>
        <p:spPr>
          <a:xfrm>
            <a:off x="1774726" y="1556792"/>
            <a:ext cx="9312374" cy="4545578"/>
          </a:xfrm>
        </p:spPr>
        <p:txBody>
          <a:bodyPr/>
          <a:lstStyle/>
          <a:p>
            <a:pPr marL="0" indent="0">
              <a:buNone/>
            </a:pPr>
            <a:r>
              <a:rPr lang="en-GB" b="1" dirty="0">
                <a:effectLst/>
                <a:latin typeface="JetBrains Mono"/>
              </a:rPr>
              <a:t>Detection</a:t>
            </a:r>
          </a:p>
          <a:p>
            <a:pPr marL="0" indent="0">
              <a:buNone/>
            </a:pPr>
            <a:r>
              <a:rPr lang="en-GB" dirty="0">
                <a:effectLst/>
                <a:latin typeface="JetBrains Mono"/>
              </a:rPr>
              <a:t># Plot phase 2 control charts (you can also plot phase 1 by using </a:t>
            </a:r>
            <a:r>
              <a:rPr lang="en-GB" dirty="0">
                <a:solidFill>
                  <a:srgbClr val="2F3EEA"/>
                </a:solidFill>
                <a:effectLst/>
                <a:latin typeface="JetBrains Mono"/>
              </a:rPr>
              <a:t>SPC.plot_phase1(</a:t>
            </a:r>
            <a:r>
              <a:rPr lang="en-GB" dirty="0" err="1">
                <a:solidFill>
                  <a:srgbClr val="2F3EEA"/>
                </a:solidFill>
                <a:effectLst/>
                <a:latin typeface="JetBrains Mono"/>
              </a:rPr>
              <a:t>log_scale</a:t>
            </a:r>
            <a:r>
              <a:rPr lang="en-GB" dirty="0">
                <a:solidFill>
                  <a:srgbClr val="2F3EEA"/>
                </a:solidFill>
                <a:effectLst/>
                <a:latin typeface="JetBrains Mono"/>
              </a:rPr>
              <a:t>=True)</a:t>
            </a:r>
            <a:r>
              <a:rPr lang="en-GB" dirty="0">
                <a:effectLst/>
                <a:latin typeface="JetBrains Mono"/>
              </a:rPr>
              <a:t>)</a:t>
            </a:r>
            <a:br>
              <a:rPr lang="en-GB" dirty="0">
                <a:solidFill>
                  <a:srgbClr val="2F3EEA"/>
                </a:solidFill>
                <a:effectLst/>
                <a:latin typeface="JetBrains Mono"/>
              </a:rPr>
            </a:br>
            <a:r>
              <a:rPr lang="en-GB" dirty="0" err="1">
                <a:solidFill>
                  <a:srgbClr val="2F3EEA"/>
                </a:solidFill>
                <a:effectLst/>
                <a:latin typeface="JetBrains Mono"/>
              </a:rPr>
              <a:t>y_test_pred</a:t>
            </a:r>
            <a:r>
              <a:rPr lang="en-GB" dirty="0">
                <a:solidFill>
                  <a:srgbClr val="2F3EEA"/>
                </a:solidFill>
                <a:effectLst/>
                <a:latin typeface="JetBrains Mono"/>
              </a:rPr>
              <a:t> = SPC.plot_phase2(data=</a:t>
            </a:r>
            <a:r>
              <a:rPr lang="en-GB" dirty="0" err="1">
                <a:solidFill>
                  <a:srgbClr val="2F3EEA"/>
                </a:solidFill>
                <a:effectLst/>
                <a:latin typeface="JetBrains Mono"/>
              </a:rPr>
              <a:t>testing_data</a:t>
            </a:r>
            <a:r>
              <a:rPr lang="en-GB" dirty="0">
                <a:solidFill>
                  <a:srgbClr val="2F3EEA"/>
                </a:solidFill>
                <a:effectLst/>
                <a:latin typeface="JetBrains Mono"/>
              </a:rPr>
              <a:t>, </a:t>
            </a:r>
            <a:r>
              <a:rPr lang="en-GB" dirty="0" err="1">
                <a:solidFill>
                  <a:srgbClr val="2F3EEA"/>
                </a:solidFill>
                <a:effectLst/>
                <a:latin typeface="JetBrains Mono"/>
              </a:rPr>
              <a:t>log_scale</a:t>
            </a:r>
            <a:r>
              <a:rPr lang="en-GB" dirty="0">
                <a:solidFill>
                  <a:srgbClr val="2F3EEA"/>
                </a:solidFill>
                <a:effectLst/>
                <a:latin typeface="JetBrains Mono"/>
              </a:rPr>
              <a:t>=True)</a:t>
            </a:r>
          </a:p>
          <a:p>
            <a:pPr marL="0" indent="0">
              <a:buNone/>
            </a:pPr>
            <a:endParaRPr lang="en-GB" dirty="0">
              <a:solidFill>
                <a:srgbClr val="2F3EEA"/>
              </a:solidFill>
              <a:effectLst/>
              <a:latin typeface="JetBrains Mono"/>
            </a:endParaRPr>
          </a:p>
          <a:p>
            <a:pPr marL="0" indent="0">
              <a:buNone/>
            </a:pPr>
            <a:r>
              <a:rPr lang="en-GB" b="1" dirty="0">
                <a:latin typeface="JetBrains Mono"/>
              </a:rPr>
              <a:t>Diagnosis</a:t>
            </a:r>
            <a:endParaRPr lang="en-GB" dirty="0">
              <a:latin typeface="JetBrains Mono"/>
            </a:endParaRPr>
          </a:p>
          <a:p>
            <a:pPr marL="0" indent="0">
              <a:buNone/>
            </a:pPr>
            <a:r>
              <a:rPr lang="en-GB" dirty="0">
                <a:effectLst/>
                <a:latin typeface="JetBrains Mono"/>
              </a:rPr>
              <a:t># Select an out-of-control observation</a:t>
            </a:r>
          </a:p>
          <a:p>
            <a:pPr marL="0" indent="0">
              <a:buNone/>
            </a:pPr>
            <a:r>
              <a:rPr lang="en-GB" dirty="0" err="1">
                <a:solidFill>
                  <a:srgbClr val="2F3EEA"/>
                </a:solidFill>
                <a:effectLst/>
                <a:latin typeface="JetBrains Mono"/>
              </a:rPr>
              <a:t>out_of_control_obs</a:t>
            </a:r>
            <a:r>
              <a:rPr lang="en-GB" dirty="0">
                <a:solidFill>
                  <a:srgbClr val="2F3EEA"/>
                </a:solidFill>
                <a:effectLst/>
                <a:latin typeface="JetBrains Mono"/>
              </a:rPr>
              <a:t> = </a:t>
            </a:r>
            <a:r>
              <a:rPr lang="en-GB" dirty="0" err="1">
                <a:solidFill>
                  <a:srgbClr val="2F3EEA"/>
                </a:solidFill>
                <a:effectLst/>
                <a:latin typeface="JetBrains Mono"/>
              </a:rPr>
              <a:t>testing_data.iloc</a:t>
            </a:r>
            <a:r>
              <a:rPr lang="en-GB" dirty="0">
                <a:solidFill>
                  <a:srgbClr val="2F3EEA"/>
                </a:solidFill>
                <a:effectLst/>
                <a:latin typeface="JetBrains Mono"/>
              </a:rPr>
              <a:t>[161, :]</a:t>
            </a:r>
          </a:p>
          <a:p>
            <a:pPr marL="0" indent="0">
              <a:buNone/>
            </a:pPr>
            <a:endParaRPr lang="en-GB" dirty="0">
              <a:solidFill>
                <a:srgbClr val="A9B7C6"/>
              </a:solidFill>
              <a:latin typeface="JetBrains Mono"/>
            </a:endParaRPr>
          </a:p>
          <a:p>
            <a:pPr marL="0" indent="0">
              <a:buNone/>
            </a:pPr>
            <a:r>
              <a:rPr lang="en-GB" dirty="0">
                <a:effectLst/>
                <a:latin typeface="JetBrains Mono"/>
              </a:rPr>
              <a:t># Diagnosis on the T2 chart using integrated gradients (integral can be approximated with trapezoidal rule or monte </a:t>
            </a:r>
            <a:r>
              <a:rPr lang="en-GB" dirty="0" err="1">
                <a:effectLst/>
                <a:latin typeface="JetBrains Mono"/>
              </a:rPr>
              <a:t>carlo</a:t>
            </a:r>
            <a:r>
              <a:rPr lang="en-GB" dirty="0">
                <a:effectLst/>
                <a:latin typeface="JetBrains Mono"/>
              </a:rPr>
              <a:t>)</a:t>
            </a:r>
          </a:p>
          <a:p>
            <a:pPr marL="0" indent="0">
              <a:buNone/>
            </a:pPr>
            <a:r>
              <a:rPr lang="en-GB" dirty="0">
                <a:solidFill>
                  <a:srgbClr val="2F3EEA"/>
                </a:solidFill>
                <a:effectLst/>
                <a:latin typeface="JetBrains Mono"/>
              </a:rPr>
              <a:t>SPC.t2_contribution_plots(</a:t>
            </a:r>
            <a:r>
              <a:rPr lang="en-GB" dirty="0" err="1">
                <a:solidFill>
                  <a:srgbClr val="2F3EEA"/>
                </a:solidFill>
                <a:effectLst/>
                <a:latin typeface="JetBrains Mono"/>
              </a:rPr>
              <a:t>ooc_observation</a:t>
            </a:r>
            <a:r>
              <a:rPr lang="en-GB" dirty="0">
                <a:solidFill>
                  <a:srgbClr val="2F3EEA"/>
                </a:solidFill>
                <a:effectLst/>
                <a:latin typeface="JetBrains Mono"/>
              </a:rPr>
              <a:t>=</a:t>
            </a:r>
            <a:r>
              <a:rPr lang="en-GB" dirty="0" err="1">
                <a:solidFill>
                  <a:srgbClr val="2F3EEA"/>
                </a:solidFill>
                <a:effectLst/>
                <a:latin typeface="JetBrains Mono"/>
              </a:rPr>
              <a:t>out_of_control_obs</a:t>
            </a:r>
            <a:r>
              <a:rPr lang="en-GB" dirty="0">
                <a:solidFill>
                  <a:srgbClr val="2F3EEA"/>
                </a:solidFill>
                <a:effectLst/>
                <a:latin typeface="JetBrains Mono"/>
              </a:rPr>
              <a:t>, method="</a:t>
            </a:r>
            <a:r>
              <a:rPr lang="en-GB" dirty="0" err="1">
                <a:solidFill>
                  <a:srgbClr val="2F3EEA"/>
                </a:solidFill>
                <a:effectLst/>
                <a:latin typeface="JetBrains Mono"/>
              </a:rPr>
              <a:t>monte_carlo</a:t>
            </a:r>
            <a:r>
              <a:rPr lang="en-GB" dirty="0">
                <a:solidFill>
                  <a:srgbClr val="2F3EEA"/>
                </a:solidFill>
                <a:effectLst/>
                <a:latin typeface="JetBrains Mono"/>
              </a:rPr>
              <a:t>", samples=1000)</a:t>
            </a:r>
          </a:p>
          <a:p>
            <a:pPr marL="0" indent="0">
              <a:buNone/>
            </a:pPr>
            <a:endParaRPr lang="en-GB" dirty="0">
              <a:latin typeface="JetBrains Mono"/>
            </a:endParaRPr>
          </a:p>
          <a:p>
            <a:pPr marL="0" indent="0">
              <a:buNone/>
            </a:pPr>
            <a:r>
              <a:rPr lang="en-GB" dirty="0">
                <a:latin typeface="JetBrains Mono"/>
              </a:rPr>
              <a:t># Diagnosis using the residuals</a:t>
            </a:r>
            <a:endParaRPr lang="en-GB" dirty="0">
              <a:effectLst/>
              <a:latin typeface="JetBrains Mono"/>
            </a:endParaRPr>
          </a:p>
          <a:p>
            <a:pPr marL="0" indent="0">
              <a:buNone/>
            </a:pPr>
            <a:r>
              <a:rPr lang="en-GB" dirty="0" err="1">
                <a:solidFill>
                  <a:srgbClr val="2F3EEA"/>
                </a:solidFill>
                <a:effectLst/>
                <a:latin typeface="JetBrains Mono"/>
              </a:rPr>
              <a:t>SPC.spe_contribution_plots</a:t>
            </a:r>
            <a:r>
              <a:rPr lang="en-GB" dirty="0">
                <a:solidFill>
                  <a:srgbClr val="2F3EEA"/>
                </a:solidFill>
                <a:effectLst/>
                <a:latin typeface="JetBrains Mono"/>
              </a:rPr>
              <a:t>(</a:t>
            </a:r>
            <a:r>
              <a:rPr lang="en-GB" dirty="0" err="1">
                <a:solidFill>
                  <a:srgbClr val="2F3EEA"/>
                </a:solidFill>
                <a:effectLst/>
                <a:latin typeface="JetBrains Mono"/>
              </a:rPr>
              <a:t>out_of_control_obs</a:t>
            </a:r>
            <a:r>
              <a:rPr lang="en-GB" dirty="0">
                <a:solidFill>
                  <a:srgbClr val="2F3EEA"/>
                </a:solidFill>
                <a:effectLst/>
                <a:latin typeface="JetBrains Mono"/>
              </a:rPr>
              <a:t>)</a:t>
            </a:r>
          </a:p>
          <a:p>
            <a:pPr marL="0" indent="0">
              <a:buNone/>
            </a:pPr>
            <a:endParaRPr lang="en-GB" dirty="0">
              <a:latin typeface="JetBrains Mono"/>
            </a:endParaRPr>
          </a:p>
          <a:p>
            <a:pPr marL="0" indent="0">
              <a:buNone/>
            </a:pPr>
            <a:endParaRPr lang="en-GB" dirty="0">
              <a:effectLst/>
              <a:latin typeface="JetBrains Mono"/>
            </a:endParaRPr>
          </a:p>
          <a:p>
            <a:pPr marL="0" indent="0">
              <a:buNone/>
            </a:pPr>
            <a:endParaRPr lang="en-US" dirty="0">
              <a:solidFill>
                <a:srgbClr val="2F3EEA"/>
              </a:solidFill>
            </a:endParaRPr>
          </a:p>
        </p:txBody>
      </p:sp>
      <p:sp>
        <p:nvSpPr>
          <p:cNvPr id="4" name="Footer Placeholder 3">
            <a:extLst>
              <a:ext uri="{FF2B5EF4-FFF2-40B4-BE49-F238E27FC236}">
                <a16:creationId xmlns:a16="http://schemas.microsoft.com/office/drawing/2014/main" id="{12ED6E36-111A-5554-8A40-8749F6CAB53C}"/>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EB1E5D2E-5E01-A625-9D1F-048773F8772F}"/>
              </a:ext>
            </a:extLst>
          </p:cNvPr>
          <p:cNvSpPr>
            <a:spLocks noGrp="1"/>
          </p:cNvSpPr>
          <p:nvPr>
            <p:ph type="sldNum" sz="quarter" idx="11"/>
          </p:nvPr>
        </p:nvSpPr>
        <p:spPr/>
        <p:txBody>
          <a:bodyPr/>
          <a:lstStyle/>
          <a:p>
            <a:fld id="{103EA872-A674-449B-A120-B97244F8E91D}" type="slidenum">
              <a:rPr lang="en-GB" smtClean="0"/>
              <a:pPr/>
              <a:t>14</a:t>
            </a:fld>
            <a:endParaRPr lang="en-GB" dirty="0"/>
          </a:p>
        </p:txBody>
      </p:sp>
      <p:pic>
        <p:nvPicPr>
          <p:cNvPr id="6" name="Picture 5" descr="Davide Cacciarelli">
            <a:extLst>
              <a:ext uri="{FF2B5EF4-FFF2-40B4-BE49-F238E27FC236}">
                <a16:creationId xmlns:a16="http://schemas.microsoft.com/office/drawing/2014/main" id="{F41612FA-D9E1-2097-5E1E-33BC2A2C9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5882" y="0"/>
            <a:ext cx="1361135" cy="136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846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0D86F3-D188-09AB-774C-6B4A91736DD0}"/>
              </a:ext>
            </a:extLst>
          </p:cNvPr>
          <p:cNvPicPr>
            <a:picLocks noChangeAspect="1"/>
          </p:cNvPicPr>
          <p:nvPr/>
        </p:nvPicPr>
        <p:blipFill>
          <a:blip r:embed="rId2"/>
          <a:stretch>
            <a:fillRect/>
          </a:stretch>
        </p:blipFill>
        <p:spPr>
          <a:xfrm>
            <a:off x="3125382" y="1398842"/>
            <a:ext cx="5021067" cy="5021067"/>
          </a:xfrm>
          <a:prstGeom prst="rect">
            <a:avLst/>
          </a:prstGeom>
        </p:spPr>
      </p:pic>
      <p:sp>
        <p:nvSpPr>
          <p:cNvPr id="2" name="Title 1">
            <a:extLst>
              <a:ext uri="{FF2B5EF4-FFF2-40B4-BE49-F238E27FC236}">
                <a16:creationId xmlns:a16="http://schemas.microsoft.com/office/drawing/2014/main" id="{5A20FDCA-0070-F18A-E767-D8808ED0FCE4}"/>
              </a:ext>
            </a:extLst>
          </p:cNvPr>
          <p:cNvSpPr>
            <a:spLocks noGrp="1"/>
          </p:cNvSpPr>
          <p:nvPr>
            <p:ph type="title"/>
          </p:nvPr>
        </p:nvSpPr>
        <p:spPr/>
        <p:txBody>
          <a:bodyPr/>
          <a:lstStyle/>
          <a:p>
            <a:r>
              <a:rPr lang="en-US" dirty="0"/>
              <a:t>Plots obtained with the previous code</a:t>
            </a:r>
          </a:p>
        </p:txBody>
      </p:sp>
      <p:sp>
        <p:nvSpPr>
          <p:cNvPr id="4" name="Footer Placeholder 3">
            <a:extLst>
              <a:ext uri="{FF2B5EF4-FFF2-40B4-BE49-F238E27FC236}">
                <a16:creationId xmlns:a16="http://schemas.microsoft.com/office/drawing/2014/main" id="{F3C9FD3D-0708-6C2C-619F-A731AE15FED3}"/>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4428C9B2-5E9A-BBCA-7C0D-C8CE9F58DF1D}"/>
              </a:ext>
            </a:extLst>
          </p:cNvPr>
          <p:cNvSpPr>
            <a:spLocks noGrp="1"/>
          </p:cNvSpPr>
          <p:nvPr>
            <p:ph type="sldNum" sz="quarter" idx="11"/>
          </p:nvPr>
        </p:nvSpPr>
        <p:spPr/>
        <p:txBody>
          <a:bodyPr/>
          <a:lstStyle/>
          <a:p>
            <a:fld id="{103EA872-A674-449B-A120-B97244F8E91D}" type="slidenum">
              <a:rPr lang="en-GB" smtClean="0"/>
              <a:pPr/>
              <a:t>15</a:t>
            </a:fld>
            <a:endParaRPr lang="en-GB" dirty="0"/>
          </a:p>
        </p:txBody>
      </p:sp>
      <p:pic>
        <p:nvPicPr>
          <p:cNvPr id="6" name="Picture 5">
            <a:extLst>
              <a:ext uri="{FF2B5EF4-FFF2-40B4-BE49-F238E27FC236}">
                <a16:creationId xmlns:a16="http://schemas.microsoft.com/office/drawing/2014/main" id="{9CCDDAC6-2AB1-1170-D4AE-762022591FBE}"/>
              </a:ext>
            </a:extLst>
          </p:cNvPr>
          <p:cNvPicPr>
            <a:picLocks noChangeAspect="1"/>
          </p:cNvPicPr>
          <p:nvPr/>
        </p:nvPicPr>
        <p:blipFill rotWithShape="1">
          <a:blip r:embed="rId3"/>
          <a:srcRect l="9474" t="7088" r="9993" b="6149"/>
          <a:stretch/>
        </p:blipFill>
        <p:spPr>
          <a:xfrm>
            <a:off x="262558" y="1683473"/>
            <a:ext cx="3096344" cy="2501921"/>
          </a:xfrm>
          <a:prstGeom prst="rect">
            <a:avLst/>
          </a:prstGeom>
        </p:spPr>
      </p:pic>
      <p:pic>
        <p:nvPicPr>
          <p:cNvPr id="8" name="Picture 7">
            <a:extLst>
              <a:ext uri="{FF2B5EF4-FFF2-40B4-BE49-F238E27FC236}">
                <a16:creationId xmlns:a16="http://schemas.microsoft.com/office/drawing/2014/main" id="{D34EFC93-0F35-3F06-08FC-F1AD69BE6280}"/>
              </a:ext>
            </a:extLst>
          </p:cNvPr>
          <p:cNvPicPr>
            <a:picLocks noChangeAspect="1"/>
          </p:cNvPicPr>
          <p:nvPr/>
        </p:nvPicPr>
        <p:blipFill>
          <a:blip r:embed="rId4"/>
          <a:stretch>
            <a:fillRect/>
          </a:stretch>
        </p:blipFill>
        <p:spPr>
          <a:xfrm>
            <a:off x="8146450" y="1398843"/>
            <a:ext cx="3360000" cy="2520000"/>
          </a:xfrm>
          <a:prstGeom prst="rect">
            <a:avLst/>
          </a:prstGeom>
        </p:spPr>
      </p:pic>
      <p:pic>
        <p:nvPicPr>
          <p:cNvPr id="9" name="Picture 8">
            <a:extLst>
              <a:ext uri="{FF2B5EF4-FFF2-40B4-BE49-F238E27FC236}">
                <a16:creationId xmlns:a16="http://schemas.microsoft.com/office/drawing/2014/main" id="{2F295025-CA37-9361-3DE0-A90B29BDF653}"/>
              </a:ext>
            </a:extLst>
          </p:cNvPr>
          <p:cNvPicPr>
            <a:picLocks noChangeAspect="1"/>
          </p:cNvPicPr>
          <p:nvPr/>
        </p:nvPicPr>
        <p:blipFill>
          <a:blip r:embed="rId5"/>
          <a:stretch>
            <a:fillRect/>
          </a:stretch>
        </p:blipFill>
        <p:spPr>
          <a:xfrm>
            <a:off x="8146450" y="3918843"/>
            <a:ext cx="3360000" cy="2520000"/>
          </a:xfrm>
          <a:prstGeom prst="rect">
            <a:avLst/>
          </a:prstGeom>
        </p:spPr>
      </p:pic>
      <p:pic>
        <p:nvPicPr>
          <p:cNvPr id="3" name="Picture 2" descr="Davide Cacciarelli">
            <a:extLst>
              <a:ext uri="{FF2B5EF4-FFF2-40B4-BE49-F238E27FC236}">
                <a16:creationId xmlns:a16="http://schemas.microsoft.com/office/drawing/2014/main" id="{B7D8FD29-DC44-859E-C23C-91C4A68357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5882" y="0"/>
            <a:ext cx="1361135" cy="136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284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14CCDB-C532-CBF0-953A-83636CD49DA8}"/>
              </a:ext>
            </a:extLst>
          </p:cNvPr>
          <p:cNvSpPr>
            <a:spLocks noGrp="1"/>
          </p:cNvSpPr>
          <p:nvPr>
            <p:ph type="ftr" sz="quarter" idx="10"/>
          </p:nvPr>
        </p:nvSpPr>
        <p:spPr/>
        <p:txBody>
          <a:bodyPr/>
          <a:lstStyle/>
          <a:p>
            <a:endParaRPr lang="da-DK" dirty="0"/>
          </a:p>
        </p:txBody>
      </p:sp>
      <p:sp>
        <p:nvSpPr>
          <p:cNvPr id="3" name="Slide Number Placeholder 2">
            <a:extLst>
              <a:ext uri="{FF2B5EF4-FFF2-40B4-BE49-F238E27FC236}">
                <a16:creationId xmlns:a16="http://schemas.microsoft.com/office/drawing/2014/main" id="{16F9393D-1CC1-CAC9-A683-2DD03A3DBB1E}"/>
              </a:ext>
            </a:extLst>
          </p:cNvPr>
          <p:cNvSpPr>
            <a:spLocks noGrp="1"/>
          </p:cNvSpPr>
          <p:nvPr>
            <p:ph type="sldNum" sz="quarter" idx="11"/>
          </p:nvPr>
        </p:nvSpPr>
        <p:spPr/>
        <p:txBody>
          <a:bodyPr/>
          <a:lstStyle/>
          <a:p>
            <a:fld id="{103EA872-A674-449B-A120-B97244F8E91D}" type="slidenum">
              <a:rPr lang="da-DK" smtClean="0"/>
              <a:pPr/>
              <a:t>16</a:t>
            </a:fld>
            <a:endParaRPr lang="da-DK" dirty="0"/>
          </a:p>
        </p:txBody>
      </p:sp>
      <p:pic>
        <p:nvPicPr>
          <p:cNvPr id="4" name="Picture 3" descr="A screenshot of a computer&#10;&#10;Description automatically generated">
            <a:extLst>
              <a:ext uri="{FF2B5EF4-FFF2-40B4-BE49-F238E27FC236}">
                <a16:creationId xmlns:a16="http://schemas.microsoft.com/office/drawing/2014/main" id="{B25A04F0-A33A-4977-CAF1-BD44DE3A2D9F}"/>
              </a:ext>
            </a:extLst>
          </p:cNvPr>
          <p:cNvPicPr>
            <a:picLocks noChangeAspect="1"/>
          </p:cNvPicPr>
          <p:nvPr/>
        </p:nvPicPr>
        <p:blipFill rotWithShape="1">
          <a:blip r:embed="rId3">
            <a:extLst>
              <a:ext uri="{28A0092B-C50C-407E-A947-70E740481C1C}">
                <a14:useLocalDpi xmlns:a14="http://schemas.microsoft.com/office/drawing/2010/main" val="0"/>
              </a:ext>
            </a:extLst>
          </a:blip>
          <a:srcRect t="1704"/>
          <a:stretch/>
        </p:blipFill>
        <p:spPr>
          <a:xfrm>
            <a:off x="4295006" y="85303"/>
            <a:ext cx="5936665" cy="6455897"/>
          </a:xfrm>
          <a:prstGeom prst="rect">
            <a:avLst/>
          </a:prstGeom>
        </p:spPr>
      </p:pic>
      <p:sp>
        <p:nvSpPr>
          <p:cNvPr id="8" name="TextBox 7">
            <a:extLst>
              <a:ext uri="{FF2B5EF4-FFF2-40B4-BE49-F238E27FC236}">
                <a16:creationId xmlns:a16="http://schemas.microsoft.com/office/drawing/2014/main" id="{4051BC44-658D-1252-EE21-8F8FC8192F6E}"/>
              </a:ext>
            </a:extLst>
          </p:cNvPr>
          <p:cNvSpPr txBox="1"/>
          <p:nvPr/>
        </p:nvSpPr>
        <p:spPr>
          <a:xfrm>
            <a:off x="190550" y="1268760"/>
            <a:ext cx="3096344" cy="954107"/>
          </a:xfrm>
          <a:prstGeom prst="rect">
            <a:avLst/>
          </a:prstGeom>
          <a:noFill/>
        </p:spPr>
        <p:txBody>
          <a:bodyPr wrap="square">
            <a:spAutoFit/>
          </a:bodyPr>
          <a:lstStyle/>
          <a:p>
            <a:r>
              <a:rPr lang="en-GB" b="0" i="0" dirty="0">
                <a:effectLst/>
                <a:latin typeface="Roboto" panose="02000000000000000000" pitchFamily="2" charset="0"/>
              </a:rPr>
              <a:t>Based on:</a:t>
            </a:r>
          </a:p>
          <a:p>
            <a:r>
              <a:rPr lang="en-GB" b="0" i="0" dirty="0">
                <a:effectLst/>
                <a:latin typeface="Roboto" panose="02000000000000000000" pitchFamily="2" charset="0"/>
              </a:rPr>
              <a:t>E. </a:t>
            </a:r>
            <a:r>
              <a:rPr lang="en-GB" b="0" i="0" dirty="0" err="1">
                <a:effectLst/>
                <a:latin typeface="Roboto" panose="02000000000000000000" pitchFamily="2" charset="0"/>
              </a:rPr>
              <a:t>Vanhatalo</a:t>
            </a:r>
            <a:r>
              <a:rPr lang="en-GB" b="0" i="0" dirty="0">
                <a:effectLst/>
                <a:latin typeface="Roboto" panose="02000000000000000000" pitchFamily="2" charset="0"/>
              </a:rPr>
              <a:t>, M. </a:t>
            </a:r>
            <a:r>
              <a:rPr lang="en-GB" b="0" i="0" dirty="0" err="1">
                <a:effectLst/>
                <a:latin typeface="Roboto" panose="02000000000000000000" pitchFamily="2" charset="0"/>
              </a:rPr>
              <a:t>Kulahci</a:t>
            </a:r>
            <a:r>
              <a:rPr lang="en-GB" b="0" i="0" dirty="0">
                <a:effectLst/>
                <a:latin typeface="Roboto" panose="02000000000000000000" pitchFamily="2" charset="0"/>
              </a:rPr>
              <a:t> and B. Bergquist</a:t>
            </a:r>
            <a:endParaRPr lang="en-DK" dirty="0"/>
          </a:p>
        </p:txBody>
      </p:sp>
      <p:sp>
        <p:nvSpPr>
          <p:cNvPr id="9" name="TextBox 8">
            <a:extLst>
              <a:ext uri="{FF2B5EF4-FFF2-40B4-BE49-F238E27FC236}">
                <a16:creationId xmlns:a16="http://schemas.microsoft.com/office/drawing/2014/main" id="{587C3F58-864D-7000-95B6-53B885F843E1}"/>
              </a:ext>
            </a:extLst>
          </p:cNvPr>
          <p:cNvSpPr txBox="1"/>
          <p:nvPr/>
        </p:nvSpPr>
        <p:spPr>
          <a:xfrm>
            <a:off x="262558" y="2420888"/>
            <a:ext cx="4037452" cy="2328843"/>
          </a:xfrm>
          <a:prstGeom prst="rect">
            <a:avLst/>
          </a:prstGeom>
          <a:noFill/>
        </p:spPr>
        <p:txBody>
          <a:bodyPr wrap="none" lIns="0" tIns="0" rIns="0" bIns="0" rtlCol="0">
            <a:spAutoFit/>
          </a:bodyPr>
          <a:lstStyle/>
          <a:p>
            <a:pPr algn="l">
              <a:spcBef>
                <a:spcPts val="432"/>
              </a:spcBef>
            </a:pPr>
            <a:r>
              <a:rPr lang="en-DK" dirty="0">
                <a:latin typeface="+mn-lt"/>
              </a:rPr>
              <a:t>For each lag:</a:t>
            </a:r>
          </a:p>
          <a:p>
            <a:pPr marL="342900" indent="-342900" algn="l">
              <a:spcBef>
                <a:spcPts val="432"/>
              </a:spcBef>
              <a:buAutoNum type="arabicPeriod"/>
            </a:pPr>
            <a:r>
              <a:rPr lang="en-DK" dirty="0">
                <a:latin typeface="+mn-lt"/>
              </a:rPr>
              <a:t>Calculate Autocorrelation Matrix (ACM)</a:t>
            </a:r>
          </a:p>
          <a:p>
            <a:pPr marL="342900" indent="-342900" algn="l">
              <a:spcBef>
                <a:spcPts val="432"/>
              </a:spcBef>
              <a:buAutoNum type="arabicPeriod"/>
            </a:pPr>
            <a:r>
              <a:rPr lang="en-DK" dirty="0">
                <a:latin typeface="+mn-lt"/>
              </a:rPr>
              <a:t>Calculate Partial ACM</a:t>
            </a:r>
          </a:p>
          <a:p>
            <a:pPr marL="342900" indent="-342900" algn="l">
              <a:spcBef>
                <a:spcPts val="432"/>
              </a:spcBef>
              <a:buAutoNum type="arabicPeriod"/>
            </a:pPr>
            <a:r>
              <a:rPr lang="en-DK" dirty="0">
                <a:latin typeface="+mn-lt"/>
              </a:rPr>
              <a:t>Calculate eigenvectors &amp; values</a:t>
            </a:r>
          </a:p>
          <a:p>
            <a:pPr marL="342900" indent="-342900" algn="l">
              <a:spcBef>
                <a:spcPts val="432"/>
              </a:spcBef>
              <a:buAutoNum type="arabicPeriod"/>
            </a:pPr>
            <a:r>
              <a:rPr lang="en-DK" dirty="0">
                <a:latin typeface="+mn-lt"/>
              </a:rPr>
              <a:t>Look at the pattern over time</a:t>
            </a:r>
          </a:p>
          <a:p>
            <a:pPr marL="342900" indent="-342900" algn="l">
              <a:spcBef>
                <a:spcPts val="432"/>
              </a:spcBef>
              <a:buAutoNum type="arabicPeriod"/>
            </a:pPr>
            <a:r>
              <a:rPr lang="en-DK" dirty="0">
                <a:latin typeface="+mn-lt"/>
              </a:rPr>
              <a:t>Skree plots</a:t>
            </a:r>
          </a:p>
          <a:p>
            <a:pPr marL="342900" indent="-342900" algn="l">
              <a:spcBef>
                <a:spcPts val="432"/>
              </a:spcBef>
              <a:buAutoNum type="arabicPeriod"/>
            </a:pPr>
            <a:r>
              <a:rPr lang="en-DK" dirty="0">
                <a:latin typeface="+mn-lt"/>
              </a:rPr>
              <a:t>Investigate eigenvectors and coefficients</a:t>
            </a:r>
          </a:p>
          <a:p>
            <a:pPr marL="342900" indent="-342900" algn="l">
              <a:spcBef>
                <a:spcPts val="432"/>
              </a:spcBef>
              <a:buAutoNum type="arabicPeriod"/>
            </a:pPr>
            <a:endParaRPr lang="en-DK" dirty="0">
              <a:latin typeface="+mn-lt"/>
            </a:endParaRPr>
          </a:p>
        </p:txBody>
      </p:sp>
    </p:spTree>
    <p:extLst>
      <p:ext uri="{BB962C8B-B14F-4D97-AF65-F5344CB8AC3E}">
        <p14:creationId xmlns:p14="http://schemas.microsoft.com/office/powerpoint/2010/main" val="3853999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23A7C7-9E45-A470-3FA9-D72CCD6DE600}"/>
              </a:ext>
            </a:extLst>
          </p:cNvPr>
          <p:cNvSpPr>
            <a:spLocks noGrp="1"/>
          </p:cNvSpPr>
          <p:nvPr>
            <p:ph idx="1"/>
          </p:nvPr>
        </p:nvSpPr>
        <p:spPr/>
        <p:txBody>
          <a:bodyPr/>
          <a:lstStyle/>
          <a:p>
            <a:pPr marL="0" indent="0">
              <a:buNone/>
            </a:pPr>
            <a:r>
              <a:rPr lang="en-DK" dirty="0">
                <a:sym typeface="Wingdings" pitchFamily="2" charset="2"/>
              </a:rPr>
              <a:t> </a:t>
            </a:r>
            <a:endParaRPr lang="en-DK" dirty="0"/>
          </a:p>
        </p:txBody>
      </p:sp>
      <p:sp>
        <p:nvSpPr>
          <p:cNvPr id="4" name="Footer Placeholder 3">
            <a:extLst>
              <a:ext uri="{FF2B5EF4-FFF2-40B4-BE49-F238E27FC236}">
                <a16:creationId xmlns:a16="http://schemas.microsoft.com/office/drawing/2014/main" id="{87557372-83FD-036A-090B-1FC4D6602015}"/>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2474EC12-97A0-C614-ABC0-25BF0B7E8295}"/>
              </a:ext>
            </a:extLst>
          </p:cNvPr>
          <p:cNvSpPr>
            <a:spLocks noGrp="1"/>
          </p:cNvSpPr>
          <p:nvPr>
            <p:ph type="sldNum" sz="quarter" idx="11"/>
          </p:nvPr>
        </p:nvSpPr>
        <p:spPr/>
        <p:txBody>
          <a:bodyPr/>
          <a:lstStyle/>
          <a:p>
            <a:fld id="{103EA872-A674-449B-A120-B97244F8E91D}" type="slidenum">
              <a:rPr lang="da-DK" smtClean="0"/>
              <a:pPr/>
              <a:t>17</a:t>
            </a:fld>
            <a:endParaRPr lang="da-DK" dirty="0"/>
          </a:p>
        </p:txBody>
      </p:sp>
      <p:pic>
        <p:nvPicPr>
          <p:cNvPr id="16" name="Picture 15">
            <a:extLst>
              <a:ext uri="{FF2B5EF4-FFF2-40B4-BE49-F238E27FC236}">
                <a16:creationId xmlns:a16="http://schemas.microsoft.com/office/drawing/2014/main" id="{536EB4D1-F23B-DF19-B7F0-E1D2CE9C3567}"/>
              </a:ext>
            </a:extLst>
          </p:cNvPr>
          <p:cNvPicPr>
            <a:picLocks noChangeAspect="1"/>
          </p:cNvPicPr>
          <p:nvPr/>
        </p:nvPicPr>
        <p:blipFill>
          <a:blip r:embed="rId3"/>
          <a:stretch>
            <a:fillRect/>
          </a:stretch>
        </p:blipFill>
        <p:spPr>
          <a:xfrm>
            <a:off x="1621048" y="789821"/>
            <a:ext cx="9619730" cy="5278357"/>
          </a:xfrm>
          <a:prstGeom prst="rect">
            <a:avLst/>
          </a:prstGeom>
        </p:spPr>
      </p:pic>
    </p:spTree>
    <p:extLst>
      <p:ext uri="{BB962C8B-B14F-4D97-AF65-F5344CB8AC3E}">
        <p14:creationId xmlns:p14="http://schemas.microsoft.com/office/powerpoint/2010/main" val="1194799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F417-2AF4-77B1-5DF5-946534B99929}"/>
              </a:ext>
            </a:extLst>
          </p:cNvPr>
          <p:cNvSpPr>
            <a:spLocks noGrp="1"/>
          </p:cNvSpPr>
          <p:nvPr>
            <p:ph type="title"/>
          </p:nvPr>
        </p:nvSpPr>
        <p:spPr/>
        <p:txBody>
          <a:bodyPr/>
          <a:lstStyle/>
          <a:p>
            <a:r>
              <a:rPr lang="en-DK" dirty="0"/>
              <a:t>Skree Plots</a:t>
            </a:r>
          </a:p>
        </p:txBody>
      </p:sp>
      <p:sp>
        <p:nvSpPr>
          <p:cNvPr id="4" name="Footer Placeholder 3">
            <a:extLst>
              <a:ext uri="{FF2B5EF4-FFF2-40B4-BE49-F238E27FC236}">
                <a16:creationId xmlns:a16="http://schemas.microsoft.com/office/drawing/2014/main" id="{0C31CE9D-0045-D8AD-8B8C-C922447104C8}"/>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AB1EA823-C8B1-283A-DC78-7341FE205A4D}"/>
              </a:ext>
            </a:extLst>
          </p:cNvPr>
          <p:cNvSpPr>
            <a:spLocks noGrp="1"/>
          </p:cNvSpPr>
          <p:nvPr>
            <p:ph type="sldNum" sz="quarter" idx="11"/>
          </p:nvPr>
        </p:nvSpPr>
        <p:spPr/>
        <p:txBody>
          <a:bodyPr/>
          <a:lstStyle/>
          <a:p>
            <a:fld id="{103EA872-A674-449B-A120-B97244F8E91D}" type="slidenum">
              <a:rPr lang="da-DK" smtClean="0"/>
              <a:pPr/>
              <a:t>18</a:t>
            </a:fld>
            <a:endParaRPr lang="da-DK" dirty="0"/>
          </a:p>
        </p:txBody>
      </p:sp>
      <p:pic>
        <p:nvPicPr>
          <p:cNvPr id="6" name="Picture 5">
            <a:extLst>
              <a:ext uri="{FF2B5EF4-FFF2-40B4-BE49-F238E27FC236}">
                <a16:creationId xmlns:a16="http://schemas.microsoft.com/office/drawing/2014/main" id="{477180AF-2120-A036-2391-4D9483AE4E2F}"/>
              </a:ext>
            </a:extLst>
          </p:cNvPr>
          <p:cNvPicPr>
            <a:picLocks noChangeAspect="1"/>
          </p:cNvPicPr>
          <p:nvPr/>
        </p:nvPicPr>
        <p:blipFill>
          <a:blip r:embed="rId2"/>
          <a:stretch>
            <a:fillRect/>
          </a:stretch>
        </p:blipFill>
        <p:spPr>
          <a:xfrm>
            <a:off x="301046" y="1772816"/>
            <a:ext cx="11588319" cy="4415841"/>
          </a:xfrm>
          <a:prstGeom prst="rect">
            <a:avLst/>
          </a:prstGeom>
        </p:spPr>
      </p:pic>
    </p:spTree>
    <p:extLst>
      <p:ext uri="{BB962C8B-B14F-4D97-AF65-F5344CB8AC3E}">
        <p14:creationId xmlns:p14="http://schemas.microsoft.com/office/powerpoint/2010/main" val="309328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6F47-7F61-7A37-F86D-82008C8B47EC}"/>
              </a:ext>
            </a:extLst>
          </p:cNvPr>
          <p:cNvSpPr>
            <a:spLocks noGrp="1"/>
          </p:cNvSpPr>
          <p:nvPr>
            <p:ph type="title"/>
          </p:nvPr>
        </p:nvSpPr>
        <p:spPr/>
        <p:txBody>
          <a:bodyPr/>
          <a:lstStyle/>
          <a:p>
            <a:r>
              <a:rPr lang="en-DK" dirty="0"/>
              <a:t>Outlook</a:t>
            </a:r>
          </a:p>
        </p:txBody>
      </p:sp>
      <p:sp>
        <p:nvSpPr>
          <p:cNvPr id="4" name="Footer Placeholder 3">
            <a:extLst>
              <a:ext uri="{FF2B5EF4-FFF2-40B4-BE49-F238E27FC236}">
                <a16:creationId xmlns:a16="http://schemas.microsoft.com/office/drawing/2014/main" id="{2140E036-B121-DA40-5C41-95F4AE0B05FB}"/>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E1CEB678-E493-6973-73D0-CEA33D311A95}"/>
              </a:ext>
            </a:extLst>
          </p:cNvPr>
          <p:cNvSpPr>
            <a:spLocks noGrp="1"/>
          </p:cNvSpPr>
          <p:nvPr>
            <p:ph type="sldNum" sz="quarter" idx="11"/>
          </p:nvPr>
        </p:nvSpPr>
        <p:spPr/>
        <p:txBody>
          <a:bodyPr/>
          <a:lstStyle/>
          <a:p>
            <a:fld id="{103EA872-A674-449B-A120-B97244F8E91D}" type="slidenum">
              <a:rPr lang="da-DK" smtClean="0"/>
              <a:pPr/>
              <a:t>19</a:t>
            </a:fld>
            <a:endParaRPr lang="da-DK" dirty="0"/>
          </a:p>
        </p:txBody>
      </p:sp>
      <p:pic>
        <p:nvPicPr>
          <p:cNvPr id="6" name="Picture 5">
            <a:extLst>
              <a:ext uri="{FF2B5EF4-FFF2-40B4-BE49-F238E27FC236}">
                <a16:creationId xmlns:a16="http://schemas.microsoft.com/office/drawing/2014/main" id="{8BBD1050-C78A-D2FB-8195-317E10076160}"/>
              </a:ext>
            </a:extLst>
          </p:cNvPr>
          <p:cNvPicPr>
            <a:picLocks noChangeAspect="1"/>
          </p:cNvPicPr>
          <p:nvPr/>
        </p:nvPicPr>
        <p:blipFill>
          <a:blip r:embed="rId2"/>
          <a:stretch>
            <a:fillRect/>
          </a:stretch>
        </p:blipFill>
        <p:spPr>
          <a:xfrm>
            <a:off x="766614" y="1700808"/>
            <a:ext cx="2403193" cy="1081437"/>
          </a:xfrm>
          <a:prstGeom prst="rect">
            <a:avLst/>
          </a:prstGeom>
        </p:spPr>
      </p:pic>
      <p:pic>
        <p:nvPicPr>
          <p:cNvPr id="7" name="Picture 6">
            <a:extLst>
              <a:ext uri="{FF2B5EF4-FFF2-40B4-BE49-F238E27FC236}">
                <a16:creationId xmlns:a16="http://schemas.microsoft.com/office/drawing/2014/main" id="{C0A3A850-5899-AE95-051C-A960BEEBF79A}"/>
              </a:ext>
            </a:extLst>
          </p:cNvPr>
          <p:cNvPicPr>
            <a:picLocks noChangeAspect="1"/>
          </p:cNvPicPr>
          <p:nvPr/>
        </p:nvPicPr>
        <p:blipFill>
          <a:blip r:embed="rId3"/>
          <a:stretch>
            <a:fillRect/>
          </a:stretch>
        </p:blipFill>
        <p:spPr>
          <a:xfrm>
            <a:off x="4655046" y="1693060"/>
            <a:ext cx="1584176" cy="916785"/>
          </a:xfrm>
          <a:prstGeom prst="rect">
            <a:avLst/>
          </a:prstGeom>
        </p:spPr>
      </p:pic>
      <p:sp>
        <p:nvSpPr>
          <p:cNvPr id="9" name="TextBox 8">
            <a:extLst>
              <a:ext uri="{FF2B5EF4-FFF2-40B4-BE49-F238E27FC236}">
                <a16:creationId xmlns:a16="http://schemas.microsoft.com/office/drawing/2014/main" id="{0FECF771-903F-CA24-0C3C-E533E7466C0F}"/>
              </a:ext>
            </a:extLst>
          </p:cNvPr>
          <p:cNvSpPr txBox="1"/>
          <p:nvPr/>
        </p:nvSpPr>
        <p:spPr>
          <a:xfrm>
            <a:off x="5190653" y="2659134"/>
            <a:ext cx="512961" cy="246221"/>
          </a:xfrm>
          <a:prstGeom prst="rect">
            <a:avLst/>
          </a:prstGeom>
          <a:noFill/>
        </p:spPr>
        <p:txBody>
          <a:bodyPr wrap="none" lIns="0" tIns="0" rIns="0" bIns="0" rtlCol="0">
            <a:spAutoFit/>
          </a:bodyPr>
          <a:lstStyle/>
          <a:p>
            <a:pPr algn="l">
              <a:spcBef>
                <a:spcPts val="432"/>
              </a:spcBef>
            </a:pPr>
            <a:r>
              <a:rPr lang="en-DK" dirty="0">
                <a:latin typeface="+mn-lt"/>
              </a:rPr>
              <a:t>(JAX)</a:t>
            </a:r>
          </a:p>
        </p:txBody>
      </p:sp>
      <p:cxnSp>
        <p:nvCxnSpPr>
          <p:cNvPr id="15" name="Straight Arrow Connector 14">
            <a:extLst>
              <a:ext uri="{FF2B5EF4-FFF2-40B4-BE49-F238E27FC236}">
                <a16:creationId xmlns:a16="http://schemas.microsoft.com/office/drawing/2014/main" id="{6C60E843-9523-EE1D-CA20-836494B630FA}"/>
              </a:ext>
            </a:extLst>
          </p:cNvPr>
          <p:cNvCxnSpPr/>
          <p:nvPr/>
        </p:nvCxnSpPr>
        <p:spPr bwMode="auto">
          <a:xfrm>
            <a:off x="3169807" y="2263380"/>
            <a:ext cx="1368152" cy="0"/>
          </a:xfrm>
          <a:prstGeom prst="straightConnector1">
            <a:avLst/>
          </a:prstGeom>
          <a:solidFill>
            <a:schemeClr val="accent1"/>
          </a:solidFill>
          <a:ln w="76200"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152B84FF-C8E6-98BB-413E-BE36B557B74D}"/>
              </a:ext>
            </a:extLst>
          </p:cNvPr>
          <p:cNvSpPr txBox="1"/>
          <p:nvPr/>
        </p:nvSpPr>
        <p:spPr>
          <a:xfrm>
            <a:off x="766614" y="3429000"/>
            <a:ext cx="3845605" cy="307777"/>
          </a:xfrm>
          <a:prstGeom prst="rect">
            <a:avLst/>
          </a:prstGeom>
          <a:noFill/>
        </p:spPr>
        <p:txBody>
          <a:bodyPr wrap="none" lIns="0" tIns="0" rIns="0" bIns="0" rtlCol="0">
            <a:spAutoFit/>
          </a:bodyPr>
          <a:lstStyle/>
          <a:p>
            <a:pPr algn="l">
              <a:spcBef>
                <a:spcPts val="432"/>
              </a:spcBef>
            </a:pPr>
            <a:r>
              <a:rPr lang="en-DK" sz="2000" dirty="0">
                <a:latin typeface="+mn-lt"/>
              </a:rPr>
              <a:t>Module for interpretability for PCA</a:t>
            </a:r>
          </a:p>
        </p:txBody>
      </p:sp>
      <p:sp>
        <p:nvSpPr>
          <p:cNvPr id="17" name="TextBox 16">
            <a:extLst>
              <a:ext uri="{FF2B5EF4-FFF2-40B4-BE49-F238E27FC236}">
                <a16:creationId xmlns:a16="http://schemas.microsoft.com/office/drawing/2014/main" id="{002F3A87-67F5-47A2-0ECA-917308994360}"/>
              </a:ext>
            </a:extLst>
          </p:cNvPr>
          <p:cNvSpPr txBox="1"/>
          <p:nvPr/>
        </p:nvSpPr>
        <p:spPr>
          <a:xfrm>
            <a:off x="766614" y="4634648"/>
            <a:ext cx="6532237" cy="307777"/>
          </a:xfrm>
          <a:prstGeom prst="rect">
            <a:avLst/>
          </a:prstGeom>
          <a:noFill/>
        </p:spPr>
        <p:txBody>
          <a:bodyPr wrap="none" lIns="0" tIns="0" rIns="0" bIns="0" rtlCol="0">
            <a:spAutoFit/>
          </a:bodyPr>
          <a:lstStyle/>
          <a:p>
            <a:pPr algn="l">
              <a:spcBef>
                <a:spcPts val="432"/>
              </a:spcBef>
            </a:pPr>
            <a:r>
              <a:rPr lang="en-DK" sz="2000" b="1" dirty="0">
                <a:latin typeface="+mn-lt"/>
              </a:rPr>
              <a:t>Passed along to the next generation (if they want it…)</a:t>
            </a:r>
          </a:p>
        </p:txBody>
      </p:sp>
      <p:sp>
        <p:nvSpPr>
          <p:cNvPr id="18" name="TextBox 17">
            <a:extLst>
              <a:ext uri="{FF2B5EF4-FFF2-40B4-BE49-F238E27FC236}">
                <a16:creationId xmlns:a16="http://schemas.microsoft.com/office/drawing/2014/main" id="{FD2FE0D1-E13A-3787-CF26-0D93070901F4}"/>
              </a:ext>
            </a:extLst>
          </p:cNvPr>
          <p:cNvSpPr txBox="1"/>
          <p:nvPr/>
        </p:nvSpPr>
        <p:spPr>
          <a:xfrm>
            <a:off x="766614" y="3058971"/>
            <a:ext cx="10918566" cy="307777"/>
          </a:xfrm>
          <a:prstGeom prst="rect">
            <a:avLst/>
          </a:prstGeom>
          <a:noFill/>
        </p:spPr>
        <p:txBody>
          <a:bodyPr wrap="none" lIns="0" tIns="0" rIns="0" bIns="0" rtlCol="0">
            <a:spAutoFit/>
          </a:bodyPr>
          <a:lstStyle/>
          <a:p>
            <a:pPr algn="l">
              <a:spcBef>
                <a:spcPts val="432"/>
              </a:spcBef>
            </a:pPr>
            <a:r>
              <a:rPr lang="en-DK" sz="2000" dirty="0">
                <a:latin typeface="+mn-lt"/>
              </a:rPr>
              <a:t>JAX provides just in time compilation (JIT) and can run on a GPU – A lot faster for large datasets</a:t>
            </a:r>
          </a:p>
        </p:txBody>
      </p:sp>
      <p:sp>
        <p:nvSpPr>
          <p:cNvPr id="19" name="TextBox 18">
            <a:extLst>
              <a:ext uri="{FF2B5EF4-FFF2-40B4-BE49-F238E27FC236}">
                <a16:creationId xmlns:a16="http://schemas.microsoft.com/office/drawing/2014/main" id="{2C21900F-BC18-BB90-5875-CBB9360FD1F3}"/>
              </a:ext>
            </a:extLst>
          </p:cNvPr>
          <p:cNvSpPr txBox="1"/>
          <p:nvPr/>
        </p:nvSpPr>
        <p:spPr>
          <a:xfrm>
            <a:off x="766614" y="3805110"/>
            <a:ext cx="3475310" cy="666849"/>
          </a:xfrm>
          <a:prstGeom prst="rect">
            <a:avLst/>
          </a:prstGeom>
          <a:noFill/>
        </p:spPr>
        <p:txBody>
          <a:bodyPr wrap="none" lIns="0" tIns="0" rIns="0" bIns="0" rtlCol="0">
            <a:spAutoFit/>
          </a:bodyPr>
          <a:lstStyle/>
          <a:p>
            <a:pPr algn="l">
              <a:spcBef>
                <a:spcPts val="432"/>
              </a:spcBef>
            </a:pPr>
            <a:r>
              <a:rPr lang="en-DK" sz="2000" dirty="0">
                <a:latin typeface="+mn-lt"/>
              </a:rPr>
              <a:t>Better documentation</a:t>
            </a:r>
          </a:p>
          <a:p>
            <a:pPr algn="l">
              <a:spcBef>
                <a:spcPts val="432"/>
              </a:spcBef>
            </a:pPr>
            <a:r>
              <a:rPr lang="en-DK" sz="2000" dirty="0">
                <a:latin typeface="+mn-lt"/>
              </a:rPr>
              <a:t>More examples and use cases</a:t>
            </a:r>
          </a:p>
        </p:txBody>
      </p:sp>
    </p:spTree>
    <p:extLst>
      <p:ext uri="{BB962C8B-B14F-4D97-AF65-F5344CB8AC3E}">
        <p14:creationId xmlns:p14="http://schemas.microsoft.com/office/powerpoint/2010/main" val="2885760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8CE6942-A17C-4247-86C6-41FACF7E90AC}"/>
              </a:ext>
            </a:extLst>
          </p:cNvPr>
          <p:cNvSpPr>
            <a:spLocks noGrp="1"/>
          </p:cNvSpPr>
          <p:nvPr>
            <p:ph type="subTitle" idx="1"/>
          </p:nvPr>
        </p:nvSpPr>
        <p:spPr>
          <a:xfrm>
            <a:off x="262558" y="3284983"/>
            <a:ext cx="10840028" cy="944741"/>
          </a:xfrm>
        </p:spPr>
        <p:txBody>
          <a:bodyPr/>
          <a:lstStyle/>
          <a:p>
            <a:r>
              <a:rPr lang="da-DK" dirty="0" err="1"/>
              <a:t>pySPC</a:t>
            </a:r>
            <a:r>
              <a:rPr lang="da-DK" dirty="0"/>
              <a:t>: A </a:t>
            </a:r>
            <a:r>
              <a:rPr lang="da-DK" dirty="0" err="1"/>
              <a:t>python</a:t>
            </a:r>
            <a:r>
              <a:rPr lang="da-DK" dirty="0"/>
              <a:t> </a:t>
            </a:r>
            <a:r>
              <a:rPr lang="da-DK" dirty="0" err="1"/>
              <a:t>library</a:t>
            </a:r>
            <a:r>
              <a:rPr lang="da-DK" dirty="0"/>
              <a:t> for </a:t>
            </a:r>
            <a:r>
              <a:rPr lang="da-DK" dirty="0" err="1"/>
              <a:t>multivariate</a:t>
            </a:r>
            <a:r>
              <a:rPr lang="da-DK" dirty="0"/>
              <a:t> </a:t>
            </a:r>
            <a:r>
              <a:rPr lang="da-DK" dirty="0" err="1"/>
              <a:t>statistical</a:t>
            </a:r>
            <a:r>
              <a:rPr lang="da-DK" dirty="0"/>
              <a:t> </a:t>
            </a:r>
            <a:r>
              <a:rPr lang="da-DK" dirty="0" err="1"/>
              <a:t>process</a:t>
            </a:r>
            <a:r>
              <a:rPr lang="da-DK" dirty="0"/>
              <a:t> </a:t>
            </a:r>
            <a:r>
              <a:rPr lang="da-DK" dirty="0" err="1"/>
              <a:t>control</a:t>
            </a:r>
            <a:r>
              <a:rPr lang="da-DK" dirty="0"/>
              <a:t> and </a:t>
            </a:r>
            <a:r>
              <a:rPr lang="da-DK" dirty="0" err="1"/>
              <a:t>dynamic</a:t>
            </a:r>
            <a:r>
              <a:rPr lang="da-DK" dirty="0"/>
              <a:t> principal component </a:t>
            </a:r>
            <a:r>
              <a:rPr lang="da-DK" dirty="0" err="1"/>
              <a:t>analysis</a:t>
            </a:r>
            <a:endParaRPr lang="da-DK" dirty="0"/>
          </a:p>
        </p:txBody>
      </p:sp>
      <p:sp>
        <p:nvSpPr>
          <p:cNvPr id="2" name="Footer Placeholder 1">
            <a:extLst>
              <a:ext uri="{FF2B5EF4-FFF2-40B4-BE49-F238E27FC236}">
                <a16:creationId xmlns:a16="http://schemas.microsoft.com/office/drawing/2014/main" id="{A45995EB-10E4-4119-B468-5CD7D10A0933}"/>
              </a:ext>
            </a:extLst>
          </p:cNvPr>
          <p:cNvSpPr>
            <a:spLocks noGrp="1"/>
          </p:cNvSpPr>
          <p:nvPr>
            <p:ph type="ftr" sz="quarter" idx="16"/>
          </p:nvPr>
        </p:nvSpPr>
        <p:spPr/>
        <p:txBody>
          <a:bodyPr/>
          <a:lstStyle/>
          <a:p>
            <a:endParaRPr lang="da-DK" dirty="0"/>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7"/>
          </p:nvPr>
        </p:nvSpPr>
        <p:spPr/>
        <p:txBody>
          <a:bodyPr/>
          <a:lstStyle/>
          <a:p>
            <a:fld id="{24C8C45C-947F-4981-8B3F-4F32E973C901}" type="slidenum">
              <a:rPr lang="da-DK" smtClean="0"/>
              <a:pPr/>
              <a:t>2</a:t>
            </a:fld>
            <a:endParaRPr lang="da-DK" dirty="0"/>
          </a:p>
        </p:txBody>
      </p:sp>
      <p:sp>
        <p:nvSpPr>
          <p:cNvPr id="6" name="Subtitle 4">
            <a:extLst>
              <a:ext uri="{FF2B5EF4-FFF2-40B4-BE49-F238E27FC236}">
                <a16:creationId xmlns:a16="http://schemas.microsoft.com/office/drawing/2014/main" id="{30649463-DAE2-816A-279A-758C7846A698}"/>
              </a:ext>
            </a:extLst>
          </p:cNvPr>
          <p:cNvSpPr txBox="1">
            <a:spLocks/>
          </p:cNvSpPr>
          <p:nvPr/>
        </p:nvSpPr>
        <p:spPr bwMode="auto">
          <a:xfrm>
            <a:off x="262558" y="4229724"/>
            <a:ext cx="10840028" cy="35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lnSpc>
                <a:spcPct val="110000"/>
              </a:lnSpc>
              <a:spcBef>
                <a:spcPts val="0"/>
              </a:spcBef>
              <a:spcAft>
                <a:spcPct val="0"/>
              </a:spcAft>
              <a:buFontTx/>
              <a:buNone/>
              <a:defRPr sz="3000">
                <a:solidFill>
                  <a:schemeClr val="bg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r>
              <a:rPr lang="da-DK" sz="2000" kern="0" dirty="0"/>
              <a:t>Sebastian O. N. </a:t>
            </a:r>
            <a:r>
              <a:rPr lang="da-DK" sz="2000" kern="0" dirty="0" err="1"/>
              <a:t>Topalian</a:t>
            </a:r>
            <a:r>
              <a:rPr lang="da-DK" sz="2000" kern="0" dirty="0"/>
              <a:t>, Henrik H. Hansen, Davide </a:t>
            </a:r>
            <a:r>
              <a:rPr lang="da-DK" sz="2000" kern="0" dirty="0" err="1"/>
              <a:t>Cacciarelli</a:t>
            </a:r>
            <a:r>
              <a:rPr lang="da-DK" sz="2000" kern="0" dirty="0"/>
              <a:t> &amp; Murat </a:t>
            </a:r>
            <a:r>
              <a:rPr lang="da-DK" sz="2000" kern="0" dirty="0" err="1"/>
              <a:t>Kulahci</a:t>
            </a:r>
            <a:endParaRPr lang="da-DK" sz="2000" kern="0" dirty="0"/>
          </a:p>
        </p:txBody>
      </p:sp>
      <p:sp>
        <p:nvSpPr>
          <p:cNvPr id="9" name="Subtitle 4">
            <a:extLst>
              <a:ext uri="{FF2B5EF4-FFF2-40B4-BE49-F238E27FC236}">
                <a16:creationId xmlns:a16="http://schemas.microsoft.com/office/drawing/2014/main" id="{711C7524-02D4-33B0-CEE9-2B32A201AF40}"/>
              </a:ext>
            </a:extLst>
          </p:cNvPr>
          <p:cNvSpPr txBox="1">
            <a:spLocks/>
          </p:cNvSpPr>
          <p:nvPr/>
        </p:nvSpPr>
        <p:spPr bwMode="auto">
          <a:xfrm>
            <a:off x="262558" y="1556792"/>
            <a:ext cx="10840028" cy="944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lnSpc>
                <a:spcPct val="110000"/>
              </a:lnSpc>
              <a:spcBef>
                <a:spcPts val="0"/>
              </a:spcBef>
              <a:spcAft>
                <a:spcPct val="0"/>
              </a:spcAft>
              <a:buFontTx/>
              <a:buNone/>
              <a:defRPr sz="3000">
                <a:solidFill>
                  <a:schemeClr val="bg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r>
              <a:rPr lang="da-DK" kern="0" dirty="0" err="1"/>
              <a:t>dPCA</a:t>
            </a:r>
            <a:r>
              <a:rPr lang="da-DK" kern="0" dirty="0"/>
              <a:t>: A Python Library for Dynamic Principal Component Analysis</a:t>
            </a:r>
          </a:p>
        </p:txBody>
      </p:sp>
      <p:cxnSp>
        <p:nvCxnSpPr>
          <p:cNvPr id="11" name="Straight Connector 10">
            <a:extLst>
              <a:ext uri="{FF2B5EF4-FFF2-40B4-BE49-F238E27FC236}">
                <a16:creationId xmlns:a16="http://schemas.microsoft.com/office/drawing/2014/main" id="{E3B5C869-C469-20B9-03AC-5BB5EE9BB9D5}"/>
              </a:ext>
            </a:extLst>
          </p:cNvPr>
          <p:cNvCxnSpPr>
            <a:cxnSpLocks/>
          </p:cNvCxnSpPr>
          <p:nvPr/>
        </p:nvCxnSpPr>
        <p:spPr bwMode="auto">
          <a:xfrm>
            <a:off x="262558" y="1412776"/>
            <a:ext cx="9865096" cy="1152128"/>
          </a:xfrm>
          <a:prstGeom prst="line">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16A198-DCCC-B775-77EE-35B2BABD6B87}"/>
              </a:ext>
            </a:extLst>
          </p:cNvPr>
          <p:cNvCxnSpPr>
            <a:cxnSpLocks/>
          </p:cNvCxnSpPr>
          <p:nvPr/>
        </p:nvCxnSpPr>
        <p:spPr bwMode="auto">
          <a:xfrm flipV="1">
            <a:off x="309389" y="1412776"/>
            <a:ext cx="9890273" cy="1088757"/>
          </a:xfrm>
          <a:prstGeom prst="line">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232071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399D-DF2A-7759-C1C8-1C161B14E9FD}"/>
              </a:ext>
            </a:extLst>
          </p:cNvPr>
          <p:cNvSpPr>
            <a:spLocks noGrp="1"/>
          </p:cNvSpPr>
          <p:nvPr>
            <p:ph type="title"/>
          </p:nvPr>
        </p:nvSpPr>
        <p:spPr/>
        <p:txBody>
          <a:bodyPr/>
          <a:lstStyle/>
          <a:p>
            <a:r>
              <a:rPr lang="en-DK" dirty="0"/>
              <a:t>Concluding Remarks</a:t>
            </a:r>
          </a:p>
        </p:txBody>
      </p:sp>
      <p:sp>
        <p:nvSpPr>
          <p:cNvPr id="3" name="Content Placeholder 2">
            <a:extLst>
              <a:ext uri="{FF2B5EF4-FFF2-40B4-BE49-F238E27FC236}">
                <a16:creationId xmlns:a16="http://schemas.microsoft.com/office/drawing/2014/main" id="{ED7C891E-7979-8BFE-9837-2627B1C8F7E9}"/>
              </a:ext>
            </a:extLst>
          </p:cNvPr>
          <p:cNvSpPr>
            <a:spLocks noGrp="1"/>
          </p:cNvSpPr>
          <p:nvPr>
            <p:ph idx="1"/>
          </p:nvPr>
        </p:nvSpPr>
        <p:spPr/>
        <p:txBody>
          <a:bodyPr/>
          <a:lstStyle/>
          <a:p>
            <a:r>
              <a:rPr lang="en-DK" dirty="0"/>
              <a:t>Thank you ENBIS</a:t>
            </a:r>
          </a:p>
          <a:p>
            <a:r>
              <a:rPr lang="en-DK" dirty="0"/>
              <a:t>Reach me at </a:t>
            </a:r>
            <a:r>
              <a:rPr lang="en-DK" dirty="0">
                <a:hlinkClick r:id="rId2"/>
              </a:rPr>
              <a:t>sebtop@kt.dtu.dk</a:t>
            </a:r>
            <a:endParaRPr lang="en-DK" dirty="0"/>
          </a:p>
          <a:p>
            <a:endParaRPr lang="en-DK" dirty="0"/>
          </a:p>
        </p:txBody>
      </p:sp>
      <p:sp>
        <p:nvSpPr>
          <p:cNvPr id="4" name="Footer Placeholder 3">
            <a:extLst>
              <a:ext uri="{FF2B5EF4-FFF2-40B4-BE49-F238E27FC236}">
                <a16:creationId xmlns:a16="http://schemas.microsoft.com/office/drawing/2014/main" id="{1B115A99-83A7-D37B-CD52-272CB1BDC115}"/>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3C1ACD7-CB4F-87B8-4882-CA2B988C4F0B}"/>
              </a:ext>
            </a:extLst>
          </p:cNvPr>
          <p:cNvSpPr>
            <a:spLocks noGrp="1"/>
          </p:cNvSpPr>
          <p:nvPr>
            <p:ph type="sldNum" sz="quarter" idx="11"/>
          </p:nvPr>
        </p:nvSpPr>
        <p:spPr/>
        <p:txBody>
          <a:bodyPr/>
          <a:lstStyle/>
          <a:p>
            <a:fld id="{103EA872-A674-449B-A120-B97244F8E91D}" type="slidenum">
              <a:rPr lang="da-DK" smtClean="0"/>
              <a:pPr/>
              <a:t>20</a:t>
            </a:fld>
            <a:endParaRPr lang="da-DK" dirty="0"/>
          </a:p>
        </p:txBody>
      </p:sp>
      <p:pic>
        <p:nvPicPr>
          <p:cNvPr id="6" name="Picture 2" descr="Henrik Hviid Hansen">
            <a:extLst>
              <a:ext uri="{FF2B5EF4-FFF2-40B4-BE49-F238E27FC236}">
                <a16:creationId xmlns:a16="http://schemas.microsoft.com/office/drawing/2014/main" id="{340BA1BE-78CA-5AFB-CB57-9F63244B3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617" y="4876813"/>
            <a:ext cx="1141439" cy="15195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vide Cacciarelli">
            <a:extLst>
              <a:ext uri="{FF2B5EF4-FFF2-40B4-BE49-F238E27FC236}">
                <a16:creationId xmlns:a16="http://schemas.microsoft.com/office/drawing/2014/main" id="{2550635C-4C14-56C5-1AE8-BB5440C66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529" y="4914080"/>
            <a:ext cx="1498900" cy="14989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urat Kulahci">
            <a:extLst>
              <a:ext uri="{FF2B5EF4-FFF2-40B4-BE49-F238E27FC236}">
                <a16:creationId xmlns:a16="http://schemas.microsoft.com/office/drawing/2014/main" id="{6B612CC0-BE39-5EB8-7BCC-50CBA25101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56"/>
          <a:stretch/>
        </p:blipFill>
        <p:spPr bwMode="auto">
          <a:xfrm>
            <a:off x="6809925" y="4902331"/>
            <a:ext cx="1265656" cy="14989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08F50C-6FD6-6F0F-4452-56D7C76F117A}"/>
              </a:ext>
            </a:extLst>
          </p:cNvPr>
          <p:cNvSpPr txBox="1"/>
          <p:nvPr/>
        </p:nvSpPr>
        <p:spPr>
          <a:xfrm>
            <a:off x="6822033" y="4561337"/>
            <a:ext cx="1253548" cy="246221"/>
          </a:xfrm>
          <a:prstGeom prst="rect">
            <a:avLst/>
          </a:prstGeom>
          <a:noFill/>
        </p:spPr>
        <p:txBody>
          <a:bodyPr wrap="none" lIns="0" tIns="0" rIns="0" bIns="0" rtlCol="0">
            <a:spAutoFit/>
          </a:bodyPr>
          <a:lstStyle/>
          <a:p>
            <a:pPr algn="l">
              <a:spcBef>
                <a:spcPts val="432"/>
              </a:spcBef>
            </a:pPr>
            <a:r>
              <a:rPr lang="en-DK" dirty="0">
                <a:latin typeface="+mn-lt"/>
              </a:rPr>
              <a:t>Murat Kulahci</a:t>
            </a:r>
          </a:p>
        </p:txBody>
      </p:sp>
      <p:sp>
        <p:nvSpPr>
          <p:cNvPr id="9" name="TextBox 8">
            <a:extLst>
              <a:ext uri="{FF2B5EF4-FFF2-40B4-BE49-F238E27FC236}">
                <a16:creationId xmlns:a16="http://schemas.microsoft.com/office/drawing/2014/main" id="{BB00BCB0-9896-EBD9-9DEC-82D3BF384437}"/>
              </a:ext>
            </a:extLst>
          </p:cNvPr>
          <p:cNvSpPr txBox="1"/>
          <p:nvPr/>
        </p:nvSpPr>
        <p:spPr>
          <a:xfrm>
            <a:off x="2211621" y="4557123"/>
            <a:ext cx="1617430" cy="246221"/>
          </a:xfrm>
          <a:prstGeom prst="rect">
            <a:avLst/>
          </a:prstGeom>
          <a:noFill/>
        </p:spPr>
        <p:txBody>
          <a:bodyPr wrap="none" lIns="0" tIns="0" rIns="0" bIns="0" rtlCol="0">
            <a:spAutoFit/>
          </a:bodyPr>
          <a:lstStyle/>
          <a:p>
            <a:pPr algn="l">
              <a:spcBef>
                <a:spcPts val="432"/>
              </a:spcBef>
            </a:pPr>
            <a:r>
              <a:rPr lang="en-DK" dirty="0">
                <a:latin typeface="+mn-lt"/>
              </a:rPr>
              <a:t>Henrik H. Hansen</a:t>
            </a:r>
          </a:p>
        </p:txBody>
      </p:sp>
      <p:sp>
        <p:nvSpPr>
          <p:cNvPr id="10" name="TextBox 9">
            <a:extLst>
              <a:ext uri="{FF2B5EF4-FFF2-40B4-BE49-F238E27FC236}">
                <a16:creationId xmlns:a16="http://schemas.microsoft.com/office/drawing/2014/main" id="{E0AE94F9-FC50-963E-F3A4-6A8EC6629019}"/>
              </a:ext>
            </a:extLst>
          </p:cNvPr>
          <p:cNvSpPr txBox="1"/>
          <p:nvPr/>
        </p:nvSpPr>
        <p:spPr>
          <a:xfrm>
            <a:off x="4570648" y="4557123"/>
            <a:ext cx="1636666" cy="246221"/>
          </a:xfrm>
          <a:prstGeom prst="rect">
            <a:avLst/>
          </a:prstGeom>
          <a:noFill/>
        </p:spPr>
        <p:txBody>
          <a:bodyPr wrap="none" lIns="0" tIns="0" rIns="0" bIns="0" rtlCol="0">
            <a:spAutoFit/>
          </a:bodyPr>
          <a:lstStyle/>
          <a:p>
            <a:pPr algn="l">
              <a:spcBef>
                <a:spcPts val="432"/>
              </a:spcBef>
            </a:pPr>
            <a:r>
              <a:rPr lang="en-DK" dirty="0">
                <a:latin typeface="+mn-lt"/>
              </a:rPr>
              <a:t>Davide Cacciarelli</a:t>
            </a:r>
          </a:p>
        </p:txBody>
      </p:sp>
    </p:spTree>
    <p:extLst>
      <p:ext uri="{BB962C8B-B14F-4D97-AF65-F5344CB8AC3E}">
        <p14:creationId xmlns:p14="http://schemas.microsoft.com/office/powerpoint/2010/main" val="3493593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p:txBody>
          <a:bodyPr/>
          <a:lstStyle/>
          <a:p>
            <a:r>
              <a:rPr lang="da-DK" dirty="0"/>
              <a:t>Agenda</a:t>
            </a:r>
          </a:p>
        </p:txBody>
      </p:sp>
      <p:sp>
        <p:nvSpPr>
          <p:cNvPr id="6" name="Content Placeholder 5">
            <a:extLst>
              <a:ext uri="{FF2B5EF4-FFF2-40B4-BE49-F238E27FC236}">
                <a16:creationId xmlns:a16="http://schemas.microsoft.com/office/drawing/2014/main" id="{5A5890CD-8F90-4FE7-841F-F7B0C2865BA2}"/>
              </a:ext>
            </a:extLst>
          </p:cNvPr>
          <p:cNvSpPr>
            <a:spLocks noGrp="1"/>
          </p:cNvSpPr>
          <p:nvPr>
            <p:ph idx="1"/>
          </p:nvPr>
        </p:nvSpPr>
        <p:spPr/>
        <p:txBody>
          <a:bodyPr/>
          <a:lstStyle/>
          <a:p>
            <a:r>
              <a:rPr lang="da-DK" dirty="0" err="1"/>
              <a:t>Why</a:t>
            </a:r>
            <a:r>
              <a:rPr lang="da-DK" dirty="0"/>
              <a:t> Python?</a:t>
            </a:r>
          </a:p>
          <a:p>
            <a:r>
              <a:rPr lang="da-DK" dirty="0"/>
              <a:t>A brief </a:t>
            </a:r>
            <a:r>
              <a:rPr lang="da-DK" dirty="0" err="1"/>
              <a:t>description</a:t>
            </a:r>
            <a:r>
              <a:rPr lang="da-DK" dirty="0"/>
              <a:t> of </a:t>
            </a:r>
            <a:r>
              <a:rPr lang="da-DK" dirty="0" err="1"/>
              <a:t>pySPC</a:t>
            </a:r>
            <a:r>
              <a:rPr lang="da-DK" dirty="0"/>
              <a:t> and </a:t>
            </a:r>
            <a:r>
              <a:rPr lang="da-DK" dirty="0" err="1"/>
              <a:t>dPCA</a:t>
            </a:r>
            <a:endParaRPr lang="da-DK" dirty="0"/>
          </a:p>
          <a:p>
            <a:r>
              <a:rPr lang="da-DK" dirty="0" err="1"/>
              <a:t>Example</a:t>
            </a:r>
            <a:r>
              <a:rPr lang="da-DK" dirty="0"/>
              <a:t> of </a:t>
            </a:r>
            <a:r>
              <a:rPr lang="da-DK" dirty="0" err="1"/>
              <a:t>conventional</a:t>
            </a:r>
            <a:r>
              <a:rPr lang="da-DK" dirty="0"/>
              <a:t> </a:t>
            </a:r>
            <a:r>
              <a:rPr lang="da-DK" dirty="0" err="1"/>
              <a:t>multivariate</a:t>
            </a:r>
            <a:r>
              <a:rPr lang="da-DK" dirty="0"/>
              <a:t> SPC (</a:t>
            </a:r>
            <a:r>
              <a:rPr lang="da-DK" dirty="0" err="1"/>
              <a:t>mSPC</a:t>
            </a:r>
            <a:r>
              <a:rPr lang="da-DK" dirty="0"/>
              <a:t>) by Henrik H. Hansen</a:t>
            </a:r>
          </a:p>
          <a:p>
            <a:r>
              <a:rPr lang="da-DK" dirty="0" err="1"/>
              <a:t>Example</a:t>
            </a:r>
            <a:r>
              <a:rPr lang="da-DK" dirty="0"/>
              <a:t> of </a:t>
            </a:r>
            <a:r>
              <a:rPr lang="da-DK" dirty="0" err="1"/>
              <a:t>Variational</a:t>
            </a:r>
            <a:r>
              <a:rPr lang="da-DK" dirty="0"/>
              <a:t> and </a:t>
            </a:r>
            <a:r>
              <a:rPr lang="da-DK" dirty="0" err="1"/>
              <a:t>Orthogonal</a:t>
            </a:r>
            <a:r>
              <a:rPr lang="da-DK" dirty="0"/>
              <a:t> </a:t>
            </a:r>
            <a:r>
              <a:rPr lang="da-DK" dirty="0" err="1"/>
              <a:t>Autoencoders</a:t>
            </a:r>
            <a:r>
              <a:rPr lang="da-DK" dirty="0"/>
              <a:t> for </a:t>
            </a:r>
            <a:r>
              <a:rPr lang="da-DK" dirty="0" err="1"/>
              <a:t>mSPC</a:t>
            </a:r>
            <a:r>
              <a:rPr lang="da-DK" dirty="0"/>
              <a:t> by Davide </a:t>
            </a:r>
            <a:r>
              <a:rPr lang="da-DK" dirty="0" err="1"/>
              <a:t>Cacciarelli</a:t>
            </a:r>
            <a:endParaRPr lang="da-DK" dirty="0"/>
          </a:p>
          <a:p>
            <a:r>
              <a:rPr lang="da-DK" dirty="0" err="1"/>
              <a:t>Example</a:t>
            </a:r>
            <a:r>
              <a:rPr lang="da-DK" dirty="0"/>
              <a:t> of </a:t>
            </a:r>
            <a:r>
              <a:rPr lang="da-DK" dirty="0" err="1"/>
              <a:t>dynamic</a:t>
            </a:r>
            <a:r>
              <a:rPr lang="da-DK" dirty="0"/>
              <a:t> Principal Component Analysis</a:t>
            </a:r>
          </a:p>
          <a:p>
            <a:r>
              <a:rPr lang="da-DK" dirty="0"/>
              <a:t>Outlook</a:t>
            </a:r>
          </a:p>
          <a:p>
            <a:r>
              <a:rPr lang="da-DK" dirty="0" err="1"/>
              <a:t>Conclusions</a:t>
            </a:r>
            <a:endParaRPr lang="da-DK" dirty="0"/>
          </a:p>
          <a:p>
            <a:endParaRPr lang="da-DK" dirty="0"/>
          </a:p>
          <a:p>
            <a:endParaRPr lang="da-DK" dirty="0"/>
          </a:p>
          <a:p>
            <a:endParaRPr lang="da-DK" dirty="0"/>
          </a:p>
        </p:txBody>
      </p:sp>
      <p:sp>
        <p:nvSpPr>
          <p:cNvPr id="10" name="FLD_Presentation Title"/>
          <p:cNvSpPr>
            <a:spLocks noGrp="1"/>
          </p:cNvSpPr>
          <p:nvPr>
            <p:ph type="ftr" sz="quarter" idx="10"/>
          </p:nvPr>
        </p:nvSpPr>
        <p:spPr/>
        <p:txBody>
          <a:bodyPr/>
          <a:lstStyle/>
          <a:p>
            <a:endParaRPr lang="da-DK" dirty="0"/>
          </a:p>
        </p:txBody>
      </p:sp>
      <p:sp>
        <p:nvSpPr>
          <p:cNvPr id="4" name="Slide Number Placeholder 3"/>
          <p:cNvSpPr>
            <a:spLocks noGrp="1"/>
          </p:cNvSpPr>
          <p:nvPr>
            <p:ph type="sldNum" sz="quarter" idx="11"/>
          </p:nvPr>
        </p:nvSpPr>
        <p:spPr/>
        <p:txBody>
          <a:bodyPr/>
          <a:lstStyle/>
          <a:p>
            <a:fld id="{103EA872-A674-449B-A120-B97244F8E91D}" type="slidenum">
              <a:rPr lang="da-DK" smtClean="0"/>
              <a:pPr/>
              <a:t>3</a:t>
            </a:fld>
            <a:endParaRPr lang="da-DK" dirty="0"/>
          </a:p>
        </p:txBody>
      </p:sp>
    </p:spTree>
    <p:custDataLst>
      <p:custData r:id="rId1"/>
      <p:custData r:id="rId2"/>
    </p:custDataLst>
    <p:extLst>
      <p:ext uri="{BB962C8B-B14F-4D97-AF65-F5344CB8AC3E}">
        <p14:creationId xmlns:p14="http://schemas.microsoft.com/office/powerpoint/2010/main" val="1796381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12C1-47BE-C220-BD0A-E2A6228CB063}"/>
              </a:ext>
            </a:extLst>
          </p:cNvPr>
          <p:cNvSpPr>
            <a:spLocks noGrp="1"/>
          </p:cNvSpPr>
          <p:nvPr>
            <p:ph type="title"/>
          </p:nvPr>
        </p:nvSpPr>
        <p:spPr/>
        <p:txBody>
          <a:bodyPr/>
          <a:lstStyle/>
          <a:p>
            <a:r>
              <a:rPr lang="en-DK" dirty="0"/>
              <a:t>Why Python? – Personal Reflections</a:t>
            </a:r>
          </a:p>
        </p:txBody>
      </p:sp>
      <p:sp>
        <p:nvSpPr>
          <p:cNvPr id="4" name="Footer Placeholder 3">
            <a:extLst>
              <a:ext uri="{FF2B5EF4-FFF2-40B4-BE49-F238E27FC236}">
                <a16:creationId xmlns:a16="http://schemas.microsoft.com/office/drawing/2014/main" id="{7A7E187E-D8E9-01F8-5FB4-990F502F9F26}"/>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08FBD66C-D3B1-2A77-C05D-E9042206CAC2}"/>
              </a:ext>
            </a:extLst>
          </p:cNvPr>
          <p:cNvSpPr>
            <a:spLocks noGrp="1"/>
          </p:cNvSpPr>
          <p:nvPr>
            <p:ph type="sldNum" sz="quarter" idx="11"/>
          </p:nvPr>
        </p:nvSpPr>
        <p:spPr/>
        <p:txBody>
          <a:bodyPr/>
          <a:lstStyle/>
          <a:p>
            <a:fld id="{103EA872-A674-449B-A120-B97244F8E91D}" type="slidenum">
              <a:rPr lang="da-DK" smtClean="0"/>
              <a:pPr/>
              <a:t>4</a:t>
            </a:fld>
            <a:endParaRPr lang="da-DK" dirty="0"/>
          </a:p>
        </p:txBody>
      </p:sp>
      <p:pic>
        <p:nvPicPr>
          <p:cNvPr id="7" name="Picture 6">
            <a:extLst>
              <a:ext uri="{FF2B5EF4-FFF2-40B4-BE49-F238E27FC236}">
                <a16:creationId xmlns:a16="http://schemas.microsoft.com/office/drawing/2014/main" id="{FDAACAB2-97D9-8C1F-6590-05E91BA34000}"/>
              </a:ext>
            </a:extLst>
          </p:cNvPr>
          <p:cNvPicPr>
            <a:picLocks noChangeAspect="1"/>
          </p:cNvPicPr>
          <p:nvPr/>
        </p:nvPicPr>
        <p:blipFill>
          <a:blip r:embed="rId2"/>
          <a:stretch>
            <a:fillRect/>
          </a:stretch>
        </p:blipFill>
        <p:spPr>
          <a:xfrm>
            <a:off x="2062758" y="1628800"/>
            <a:ext cx="7772400" cy="4369611"/>
          </a:xfrm>
          <a:prstGeom prst="rect">
            <a:avLst/>
          </a:prstGeom>
        </p:spPr>
      </p:pic>
      <p:sp>
        <p:nvSpPr>
          <p:cNvPr id="8" name="TextBox 7">
            <a:extLst>
              <a:ext uri="{FF2B5EF4-FFF2-40B4-BE49-F238E27FC236}">
                <a16:creationId xmlns:a16="http://schemas.microsoft.com/office/drawing/2014/main" id="{4985CD9E-3012-0D5C-3A32-89AAACC9A85D}"/>
              </a:ext>
            </a:extLst>
          </p:cNvPr>
          <p:cNvSpPr txBox="1"/>
          <p:nvPr/>
        </p:nvSpPr>
        <p:spPr>
          <a:xfrm>
            <a:off x="6887294" y="1988840"/>
            <a:ext cx="2688236" cy="369332"/>
          </a:xfrm>
          <a:prstGeom prst="rect">
            <a:avLst/>
          </a:prstGeom>
          <a:noFill/>
        </p:spPr>
        <p:txBody>
          <a:bodyPr wrap="none" lIns="0" tIns="0" rIns="0" bIns="0" rtlCol="0">
            <a:spAutoFit/>
          </a:bodyPr>
          <a:lstStyle/>
          <a:p>
            <a:pPr algn="l">
              <a:spcBef>
                <a:spcPts val="432"/>
              </a:spcBef>
            </a:pPr>
            <a:r>
              <a:rPr lang="en-DK" sz="2400" b="1" dirty="0">
                <a:latin typeface="+mn-lt"/>
              </a:rPr>
              <a:t>Millenials + Gen Z </a:t>
            </a:r>
          </a:p>
        </p:txBody>
      </p:sp>
      <p:pic>
        <p:nvPicPr>
          <p:cNvPr id="13314" name="Picture 2" descr="R (programming language) - Wikipedia">
            <a:extLst>
              <a:ext uri="{FF2B5EF4-FFF2-40B4-BE49-F238E27FC236}">
                <a16:creationId xmlns:a16="http://schemas.microsoft.com/office/drawing/2014/main" id="{1F60C993-F6BA-EC08-B4CC-827B1FD6E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030" y="3212976"/>
            <a:ext cx="1040780" cy="8066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4B8B28-7325-969F-D73B-0F8DC06E2DB5}"/>
              </a:ext>
            </a:extLst>
          </p:cNvPr>
          <p:cNvSpPr txBox="1"/>
          <p:nvPr/>
        </p:nvSpPr>
        <p:spPr>
          <a:xfrm>
            <a:off x="4110256" y="5480674"/>
            <a:ext cx="3871253" cy="246221"/>
          </a:xfrm>
          <a:prstGeom prst="rect">
            <a:avLst/>
          </a:prstGeom>
          <a:noFill/>
        </p:spPr>
        <p:txBody>
          <a:bodyPr wrap="square" lIns="0" tIns="0" rIns="0" bIns="0" rtlCol="0">
            <a:spAutoFit/>
          </a:bodyPr>
          <a:lstStyle/>
          <a:p>
            <a:pPr algn="l">
              <a:spcBef>
                <a:spcPts val="432"/>
              </a:spcBef>
            </a:pPr>
            <a:r>
              <a:rPr lang="en-DK" b="1" dirty="0">
                <a:solidFill>
                  <a:schemeClr val="bg1"/>
                </a:solidFill>
                <a:highlight>
                  <a:srgbClr val="000000"/>
                </a:highlight>
                <a:latin typeface="+mn-lt"/>
              </a:rPr>
              <a:t>“I don’t want to play with you anymore”</a:t>
            </a:r>
          </a:p>
        </p:txBody>
      </p:sp>
    </p:spTree>
    <p:extLst>
      <p:ext uri="{BB962C8B-B14F-4D97-AF65-F5344CB8AC3E}">
        <p14:creationId xmlns:p14="http://schemas.microsoft.com/office/powerpoint/2010/main" val="855687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EAE23-16E8-B1BD-6738-4279E5AB9B06}"/>
              </a:ext>
            </a:extLst>
          </p:cNvPr>
          <p:cNvSpPr>
            <a:spLocks noGrp="1"/>
          </p:cNvSpPr>
          <p:nvPr>
            <p:ph type="title"/>
          </p:nvPr>
        </p:nvSpPr>
        <p:spPr/>
        <p:txBody>
          <a:bodyPr/>
          <a:lstStyle/>
          <a:p>
            <a:r>
              <a:rPr lang="en-DK" dirty="0"/>
              <a:t>But both are Turing complete, so why Python?</a:t>
            </a:r>
          </a:p>
        </p:txBody>
      </p:sp>
      <p:sp>
        <p:nvSpPr>
          <p:cNvPr id="4" name="Footer Placeholder 3">
            <a:extLst>
              <a:ext uri="{FF2B5EF4-FFF2-40B4-BE49-F238E27FC236}">
                <a16:creationId xmlns:a16="http://schemas.microsoft.com/office/drawing/2014/main" id="{EF697DAE-71C2-6CD7-EADF-209FCD2FD01C}"/>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4897AA63-8481-E580-9936-4B952078E6FE}"/>
              </a:ext>
            </a:extLst>
          </p:cNvPr>
          <p:cNvSpPr>
            <a:spLocks noGrp="1"/>
          </p:cNvSpPr>
          <p:nvPr>
            <p:ph type="sldNum" sz="quarter" idx="11"/>
          </p:nvPr>
        </p:nvSpPr>
        <p:spPr/>
        <p:txBody>
          <a:bodyPr/>
          <a:lstStyle/>
          <a:p>
            <a:fld id="{103EA872-A674-449B-A120-B97244F8E91D}" type="slidenum">
              <a:rPr lang="da-DK" smtClean="0"/>
              <a:pPr/>
              <a:t>5</a:t>
            </a:fld>
            <a:endParaRPr lang="da-DK" dirty="0"/>
          </a:p>
        </p:txBody>
      </p:sp>
      <p:pic>
        <p:nvPicPr>
          <p:cNvPr id="6" name="Picture 2" descr="Tug of War Rules - SportsRec">
            <a:extLst>
              <a:ext uri="{FF2B5EF4-FFF2-40B4-BE49-F238E27FC236}">
                <a16:creationId xmlns:a16="http://schemas.microsoft.com/office/drawing/2014/main" id="{7B8DE4E1-8369-DD63-B99B-82A396AED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404" y="1556792"/>
            <a:ext cx="6965701" cy="45983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ython (programming language) - Wikipedia">
            <a:extLst>
              <a:ext uri="{FF2B5EF4-FFF2-40B4-BE49-F238E27FC236}">
                <a16:creationId xmlns:a16="http://schemas.microsoft.com/office/drawing/2014/main" id="{811729B1-300A-22E6-5A36-1C5C3908E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0969" y="4437112"/>
            <a:ext cx="1036568" cy="11359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 (programming language) - Wikipedia">
            <a:extLst>
              <a:ext uri="{FF2B5EF4-FFF2-40B4-BE49-F238E27FC236}">
                <a16:creationId xmlns:a16="http://schemas.microsoft.com/office/drawing/2014/main" id="{1843969B-2C6E-A1CE-5710-C42467003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8401" y="2492896"/>
            <a:ext cx="1040780" cy="8066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B28013-DC83-0FA0-B001-C1BBD49D3D72}"/>
              </a:ext>
            </a:extLst>
          </p:cNvPr>
          <p:cNvSpPr txBox="1"/>
          <p:nvPr/>
        </p:nvSpPr>
        <p:spPr>
          <a:xfrm>
            <a:off x="46534" y="5301207"/>
            <a:ext cx="1335302" cy="543739"/>
          </a:xfrm>
          <a:prstGeom prst="rect">
            <a:avLst/>
          </a:prstGeom>
          <a:noFill/>
        </p:spPr>
        <p:txBody>
          <a:bodyPr wrap="none" lIns="0" tIns="0" rIns="0" bIns="0" rtlCol="0">
            <a:spAutoFit/>
          </a:bodyPr>
          <a:lstStyle/>
          <a:p>
            <a:pPr algn="l">
              <a:spcBef>
                <a:spcPts val="432"/>
              </a:spcBef>
            </a:pPr>
            <a:r>
              <a:rPr lang="en-DK" b="1" dirty="0">
                <a:latin typeface="+mn-lt"/>
              </a:rPr>
              <a:t>Statistics</a:t>
            </a:r>
          </a:p>
          <a:p>
            <a:pPr algn="l">
              <a:spcBef>
                <a:spcPts val="432"/>
              </a:spcBef>
            </a:pPr>
            <a:r>
              <a:rPr lang="en-DK" b="1" dirty="0">
                <a:latin typeface="+mn-lt"/>
              </a:rPr>
              <a:t>Infrastructure</a:t>
            </a:r>
          </a:p>
        </p:txBody>
      </p:sp>
      <p:sp>
        <p:nvSpPr>
          <p:cNvPr id="10" name="TextBox 9">
            <a:extLst>
              <a:ext uri="{FF2B5EF4-FFF2-40B4-BE49-F238E27FC236}">
                <a16:creationId xmlns:a16="http://schemas.microsoft.com/office/drawing/2014/main" id="{DC84C7FA-3DA7-4755-2250-0144C6BAB829}"/>
              </a:ext>
            </a:extLst>
          </p:cNvPr>
          <p:cNvSpPr txBox="1"/>
          <p:nvPr/>
        </p:nvSpPr>
        <p:spPr>
          <a:xfrm>
            <a:off x="8687494" y="1628800"/>
            <a:ext cx="2792431" cy="543739"/>
          </a:xfrm>
          <a:prstGeom prst="rect">
            <a:avLst/>
          </a:prstGeom>
          <a:noFill/>
        </p:spPr>
        <p:txBody>
          <a:bodyPr wrap="none" lIns="0" tIns="0" rIns="0" bIns="0" rtlCol="0">
            <a:spAutoFit/>
          </a:bodyPr>
          <a:lstStyle/>
          <a:p>
            <a:pPr algn="l">
              <a:spcBef>
                <a:spcPts val="432"/>
              </a:spcBef>
            </a:pPr>
            <a:r>
              <a:rPr lang="en-DK" b="1" dirty="0">
                <a:latin typeface="+mn-lt"/>
              </a:rPr>
              <a:t>Demand for general purpose</a:t>
            </a:r>
          </a:p>
          <a:p>
            <a:pPr algn="l">
              <a:spcBef>
                <a:spcPts val="432"/>
              </a:spcBef>
            </a:pPr>
            <a:r>
              <a:rPr lang="en-DK" b="1" dirty="0">
                <a:latin typeface="+mn-lt"/>
              </a:rPr>
              <a:t>programming</a:t>
            </a:r>
          </a:p>
        </p:txBody>
      </p:sp>
      <p:sp>
        <p:nvSpPr>
          <p:cNvPr id="13" name="TextBox 12">
            <a:extLst>
              <a:ext uri="{FF2B5EF4-FFF2-40B4-BE49-F238E27FC236}">
                <a16:creationId xmlns:a16="http://schemas.microsoft.com/office/drawing/2014/main" id="{AC4F2097-4104-2988-B698-5215A00479B5}"/>
              </a:ext>
            </a:extLst>
          </p:cNvPr>
          <p:cNvSpPr txBox="1"/>
          <p:nvPr/>
        </p:nvSpPr>
        <p:spPr>
          <a:xfrm>
            <a:off x="8687494" y="2483121"/>
            <a:ext cx="2893421" cy="2031325"/>
          </a:xfrm>
          <a:prstGeom prst="rect">
            <a:avLst/>
          </a:prstGeom>
          <a:noFill/>
        </p:spPr>
        <p:txBody>
          <a:bodyPr wrap="none" lIns="0" tIns="0" rIns="0" bIns="0" rtlCol="0">
            <a:spAutoFit/>
          </a:bodyPr>
          <a:lstStyle/>
          <a:p>
            <a:pPr algn="l">
              <a:spcBef>
                <a:spcPts val="432"/>
              </a:spcBef>
            </a:pPr>
            <a:r>
              <a:rPr lang="en-DK" b="1" dirty="0">
                <a:latin typeface="+mn-lt"/>
              </a:rPr>
              <a:t>Deep Learning</a:t>
            </a:r>
          </a:p>
          <a:p>
            <a:pPr algn="l">
              <a:spcBef>
                <a:spcPts val="432"/>
              </a:spcBef>
            </a:pPr>
            <a:r>
              <a:rPr lang="en-DK" b="1" dirty="0">
                <a:latin typeface="+mn-lt"/>
              </a:rPr>
              <a:t>Image Analysis</a:t>
            </a:r>
          </a:p>
          <a:p>
            <a:pPr algn="l">
              <a:spcBef>
                <a:spcPts val="432"/>
              </a:spcBef>
            </a:pPr>
            <a:r>
              <a:rPr lang="en-DK" b="1" dirty="0">
                <a:latin typeface="+mn-lt"/>
              </a:rPr>
              <a:t>Natural Language Processing</a:t>
            </a:r>
          </a:p>
          <a:p>
            <a:pPr algn="l">
              <a:spcBef>
                <a:spcPts val="432"/>
              </a:spcBef>
            </a:pPr>
            <a:r>
              <a:rPr lang="en-DK" b="1" dirty="0">
                <a:latin typeface="+mn-lt"/>
              </a:rPr>
              <a:t>General Programming</a:t>
            </a:r>
          </a:p>
          <a:p>
            <a:pPr algn="l">
              <a:spcBef>
                <a:spcPts val="432"/>
              </a:spcBef>
            </a:pPr>
            <a:endParaRPr lang="en-DK" b="1" dirty="0">
              <a:latin typeface="+mn-lt"/>
            </a:endParaRPr>
          </a:p>
          <a:p>
            <a:pPr algn="l">
              <a:spcBef>
                <a:spcPts val="432"/>
              </a:spcBef>
            </a:pPr>
            <a:r>
              <a:rPr lang="en-DK" b="1" dirty="0">
                <a:latin typeface="+mn-lt"/>
              </a:rPr>
              <a:t>Convenience</a:t>
            </a:r>
          </a:p>
          <a:p>
            <a:pPr algn="l">
              <a:spcBef>
                <a:spcPts val="432"/>
              </a:spcBef>
            </a:pPr>
            <a:endParaRPr lang="en-DK" b="1" dirty="0">
              <a:latin typeface="+mn-lt"/>
            </a:endParaRPr>
          </a:p>
        </p:txBody>
      </p:sp>
      <p:sp>
        <p:nvSpPr>
          <p:cNvPr id="18" name="TextBox 17">
            <a:extLst>
              <a:ext uri="{FF2B5EF4-FFF2-40B4-BE49-F238E27FC236}">
                <a16:creationId xmlns:a16="http://schemas.microsoft.com/office/drawing/2014/main" id="{A42C9AC5-BBF0-9079-D911-E7E030399B0B}"/>
              </a:ext>
            </a:extLst>
          </p:cNvPr>
          <p:cNvSpPr txBox="1"/>
          <p:nvPr/>
        </p:nvSpPr>
        <p:spPr>
          <a:xfrm>
            <a:off x="8687494" y="5281601"/>
            <a:ext cx="2803653" cy="543739"/>
          </a:xfrm>
          <a:prstGeom prst="rect">
            <a:avLst/>
          </a:prstGeom>
          <a:noFill/>
        </p:spPr>
        <p:txBody>
          <a:bodyPr wrap="none" lIns="0" tIns="0" rIns="0" bIns="0" rtlCol="0">
            <a:spAutoFit/>
          </a:bodyPr>
          <a:lstStyle/>
          <a:p>
            <a:pPr algn="l">
              <a:spcBef>
                <a:spcPts val="432"/>
              </a:spcBef>
            </a:pPr>
            <a:r>
              <a:rPr lang="en-DK" b="1" dirty="0">
                <a:solidFill>
                  <a:srgbClr val="C00000"/>
                </a:solidFill>
                <a:latin typeface="+mn-lt"/>
              </a:rPr>
              <a:t>Remembering both syntaxes</a:t>
            </a:r>
          </a:p>
          <a:p>
            <a:pPr algn="l">
              <a:spcBef>
                <a:spcPts val="432"/>
              </a:spcBef>
            </a:pPr>
            <a:r>
              <a:rPr lang="en-GB" b="1" dirty="0">
                <a:solidFill>
                  <a:srgbClr val="C00000"/>
                </a:solidFill>
                <a:latin typeface="+mn-lt"/>
              </a:rPr>
              <a:t>o</a:t>
            </a:r>
            <a:r>
              <a:rPr lang="en-DK" b="1" dirty="0">
                <a:solidFill>
                  <a:srgbClr val="C00000"/>
                </a:solidFill>
                <a:latin typeface="+mn-lt"/>
              </a:rPr>
              <a:t>r switching is tedious</a:t>
            </a:r>
          </a:p>
        </p:txBody>
      </p:sp>
      <p:pic>
        <p:nvPicPr>
          <p:cNvPr id="21" name="Picture 20">
            <a:extLst>
              <a:ext uri="{FF2B5EF4-FFF2-40B4-BE49-F238E27FC236}">
                <a16:creationId xmlns:a16="http://schemas.microsoft.com/office/drawing/2014/main" id="{C5B7B707-A7F1-5FD1-87B6-7864E605E61F}"/>
              </a:ext>
            </a:extLst>
          </p:cNvPr>
          <p:cNvPicPr>
            <a:picLocks noChangeAspect="1"/>
          </p:cNvPicPr>
          <p:nvPr/>
        </p:nvPicPr>
        <p:blipFill>
          <a:blip r:embed="rId6"/>
          <a:stretch>
            <a:fillRect/>
          </a:stretch>
        </p:blipFill>
        <p:spPr>
          <a:xfrm>
            <a:off x="126939" y="1608871"/>
            <a:ext cx="1290076" cy="1942885"/>
          </a:xfrm>
          <a:prstGeom prst="rect">
            <a:avLst/>
          </a:prstGeom>
        </p:spPr>
      </p:pic>
      <p:sp>
        <p:nvSpPr>
          <p:cNvPr id="22" name="TextBox 21">
            <a:extLst>
              <a:ext uri="{FF2B5EF4-FFF2-40B4-BE49-F238E27FC236}">
                <a16:creationId xmlns:a16="http://schemas.microsoft.com/office/drawing/2014/main" id="{CD339A59-8E35-4243-790D-0802968D46BE}"/>
              </a:ext>
            </a:extLst>
          </p:cNvPr>
          <p:cNvSpPr txBox="1"/>
          <p:nvPr/>
        </p:nvSpPr>
        <p:spPr>
          <a:xfrm>
            <a:off x="46534" y="4754550"/>
            <a:ext cx="1285505" cy="492443"/>
          </a:xfrm>
          <a:prstGeom prst="rect">
            <a:avLst/>
          </a:prstGeom>
          <a:noFill/>
        </p:spPr>
        <p:txBody>
          <a:bodyPr wrap="square" lIns="0" tIns="0" rIns="0" bIns="0" rtlCol="0">
            <a:spAutoFit/>
          </a:bodyPr>
          <a:lstStyle/>
          <a:p>
            <a:pPr algn="l">
              <a:spcBef>
                <a:spcPts val="432"/>
              </a:spcBef>
            </a:pPr>
            <a:r>
              <a:rPr lang="en-DK" b="1" dirty="0">
                <a:latin typeface="+mn-lt"/>
              </a:rPr>
              <a:t>Structured Data</a:t>
            </a:r>
          </a:p>
        </p:txBody>
      </p:sp>
    </p:spTree>
    <p:extLst>
      <p:ext uri="{BB962C8B-B14F-4D97-AF65-F5344CB8AC3E}">
        <p14:creationId xmlns:p14="http://schemas.microsoft.com/office/powerpoint/2010/main" val="523346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2E60-7E45-83C2-8FE3-40523D1B9822}"/>
              </a:ext>
            </a:extLst>
          </p:cNvPr>
          <p:cNvSpPr>
            <a:spLocks noGrp="1"/>
          </p:cNvSpPr>
          <p:nvPr>
            <p:ph type="title"/>
          </p:nvPr>
        </p:nvSpPr>
        <p:spPr/>
        <p:txBody>
          <a:bodyPr/>
          <a:lstStyle/>
          <a:p>
            <a:r>
              <a:rPr lang="en-DK" dirty="0"/>
              <a:t>pySPC + dynamicPCA</a:t>
            </a:r>
          </a:p>
        </p:txBody>
      </p:sp>
      <p:sp>
        <p:nvSpPr>
          <p:cNvPr id="3" name="Content Placeholder 2">
            <a:extLst>
              <a:ext uri="{FF2B5EF4-FFF2-40B4-BE49-F238E27FC236}">
                <a16:creationId xmlns:a16="http://schemas.microsoft.com/office/drawing/2014/main" id="{7E0A75B5-65C0-D8D4-92E1-B3A1FBAD8104}"/>
              </a:ext>
            </a:extLst>
          </p:cNvPr>
          <p:cNvSpPr>
            <a:spLocks noGrp="1"/>
          </p:cNvSpPr>
          <p:nvPr>
            <p:ph idx="1"/>
          </p:nvPr>
        </p:nvSpPr>
        <p:spPr/>
        <p:txBody>
          <a:bodyPr/>
          <a:lstStyle/>
          <a:p>
            <a:r>
              <a:rPr lang="en-DK" dirty="0"/>
              <a:t>Multivariate SPC based on ”Statistical Quality Control” by Douglas C. Montgomery.</a:t>
            </a:r>
          </a:p>
          <a:p>
            <a:r>
              <a:rPr lang="en-DK" dirty="0"/>
              <a:t>Multivariate SPC based on variational and orthogoal autoencoders (VAE / OAE).</a:t>
            </a:r>
          </a:p>
          <a:p>
            <a:r>
              <a:rPr lang="en-DK" dirty="0"/>
              <a:t>Sparse dynamic principal component analysis based on Vanhatalo et. </a:t>
            </a:r>
            <a:r>
              <a:rPr lang="en-GB" dirty="0"/>
              <a:t>a</a:t>
            </a:r>
            <a:r>
              <a:rPr lang="en-DK" dirty="0"/>
              <a:t>l.</a:t>
            </a:r>
          </a:p>
          <a:p>
            <a:endParaRPr lang="en-DK" dirty="0"/>
          </a:p>
          <a:p>
            <a:r>
              <a:rPr lang="en-DK" dirty="0"/>
              <a:t>pySPC – available at </a:t>
            </a:r>
            <a:r>
              <a:rPr lang="en-GB" dirty="0">
                <a:hlinkClick r:id="rId3"/>
              </a:rPr>
              <a:t>https://github.com/hviidhenrik/pySPC</a:t>
            </a:r>
            <a:endParaRPr lang="en-GB" dirty="0"/>
          </a:p>
          <a:p>
            <a:endParaRPr lang="en-GB" dirty="0"/>
          </a:p>
          <a:p>
            <a:r>
              <a:rPr lang="en-GB" dirty="0" err="1"/>
              <a:t>dynamicPCA</a:t>
            </a:r>
            <a:r>
              <a:rPr lang="en-GB" dirty="0"/>
              <a:t> - pip install </a:t>
            </a:r>
            <a:r>
              <a:rPr lang="en-GB" dirty="0" err="1"/>
              <a:t>dynamicPCA</a:t>
            </a:r>
            <a:r>
              <a:rPr lang="en-GB" dirty="0"/>
              <a:t> or available at </a:t>
            </a:r>
            <a:r>
              <a:rPr lang="en-GB" dirty="0">
                <a:hlinkClick r:id="rId4"/>
              </a:rPr>
              <a:t>https://waterboy96.github.io/dPCA/</a:t>
            </a:r>
            <a:endParaRPr lang="en-GB" dirty="0"/>
          </a:p>
          <a:p>
            <a:pPr marL="0" indent="0">
              <a:buNone/>
            </a:pPr>
            <a:endParaRPr lang="en-DK" dirty="0"/>
          </a:p>
          <a:p>
            <a:endParaRPr lang="en-DK" dirty="0"/>
          </a:p>
          <a:p>
            <a:endParaRPr lang="en-DK" dirty="0"/>
          </a:p>
          <a:p>
            <a:endParaRPr lang="en-DK" dirty="0"/>
          </a:p>
        </p:txBody>
      </p:sp>
      <p:sp>
        <p:nvSpPr>
          <p:cNvPr id="4" name="Footer Placeholder 3">
            <a:extLst>
              <a:ext uri="{FF2B5EF4-FFF2-40B4-BE49-F238E27FC236}">
                <a16:creationId xmlns:a16="http://schemas.microsoft.com/office/drawing/2014/main" id="{2B3FFAC7-7E58-73D8-C898-3CA62F6EF684}"/>
              </a:ext>
            </a:extLst>
          </p:cNvPr>
          <p:cNvSpPr>
            <a:spLocks noGrp="1"/>
          </p:cNvSpPr>
          <p:nvPr>
            <p:ph type="ftr" sz="quarter" idx="10"/>
          </p:nvPr>
        </p:nvSpPr>
        <p:spPr/>
        <p:txBody>
          <a:bodyPr/>
          <a:lstStyle/>
          <a:p>
            <a:endParaRPr lang="da-DK" dirty="0"/>
          </a:p>
        </p:txBody>
      </p:sp>
      <p:sp>
        <p:nvSpPr>
          <p:cNvPr id="5" name="Slide Number Placeholder 4">
            <a:extLst>
              <a:ext uri="{FF2B5EF4-FFF2-40B4-BE49-F238E27FC236}">
                <a16:creationId xmlns:a16="http://schemas.microsoft.com/office/drawing/2014/main" id="{D27A3BD4-C129-3A6F-84F1-F9C43662698D}"/>
              </a:ext>
            </a:extLst>
          </p:cNvPr>
          <p:cNvSpPr>
            <a:spLocks noGrp="1"/>
          </p:cNvSpPr>
          <p:nvPr>
            <p:ph type="sldNum" sz="quarter" idx="11"/>
          </p:nvPr>
        </p:nvSpPr>
        <p:spPr/>
        <p:txBody>
          <a:bodyPr/>
          <a:lstStyle/>
          <a:p>
            <a:fld id="{103EA872-A674-449B-A120-B97244F8E91D}" type="slidenum">
              <a:rPr lang="da-DK" smtClean="0"/>
              <a:pPr/>
              <a:t>6</a:t>
            </a:fld>
            <a:endParaRPr lang="da-DK" dirty="0"/>
          </a:p>
        </p:txBody>
      </p:sp>
      <p:pic>
        <p:nvPicPr>
          <p:cNvPr id="8" name="Picture 7">
            <a:extLst>
              <a:ext uri="{FF2B5EF4-FFF2-40B4-BE49-F238E27FC236}">
                <a16:creationId xmlns:a16="http://schemas.microsoft.com/office/drawing/2014/main" id="{DE3322CA-E491-71C7-A7A3-8018169ECCE9}"/>
              </a:ext>
            </a:extLst>
          </p:cNvPr>
          <p:cNvPicPr>
            <a:picLocks noChangeAspect="1"/>
          </p:cNvPicPr>
          <p:nvPr/>
        </p:nvPicPr>
        <p:blipFill>
          <a:blip r:embed="rId5"/>
          <a:stretch>
            <a:fillRect/>
          </a:stretch>
        </p:blipFill>
        <p:spPr>
          <a:xfrm>
            <a:off x="6095206" y="3429000"/>
            <a:ext cx="0" cy="0"/>
          </a:xfrm>
          <a:prstGeom prst="rect">
            <a:avLst/>
          </a:prstGeom>
        </p:spPr>
      </p:pic>
    </p:spTree>
    <p:extLst>
      <p:ext uri="{BB962C8B-B14F-4D97-AF65-F5344CB8AC3E}">
        <p14:creationId xmlns:p14="http://schemas.microsoft.com/office/powerpoint/2010/main" val="1129536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46144F-B47F-4776-B702-44E5D0190821}"/>
              </a:ext>
            </a:extLst>
          </p:cNvPr>
          <p:cNvSpPr>
            <a:spLocks noGrp="1"/>
          </p:cNvSpPr>
          <p:nvPr>
            <p:ph type="ctrTitle"/>
          </p:nvPr>
        </p:nvSpPr>
        <p:spPr/>
        <p:txBody>
          <a:bodyPr/>
          <a:lstStyle/>
          <a:p>
            <a:r>
              <a:rPr lang="en-GB" dirty="0" err="1"/>
              <a:t>pySPC</a:t>
            </a:r>
            <a:r>
              <a:rPr lang="en-GB" dirty="0"/>
              <a:t> base SPC methods</a:t>
            </a:r>
          </a:p>
        </p:txBody>
      </p:sp>
      <p:sp>
        <p:nvSpPr>
          <p:cNvPr id="8" name="Subtitle 7">
            <a:extLst>
              <a:ext uri="{FF2B5EF4-FFF2-40B4-BE49-F238E27FC236}">
                <a16:creationId xmlns:a16="http://schemas.microsoft.com/office/drawing/2014/main" id="{336CE5B1-A935-4461-BDC8-98F51AA279B0}"/>
              </a:ext>
            </a:extLst>
          </p:cNvPr>
          <p:cNvSpPr>
            <a:spLocks noGrp="1"/>
          </p:cNvSpPr>
          <p:nvPr>
            <p:ph type="subTitle" idx="1"/>
          </p:nvPr>
        </p:nvSpPr>
        <p:spPr/>
        <p:txBody>
          <a:bodyPr/>
          <a:lstStyle/>
          <a:p>
            <a:r>
              <a:rPr lang="en-GB" dirty="0"/>
              <a:t>Feedwater pump example</a:t>
            </a:r>
          </a:p>
        </p:txBody>
      </p:sp>
      <p:sp>
        <p:nvSpPr>
          <p:cNvPr id="9" name="Text Placeholder 8">
            <a:extLst>
              <a:ext uri="{FF2B5EF4-FFF2-40B4-BE49-F238E27FC236}">
                <a16:creationId xmlns:a16="http://schemas.microsoft.com/office/drawing/2014/main" id="{4D641138-A68D-4DD9-A6F6-2EA9043A07BA}"/>
              </a:ext>
            </a:extLst>
          </p:cNvPr>
          <p:cNvSpPr>
            <a:spLocks noGrp="1"/>
          </p:cNvSpPr>
          <p:nvPr>
            <p:ph type="body" sz="quarter" idx="16"/>
          </p:nvPr>
        </p:nvSpPr>
        <p:spPr/>
        <p:txBody>
          <a:bodyPr/>
          <a:lstStyle/>
          <a:p>
            <a:r>
              <a:rPr lang="en-GB" dirty="0"/>
              <a:t>Henrik Hviid Hansen</a:t>
            </a:r>
          </a:p>
        </p:txBody>
      </p:sp>
      <p:sp>
        <p:nvSpPr>
          <p:cNvPr id="5" name="Date Placeholder 4">
            <a:extLst>
              <a:ext uri="{FF2B5EF4-FFF2-40B4-BE49-F238E27FC236}">
                <a16:creationId xmlns:a16="http://schemas.microsoft.com/office/drawing/2014/main" id="{5173F1CF-EB3C-4027-8AD2-851F42F86462}"/>
              </a:ext>
            </a:extLst>
          </p:cNvPr>
          <p:cNvSpPr>
            <a:spLocks noGrp="1"/>
          </p:cNvSpPr>
          <p:nvPr>
            <p:ph type="dt" sz="half" idx="10"/>
          </p:nvPr>
        </p:nvSpPr>
        <p:spPr>
          <a:xfrm>
            <a:off x="575925" y="6355123"/>
            <a:ext cx="2246108" cy="211173"/>
          </a:xfrm>
        </p:spPr>
        <p:txBody>
          <a:bodyPr/>
          <a:lstStyle/>
          <a:p>
            <a:pPr defTabSz="829314" fontAlgn="auto">
              <a:spcBef>
                <a:spcPts val="0"/>
              </a:spcBef>
              <a:spcAft>
                <a:spcPts val="0"/>
              </a:spcAft>
            </a:pPr>
            <a:r>
              <a:rPr lang="en-GB" dirty="0">
                <a:solidFill>
                  <a:srgbClr val="FFFFFF"/>
                </a:solidFill>
                <a:latin typeface="Orsted Sans Office"/>
                <a:ea typeface="+mn-ea"/>
              </a:rPr>
              <a:t>29/8-2023</a:t>
            </a:r>
          </a:p>
        </p:txBody>
      </p:sp>
      <p:pic>
        <p:nvPicPr>
          <p:cNvPr id="2" name="Picture 2" descr="Henrik Hviid Hansen">
            <a:extLst>
              <a:ext uri="{FF2B5EF4-FFF2-40B4-BE49-F238E27FC236}">
                <a16:creationId xmlns:a16="http://schemas.microsoft.com/office/drawing/2014/main" id="{ACC75090-CE89-4EAE-0C31-1CDA47438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999" y="3755609"/>
            <a:ext cx="2032000" cy="2705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8">
            <a:extLst>
              <a:ext uri="{FF2B5EF4-FFF2-40B4-BE49-F238E27FC236}">
                <a16:creationId xmlns:a16="http://schemas.microsoft.com/office/drawing/2014/main" id="{16C07D33-750F-1FB4-E8ED-1AC5A2CF74B1}"/>
              </a:ext>
            </a:extLst>
          </p:cNvPr>
          <p:cNvSpPr txBox="1">
            <a:spLocks/>
          </p:cNvSpPr>
          <p:nvPr/>
        </p:nvSpPr>
        <p:spPr>
          <a:xfrm>
            <a:off x="575924" y="3832964"/>
            <a:ext cx="2596462" cy="211200"/>
          </a:xfrm>
          <a:prstGeom prst="rect">
            <a:avLst/>
          </a:prstGeom>
        </p:spPr>
        <p:txBody>
          <a:bodyPr vert="horz" lIns="0" tIns="0" rIns="0" bIns="0" rtlCol="0" anchor="b" anchorCtr="0">
            <a:noAutofit/>
          </a:bodyPr>
          <a:lstStyle>
            <a:lvl1pPr marL="0" indent="0" algn="l" defTabSz="914314" rtl="0" eaLnBrk="1" latinLnBrk="0" hangingPunct="1">
              <a:lnSpc>
                <a:spcPct val="100000"/>
              </a:lnSpc>
              <a:spcBef>
                <a:spcPts val="0"/>
              </a:spcBef>
              <a:spcAft>
                <a:spcPts val="0"/>
              </a:spcAft>
              <a:buFont typeface="Arial" panose="020B0604020202020204" pitchFamily="34" charset="0"/>
              <a:buNone/>
              <a:defRPr sz="1067" b="1" kern="1200" baseline="0">
                <a:solidFill>
                  <a:schemeClr val="tx1"/>
                </a:solidFill>
                <a:latin typeface="+mn-lt"/>
                <a:ea typeface="+mn-ea"/>
                <a:cs typeface="Arial" panose="020B0604020202020204" pitchFamily="34" charset="0"/>
                <a:sym typeface="Orsted Sans Office" panose="00000500000000000000" pitchFamily="2" charset="0"/>
              </a:defRPr>
            </a:lvl1pPr>
            <a:lvl2pPr marL="0" indent="0" algn="r" defTabSz="914314" rtl="0" eaLnBrk="1" latinLnBrk="0" hangingPunct="1">
              <a:lnSpc>
                <a:spcPct val="100000"/>
              </a:lnSpc>
              <a:spcBef>
                <a:spcPts val="0"/>
              </a:spcBef>
              <a:spcAft>
                <a:spcPts val="400"/>
              </a:spcAft>
              <a:buFont typeface="Arial" panose="020B0604020202020204" pitchFamily="34" charset="0"/>
              <a:buChar char="​"/>
              <a:defRPr sz="1361" b="1" kern="1200">
                <a:solidFill>
                  <a:schemeClr val="bg1"/>
                </a:solidFill>
                <a:latin typeface="+mn-lt"/>
                <a:ea typeface="+mn-ea"/>
                <a:cs typeface="Arial" panose="020B0604020202020204" pitchFamily="34" charset="0"/>
                <a:sym typeface="Orsted Sans Office" panose="00000500000000000000" pitchFamily="2" charset="0"/>
              </a:defRPr>
            </a:lvl2pPr>
            <a:lvl3pPr marL="0" indent="0" algn="r" defTabSz="914314" rtl="0" eaLnBrk="1" latinLnBrk="0" hangingPunct="1">
              <a:lnSpc>
                <a:spcPct val="100000"/>
              </a:lnSpc>
              <a:spcBef>
                <a:spcPts val="0"/>
              </a:spcBef>
              <a:spcAft>
                <a:spcPts val="400"/>
              </a:spcAft>
              <a:buFont typeface="Arial" panose="020B0604020202020204" pitchFamily="34" charset="0"/>
              <a:buChar char="​"/>
              <a:defRPr sz="1361" b="1" kern="1200">
                <a:solidFill>
                  <a:schemeClr val="bg1"/>
                </a:solidFill>
                <a:latin typeface="+mn-lt"/>
                <a:ea typeface="+mn-ea"/>
                <a:cs typeface="Arial" panose="020B0604020202020204" pitchFamily="34" charset="0"/>
                <a:sym typeface="Orsted Sans Office" panose="00000500000000000000" pitchFamily="2" charset="0"/>
              </a:defRPr>
            </a:lvl3pPr>
            <a:lvl4pPr marL="0" indent="0" algn="r" defTabSz="914314" rtl="0" eaLnBrk="1" latinLnBrk="0" hangingPunct="1">
              <a:lnSpc>
                <a:spcPct val="100000"/>
              </a:lnSpc>
              <a:spcBef>
                <a:spcPts val="0"/>
              </a:spcBef>
              <a:spcAft>
                <a:spcPts val="400"/>
              </a:spcAft>
              <a:buFont typeface="Arial" panose="020B0604020202020204" pitchFamily="34" charset="0"/>
              <a:buChar char="​"/>
              <a:defRPr sz="1361" b="1" kern="1200">
                <a:solidFill>
                  <a:schemeClr val="bg1"/>
                </a:solidFill>
                <a:latin typeface="+mn-lt"/>
                <a:ea typeface="+mn-ea"/>
                <a:cs typeface="Arial" panose="020B0604020202020204" pitchFamily="34" charset="0"/>
                <a:sym typeface="Orsted Sans Office" panose="00000500000000000000" pitchFamily="2" charset="0"/>
              </a:defRPr>
            </a:lvl4pPr>
            <a:lvl5pPr marL="0" indent="0" algn="r" defTabSz="914314" rtl="0" eaLnBrk="1" latinLnBrk="0" hangingPunct="1">
              <a:lnSpc>
                <a:spcPct val="100000"/>
              </a:lnSpc>
              <a:spcBef>
                <a:spcPts val="0"/>
              </a:spcBef>
              <a:spcAft>
                <a:spcPts val="400"/>
              </a:spcAft>
              <a:buFont typeface="Arial" panose="020B0604020202020204" pitchFamily="34" charset="0"/>
              <a:buChar char="​"/>
              <a:defRPr sz="1361" b="1" kern="1200">
                <a:solidFill>
                  <a:schemeClr val="bg1"/>
                </a:solidFill>
                <a:latin typeface="+mn-lt"/>
                <a:ea typeface="+mn-ea"/>
                <a:cs typeface="Arial" panose="020B0604020202020204" pitchFamily="34" charset="0"/>
                <a:sym typeface="Orsted Sans Office" panose="00000500000000000000" pitchFamily="2" charset="0"/>
              </a:defRPr>
            </a:lvl5pPr>
            <a:lvl6pPr marL="259206" indent="-259206" algn="r" defTabSz="914314" rtl="0" eaLnBrk="1" latinLnBrk="0" hangingPunct="1">
              <a:lnSpc>
                <a:spcPct val="100000"/>
              </a:lnSpc>
              <a:spcBef>
                <a:spcPts val="0"/>
              </a:spcBef>
              <a:spcAft>
                <a:spcPts val="400"/>
              </a:spcAft>
              <a:buFont typeface="Arial" panose="020B0604020202020204" pitchFamily="34" charset="0"/>
              <a:buChar char="​"/>
              <a:defRPr lang="en-GB" sz="1361" b="1" kern="1200" noProof="0">
                <a:solidFill>
                  <a:schemeClr val="bg1"/>
                </a:solidFill>
                <a:latin typeface="+mn-lt"/>
                <a:ea typeface="+mn-ea"/>
                <a:cs typeface="Arial" panose="020B0604020202020204" pitchFamily="34" charset="0"/>
                <a:sym typeface="Arial" panose="020B0604020202020204" pitchFamily="34" charset="0"/>
              </a:defRPr>
            </a:lvl6pPr>
            <a:lvl7pPr marL="259206" indent="-259206" algn="r" defTabSz="914314" rtl="0" eaLnBrk="1" latinLnBrk="0" hangingPunct="1">
              <a:lnSpc>
                <a:spcPct val="100000"/>
              </a:lnSpc>
              <a:spcBef>
                <a:spcPts val="0"/>
              </a:spcBef>
              <a:spcAft>
                <a:spcPts val="400"/>
              </a:spcAft>
              <a:buFont typeface="Arial" panose="020B0604020202020204" pitchFamily="34" charset="0"/>
              <a:buChar char="​"/>
              <a:defRPr lang="en-GB" sz="1361" b="1" kern="1200" baseline="0" noProof="0">
                <a:solidFill>
                  <a:schemeClr val="bg1"/>
                </a:solidFill>
                <a:latin typeface="+mn-lt"/>
                <a:ea typeface="+mn-ea"/>
                <a:cs typeface="Arial" panose="020B0604020202020204" pitchFamily="34" charset="0"/>
                <a:sym typeface="Arial" panose="020B0604020202020204" pitchFamily="34" charset="0"/>
              </a:defRPr>
            </a:lvl7pPr>
            <a:lvl8pPr marL="259206" indent="-259206" algn="r" defTabSz="914314" rtl="0" eaLnBrk="1" latinLnBrk="0" hangingPunct="1">
              <a:lnSpc>
                <a:spcPct val="100000"/>
              </a:lnSpc>
              <a:spcBef>
                <a:spcPts val="0"/>
              </a:spcBef>
              <a:spcAft>
                <a:spcPts val="400"/>
              </a:spcAft>
              <a:buFont typeface="Arial" panose="020B0604020202020204" pitchFamily="34" charset="0"/>
              <a:buChar char="​"/>
              <a:defRPr sz="1361" b="1" kern="1200">
                <a:solidFill>
                  <a:schemeClr val="bg1"/>
                </a:solidFill>
                <a:latin typeface="+mn-lt"/>
                <a:ea typeface="+mn-ea"/>
                <a:cs typeface="+mn-cs"/>
              </a:defRPr>
            </a:lvl8pPr>
            <a:lvl9pPr marL="259206" indent="-259206" algn="r" defTabSz="914314" rtl="0" eaLnBrk="1" latinLnBrk="0" hangingPunct="1">
              <a:lnSpc>
                <a:spcPct val="100000"/>
              </a:lnSpc>
              <a:spcBef>
                <a:spcPts val="0"/>
              </a:spcBef>
              <a:spcAft>
                <a:spcPts val="400"/>
              </a:spcAft>
              <a:buFont typeface="Arial" panose="020B0604020202020204" pitchFamily="34" charset="0"/>
              <a:buChar char="​"/>
              <a:defRPr sz="1361" b="1" kern="1200" baseline="0">
                <a:solidFill>
                  <a:schemeClr val="bg1"/>
                </a:solidFill>
                <a:latin typeface="+mn-lt"/>
                <a:ea typeface="+mn-ea"/>
                <a:cs typeface="+mn-cs"/>
              </a:defRPr>
            </a:lvl9pPr>
          </a:lstStyle>
          <a:p>
            <a:pPr fontAlgn="auto"/>
            <a:r>
              <a:rPr lang="en-GB" sz="2000" dirty="0"/>
              <a:t>Henrik </a:t>
            </a:r>
            <a:r>
              <a:rPr lang="en-GB" sz="2000" dirty="0" err="1"/>
              <a:t>Hviid</a:t>
            </a:r>
            <a:r>
              <a:rPr lang="en-GB" sz="2000" dirty="0"/>
              <a:t> Hansen</a:t>
            </a:r>
          </a:p>
        </p:txBody>
      </p:sp>
    </p:spTree>
    <p:custDataLst>
      <p:tags r:id="rId1"/>
    </p:custDataLst>
    <p:extLst>
      <p:ext uri="{BB962C8B-B14F-4D97-AF65-F5344CB8AC3E}">
        <p14:creationId xmlns:p14="http://schemas.microsoft.com/office/powerpoint/2010/main" val="3594876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10;&#10;Description automatically generated with medium confidence">
            <a:extLst>
              <a:ext uri="{FF2B5EF4-FFF2-40B4-BE49-F238E27FC236}">
                <a16:creationId xmlns:a16="http://schemas.microsoft.com/office/drawing/2014/main" id="{EA8C8E07-82AC-939B-B094-6BEA4B2BA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536" y="2074304"/>
            <a:ext cx="7174876" cy="4783250"/>
          </a:xfrm>
          <a:prstGeom prst="rect">
            <a:avLst/>
          </a:prstGeom>
        </p:spPr>
      </p:pic>
      <p:sp>
        <p:nvSpPr>
          <p:cNvPr id="6" name="Title 5">
            <a:extLst>
              <a:ext uri="{FF2B5EF4-FFF2-40B4-BE49-F238E27FC236}">
                <a16:creationId xmlns:a16="http://schemas.microsoft.com/office/drawing/2014/main" id="{A522CE44-FA8F-4B34-8E51-B69689B88FA5}"/>
              </a:ext>
            </a:extLst>
          </p:cNvPr>
          <p:cNvSpPr>
            <a:spLocks noGrp="1"/>
          </p:cNvSpPr>
          <p:nvPr>
            <p:ph type="title"/>
          </p:nvPr>
        </p:nvSpPr>
        <p:spPr/>
        <p:txBody>
          <a:bodyPr/>
          <a:lstStyle/>
          <a:p>
            <a:r>
              <a:rPr lang="en-GB" dirty="0"/>
              <a:t>Feedwater pump data</a:t>
            </a:r>
          </a:p>
        </p:txBody>
      </p:sp>
      <p:sp>
        <p:nvSpPr>
          <p:cNvPr id="7" name="Content Placeholder 6">
            <a:extLst>
              <a:ext uri="{FF2B5EF4-FFF2-40B4-BE49-F238E27FC236}">
                <a16:creationId xmlns:a16="http://schemas.microsoft.com/office/drawing/2014/main" id="{DF434863-97AB-48EB-B581-E3D45F05C177}"/>
              </a:ext>
            </a:extLst>
          </p:cNvPr>
          <p:cNvSpPr>
            <a:spLocks noGrp="1"/>
          </p:cNvSpPr>
          <p:nvPr>
            <p:ph idx="1"/>
          </p:nvPr>
        </p:nvSpPr>
        <p:spPr/>
        <p:txBody>
          <a:bodyPr/>
          <a:lstStyle/>
          <a:p>
            <a:r>
              <a:rPr lang="en-GB" dirty="0"/>
              <a:t>Data originates from a feedwater pump at a Danish combined heat and power plant</a:t>
            </a:r>
          </a:p>
          <a:p>
            <a:r>
              <a:rPr lang="en-GB" dirty="0"/>
              <a:t>The pump had a leak which can be detected by a high difference in water temperatures between two adjacent compartments</a:t>
            </a:r>
          </a:p>
          <a:p>
            <a:r>
              <a:rPr lang="en-GB" dirty="0"/>
              <a:t>Suitable for SPC monitoring – the temperature difference seen below was discovered as a useful indicator of a leak by chance, and earlier approaches using multivariate SPC methods had been used up until that point. Therefore, we can use this to test out multivariate methods and confirm their findings using this temperature difference. </a:t>
            </a:r>
          </a:p>
        </p:txBody>
      </p:sp>
      <p:pic>
        <p:nvPicPr>
          <p:cNvPr id="2" name="Picture 2" descr="Henrik Hviid Hansen">
            <a:extLst>
              <a:ext uri="{FF2B5EF4-FFF2-40B4-BE49-F238E27FC236}">
                <a16:creationId xmlns:a16="http://schemas.microsoft.com/office/drawing/2014/main" id="{FA9CB249-AB2E-2EB6-BFA5-3F8C7FD92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3284" y="20250"/>
            <a:ext cx="1185806" cy="15786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016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10;&#10;Description automatically generated with medium confidence">
            <a:extLst>
              <a:ext uri="{FF2B5EF4-FFF2-40B4-BE49-F238E27FC236}">
                <a16:creationId xmlns:a16="http://schemas.microsoft.com/office/drawing/2014/main" id="{EA8C8E07-82AC-939B-B094-6BEA4B2BA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536" y="2074304"/>
            <a:ext cx="7174876" cy="4783250"/>
          </a:xfrm>
          <a:prstGeom prst="rect">
            <a:avLst/>
          </a:prstGeom>
        </p:spPr>
      </p:pic>
      <p:sp>
        <p:nvSpPr>
          <p:cNvPr id="6" name="Title 5">
            <a:extLst>
              <a:ext uri="{FF2B5EF4-FFF2-40B4-BE49-F238E27FC236}">
                <a16:creationId xmlns:a16="http://schemas.microsoft.com/office/drawing/2014/main" id="{A522CE44-FA8F-4B34-8E51-B69689B88FA5}"/>
              </a:ext>
            </a:extLst>
          </p:cNvPr>
          <p:cNvSpPr>
            <a:spLocks noGrp="1"/>
          </p:cNvSpPr>
          <p:nvPr>
            <p:ph type="title"/>
          </p:nvPr>
        </p:nvSpPr>
        <p:spPr/>
        <p:txBody>
          <a:bodyPr/>
          <a:lstStyle/>
          <a:p>
            <a:r>
              <a:rPr lang="en-GB" dirty="0"/>
              <a:t>Feedwater pump data</a:t>
            </a:r>
          </a:p>
        </p:txBody>
      </p:sp>
      <p:sp>
        <p:nvSpPr>
          <p:cNvPr id="7" name="Content Placeholder 6">
            <a:extLst>
              <a:ext uri="{FF2B5EF4-FFF2-40B4-BE49-F238E27FC236}">
                <a16:creationId xmlns:a16="http://schemas.microsoft.com/office/drawing/2014/main" id="{DF434863-97AB-48EB-B581-E3D45F05C177}"/>
              </a:ext>
            </a:extLst>
          </p:cNvPr>
          <p:cNvSpPr>
            <a:spLocks noGrp="1"/>
          </p:cNvSpPr>
          <p:nvPr>
            <p:ph idx="1"/>
          </p:nvPr>
        </p:nvSpPr>
        <p:spPr/>
        <p:txBody>
          <a:bodyPr/>
          <a:lstStyle/>
          <a:p>
            <a:r>
              <a:rPr lang="en-GB" dirty="0"/>
              <a:t>Data originates from a feedwater pump at a Danish combined heat and power plant</a:t>
            </a:r>
          </a:p>
          <a:p>
            <a:r>
              <a:rPr lang="en-GB" dirty="0"/>
              <a:t>The pump had a leak which can be detected by a high difference in water temperatures between two adjacent compartments</a:t>
            </a:r>
          </a:p>
          <a:p>
            <a:r>
              <a:rPr lang="en-GB" dirty="0"/>
              <a:t>Suitable for SPC monitoring – the temperature difference seen below was discovered as a useful indicator of a leak by chance, and earlier approaches using multivariate SPC methods had been used up until that point. Therefore, we can use this to test out multivariate methods and confirm their findings using this temperature difference. </a:t>
            </a:r>
          </a:p>
        </p:txBody>
      </p:sp>
      <p:pic>
        <p:nvPicPr>
          <p:cNvPr id="11" name="Picture 10">
            <a:extLst>
              <a:ext uri="{FF2B5EF4-FFF2-40B4-BE49-F238E27FC236}">
                <a16:creationId xmlns:a16="http://schemas.microsoft.com/office/drawing/2014/main" id="{0B7F5625-DB60-F41C-7A6E-5536BFDD0C4C}"/>
              </a:ext>
            </a:extLst>
          </p:cNvPr>
          <p:cNvPicPr>
            <a:picLocks noChangeAspect="1"/>
          </p:cNvPicPr>
          <p:nvPr/>
        </p:nvPicPr>
        <p:blipFill>
          <a:blip r:embed="rId4"/>
          <a:stretch>
            <a:fillRect/>
          </a:stretch>
        </p:blipFill>
        <p:spPr>
          <a:xfrm>
            <a:off x="404818" y="3117810"/>
            <a:ext cx="4267468" cy="1789586"/>
          </a:xfrm>
          <a:prstGeom prst="rect">
            <a:avLst/>
          </a:prstGeom>
        </p:spPr>
      </p:pic>
      <p:pic>
        <p:nvPicPr>
          <p:cNvPr id="2" name="Picture 2" descr="Henrik Hviid Hansen">
            <a:extLst>
              <a:ext uri="{FF2B5EF4-FFF2-40B4-BE49-F238E27FC236}">
                <a16:creationId xmlns:a16="http://schemas.microsoft.com/office/drawing/2014/main" id="{F2D70223-17AF-7665-D708-81E8AF89A1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3284" y="20250"/>
            <a:ext cx="1185806" cy="15786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79547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1/3 [1]&quot; Source=&quot;Harvey 3&quot; /&gt;"/>
</p:tagLst>
</file>

<file path=ppt/tags/tag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2/3 [2]&quot; Source=&quot;Harvey 3&quot; /&gt;"/>
</p:tagLst>
</file>

<file path=ppt/tags/tag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3/3 [3]&quot; Source=&quot;Harvey 3&quot; /&gt;"/>
</p:tagLst>
</file>

<file path=ppt/tags/tag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0/4 [0]&quot; Source=&quot;Harvey 4&quot; /&gt;"/>
</p:tagLst>
</file>

<file path=ppt/tags/tag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1/4 [1]&quot; Source=&quot;Harvey 4&quot; /&gt;"/>
</p:tagLst>
</file>

<file path=ppt/tags/tag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2/4 [2]&quot; Source=&quot;Harvey 4&quot; /&gt;"/>
</p:tagLst>
</file>

<file path=ppt/tags/tag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3/4 [3]&quot; Source=&quot;Harvey 4&quot; /&gt;"/>
</p:tagLst>
</file>

<file path=ppt/tags/tag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4/4 [4]&quot; Source=&quot;Harvey 4&quot; /&gt;"/>
</p:tagLst>
</file>

<file path=ppt/tags/tag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0/8 [0]&quot; Source=&quot;Harvey 8&quot; /&gt;"/>
</p:tagLst>
</file>

<file path=ppt/tags/tag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1/8 [1]&quot; Source=&quot;Harvey 8&quot; /&gt;"/>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2/8 [2]&quot; Source=&quot;Harvey 8&quot; /&gt;"/>
</p:tagLst>
</file>

<file path=ppt/tags/tag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3/8 [3]&quot; Source=&quot;Harvey 8&quot; /&gt;"/>
</p:tagLst>
</file>

<file path=ppt/tags/tag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4/8 [4]&quot; Source=&quot;Harvey 8&quot; /&gt;"/>
</p:tagLst>
</file>

<file path=ppt/tags/tag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5/8 [5]&quot; Source=&quot;Harvey 8&quot; /&gt;"/>
</p:tagLst>
</file>

<file path=ppt/tags/tag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6/8 [6]&quot; Source=&quot;Harvey 8&quot; /&gt;"/>
</p:tagLst>
</file>

<file path=ppt/tags/tag2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7/8 [7]&quot; Source=&quot;Harvey 8&quot; /&gt;"/>
</p:tagLst>
</file>

<file path=ppt/tags/tag2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8/8 [8]&quot; Source=&quot;Harvey 8&quot; /&gt;"/>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EMPLAFYSLIDEID" val="637665966040259735"/>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30.xml><?xml version="1.0" encoding="utf-8"?>
<p:tagLst xmlns:a="http://schemas.openxmlformats.org/drawingml/2006/main" xmlns:r="http://schemas.openxmlformats.org/officeDocument/2006/relationships" xmlns:p="http://schemas.openxmlformats.org/presentationml/2006/main">
  <p:tag name="TEMPLAFYSLIDEID" val="637665966040259736"/>
</p:tagLst>
</file>

<file path=ppt/tags/tag31.xml><?xml version="1.0" encoding="utf-8"?>
<p:tagLst xmlns:a="http://schemas.openxmlformats.org/drawingml/2006/main" xmlns:r="http://schemas.openxmlformats.org/officeDocument/2006/relationships" xmlns:p="http://schemas.openxmlformats.org/presentationml/2006/main">
  <p:tag name="TEMPLAFYSLIDEID" val="637665966040259736"/>
</p:tagLst>
</file>

<file path=ppt/tags/tag32.xml><?xml version="1.0" encoding="utf-8"?>
<p:tagLst xmlns:a="http://schemas.openxmlformats.org/drawingml/2006/main" xmlns:r="http://schemas.openxmlformats.org/officeDocument/2006/relationships" xmlns:p="http://schemas.openxmlformats.org/presentationml/2006/main">
  <p:tag name="TEMPLAFYSLIDEID" val="637665966040259736"/>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ags/tag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7e70d17a-039f-4b98-887e-463fb70dceab&quot; IsConsolidated=&quot;False&quot; IsTopLevel=&quot;False&quot; Layer=&quot;Harvey 8&quot; Source=&quot;Harvey 8&quot; /&gt;"/>
</p:tagLst>
</file>

<file path=ppt/tags/tag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14658f23-eb84-4900-8963-e5e09391589d&quot; IsConsolidated=&quot;False&quot; IsTopLevel=&quot;False&quot; Layer=&quot;Harvey 4&quot; Source=&quot;Harvey 4&quot; /&gt;"/>
</p:tagLst>
</file>

<file path=ppt/tags/tag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3&quot; Source=&quot;Harvey 3&quot; /&gt;"/>
</p:tagLst>
</file>

<file path=ppt/tags/tag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24302f28-aa41-4224-a1dc-8de3ed61cdd0&quot; IsConsolidated=&quot;False&quot; IsTopLevel=&quot;False&quot; Layer=&quot;Harvey 0/3 [0]&quot; Source=&quot;Harvey 3&quot; /&gt;"/>
</p:tagLst>
</file>

<file path=ppt/theme/theme1.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w="9525" cap="flat" cmpd="sng" algn="ctr">
          <a:solidFill>
            <a:schemeClr val="accent4"/>
          </a:solidFill>
          <a:prstDash val="solid"/>
          <a:miter lim="800000"/>
          <a:headEnd type="none" w="med" len="med"/>
          <a:tailEnd type="none" w="med" len="me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2.xml><?xml version="1.0" encoding="utf-8"?>
<a:theme xmlns:a="http://schemas.openxmlformats.org/drawingml/2006/main" name="Orsted">
  <a:themeElements>
    <a:clrScheme name="Orsted 2021">
      <a:dk1>
        <a:srgbClr val="000000"/>
      </a:dk1>
      <a:lt1>
        <a:srgbClr val="FFFFFF"/>
      </a:lt1>
      <a:dk2>
        <a:srgbClr val="3B4956"/>
      </a:dk2>
      <a:lt2>
        <a:srgbClr val="F5F6F7"/>
      </a:lt2>
      <a:accent1>
        <a:srgbClr val="4099DA"/>
      </a:accent1>
      <a:accent2>
        <a:srgbClr val="8ECDC8"/>
      </a:accent2>
      <a:accent3>
        <a:srgbClr val="644C76"/>
      </a:accent3>
      <a:accent4>
        <a:srgbClr val="D8D1CA"/>
      </a:accent4>
      <a:accent5>
        <a:srgbClr val="B7ADA5"/>
      </a:accent5>
      <a:accent6>
        <a:srgbClr val="99A4AE"/>
      </a:accent6>
      <a:hlink>
        <a:srgbClr val="4099DA"/>
      </a:hlink>
      <a:folHlink>
        <a:srgbClr val="4099DA"/>
      </a:folHlink>
    </a:clrScheme>
    <a:fontScheme name="Orsted Sans 2021">
      <a:majorFont>
        <a:latin typeface="Orsted Sans Office"/>
        <a:ea typeface=""/>
        <a:cs typeface=""/>
      </a:majorFont>
      <a:minorFont>
        <a:latin typeface="Orsted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96000"/>
          </a:lnSpc>
          <a:defRPr sz="1300"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6000"/>
          </a:lnSpc>
          <a:spcBef>
            <a:spcPts val="1800"/>
          </a:spcBef>
          <a:defRPr sz="1300" dirty="0" smtClean="0">
            <a:solidFill>
              <a:schemeClr val="tx2"/>
            </a:solidFill>
          </a:defRPr>
        </a:defPPr>
      </a:lstStyle>
    </a:txDef>
  </a:objectDefaults>
  <a:extraClrSchemeLst/>
  <a:custClrLst>
    <a:custClr name="Blue">
      <a:srgbClr val="4099DA"/>
    </a:custClr>
    <a:custClr name="Aubergine">
      <a:srgbClr val="644C76"/>
    </a:custClr>
    <a:custClr name="Aqua">
      <a:srgbClr val="8ECDC8"/>
    </a:custClr>
    <a:custClr name="Yellow">
      <a:srgbClr val="F3D779"/>
    </a:custClr>
    <a:custClr name="Red">
      <a:srgbClr val="E85757"/>
    </a:custClr>
    <a:custClr name="Cold grey">
      <a:srgbClr val="3B4956"/>
    </a:custClr>
    <a:custClr name="Warm grey">
      <a:srgbClr val="B7ADA5"/>
    </a:custClr>
  </a:custClrLst>
  <a:extLst>
    <a:ext uri="{05A4C25C-085E-4340-85A3-A5531E510DB2}">
      <thm15:themeFamily xmlns:thm15="http://schemas.microsoft.com/office/thememl/2012/main" name="16-9 Orsted Standard - Orsted Office Sans.pptx" id="{D674062B-F116-4539-B93F-80A252139B4E}" vid="{501DEE4C-7CE8-4E01-83A2-CDD3443A5E4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TemplafySlideTemplateConfiguration><![CDATA[{"documentContentValidatorConfiguration":{"enableDocumentContentValidator":false,"documentContentValidatorVersion":0},"elementsMetadata":[],"slideId":"636957681585124447","enableDocumentContentUpdater":true,"version":"1.2"}]]></TemplafySlideTemplateConfiguration>
</file>

<file path=customXml/item2.xml><?xml version="1.0" encoding="utf-8"?>
<TemplafySlideTemplateConfiguration><![CDATA[{"documentContentValidatorConfiguration":{"enableDocumentContentValidator":false,"documentContentValidatorVersion":0},"elementsMetadata":[],"slideId":"636957681585013765","enableDocumentContentUpdater":true,"version":"1.2"}]]></TemplafySlideTemplateConfiguration>
</file>

<file path=customXml/item3.xml><?xml version="1.0" encoding="utf-8"?>
<TemplafySlideTemplateConfiguration><![CDATA[{"documentContentValidatorConfiguration":{"enableDocumentContentValidator":false,"documentContentValidatorVersion":0},"elementsMetadata":[],"slideId":"636957681584817741","enableDocumentContentUpdater":true,"version":"1.2"}]]></TemplafySlideTemplateConfiguration>
</file>

<file path=customXml/item4.xml><?xml version="1.0" encoding="utf-8"?>
<TemplafyTemplateConfiguration><![CDATA[{"elementsMetadata":[{"type":"shape","id":"cd21326f-ad91-4112-8ae0-a0fc8c906879","elementConfiguration":{"binding":"UserProfile.Offices.Workarea_{{DocumentLanguage}}","disableUpdates":false,"type":"text"}},{"type":"shape","id":"a290dbdf-57c0-4e92-84fc-cafb7b96802f","elementConfiguration":{"format":"{{DateFormats.GeneralDate}}","binding":"Form.Date","disableUpdates":false,"type":"date"}},{"type":"shape","id":"c09497c9-472c-4d89-ab79-7cf844bc6ae4","elementConfiguration":{"binding":"Form.PresentationTitle","disableUpdates":false,"type":"text"}}],"transformationConfigurations":[{"language":"{{DocumentLanguage}}","disableUpdates":false,"type":"proofingLanguage"}],"templateName":"","templateDescription":"","enableDocumentContentUpdater":true,"version":"1.2"}]]></TemplafyTemplateConfiguration>
</file>

<file path=customXml/item5.xml><?xml version="1.0" encoding="utf-8"?>
<TemplafyFormConfiguration><![CDATA[{"formFields":[{"required":false,"helpTexts":{"prefix":"","postfix":""},"spacing":{},"type":"datePicker","name":"Date","label":"Date","fullyQualifiedName":"Date"},{"required":false,"placeholder":"","lines":0,"helpTexts":{"prefix":"","postfix":""},"spacing":{},"type":"textBox","name":"PresentationTitle","label":"Presentation title","fullyQualifiedName":"PresentationTitle"}],"formDataEntries":[{"name":"Date","value":"gdEzg0QTXcWKtW9FAgIIog=="}]}]]></Templafy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Props1.xml><?xml version="1.0" encoding="utf-8"?>
<ds:datastoreItem xmlns:ds="http://schemas.openxmlformats.org/officeDocument/2006/customXml" ds:itemID="{68A48CB6-BD0D-4923-9904-A1B6E74851B2}">
  <ds:schemaRefs/>
</ds:datastoreItem>
</file>

<file path=customXml/itemProps2.xml><?xml version="1.0" encoding="utf-8"?>
<ds:datastoreItem xmlns:ds="http://schemas.openxmlformats.org/officeDocument/2006/customXml" ds:itemID="{4D5E1A10-B5E6-482A-9521-846112537EBC}">
  <ds:schemaRefs/>
</ds:datastoreItem>
</file>

<file path=customXml/itemProps3.xml><?xml version="1.0" encoding="utf-8"?>
<ds:datastoreItem xmlns:ds="http://schemas.openxmlformats.org/officeDocument/2006/customXml" ds:itemID="{A21E89D4-F487-4C26-905C-EE6B6998C9D1}">
  <ds:schemaRefs/>
</ds:datastoreItem>
</file>

<file path=customXml/itemProps4.xml><?xml version="1.0" encoding="utf-8"?>
<ds:datastoreItem xmlns:ds="http://schemas.openxmlformats.org/officeDocument/2006/customXml" ds:itemID="{1334258C-C3E7-4029-A615-C886A240FB15}">
  <ds:schemaRefs/>
</ds:datastoreItem>
</file>

<file path=customXml/itemProps5.xml><?xml version="1.0" encoding="utf-8"?>
<ds:datastoreItem xmlns:ds="http://schemas.openxmlformats.org/officeDocument/2006/customXml" ds:itemID="{5B29B696-7354-412C-9B8E-ED20D22F6B23}">
  <ds:schemaRefs/>
</ds:datastoreItem>
</file>

<file path=customXml/itemProps6.xml><?xml version="1.0" encoding="utf-8"?>
<ds:datastoreItem xmlns:ds="http://schemas.openxmlformats.org/officeDocument/2006/customXml" ds:itemID="{A5211637-BEE7-4AAE-A4E7-A8EE3F203F81}">
  <ds:schemaRefs/>
</ds:datastoreItem>
</file>

<file path=customXml/itemProps7.xml><?xml version="1.0" encoding="utf-8"?>
<ds:datastoreItem xmlns:ds="http://schemas.openxmlformats.org/officeDocument/2006/customXml" ds:itemID="{C6406FEB-B081-4DE3-B790-BA4B3B8258E1}">
  <ds:schemaRefs/>
</ds:datastoreItem>
</file>

<file path=customXml/itemProps8.xml><?xml version="1.0" encoding="utf-8"?>
<ds:datastoreItem xmlns:ds="http://schemas.openxmlformats.org/officeDocument/2006/customXml" ds:itemID="{7FEA1E6D-AEEC-41D9-9E9A-45BA2EAE1656}">
  <ds:schemaRefs/>
</ds:datastoreItem>
</file>

<file path=docProps/app.xml><?xml version="1.0" encoding="utf-8"?>
<Properties xmlns="http://schemas.openxmlformats.org/officeDocument/2006/extended-properties" xmlns:vt="http://schemas.openxmlformats.org/officeDocument/2006/docPropsVTypes">
  <Template>1 DTU Template</Template>
  <TotalTime>10918</TotalTime>
  <Words>1237</Words>
  <Application>Microsoft Macintosh PowerPoint</Application>
  <PresentationFormat>Custom</PresentationFormat>
  <Paragraphs>148</Paragraphs>
  <Slides>20</Slides>
  <Notes>6</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2" baseType="lpstr">
      <vt:lpstr>Arial</vt:lpstr>
      <vt:lpstr>Arial Black</vt:lpstr>
      <vt:lpstr>Cambria Math</vt:lpstr>
      <vt:lpstr>JetBrains Mono</vt:lpstr>
      <vt:lpstr>Liberation Sans</vt:lpstr>
      <vt:lpstr>Orsted Sans Office</vt:lpstr>
      <vt:lpstr>Roboto</vt:lpstr>
      <vt:lpstr>Roboto Light</vt:lpstr>
      <vt:lpstr>Verdana</vt:lpstr>
      <vt:lpstr>Blank</vt:lpstr>
      <vt:lpstr>Orsted</vt:lpstr>
      <vt:lpstr>think-cell Slide</vt:lpstr>
      <vt:lpstr>PowerPoint Presentation</vt:lpstr>
      <vt:lpstr>PowerPoint Presentation</vt:lpstr>
      <vt:lpstr>Agenda</vt:lpstr>
      <vt:lpstr>Why Python? – Personal Reflections</vt:lpstr>
      <vt:lpstr>But both are Turing complete, so why Python?</vt:lpstr>
      <vt:lpstr>pySPC + dynamicPCA</vt:lpstr>
      <vt:lpstr>pySPC base SPC methods</vt:lpstr>
      <vt:lpstr>Feedwater pump data</vt:lpstr>
      <vt:lpstr>Feedwater pump data</vt:lpstr>
      <vt:lpstr>Feedwater pump data</vt:lpstr>
      <vt:lpstr>Multivariate PCA based method</vt:lpstr>
      <vt:lpstr>Autoencoders: Overview</vt:lpstr>
      <vt:lpstr>Phase I (training)</vt:lpstr>
      <vt:lpstr>Phase II (inference)</vt:lpstr>
      <vt:lpstr>Plots obtained with the previous code</vt:lpstr>
      <vt:lpstr>PowerPoint Presentation</vt:lpstr>
      <vt:lpstr>PowerPoint Presentation</vt:lpstr>
      <vt:lpstr>Skree Plots</vt:lpstr>
      <vt:lpstr>Outlook</vt:lpstr>
      <vt:lpstr>Concluding Remarks</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DTU</dc:creator>
  <cp:lastModifiedBy>Sebastian Olivier Nymann Topalian</cp:lastModifiedBy>
  <cp:revision>78</cp:revision>
  <dcterms:created xsi:type="dcterms:W3CDTF">2017-07-31T08:31:56Z</dcterms:created>
  <dcterms:modified xsi:type="dcterms:W3CDTF">2023-09-13T09:07:20Z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enantId">
    <vt:lpwstr>dtu</vt:lpwstr>
  </property>
  <property fmtid="{D5CDD505-2E9C-101B-9397-08002B2CF9AE}" pid="4" name="TemplafyTemplateId">
    <vt:lpwstr>636806498806910458</vt:lpwstr>
  </property>
  <property fmtid="{D5CDD505-2E9C-101B-9397-08002B2CF9AE}" pid="5" name="TemplafyUserProfileId">
    <vt:lpwstr>637394913165624026</vt:lpwstr>
  </property>
  <property fmtid="{D5CDD505-2E9C-101B-9397-08002B2CF9AE}" pid="6" name="TemplafyLanguageCode">
    <vt:lpwstr>da-DK</vt:lpwstr>
  </property>
</Properties>
</file>