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371" r:id="rId2"/>
    <p:sldId id="402" r:id="rId3"/>
    <p:sldId id="414" r:id="rId4"/>
    <p:sldId id="417" r:id="rId5"/>
    <p:sldId id="418" r:id="rId6"/>
    <p:sldId id="415" r:id="rId7"/>
    <p:sldId id="413" r:id="rId8"/>
    <p:sldId id="416" r:id="rId9"/>
    <p:sldId id="426" r:id="rId10"/>
    <p:sldId id="425" r:id="rId11"/>
    <p:sldId id="336" r:id="rId12"/>
    <p:sldId id="421" r:id="rId13"/>
    <p:sldId id="422" r:id="rId14"/>
    <p:sldId id="423" r:id="rId15"/>
    <p:sldId id="420" r:id="rId16"/>
    <p:sldId id="424" r:id="rId17"/>
    <p:sldId id="370" r:id="rId18"/>
  </p:sldIdLst>
  <p:sldSz cx="9144000" cy="6858000" type="screen4x3"/>
  <p:notesSz cx="7104063" cy="10234613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91A9A0-E306-BCB5-BA50-7C0EDB53EDC7}" name="יריב מרמור" initials="YM" userId="S::myariv@braude.ac.il::fbf8c103-6488-4485-aa80-7b8d1b40dcac" providerId="AD"/>
  <p188:author id="{4661D2F8-F1F4-5EDD-649F-F726050A4509}" name="Boris Shnits" initials="BS" userId="S::shnitsb@braude.ac.il::c7f51158-52eb-4fd3-b181-5149a13017e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מיל בשקנסקי" initials="אב" lastIdx="9" clrIdx="0">
    <p:extLst>
      <p:ext uri="{19B8F6BF-5375-455C-9EA6-DF929625EA0E}">
        <p15:presenceInfo xmlns:p15="http://schemas.microsoft.com/office/powerpoint/2012/main" userId="S-1-5-21-1968698658-2722743436-4250310748-31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B51"/>
    <a:srgbClr val="00582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63516-7C86-43B1-A978-2569259D68C0}" v="92" dt="2023-09-12T08:31:09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יריב מרמור" userId="fbf8c103-6488-4485-aa80-7b8d1b40dcac" providerId="ADAL" clId="{066090C3-3C21-4B73-929E-024163119EEB}"/>
    <pc:docChg chg="undo custSel addSld modSld sldOrd">
      <pc:chgData name="יריב מרמור" userId="fbf8c103-6488-4485-aa80-7b8d1b40dcac" providerId="ADAL" clId="{066090C3-3C21-4B73-929E-024163119EEB}" dt="2023-08-25T11:39:04.927" v="651"/>
      <pc:docMkLst>
        <pc:docMk/>
      </pc:docMkLst>
      <pc:sldChg chg="addSp delSp modSp mod ord modAnim delCm">
        <pc:chgData name="יריב מרמור" userId="fbf8c103-6488-4485-aa80-7b8d1b40dcac" providerId="ADAL" clId="{066090C3-3C21-4B73-929E-024163119EEB}" dt="2023-08-24T20:06:05.200" v="492"/>
        <pc:sldMkLst>
          <pc:docMk/>
          <pc:sldMk cId="0" sldId="336"/>
        </pc:sldMkLst>
        <pc:spChg chg="del">
          <ac:chgData name="יריב מרמור" userId="fbf8c103-6488-4485-aa80-7b8d1b40dcac" providerId="ADAL" clId="{066090C3-3C21-4B73-929E-024163119EEB}" dt="2023-08-24T19:26:33.812" v="242" actId="478"/>
          <ac:spMkLst>
            <pc:docMk/>
            <pc:sldMk cId="0" sldId="336"/>
            <ac:spMk id="2" creationId="{00000000-0000-0000-0000-000000000000}"/>
          </ac:spMkLst>
        </pc:spChg>
        <pc:spChg chg="del">
          <ac:chgData name="יריב מרמור" userId="fbf8c103-6488-4485-aa80-7b8d1b40dcac" providerId="ADAL" clId="{066090C3-3C21-4B73-929E-024163119EEB}" dt="2023-08-24T19:26:33.812" v="242" actId="478"/>
          <ac:spMkLst>
            <pc:docMk/>
            <pc:sldMk cId="0" sldId="336"/>
            <ac:spMk id="6" creationId="{00000000-0000-0000-0000-000000000000}"/>
          </ac:spMkLst>
        </pc:spChg>
        <pc:spChg chg="del">
          <ac:chgData name="יריב מרמור" userId="fbf8c103-6488-4485-aa80-7b8d1b40dcac" providerId="ADAL" clId="{066090C3-3C21-4B73-929E-024163119EEB}" dt="2023-08-24T19:26:33.812" v="242" actId="478"/>
          <ac:spMkLst>
            <pc:docMk/>
            <pc:sldMk cId="0" sldId="336"/>
            <ac:spMk id="9" creationId="{00000000-0000-0000-0000-000000000000}"/>
          </ac:spMkLst>
        </pc:spChg>
        <pc:spChg chg="del">
          <ac:chgData name="יריב מרמור" userId="fbf8c103-6488-4485-aa80-7b8d1b40dcac" providerId="ADAL" clId="{066090C3-3C21-4B73-929E-024163119EEB}" dt="2023-08-24T19:26:33.812" v="242" actId="478"/>
          <ac:spMkLst>
            <pc:docMk/>
            <pc:sldMk cId="0" sldId="336"/>
            <ac:spMk id="10" creationId="{00000000-0000-0000-0000-000000000000}"/>
          </ac:spMkLst>
        </pc:spChg>
        <pc:spChg chg="add mod">
          <ac:chgData name="יריב מרמור" userId="fbf8c103-6488-4485-aa80-7b8d1b40dcac" providerId="ADAL" clId="{066090C3-3C21-4B73-929E-024163119EEB}" dt="2023-08-24T19:54:31.071" v="355" actId="1076"/>
          <ac:spMkLst>
            <pc:docMk/>
            <pc:sldMk cId="0" sldId="336"/>
            <ac:spMk id="29" creationId="{794B221F-76B3-DA2F-E43F-70DFCFD2EFF2}"/>
          </ac:spMkLst>
        </pc:spChg>
        <pc:spChg chg="add mod">
          <ac:chgData name="יריב מרמור" userId="fbf8c103-6488-4485-aa80-7b8d1b40dcac" providerId="ADAL" clId="{066090C3-3C21-4B73-929E-024163119EEB}" dt="2023-08-24T19:54:22.486" v="354" actId="1076"/>
          <ac:spMkLst>
            <pc:docMk/>
            <pc:sldMk cId="0" sldId="336"/>
            <ac:spMk id="38" creationId="{4B907CC3-86AC-5AE1-4F7F-AD42B2613915}"/>
          </ac:spMkLst>
        </pc:spChg>
        <pc:spChg chg="add mod">
          <ac:chgData name="יריב מרמור" userId="fbf8c103-6488-4485-aa80-7b8d1b40dcac" providerId="ADAL" clId="{066090C3-3C21-4B73-929E-024163119EEB}" dt="2023-08-24T20:02:16.472" v="436" actId="1076"/>
          <ac:spMkLst>
            <pc:docMk/>
            <pc:sldMk cId="0" sldId="336"/>
            <ac:spMk id="40" creationId="{C7FF9AE4-F8D3-A596-442F-8D5C634F23D8}"/>
          </ac:spMkLst>
        </pc:spChg>
        <pc:spChg chg="add mod">
          <ac:chgData name="יריב מרמור" userId="fbf8c103-6488-4485-aa80-7b8d1b40dcac" providerId="ADAL" clId="{066090C3-3C21-4B73-929E-024163119EEB}" dt="2023-08-24T20:03:25.895" v="480" actId="20577"/>
          <ac:spMkLst>
            <pc:docMk/>
            <pc:sldMk cId="0" sldId="336"/>
            <ac:spMk id="43" creationId="{850839B6-2945-434F-EB02-BCA061B44D16}"/>
          </ac:spMkLst>
        </pc:spChg>
        <pc:spChg chg="del">
          <ac:chgData name="יריב מרמור" userId="fbf8c103-6488-4485-aa80-7b8d1b40dcac" providerId="ADAL" clId="{066090C3-3C21-4B73-929E-024163119EEB}" dt="2023-08-24T19:26:33.812" v="242" actId="478"/>
          <ac:spMkLst>
            <pc:docMk/>
            <pc:sldMk cId="0" sldId="336"/>
            <ac:spMk id="20483" creationId="{00000000-0000-0000-0000-000000000000}"/>
          </ac:spMkLst>
        </pc:spChg>
        <pc:grpChg chg="del mod">
          <ac:chgData name="יריב מרמור" userId="fbf8c103-6488-4485-aa80-7b8d1b40dcac" providerId="ADAL" clId="{066090C3-3C21-4B73-929E-024163119EEB}" dt="2023-08-24T19:26:25.353" v="239" actId="478"/>
          <ac:grpSpMkLst>
            <pc:docMk/>
            <pc:sldMk cId="0" sldId="336"/>
            <ac:grpSpMk id="8" creationId="{00000000-0000-0000-0000-000000000000}"/>
          </ac:grpSpMkLst>
        </pc:grpChg>
        <pc:graphicFrameChg chg="add del mod">
          <ac:chgData name="יריב מרמור" userId="fbf8c103-6488-4485-aa80-7b8d1b40dcac" providerId="ADAL" clId="{066090C3-3C21-4B73-929E-024163119EEB}" dt="2023-08-24T19:26:30.168" v="241" actId="478"/>
          <ac:graphicFrameMkLst>
            <pc:docMk/>
            <pc:sldMk cId="0" sldId="336"/>
            <ac:graphicFrameMk id="3" creationId="{443F7C18-B63A-FF44-8382-8089067554AF}"/>
          </ac:graphicFrameMkLst>
        </pc:graphicFrameChg>
        <pc:graphicFrameChg chg="add del mod">
          <ac:chgData name="יריב מרמור" userId="fbf8c103-6488-4485-aa80-7b8d1b40dcac" providerId="ADAL" clId="{066090C3-3C21-4B73-929E-024163119EEB}" dt="2023-08-24T19:26:36.688" v="244"/>
          <ac:graphicFrameMkLst>
            <pc:docMk/>
            <pc:sldMk cId="0" sldId="336"/>
            <ac:graphicFrameMk id="4" creationId="{83E71B6D-207E-4946-71E2-F1C1292D1AC8}"/>
          </ac:graphicFrameMkLst>
        </pc:graphicFrameChg>
        <pc:graphicFrameChg chg="add del mod">
          <ac:chgData name="יריב מרמור" userId="fbf8c103-6488-4485-aa80-7b8d1b40dcac" providerId="ADAL" clId="{066090C3-3C21-4B73-929E-024163119EEB}" dt="2023-08-24T19:39:48.986" v="273" actId="478"/>
          <ac:graphicFrameMkLst>
            <pc:docMk/>
            <pc:sldMk cId="0" sldId="336"/>
            <ac:graphicFrameMk id="23" creationId="{456AA7D5-2C12-7F39-9615-881F56D68D30}"/>
          </ac:graphicFrameMkLst>
        </pc:graphicFrameChg>
        <pc:picChg chg="del">
          <ac:chgData name="יריב מרמור" userId="fbf8c103-6488-4485-aa80-7b8d1b40dcac" providerId="ADAL" clId="{066090C3-3C21-4B73-929E-024163119EEB}" dt="2023-08-24T19:26:33.812" v="242" actId="478"/>
          <ac:picMkLst>
            <pc:docMk/>
            <pc:sldMk cId="0" sldId="336"/>
            <ac:picMk id="5" creationId="{00000000-0000-0000-0000-000000000000}"/>
          </ac:picMkLst>
        </pc:picChg>
        <pc:picChg chg="add del mod modCrop">
          <ac:chgData name="יריב מרמור" userId="fbf8c103-6488-4485-aa80-7b8d1b40dcac" providerId="ADAL" clId="{066090C3-3C21-4B73-929E-024163119EEB}" dt="2023-08-24T19:31:08.276" v="252" actId="478"/>
          <ac:picMkLst>
            <pc:docMk/>
            <pc:sldMk cId="0" sldId="336"/>
            <ac:picMk id="7" creationId="{AE29AB1C-BE12-CA83-7BC1-FED05DD9EB7D}"/>
          </ac:picMkLst>
        </pc:picChg>
        <pc:picChg chg="del mod">
          <ac:chgData name="יריב מרמור" userId="fbf8c103-6488-4485-aa80-7b8d1b40dcac" providerId="ADAL" clId="{066090C3-3C21-4B73-929E-024163119EEB}" dt="2023-08-24T19:26:33.812" v="242" actId="478"/>
          <ac:picMkLst>
            <pc:docMk/>
            <pc:sldMk cId="0" sldId="336"/>
            <ac:picMk id="11" creationId="{00000000-0000-0000-0000-000000000000}"/>
          </ac:picMkLst>
        </pc:picChg>
        <pc:picChg chg="add del mod">
          <ac:chgData name="יריב מרמור" userId="fbf8c103-6488-4485-aa80-7b8d1b40dcac" providerId="ADAL" clId="{066090C3-3C21-4B73-929E-024163119EEB}" dt="2023-08-24T19:36:20.681" v="267" actId="478"/>
          <ac:picMkLst>
            <pc:docMk/>
            <pc:sldMk cId="0" sldId="336"/>
            <ac:picMk id="12" creationId="{2F537232-3DEE-28EF-14A9-FFEEEC42AC90}"/>
          </ac:picMkLst>
        </pc:picChg>
        <pc:picChg chg="add del mod modCrop">
          <ac:chgData name="יריב מרמור" userId="fbf8c103-6488-4485-aa80-7b8d1b40dcac" providerId="ADAL" clId="{066090C3-3C21-4B73-929E-024163119EEB}" dt="2023-08-24T19:31:43.046" v="256" actId="478"/>
          <ac:picMkLst>
            <pc:docMk/>
            <pc:sldMk cId="0" sldId="336"/>
            <ac:picMk id="14" creationId="{14C7AB8F-6278-BE2E-5C72-5651ED5BE499}"/>
          </ac:picMkLst>
        </pc:picChg>
        <pc:picChg chg="add mod">
          <ac:chgData name="יריב מרמור" userId="fbf8c103-6488-4485-aa80-7b8d1b40dcac" providerId="ADAL" clId="{066090C3-3C21-4B73-929E-024163119EEB}" dt="2023-08-24T19:31:54.415" v="260" actId="1076"/>
          <ac:picMkLst>
            <pc:docMk/>
            <pc:sldMk cId="0" sldId="336"/>
            <ac:picMk id="16" creationId="{52846CFA-A165-5BCC-C414-3AEB5B35BEDA}"/>
          </ac:picMkLst>
        </pc:picChg>
        <pc:picChg chg="add del mod">
          <ac:chgData name="יריב מרמור" userId="fbf8c103-6488-4485-aa80-7b8d1b40dcac" providerId="ADAL" clId="{066090C3-3C21-4B73-929E-024163119EEB}" dt="2023-08-24T19:35:56.578" v="263" actId="478"/>
          <ac:picMkLst>
            <pc:docMk/>
            <pc:sldMk cId="0" sldId="336"/>
            <ac:picMk id="18" creationId="{64FEF48F-123A-434E-72DC-B4731DF4D4F7}"/>
          </ac:picMkLst>
        </pc:picChg>
        <pc:picChg chg="add mod modCrop">
          <ac:chgData name="יריב מרמור" userId="fbf8c103-6488-4485-aa80-7b8d1b40dcac" providerId="ADAL" clId="{066090C3-3C21-4B73-929E-024163119EEB}" dt="2023-08-24T20:01:15.989" v="414" actId="732"/>
          <ac:picMkLst>
            <pc:docMk/>
            <pc:sldMk cId="0" sldId="336"/>
            <ac:picMk id="20" creationId="{4E13A127-EEC6-2767-FC25-F843C9878382}"/>
          </ac:picMkLst>
        </pc:picChg>
        <pc:picChg chg="add del mod">
          <ac:chgData name="יריב מרמור" userId="fbf8c103-6488-4485-aa80-7b8d1b40dcac" providerId="ADAL" clId="{066090C3-3C21-4B73-929E-024163119EEB}" dt="2023-08-24T19:41:28.991" v="274" actId="478"/>
          <ac:picMkLst>
            <pc:docMk/>
            <pc:sldMk cId="0" sldId="336"/>
            <ac:picMk id="22" creationId="{68706DDC-D81B-AE7F-0E13-855A4442C9E8}"/>
          </ac:picMkLst>
        </pc:picChg>
        <pc:picChg chg="add del mod">
          <ac:chgData name="יריב מרמור" userId="fbf8c103-6488-4485-aa80-7b8d1b40dcac" providerId="ADAL" clId="{066090C3-3C21-4B73-929E-024163119EEB}" dt="2023-08-24T19:44:16.768" v="288" actId="478"/>
          <ac:picMkLst>
            <pc:docMk/>
            <pc:sldMk cId="0" sldId="336"/>
            <ac:picMk id="25" creationId="{5F1A88AF-E49C-8DC3-5DBC-0BEA27517B04}"/>
          </ac:picMkLst>
        </pc:picChg>
        <pc:picChg chg="add del mod">
          <ac:chgData name="יריב מרמור" userId="fbf8c103-6488-4485-aa80-7b8d1b40dcac" providerId="ADAL" clId="{066090C3-3C21-4B73-929E-024163119EEB}" dt="2023-08-24T19:46:02.217" v="291" actId="478"/>
          <ac:picMkLst>
            <pc:docMk/>
            <pc:sldMk cId="0" sldId="336"/>
            <ac:picMk id="27" creationId="{54365E72-470E-B15A-E2B8-80FACD95BC3F}"/>
          </ac:picMkLst>
        </pc:picChg>
        <pc:picChg chg="add mod">
          <ac:chgData name="יריב מרמור" userId="fbf8c103-6488-4485-aa80-7b8d1b40dcac" providerId="ADAL" clId="{066090C3-3C21-4B73-929E-024163119EEB}" dt="2023-08-24T19:54:31.071" v="355" actId="1076"/>
          <ac:picMkLst>
            <pc:docMk/>
            <pc:sldMk cId="0" sldId="336"/>
            <ac:picMk id="31" creationId="{570C9CE0-B138-37C4-9D81-61F95CBEEE01}"/>
          </ac:picMkLst>
        </pc:picChg>
        <pc:picChg chg="add mod">
          <ac:chgData name="יריב מרמור" userId="fbf8c103-6488-4485-aa80-7b8d1b40dcac" providerId="ADAL" clId="{066090C3-3C21-4B73-929E-024163119EEB}" dt="2023-08-24T19:54:31.071" v="355" actId="1076"/>
          <ac:picMkLst>
            <pc:docMk/>
            <pc:sldMk cId="0" sldId="336"/>
            <ac:picMk id="33" creationId="{13998271-EE83-8578-C706-FEE63B564FA1}"/>
          </ac:picMkLst>
        </pc:picChg>
        <pc:picChg chg="add mod">
          <ac:chgData name="יריב מרמור" userId="fbf8c103-6488-4485-aa80-7b8d1b40dcac" providerId="ADAL" clId="{066090C3-3C21-4B73-929E-024163119EEB}" dt="2023-08-24T19:54:31.071" v="355" actId="1076"/>
          <ac:picMkLst>
            <pc:docMk/>
            <pc:sldMk cId="0" sldId="336"/>
            <ac:picMk id="35" creationId="{0028047B-C9BD-33F7-A9EF-C23EDB785F3E}"/>
          </ac:picMkLst>
        </pc:picChg>
        <pc:picChg chg="add mod">
          <ac:chgData name="יריב מרמור" userId="fbf8c103-6488-4485-aa80-7b8d1b40dcac" providerId="ADAL" clId="{066090C3-3C21-4B73-929E-024163119EEB}" dt="2023-08-24T19:54:31.071" v="355" actId="1076"/>
          <ac:picMkLst>
            <pc:docMk/>
            <pc:sldMk cId="0" sldId="336"/>
            <ac:picMk id="37" creationId="{A7897B8D-AEE6-1B62-7B14-1730124F956C}"/>
          </ac:picMkLst>
        </pc:picChg>
        <pc:picChg chg="add mod modCrop">
          <ac:chgData name="יריב מרמור" userId="fbf8c103-6488-4485-aa80-7b8d1b40dcac" providerId="ADAL" clId="{066090C3-3C21-4B73-929E-024163119EEB}" dt="2023-08-24T20:02:01.276" v="429" actId="732"/>
          <ac:picMkLst>
            <pc:docMk/>
            <pc:sldMk cId="0" sldId="336"/>
            <ac:picMk id="39" creationId="{F06070A6-3C07-4CEA-77DF-2C69B1EA5C58}"/>
          </ac:picMkLst>
        </pc:picChg>
        <pc:picChg chg="del">
          <ac:chgData name="יריב מרמור" userId="fbf8c103-6488-4485-aa80-7b8d1b40dcac" providerId="ADAL" clId="{066090C3-3C21-4B73-929E-024163119EEB}" dt="2023-08-24T19:26:25.353" v="239" actId="478"/>
          <ac:picMkLst>
            <pc:docMk/>
            <pc:sldMk cId="0" sldId="336"/>
            <ac:picMk id="20484" creationId="{00000000-0000-0000-0000-000000000000}"/>
          </ac:picMkLst>
        </pc:picChg>
        <pc:cxnChg chg="add">
          <ac:chgData name="יריב מרמור" userId="fbf8c103-6488-4485-aa80-7b8d1b40dcac" providerId="ADAL" clId="{066090C3-3C21-4B73-929E-024163119EEB}" dt="2023-08-24T20:02:40.360" v="437" actId="11529"/>
          <ac:cxnSpMkLst>
            <pc:docMk/>
            <pc:sldMk cId="0" sldId="336"/>
            <ac:cxnSpMk id="42" creationId="{6CC5B1D9-C7BD-EA3F-8D96-C87E1BCE2D7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20:00:08.892" v="408"/>
              <pc2:cmMkLst xmlns:pc2="http://schemas.microsoft.com/office/powerpoint/2019/9/main/command">
                <pc:docMk/>
                <pc:sldMk cId="0" sldId="336"/>
                <pc2:cmMk id="{36619CED-ED68-4DC7-979B-6090203BBB62}"/>
              </pc2:cmMkLst>
            </pc226:cmChg>
          </p:ext>
        </pc:extLst>
      </pc:sldChg>
      <pc:sldChg chg="delCm">
        <pc:chgData name="יריב מרמור" userId="fbf8c103-6488-4485-aa80-7b8d1b40dcac" providerId="ADAL" clId="{066090C3-3C21-4B73-929E-024163119EEB}" dt="2023-08-24T18:31:19.591" v="9"/>
        <pc:sldMkLst>
          <pc:docMk/>
          <pc:sldMk cId="3277947790" sldId="40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18:31:19.591" v="9"/>
              <pc2:cmMkLst xmlns:pc2="http://schemas.microsoft.com/office/powerpoint/2019/9/main/command">
                <pc:docMk/>
                <pc:sldMk cId="3277947790" sldId="402"/>
                <pc2:cmMk id="{D16540E9-45BD-4B79-ACA5-FF61795F9563}"/>
              </pc2:cmMkLst>
            </pc226:cmChg>
          </p:ext>
        </pc:extLst>
      </pc:sldChg>
      <pc:sldChg chg="modSp mod delCm">
        <pc:chgData name="יריב מרמור" userId="fbf8c103-6488-4485-aa80-7b8d1b40dcac" providerId="ADAL" clId="{066090C3-3C21-4B73-929E-024163119EEB}" dt="2023-08-24T21:42:49.997" v="646"/>
        <pc:sldMkLst>
          <pc:docMk/>
          <pc:sldMk cId="1245062950" sldId="414"/>
        </pc:sldMkLst>
        <pc:spChg chg="mod">
          <ac:chgData name="יריב מרמור" userId="fbf8c103-6488-4485-aa80-7b8d1b40dcac" providerId="ADAL" clId="{066090C3-3C21-4B73-929E-024163119EEB}" dt="2023-08-24T21:42:32.003" v="645" actId="20577"/>
          <ac:spMkLst>
            <pc:docMk/>
            <pc:sldMk cId="1245062950" sldId="414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21:42:49.997" v="646"/>
              <pc2:cmMkLst xmlns:pc2="http://schemas.microsoft.com/office/powerpoint/2019/9/main/command">
                <pc:docMk/>
                <pc:sldMk cId="1245062950" sldId="414"/>
                <pc2:cmMk id="{C085CB43-6623-4324-BAFE-92E3FC925F7C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18:31:28.530" v="10"/>
              <pc2:cmMkLst xmlns:pc2="http://schemas.microsoft.com/office/powerpoint/2019/9/main/command">
                <pc:docMk/>
                <pc:sldMk cId="1245062950" sldId="414"/>
                <pc2:cmMk id="{44A075FA-A58C-42A6-91D9-9AEF0DC3A974}"/>
              </pc2:cmMkLst>
            </pc226:cmChg>
          </p:ext>
        </pc:extLst>
      </pc:sldChg>
      <pc:sldChg chg="modSp mod modCm">
        <pc:chgData name="יריב מרמור" userId="fbf8c103-6488-4485-aa80-7b8d1b40dcac" providerId="ADAL" clId="{066090C3-3C21-4B73-929E-024163119EEB}" dt="2023-08-24T19:55:40.957" v="396" actId="20577"/>
        <pc:sldMkLst>
          <pc:docMk/>
          <pc:sldMk cId="3915406465" sldId="415"/>
        </pc:sldMkLst>
        <pc:spChg chg="mod">
          <ac:chgData name="יריב מרמור" userId="fbf8c103-6488-4485-aa80-7b8d1b40dcac" providerId="ADAL" clId="{066090C3-3C21-4B73-929E-024163119EEB}" dt="2023-08-24T19:55:40.957" v="396" actId="20577"/>
          <ac:spMkLst>
            <pc:docMk/>
            <pc:sldMk cId="3915406465" sldId="415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066090C3-3C21-4B73-929E-024163119EEB}" dt="2023-08-24T19:55:40.957" v="396" actId="20577"/>
              <pc2:cmMkLst xmlns:pc2="http://schemas.microsoft.com/office/powerpoint/2019/9/main/command">
                <pc:docMk/>
                <pc:sldMk cId="3915406465" sldId="415"/>
                <pc2:cmMk id="{2D2B5DEC-654D-4842-8E22-F7B5DF6524BB}"/>
              </pc2:cmMkLst>
            </pc226:cmChg>
          </p:ext>
        </pc:extLst>
      </pc:sldChg>
      <pc:sldChg chg="modSp mod delCm modCm">
        <pc:chgData name="יריב מרמור" userId="fbf8c103-6488-4485-aa80-7b8d1b40dcac" providerId="ADAL" clId="{066090C3-3C21-4B73-929E-024163119EEB}" dt="2023-08-25T11:38:16.754" v="650"/>
        <pc:sldMkLst>
          <pc:docMk/>
          <pc:sldMk cId="1904993515" sldId="417"/>
        </pc:sldMkLst>
        <pc:spChg chg="mod">
          <ac:chgData name="יריב מרמור" userId="fbf8c103-6488-4485-aa80-7b8d1b40dcac" providerId="ADAL" clId="{066090C3-3C21-4B73-929E-024163119EEB}" dt="2023-08-25T11:38:10.746" v="649" actId="948"/>
          <ac:spMkLst>
            <pc:docMk/>
            <pc:sldMk cId="1904993515" sldId="417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18:32:00.593" v="13"/>
              <pc2:cmMkLst xmlns:pc2="http://schemas.microsoft.com/office/powerpoint/2019/9/main/command">
                <pc:docMk/>
                <pc:sldMk cId="1904993515" sldId="417"/>
                <pc2:cmMk id="{F1DB6013-AD6A-4A47-B051-140740B8D07D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18:31:40.398" v="11"/>
              <pc2:cmMkLst xmlns:pc2="http://schemas.microsoft.com/office/powerpoint/2019/9/main/command">
                <pc:docMk/>
                <pc:sldMk cId="1904993515" sldId="417"/>
                <pc2:cmMk id="{780DBF63-D738-4F22-91B3-3EB322B8A3DB}"/>
              </pc2:cmMkLst>
            </pc226:cmChg>
            <pc226:cmChg xmlns:pc226="http://schemas.microsoft.com/office/powerpoint/2022/06/main/command" chg="mod">
              <pc226:chgData name="יריב מרמור" userId="fbf8c103-6488-4485-aa80-7b8d1b40dcac" providerId="ADAL" clId="{066090C3-3C21-4B73-929E-024163119EEB}" dt="2023-08-25T11:38:04.518" v="648"/>
              <pc2:cmMkLst xmlns:pc2="http://schemas.microsoft.com/office/powerpoint/2019/9/main/command">
                <pc:docMk/>
                <pc:sldMk cId="1904993515" sldId="417"/>
                <pc2:cmMk id="{5D2CD772-A8A7-4960-AF8D-AB353D47339B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066090C3-3C21-4B73-929E-024163119EEB}" dt="2023-08-24T18:31:47.847" v="12"/>
              <pc2:cmMkLst xmlns:pc2="http://schemas.microsoft.com/office/powerpoint/2019/9/main/command">
                <pc:docMk/>
                <pc:sldMk cId="1904993515" sldId="417"/>
                <pc2:cmMk id="{82907DE4-030B-41E4-B4E3-6D55CA664D24}"/>
              </pc2:cmMkLst>
            </pc226:cmChg>
            <pc226:cmChg xmlns:pc226="http://schemas.microsoft.com/office/powerpoint/2022/06/main/command" chg="mod">
              <pc226:chgData name="יריב מרמור" userId="fbf8c103-6488-4485-aa80-7b8d1b40dcac" providerId="ADAL" clId="{066090C3-3C21-4B73-929E-024163119EEB}" dt="2023-08-25T11:38:16.754" v="650"/>
              <pc2:cmMkLst xmlns:pc2="http://schemas.microsoft.com/office/powerpoint/2019/9/main/command">
                <pc:docMk/>
                <pc:sldMk cId="1904993515" sldId="417"/>
                <pc2:cmMk id="{7E26CCEA-4584-447E-A7FB-1D489F23A021}"/>
              </pc2:cmMkLst>
            </pc226:cmChg>
          </p:ext>
        </pc:extLst>
      </pc:sldChg>
      <pc:sldChg chg="addSp delSp modSp add mod delAnim modAnim modCm">
        <pc:chgData name="יריב מרמור" userId="fbf8c103-6488-4485-aa80-7b8d1b40dcac" providerId="ADAL" clId="{066090C3-3C21-4B73-929E-024163119EEB}" dt="2023-08-25T11:39:04.927" v="651"/>
        <pc:sldMkLst>
          <pc:docMk/>
          <pc:sldMk cId="4025180455" sldId="425"/>
        </pc:sldMkLst>
        <pc:spChg chg="del">
          <ac:chgData name="יריב מרמור" userId="fbf8c103-6488-4485-aa80-7b8d1b40dcac" providerId="ADAL" clId="{066090C3-3C21-4B73-929E-024163119EEB}" dt="2023-08-24T18:30:32.290" v="4" actId="478"/>
          <ac:spMkLst>
            <pc:docMk/>
            <pc:sldMk cId="4025180455" sldId="425"/>
            <ac:spMk id="2" creationId="{00000000-0000-0000-0000-000000000000}"/>
          </ac:spMkLst>
        </pc:spChg>
        <pc:spChg chg="add mod">
          <ac:chgData name="יריב מרמור" userId="fbf8c103-6488-4485-aa80-7b8d1b40dcac" providerId="ADAL" clId="{066090C3-3C21-4B73-929E-024163119EEB}" dt="2023-08-24T18:32:34.558" v="15" actId="1076"/>
          <ac:spMkLst>
            <pc:docMk/>
            <pc:sldMk cId="4025180455" sldId="425"/>
            <ac:spMk id="4" creationId="{C316CE2B-B6C0-3D8B-49AA-72962281AC76}"/>
          </ac:spMkLst>
        </pc:spChg>
        <pc:spChg chg="del">
          <ac:chgData name="יריב מרמור" userId="fbf8c103-6488-4485-aa80-7b8d1b40dcac" providerId="ADAL" clId="{066090C3-3C21-4B73-929E-024163119EEB}" dt="2023-08-24T18:30:33.375" v="5" actId="478"/>
          <ac:spMkLst>
            <pc:docMk/>
            <pc:sldMk cId="4025180455" sldId="425"/>
            <ac:spMk id="6" creationId="{00000000-0000-0000-0000-000000000000}"/>
          </ac:spMkLst>
        </pc:spChg>
        <pc:spChg chg="del">
          <ac:chgData name="יריב מרמור" userId="fbf8c103-6488-4485-aa80-7b8d1b40dcac" providerId="ADAL" clId="{066090C3-3C21-4B73-929E-024163119EEB}" dt="2023-08-24T18:30:34.372" v="6" actId="478"/>
          <ac:spMkLst>
            <pc:docMk/>
            <pc:sldMk cId="4025180455" sldId="425"/>
            <ac:spMk id="9" creationId="{00000000-0000-0000-0000-000000000000}"/>
          </ac:spMkLst>
        </pc:spChg>
        <pc:spChg chg="del">
          <ac:chgData name="יריב מרמור" userId="fbf8c103-6488-4485-aa80-7b8d1b40dcac" providerId="ADAL" clId="{066090C3-3C21-4B73-929E-024163119EEB}" dt="2023-08-24T18:30:35.165" v="7" actId="478"/>
          <ac:spMkLst>
            <pc:docMk/>
            <pc:sldMk cId="4025180455" sldId="425"/>
            <ac:spMk id="10" creationId="{00000000-0000-0000-0000-000000000000}"/>
          </ac:spMkLst>
        </pc:spChg>
        <pc:spChg chg="add mod">
          <ac:chgData name="יריב מרמור" userId="fbf8c103-6488-4485-aa80-7b8d1b40dcac" providerId="ADAL" clId="{066090C3-3C21-4B73-929E-024163119EEB}" dt="2023-08-24T18:32:43.887" v="36" actId="20577"/>
          <ac:spMkLst>
            <pc:docMk/>
            <pc:sldMk cId="4025180455" sldId="425"/>
            <ac:spMk id="12" creationId="{F6E9A49B-FCBB-59F1-3F15-88538882776B}"/>
          </ac:spMkLst>
        </pc:spChg>
        <pc:spChg chg="add del mod">
          <ac:chgData name="יריב מרמור" userId="fbf8c103-6488-4485-aa80-7b8d1b40dcac" providerId="ADAL" clId="{066090C3-3C21-4B73-929E-024163119EEB}" dt="2023-08-24T18:32:52.488" v="38" actId="478"/>
          <ac:spMkLst>
            <pc:docMk/>
            <pc:sldMk cId="4025180455" sldId="425"/>
            <ac:spMk id="13" creationId="{021C43D8-B7FA-6A2F-1B3A-6720E0DFECA4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1" creationId="{0611D350-BFF7-4B39-167A-55870CB92804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2" creationId="{49A9C02E-98A3-B073-E641-DF1307479B83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3" creationId="{5A6A698F-D52E-AB74-5C12-A4CEB9A442E7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4" creationId="{6CEB751D-16AE-65C6-616C-498F52C1A4EA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5" creationId="{803DBA47-E149-036D-736A-70C564D52B57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6" creationId="{F0960121-163E-0482-69D8-ED80386EB459}"/>
          </ac:spMkLst>
        </pc:spChg>
        <pc:spChg chg="add mod">
          <ac:chgData name="יריב מרמור" userId="fbf8c103-6488-4485-aa80-7b8d1b40dcac" providerId="ADAL" clId="{066090C3-3C21-4B73-929E-024163119EEB}" dt="2023-08-24T18:36:02.762" v="78" actId="1076"/>
          <ac:spMkLst>
            <pc:docMk/>
            <pc:sldMk cId="4025180455" sldId="425"/>
            <ac:spMk id="27" creationId="{8DC26BB6-7A0F-E524-683A-A3F56B531908}"/>
          </ac:spMkLst>
        </pc:spChg>
        <pc:spChg chg="add mod">
          <ac:chgData name="יריב מרמור" userId="fbf8c103-6488-4485-aa80-7b8d1b40dcac" providerId="ADAL" clId="{066090C3-3C21-4B73-929E-024163119EEB}" dt="2023-08-24T19:58:47.350" v="405" actId="14100"/>
          <ac:spMkLst>
            <pc:docMk/>
            <pc:sldMk cId="4025180455" sldId="425"/>
            <ac:spMk id="32" creationId="{01E103B2-F4C3-6963-F8D2-25A8D78FE072}"/>
          </ac:spMkLst>
        </pc:spChg>
        <pc:spChg chg="add mod">
          <ac:chgData name="יריב מרמור" userId="fbf8c103-6488-4485-aa80-7b8d1b40dcac" providerId="ADAL" clId="{066090C3-3C21-4B73-929E-024163119EEB}" dt="2023-08-24T18:38:42.845" v="151" actId="1038"/>
          <ac:spMkLst>
            <pc:docMk/>
            <pc:sldMk cId="4025180455" sldId="425"/>
            <ac:spMk id="33" creationId="{5A9D7AF1-6460-0388-CD41-388B57731148}"/>
          </ac:spMkLst>
        </pc:spChg>
        <pc:spChg chg="add mod">
          <ac:chgData name="יריב מרמור" userId="fbf8c103-6488-4485-aa80-7b8d1b40dcac" providerId="ADAL" clId="{066090C3-3C21-4B73-929E-024163119EEB}" dt="2023-08-24T18:38:49.616" v="152" actId="571"/>
          <ac:spMkLst>
            <pc:docMk/>
            <pc:sldMk cId="4025180455" sldId="425"/>
            <ac:spMk id="34" creationId="{CF11111B-3B0A-977C-A76E-1892C137B9AF}"/>
          </ac:spMkLst>
        </pc:spChg>
        <pc:spChg chg="add mod">
          <ac:chgData name="יריב מרמור" userId="fbf8c103-6488-4485-aa80-7b8d1b40dcac" providerId="ADAL" clId="{066090C3-3C21-4B73-929E-024163119EEB}" dt="2023-08-24T19:57:43.474" v="399" actId="1076"/>
          <ac:spMkLst>
            <pc:docMk/>
            <pc:sldMk cId="4025180455" sldId="425"/>
            <ac:spMk id="35" creationId="{CB21522E-AC2F-6EF7-DA15-364A39BB91E1}"/>
          </ac:spMkLst>
        </pc:spChg>
        <pc:spChg chg="add mod">
          <ac:chgData name="יריב מרמור" userId="fbf8c103-6488-4485-aa80-7b8d1b40dcac" providerId="ADAL" clId="{066090C3-3C21-4B73-929E-024163119EEB}" dt="2023-08-24T19:57:49.156" v="402" actId="1076"/>
          <ac:spMkLst>
            <pc:docMk/>
            <pc:sldMk cId="4025180455" sldId="425"/>
            <ac:spMk id="36" creationId="{8D680CEA-6E4D-6BE6-003A-D2470B71529E}"/>
          </ac:spMkLst>
        </pc:spChg>
        <pc:spChg chg="add mod">
          <ac:chgData name="יריב מרמור" userId="fbf8c103-6488-4485-aa80-7b8d1b40dcac" providerId="ADAL" clId="{066090C3-3C21-4B73-929E-024163119EEB}" dt="2023-08-24T18:39:07.006" v="155" actId="571"/>
          <ac:spMkLst>
            <pc:docMk/>
            <pc:sldMk cId="4025180455" sldId="425"/>
            <ac:spMk id="37" creationId="{CDAC7FE8-004D-252A-8570-8C7341AA2D78}"/>
          </ac:spMkLst>
        </pc:spChg>
        <pc:spChg chg="add mod">
          <ac:chgData name="יריב מרמור" userId="fbf8c103-6488-4485-aa80-7b8d1b40dcac" providerId="ADAL" clId="{066090C3-3C21-4B73-929E-024163119EEB}" dt="2023-08-24T18:39:34.607" v="167" actId="571"/>
          <ac:spMkLst>
            <pc:docMk/>
            <pc:sldMk cId="4025180455" sldId="425"/>
            <ac:spMk id="38" creationId="{C6A750B2-CDA7-208E-05F5-8985DFA0EC86}"/>
          </ac:spMkLst>
        </pc:spChg>
        <pc:spChg chg="add mod">
          <ac:chgData name="יריב מרמור" userId="fbf8c103-6488-4485-aa80-7b8d1b40dcac" providerId="ADAL" clId="{066090C3-3C21-4B73-929E-024163119EEB}" dt="2023-08-24T18:39:34.607" v="167" actId="571"/>
          <ac:spMkLst>
            <pc:docMk/>
            <pc:sldMk cId="4025180455" sldId="425"/>
            <ac:spMk id="39" creationId="{D530E26B-98CC-16FE-9097-BF86DCBFB0F8}"/>
          </ac:spMkLst>
        </pc:spChg>
        <pc:spChg chg="add mod">
          <ac:chgData name="יריב מרמור" userId="fbf8c103-6488-4485-aa80-7b8d1b40dcac" providerId="ADAL" clId="{066090C3-3C21-4B73-929E-024163119EEB}" dt="2023-08-24T18:39:34.607" v="167" actId="571"/>
          <ac:spMkLst>
            <pc:docMk/>
            <pc:sldMk cId="4025180455" sldId="425"/>
            <ac:spMk id="40" creationId="{86362E73-3F8B-4C2F-704E-467D1B057EF7}"/>
          </ac:spMkLst>
        </pc:spChg>
        <pc:spChg chg="add mod">
          <ac:chgData name="יריב מרמור" userId="fbf8c103-6488-4485-aa80-7b8d1b40dcac" providerId="ADAL" clId="{066090C3-3C21-4B73-929E-024163119EEB}" dt="2023-08-24T18:39:34.607" v="167" actId="571"/>
          <ac:spMkLst>
            <pc:docMk/>
            <pc:sldMk cId="4025180455" sldId="425"/>
            <ac:spMk id="41" creationId="{C4272C89-82A7-C15D-E5C8-851B19097071}"/>
          </ac:spMkLst>
        </pc:spChg>
        <pc:spChg chg="add mod">
          <ac:chgData name="יריב מרמור" userId="fbf8c103-6488-4485-aa80-7b8d1b40dcac" providerId="ADAL" clId="{066090C3-3C21-4B73-929E-024163119EEB}" dt="2023-08-24T18:39:34.607" v="167" actId="571"/>
          <ac:spMkLst>
            <pc:docMk/>
            <pc:sldMk cId="4025180455" sldId="425"/>
            <ac:spMk id="42" creationId="{AEE0E4C6-3F18-1C40-5A13-DDDD68F3F6C9}"/>
          </ac:spMkLst>
        </pc:spChg>
        <pc:spChg chg="add mod">
          <ac:chgData name="יריב מרמור" userId="fbf8c103-6488-4485-aa80-7b8d1b40dcac" providerId="ADAL" clId="{066090C3-3C21-4B73-929E-024163119EEB}" dt="2023-08-24T18:39:34.607" v="167" actId="571"/>
          <ac:spMkLst>
            <pc:docMk/>
            <pc:sldMk cId="4025180455" sldId="425"/>
            <ac:spMk id="43" creationId="{AF284447-9E47-9155-7204-3C67CD2424D5}"/>
          </ac:spMkLst>
        </pc:spChg>
        <pc:spChg chg="add mod">
          <ac:chgData name="יריב מרמור" userId="fbf8c103-6488-4485-aa80-7b8d1b40dcac" providerId="ADAL" clId="{066090C3-3C21-4B73-929E-024163119EEB}" dt="2023-08-24T18:39:52.568" v="169" actId="571"/>
          <ac:spMkLst>
            <pc:docMk/>
            <pc:sldMk cId="4025180455" sldId="425"/>
            <ac:spMk id="45" creationId="{CDE3AFF2-60F6-B235-60C7-4F6B92A03901}"/>
          </ac:spMkLst>
        </pc:spChg>
        <pc:spChg chg="add mod">
          <ac:chgData name="יריב מרמור" userId="fbf8c103-6488-4485-aa80-7b8d1b40dcac" providerId="ADAL" clId="{066090C3-3C21-4B73-929E-024163119EEB}" dt="2023-08-24T18:39:52.568" v="169" actId="571"/>
          <ac:spMkLst>
            <pc:docMk/>
            <pc:sldMk cId="4025180455" sldId="425"/>
            <ac:spMk id="46" creationId="{042A2D85-8622-AAF9-15C6-07416C53C7C5}"/>
          </ac:spMkLst>
        </pc:spChg>
        <pc:spChg chg="add mod">
          <ac:chgData name="יריב מרמור" userId="fbf8c103-6488-4485-aa80-7b8d1b40dcac" providerId="ADAL" clId="{066090C3-3C21-4B73-929E-024163119EEB}" dt="2023-08-24T18:39:52.568" v="169" actId="571"/>
          <ac:spMkLst>
            <pc:docMk/>
            <pc:sldMk cId="4025180455" sldId="425"/>
            <ac:spMk id="47" creationId="{E09132E8-0DF0-F9EC-B6CA-172E877C7837}"/>
          </ac:spMkLst>
        </pc:spChg>
        <pc:spChg chg="add mod">
          <ac:chgData name="יריב מרמור" userId="fbf8c103-6488-4485-aa80-7b8d1b40dcac" providerId="ADAL" clId="{066090C3-3C21-4B73-929E-024163119EEB}" dt="2023-08-24T18:39:52.568" v="169" actId="571"/>
          <ac:spMkLst>
            <pc:docMk/>
            <pc:sldMk cId="4025180455" sldId="425"/>
            <ac:spMk id="48" creationId="{A34DE624-DA81-47BB-69C5-BAB36BF7DA8E}"/>
          </ac:spMkLst>
        </pc:spChg>
        <pc:spChg chg="add mod">
          <ac:chgData name="יריב מרמור" userId="fbf8c103-6488-4485-aa80-7b8d1b40dcac" providerId="ADAL" clId="{066090C3-3C21-4B73-929E-024163119EEB}" dt="2023-08-24T18:39:52.568" v="169" actId="571"/>
          <ac:spMkLst>
            <pc:docMk/>
            <pc:sldMk cId="4025180455" sldId="425"/>
            <ac:spMk id="49" creationId="{7D3021B0-7FEF-4400-9ED3-C4E32E162215}"/>
          </ac:spMkLst>
        </pc:spChg>
        <pc:spChg chg="add mod">
          <ac:chgData name="יריב מרמור" userId="fbf8c103-6488-4485-aa80-7b8d1b40dcac" providerId="ADAL" clId="{066090C3-3C21-4B73-929E-024163119EEB}" dt="2023-08-24T18:40:02.098" v="171" actId="14100"/>
          <ac:spMkLst>
            <pc:docMk/>
            <pc:sldMk cId="4025180455" sldId="425"/>
            <ac:spMk id="50" creationId="{F6DA8DEC-B8EC-2A20-625F-9A9444A95543}"/>
          </ac:spMkLst>
        </pc:spChg>
        <pc:spChg chg="add mod">
          <ac:chgData name="יריב מרמור" userId="fbf8c103-6488-4485-aa80-7b8d1b40dcac" providerId="ADAL" clId="{066090C3-3C21-4B73-929E-024163119EEB}" dt="2023-08-24T18:40:28.088" v="176" actId="1076"/>
          <ac:spMkLst>
            <pc:docMk/>
            <pc:sldMk cId="4025180455" sldId="425"/>
            <ac:spMk id="51" creationId="{43F0894B-CA68-2D85-EC44-739FDB0814D1}"/>
          </ac:spMkLst>
        </pc:spChg>
        <pc:spChg chg="add mod">
          <ac:chgData name="יריב מרמור" userId="fbf8c103-6488-4485-aa80-7b8d1b40dcac" providerId="ADAL" clId="{066090C3-3C21-4B73-929E-024163119EEB}" dt="2023-08-24T18:40:13.718" v="173" actId="571"/>
          <ac:spMkLst>
            <pc:docMk/>
            <pc:sldMk cId="4025180455" sldId="425"/>
            <ac:spMk id="52" creationId="{D657DBEB-D6FC-AD26-8984-4324678B12AD}"/>
          </ac:spMkLst>
        </pc:spChg>
        <pc:spChg chg="add mod">
          <ac:chgData name="יריב מרמור" userId="fbf8c103-6488-4485-aa80-7b8d1b40dcac" providerId="ADAL" clId="{066090C3-3C21-4B73-929E-024163119EEB}" dt="2023-08-24T18:40:18.742" v="174" actId="571"/>
          <ac:spMkLst>
            <pc:docMk/>
            <pc:sldMk cId="4025180455" sldId="425"/>
            <ac:spMk id="53" creationId="{22E0008D-B620-C420-BE7C-C49E84BA58C4}"/>
          </ac:spMkLst>
        </pc:spChg>
        <pc:spChg chg="add mod">
          <ac:chgData name="יריב מרמור" userId="fbf8c103-6488-4485-aa80-7b8d1b40dcac" providerId="ADAL" clId="{066090C3-3C21-4B73-929E-024163119EEB}" dt="2023-08-24T19:57:55.451" v="403" actId="1076"/>
          <ac:spMkLst>
            <pc:docMk/>
            <pc:sldMk cId="4025180455" sldId="425"/>
            <ac:spMk id="54" creationId="{C99EC41B-DF3A-2AD9-9D4E-A0CD2291EC22}"/>
          </ac:spMkLst>
        </pc:spChg>
        <pc:spChg chg="del">
          <ac:chgData name="יריב מרמור" userId="fbf8c103-6488-4485-aa80-7b8d1b40dcac" providerId="ADAL" clId="{066090C3-3C21-4B73-929E-024163119EEB}" dt="2023-08-24T18:36:11.714" v="81" actId="478"/>
          <ac:spMkLst>
            <pc:docMk/>
            <pc:sldMk cId="4025180455" sldId="425"/>
            <ac:spMk id="20483" creationId="{00000000-0000-0000-0000-000000000000}"/>
          </ac:spMkLst>
        </pc:spChg>
        <pc:grpChg chg="del">
          <ac:chgData name="יריב מרמור" userId="fbf8c103-6488-4485-aa80-7b8d1b40dcac" providerId="ADAL" clId="{066090C3-3C21-4B73-929E-024163119EEB}" dt="2023-08-24T18:30:28.713" v="3" actId="478"/>
          <ac:grpSpMkLst>
            <pc:docMk/>
            <pc:sldMk cId="4025180455" sldId="425"/>
            <ac:grpSpMk id="8" creationId="{00000000-0000-0000-0000-000000000000}"/>
          </ac:grpSpMkLst>
        </pc:grpChg>
        <pc:graphicFrameChg chg="add del mod modGraphic">
          <ac:chgData name="יריב מרמור" userId="fbf8c103-6488-4485-aa80-7b8d1b40dcac" providerId="ADAL" clId="{066090C3-3C21-4B73-929E-024163119EEB}" dt="2023-08-24T18:35:06.682" v="67"/>
          <ac:graphicFrameMkLst>
            <pc:docMk/>
            <pc:sldMk cId="4025180455" sldId="425"/>
            <ac:graphicFrameMk id="28" creationId="{65B43327-F4DA-761B-41AD-E46BBADCA459}"/>
          </ac:graphicFrameMkLst>
        </pc:graphicFrameChg>
        <pc:graphicFrameChg chg="add mod modGraphic">
          <ac:chgData name="יריב מרמור" userId="fbf8c103-6488-4485-aa80-7b8d1b40dcac" providerId="ADAL" clId="{066090C3-3C21-4B73-929E-024163119EEB}" dt="2023-08-24T18:41:52.304" v="236" actId="1076"/>
          <ac:graphicFrameMkLst>
            <pc:docMk/>
            <pc:sldMk cId="4025180455" sldId="425"/>
            <ac:graphicFrameMk id="55" creationId="{ADBA26F9-8539-3281-3012-2D5ABE6C8279}"/>
          </ac:graphicFrameMkLst>
        </pc:graphicFrameChg>
        <pc:picChg chg="add mod">
          <ac:chgData name="יריב מרמור" userId="fbf8c103-6488-4485-aa80-7b8d1b40dcac" providerId="ADAL" clId="{066090C3-3C21-4B73-929E-024163119EEB}" dt="2023-08-24T18:32:34.558" v="15" actId="1076"/>
          <ac:picMkLst>
            <pc:docMk/>
            <pc:sldMk cId="4025180455" sldId="425"/>
            <ac:picMk id="3" creationId="{A7D49971-078C-FB22-AC3A-E35B16FE658D}"/>
          </ac:picMkLst>
        </pc:picChg>
        <pc:picChg chg="del">
          <ac:chgData name="יריב מרמור" userId="fbf8c103-6488-4485-aa80-7b8d1b40dcac" providerId="ADAL" clId="{066090C3-3C21-4B73-929E-024163119EEB}" dt="2023-08-24T18:30:35.937" v="8" actId="478"/>
          <ac:picMkLst>
            <pc:docMk/>
            <pc:sldMk cId="4025180455" sldId="425"/>
            <ac:picMk id="5" creationId="{00000000-0000-0000-0000-000000000000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14" creationId="{F2855EA5-33DB-0113-419F-0596D63532B8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15" creationId="{FED61EDF-2C82-E84A-3AB5-D053938BD5EB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16" creationId="{1C1E92E0-C7E6-34DB-C827-4C106C3D9BB7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17" creationId="{D6D8028C-78E0-2D73-7F21-EC492E461A3A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18" creationId="{39130BF1-9F2B-4DFE-7F21-55D5A8662CED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19" creationId="{B5D039F7-E4C6-5EED-3A88-66A5C47BCD91}"/>
          </ac:picMkLst>
        </pc:picChg>
        <pc:picChg chg="add mod">
          <ac:chgData name="יריב מרמור" userId="fbf8c103-6488-4485-aa80-7b8d1b40dcac" providerId="ADAL" clId="{066090C3-3C21-4B73-929E-024163119EEB}" dt="2023-08-24T18:35:54.789" v="77" actId="14100"/>
          <ac:picMkLst>
            <pc:docMk/>
            <pc:sldMk cId="4025180455" sldId="425"/>
            <ac:picMk id="20" creationId="{50241DED-384D-3A7D-6FFE-AF42ECA13F1F}"/>
          </ac:picMkLst>
        </pc:picChg>
        <pc:picChg chg="add mod">
          <ac:chgData name="יריב מרמור" userId="fbf8c103-6488-4485-aa80-7b8d1b40dcac" providerId="ADAL" clId="{066090C3-3C21-4B73-929E-024163119EEB}" dt="2023-08-24T19:57:46.320" v="401" actId="1076"/>
          <ac:picMkLst>
            <pc:docMk/>
            <pc:sldMk cId="4025180455" sldId="425"/>
            <ac:picMk id="29" creationId="{315EB87C-1973-9E64-145C-E48F394BF807}"/>
          </ac:picMkLst>
        </pc:picChg>
        <pc:picChg chg="add mod">
          <ac:chgData name="יריב מרמור" userId="fbf8c103-6488-4485-aa80-7b8d1b40dcac" providerId="ADAL" clId="{066090C3-3C21-4B73-929E-024163119EEB}" dt="2023-08-24T18:39:52.568" v="169" actId="571"/>
          <ac:picMkLst>
            <pc:docMk/>
            <pc:sldMk cId="4025180455" sldId="425"/>
            <ac:picMk id="44" creationId="{D6F103B7-6462-EDAC-357B-76F246B2D811}"/>
          </ac:picMkLst>
        </pc:picChg>
        <pc:cxnChg chg="add mod">
          <ac:chgData name="יריב מרמור" userId="fbf8c103-6488-4485-aa80-7b8d1b40dcac" providerId="ADAL" clId="{066090C3-3C21-4B73-929E-024163119EEB}" dt="2023-08-24T18:32:34.558" v="15" actId="1076"/>
          <ac:cxnSpMkLst>
            <pc:docMk/>
            <pc:sldMk cId="4025180455" sldId="425"/>
            <ac:cxnSpMk id="7" creationId="{21A1526D-24BB-6A0A-DB84-2A2624971327}"/>
          </ac:cxnSpMkLst>
        </pc:cxnChg>
        <pc:cxnChg chg="add mod">
          <ac:chgData name="יריב מרמור" userId="fbf8c103-6488-4485-aa80-7b8d1b40dcac" providerId="ADAL" clId="{066090C3-3C21-4B73-929E-024163119EEB}" dt="2023-08-24T18:38:03.805" v="138" actId="1076"/>
          <ac:cxnSpMkLst>
            <pc:docMk/>
            <pc:sldMk cId="4025180455" sldId="425"/>
            <ac:cxnSpMk id="30" creationId="{79A57B9D-7B9B-7B36-0A0B-B454AD2D353B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066090C3-3C21-4B73-929E-024163119EEB}" dt="2023-08-25T11:39:04.927" v="651"/>
              <pc2:cmMkLst xmlns:pc2="http://schemas.microsoft.com/office/powerpoint/2019/9/main/command">
                <pc:docMk/>
                <pc:sldMk cId="4025180455" sldId="425"/>
                <pc2:cmMk id="{4FDA060E-2F32-48C9-8456-C0836B5BD47F}"/>
              </pc2:cmMkLst>
            </pc226:cmChg>
          </p:ext>
        </pc:extLst>
      </pc:sldChg>
      <pc:sldChg chg="delSp modSp add mod delAnim modAnim">
        <pc:chgData name="יריב מרמור" userId="fbf8c103-6488-4485-aa80-7b8d1b40dcac" providerId="ADAL" clId="{066090C3-3C21-4B73-929E-024163119EEB}" dt="2023-08-24T19:56:39.174" v="397"/>
        <pc:sldMkLst>
          <pc:docMk/>
          <pc:sldMk cId="1355586289" sldId="426"/>
        </pc:sldMkLst>
        <pc:spChg chg="mod">
          <ac:chgData name="יריב מרמור" userId="fbf8c103-6488-4485-aa80-7b8d1b40dcac" providerId="ADAL" clId="{066090C3-3C21-4B73-929E-024163119EEB}" dt="2023-08-24T18:52:47.948" v="237" actId="20577"/>
          <ac:spMkLst>
            <pc:docMk/>
            <pc:sldMk cId="1355586289" sldId="426"/>
            <ac:spMk id="24" creationId="{6CEB751D-16AE-65C6-616C-498F52C1A4EA}"/>
          </ac:spMkLst>
        </pc:spChg>
        <pc:spChg chg="mod">
          <ac:chgData name="יריב מרמור" userId="fbf8c103-6488-4485-aa80-7b8d1b40dcac" providerId="ADAL" clId="{066090C3-3C21-4B73-929E-024163119EEB}" dt="2023-08-24T18:52:50.484" v="238" actId="20577"/>
          <ac:spMkLst>
            <pc:docMk/>
            <pc:sldMk cId="1355586289" sldId="426"/>
            <ac:spMk id="27" creationId="{8DC26BB6-7A0F-E524-683A-A3F56B531908}"/>
          </ac:spMkLst>
        </pc:spChg>
        <pc:spChg chg="del">
          <ac:chgData name="יריב מרמור" userId="fbf8c103-6488-4485-aa80-7b8d1b40dcac" providerId="ADAL" clId="{066090C3-3C21-4B73-929E-024163119EEB}" dt="2023-08-24T18:37:51.562" v="134" actId="478"/>
          <ac:spMkLst>
            <pc:docMk/>
            <pc:sldMk cId="1355586289" sldId="426"/>
            <ac:spMk id="32" creationId="{01E103B2-F4C3-6963-F8D2-25A8D78FE072}"/>
          </ac:spMkLst>
        </pc:spChg>
        <pc:picChg chg="del">
          <ac:chgData name="יריב מרמור" userId="fbf8c103-6488-4485-aa80-7b8d1b40dcac" providerId="ADAL" clId="{066090C3-3C21-4B73-929E-024163119EEB}" dt="2023-08-24T18:37:48.127" v="133" actId="478"/>
          <ac:picMkLst>
            <pc:docMk/>
            <pc:sldMk cId="1355586289" sldId="426"/>
            <ac:picMk id="29" creationId="{315EB87C-1973-9E64-145C-E48F394BF807}"/>
          </ac:picMkLst>
        </pc:picChg>
        <pc:cxnChg chg="del">
          <ac:chgData name="יריב מרמור" userId="fbf8c103-6488-4485-aa80-7b8d1b40dcac" providerId="ADAL" clId="{066090C3-3C21-4B73-929E-024163119EEB}" dt="2023-08-24T18:37:53.334" v="135" actId="478"/>
          <ac:cxnSpMkLst>
            <pc:docMk/>
            <pc:sldMk cId="1355586289" sldId="426"/>
            <ac:cxnSpMk id="30" creationId="{79A57B9D-7B9B-7B36-0A0B-B454AD2D353B}"/>
          </ac:cxnSpMkLst>
        </pc:cxnChg>
      </pc:sldChg>
    </pc:docChg>
  </pc:docChgLst>
  <pc:docChgLst>
    <pc:chgData name="Boris Shnits" userId="S::shnitsb@braude.ac.il::c7f51158-52eb-4fd3-b181-5149a13017e8" providerId="AD" clId="Web-{C327C19B-A8AF-9064-419D-4684980CE76E}"/>
    <pc:docChg chg="">
      <pc:chgData name="Boris Shnits" userId="S::shnitsb@braude.ac.il::c7f51158-52eb-4fd3-b181-5149a13017e8" providerId="AD" clId="Web-{C327C19B-A8AF-9064-419D-4684980CE76E}" dt="2023-08-23T10:19:42.643" v="21"/>
      <pc:docMkLst>
        <pc:docMk/>
      </pc:docMkLst>
      <pc:sldChg chg="addCm">
        <pc:chgData name="Boris Shnits" userId="S::shnitsb@braude.ac.il::c7f51158-52eb-4fd3-b181-5149a13017e8" providerId="AD" clId="Web-{C327C19B-A8AF-9064-419D-4684980CE76E}" dt="2023-08-23T08:37:10.989" v="0"/>
        <pc:sldMkLst>
          <pc:docMk/>
          <pc:sldMk cId="1245062950" sldId="41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08:37:10.989" v="0"/>
              <pc2:cmMkLst xmlns:pc2="http://schemas.microsoft.com/office/powerpoint/2019/9/main/command">
                <pc:docMk/>
                <pc:sldMk cId="1245062950" sldId="414"/>
                <pc2:cmMk id="{44A075FA-A58C-42A6-91D9-9AEF0DC3A974}"/>
              </pc2:cmMkLst>
            </pc226:cmChg>
          </p:ext>
        </pc:extLst>
      </pc:sldChg>
      <pc:sldChg chg="addCm">
        <pc:chgData name="Boris Shnits" userId="S::shnitsb@braude.ac.il::c7f51158-52eb-4fd3-b181-5149a13017e8" providerId="AD" clId="Web-{C327C19B-A8AF-9064-419D-4684980CE76E}" dt="2023-08-23T09:50:16.795" v="13"/>
        <pc:sldMkLst>
          <pc:docMk/>
          <pc:sldMk cId="3915406465" sldId="4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09:50:16.795" v="13"/>
              <pc2:cmMkLst xmlns:pc2="http://schemas.microsoft.com/office/powerpoint/2019/9/main/command">
                <pc:docMk/>
                <pc:sldMk cId="3915406465" sldId="415"/>
                <pc2:cmMk id="{2D2B5DEC-654D-4842-8E22-F7B5DF6524BB}"/>
              </pc2:cmMkLst>
            </pc226:cmChg>
          </p:ext>
        </pc:extLst>
      </pc:sldChg>
      <pc:sldChg chg="addCm delCm">
        <pc:chgData name="Boris Shnits" userId="S::shnitsb@braude.ac.il::c7f51158-52eb-4fd3-b181-5149a13017e8" providerId="AD" clId="Web-{C327C19B-A8AF-9064-419D-4684980CE76E}" dt="2023-08-23T09:36:39.029" v="9"/>
        <pc:sldMkLst>
          <pc:docMk/>
          <pc:sldMk cId="1904993515" sldId="41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09:36:39.029" v="9"/>
              <pc2:cmMkLst xmlns:pc2="http://schemas.microsoft.com/office/powerpoint/2019/9/main/command">
                <pc:docMk/>
                <pc:sldMk cId="1904993515" sldId="417"/>
                <pc2:cmMk id="{F1DB6013-AD6A-4A47-B051-140740B8D07D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09:26:32.850" v="7"/>
              <pc2:cmMkLst xmlns:pc2="http://schemas.microsoft.com/office/powerpoint/2019/9/main/command">
                <pc:docMk/>
                <pc:sldMk cId="1904993515" sldId="417"/>
                <pc2:cmMk id="{780DBF63-D738-4F22-91B3-3EB322B8A3DB}"/>
              </pc2:cmMkLst>
            </pc226:cmChg>
            <pc226:cmChg xmlns:pc226="http://schemas.microsoft.com/office/powerpoint/2022/06/main/command" chg="add del">
              <pc226:chgData name="Boris Shnits" userId="S::shnitsb@braude.ac.il::c7f51158-52eb-4fd3-b181-5149a13017e8" providerId="AD" clId="Web-{C327C19B-A8AF-9064-419D-4684980CE76E}" dt="2023-08-23T09:04:31.191" v="6"/>
              <pc2:cmMkLst xmlns:pc2="http://schemas.microsoft.com/office/powerpoint/2019/9/main/command">
                <pc:docMk/>
                <pc:sldMk cId="1904993515" sldId="417"/>
                <pc2:cmMk id="{D653E27E-94BB-4D3D-88B5-2B832AA4F2F1}"/>
              </pc2:cmMkLst>
            </pc226:cmChg>
            <pc226:cmChg xmlns:pc226="http://schemas.microsoft.com/office/powerpoint/2022/06/main/command" chg="add del">
              <pc226:chgData name="Boris Shnits" userId="S::shnitsb@braude.ac.il::c7f51158-52eb-4fd3-b181-5149a13017e8" providerId="AD" clId="Web-{C327C19B-A8AF-9064-419D-4684980CE76E}" dt="2023-08-23T09:01:05.496" v="3"/>
              <pc2:cmMkLst xmlns:pc2="http://schemas.microsoft.com/office/powerpoint/2019/9/main/command">
                <pc:docMk/>
                <pc:sldMk cId="1904993515" sldId="417"/>
                <pc2:cmMk id="{4927DBA1-2748-4BF3-9E83-08D4B51BE965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09:32:22.551" v="8"/>
              <pc2:cmMkLst xmlns:pc2="http://schemas.microsoft.com/office/powerpoint/2019/9/main/command">
                <pc:docMk/>
                <pc:sldMk cId="1904993515" sldId="417"/>
                <pc2:cmMk id="{82907DE4-030B-41E4-B4E3-6D55CA664D24}"/>
              </pc2:cmMkLst>
            </pc226:cmChg>
          </p:ext>
        </pc:extLst>
      </pc:sldChg>
      <pc:sldChg chg="addCm modCm">
        <pc:chgData name="Boris Shnits" userId="S::shnitsb@braude.ac.il::c7f51158-52eb-4fd3-b181-5149a13017e8" providerId="AD" clId="Web-{C327C19B-A8AF-9064-419D-4684980CE76E}" dt="2023-08-23T09:48:04.649" v="12"/>
        <pc:sldMkLst>
          <pc:docMk/>
          <pc:sldMk cId="3802970699" sldId="41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Boris Shnits" userId="S::shnitsb@braude.ac.il::c7f51158-52eb-4fd3-b181-5149a13017e8" providerId="AD" clId="Web-{C327C19B-A8AF-9064-419D-4684980CE76E}" dt="2023-08-23T09:48:04.649" v="12"/>
              <pc2:cmMkLst xmlns:pc2="http://schemas.microsoft.com/office/powerpoint/2019/9/main/command">
                <pc:docMk/>
                <pc:sldMk cId="3802970699" sldId="418"/>
                <pc2:cmMk id="{C79C60B9-341F-4A93-BD98-EE264F1DE1FF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09:38:12.924" v="10"/>
              <pc2:cmMkLst xmlns:pc2="http://schemas.microsoft.com/office/powerpoint/2019/9/main/command">
                <pc:docMk/>
                <pc:sldMk cId="3802970699" sldId="418"/>
                <pc2:cmMk id="{2CBF1DCE-2D5B-4209-807B-F277B622EEED}"/>
              </pc2:cmMkLst>
            </pc226:cmChg>
          </p:ext>
        </pc:extLst>
      </pc:sldChg>
      <pc:sldChg chg="addCm">
        <pc:chgData name="Boris Shnits" userId="S::shnitsb@braude.ac.il::c7f51158-52eb-4fd3-b181-5149a13017e8" providerId="AD" clId="Web-{C327C19B-A8AF-9064-419D-4684980CE76E}" dt="2023-08-23T10:07:00.504" v="15"/>
        <pc:sldMkLst>
          <pc:docMk/>
          <pc:sldMk cId="2900990058" sldId="42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10:07:00.504" v="15"/>
              <pc2:cmMkLst xmlns:pc2="http://schemas.microsoft.com/office/powerpoint/2019/9/main/command">
                <pc:docMk/>
                <pc:sldMk cId="2900990058" sldId="420"/>
                <pc2:cmMk id="{9689CB9A-7C5B-476A-B48D-248EBD1012D3}"/>
              </pc2:cmMkLst>
            </pc226:cmChg>
          </p:ext>
        </pc:extLst>
      </pc:sldChg>
      <pc:sldChg chg="addCm delCm">
        <pc:chgData name="Boris Shnits" userId="S::shnitsb@braude.ac.il::c7f51158-52eb-4fd3-b181-5149a13017e8" providerId="AD" clId="Web-{C327C19B-A8AF-9064-419D-4684980CE76E}" dt="2023-08-23T10:12:50.111" v="16"/>
        <pc:sldMkLst>
          <pc:docMk/>
          <pc:sldMk cId="51381771" sldId="42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Boris Shnits" userId="S::shnitsb@braude.ac.il::c7f51158-52eb-4fd3-b181-5149a13017e8" providerId="AD" clId="Web-{C327C19B-A8AF-9064-419D-4684980CE76E}" dt="2023-08-23T10:12:50.111" v="16"/>
              <pc2:cmMkLst xmlns:pc2="http://schemas.microsoft.com/office/powerpoint/2019/9/main/command">
                <pc:docMk/>
                <pc:sldMk cId="51381771" sldId="423"/>
                <pc2:cmMk id="{88D805C3-F810-44A2-B760-0A82322025BE}"/>
              </pc2:cmMkLst>
            </pc226:cmChg>
          </p:ext>
        </pc:extLst>
      </pc:sldChg>
      <pc:sldChg chg="addCm delCm">
        <pc:chgData name="Boris Shnits" userId="S::shnitsb@braude.ac.il::c7f51158-52eb-4fd3-b181-5149a13017e8" providerId="AD" clId="Web-{C327C19B-A8AF-9064-419D-4684980CE76E}" dt="2023-08-23T10:19:42.643" v="21"/>
        <pc:sldMkLst>
          <pc:docMk/>
          <pc:sldMk cId="1458375942" sldId="4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10:18:21.780" v="20"/>
              <pc2:cmMkLst xmlns:pc2="http://schemas.microsoft.com/office/powerpoint/2019/9/main/command">
                <pc:docMk/>
                <pc:sldMk cId="1458375942" sldId="424"/>
                <pc2:cmMk id="{759C8D03-0828-45D9-8BB8-57C1C9325016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10:19:42.643" v="21"/>
              <pc2:cmMkLst xmlns:pc2="http://schemas.microsoft.com/office/powerpoint/2019/9/main/command">
                <pc:docMk/>
                <pc:sldMk cId="1458375942" sldId="424"/>
                <pc2:cmMk id="{72770457-2058-4979-8ED1-ED7F45C66B5D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C327C19B-A8AF-9064-419D-4684980CE76E}" dt="2023-08-23T10:16:48.573" v="18"/>
              <pc2:cmMkLst xmlns:pc2="http://schemas.microsoft.com/office/powerpoint/2019/9/main/command">
                <pc:docMk/>
                <pc:sldMk cId="1458375942" sldId="424"/>
                <pc2:cmMk id="{F685B68C-B362-4B4F-A0EF-C08060389D97}"/>
              </pc2:cmMkLst>
            </pc226:cmChg>
            <pc226:cmChg xmlns:pc226="http://schemas.microsoft.com/office/powerpoint/2022/06/main/command" chg="add del">
              <pc226:chgData name="Boris Shnits" userId="S::shnitsb@braude.ac.il::c7f51158-52eb-4fd3-b181-5149a13017e8" providerId="AD" clId="Web-{C327C19B-A8AF-9064-419D-4684980CE76E}" dt="2023-08-23T10:17:17.543" v="19"/>
              <pc2:cmMkLst xmlns:pc2="http://schemas.microsoft.com/office/powerpoint/2019/9/main/command">
                <pc:docMk/>
                <pc:sldMk cId="1458375942" sldId="424"/>
                <pc2:cmMk id="{9914B498-1122-4AAC-B087-A08BAC30FEBE}"/>
              </pc2:cmMkLst>
            </pc226:cmChg>
          </p:ext>
        </pc:extLst>
      </pc:sldChg>
    </pc:docChg>
  </pc:docChgLst>
  <pc:docChgLst>
    <pc:chgData name="יריב מרמור" userId="fbf8c103-6488-4485-aa80-7b8d1b40dcac" providerId="ADAL" clId="{1A830473-66F2-48F8-9E5C-2D28BA68E7CD}"/>
    <pc:docChg chg="undo custSel modSld">
      <pc:chgData name="יריב מרמור" userId="fbf8c103-6488-4485-aa80-7b8d1b40dcac" providerId="ADAL" clId="{1A830473-66F2-48F8-9E5C-2D28BA68E7CD}" dt="2023-08-25T12:24:54.140" v="178"/>
      <pc:docMkLst>
        <pc:docMk/>
      </pc:docMkLst>
      <pc:sldChg chg="addSp delSp modSp mod delAnim modAnim delCm">
        <pc:chgData name="יריב מרמור" userId="fbf8c103-6488-4485-aa80-7b8d1b40dcac" providerId="ADAL" clId="{1A830473-66F2-48F8-9E5C-2D28BA68E7CD}" dt="2023-08-25T12:24:54.140" v="178"/>
        <pc:sldMkLst>
          <pc:docMk/>
          <pc:sldMk cId="0" sldId="336"/>
        </pc:sldMkLst>
        <pc:spChg chg="add mod">
          <ac:chgData name="יריב מרמור" userId="fbf8c103-6488-4485-aa80-7b8d1b40dcac" providerId="ADAL" clId="{1A830473-66F2-48F8-9E5C-2D28BA68E7CD}" dt="2023-08-25T12:14:43.537" v="106" actId="14100"/>
          <ac:spMkLst>
            <pc:docMk/>
            <pc:sldMk cId="0" sldId="336"/>
            <ac:spMk id="28" creationId="{1ED7FB9F-C300-D448-7597-D26B9BA624E0}"/>
          </ac:spMkLst>
        </pc:spChg>
        <pc:spChg chg="mod">
          <ac:chgData name="יריב מרמור" userId="fbf8c103-6488-4485-aa80-7b8d1b40dcac" providerId="ADAL" clId="{1A830473-66F2-48F8-9E5C-2D28BA68E7CD}" dt="2023-08-25T12:12:22.668" v="81" actId="1076"/>
          <ac:spMkLst>
            <pc:docMk/>
            <pc:sldMk cId="0" sldId="336"/>
            <ac:spMk id="29" creationId="{794B221F-76B3-DA2F-E43F-70DFCFD2EFF2}"/>
          </ac:spMkLst>
        </pc:spChg>
        <pc:spChg chg="add mod">
          <ac:chgData name="יריב מרמור" userId="fbf8c103-6488-4485-aa80-7b8d1b40dcac" providerId="ADAL" clId="{1A830473-66F2-48F8-9E5C-2D28BA68E7CD}" dt="2023-08-25T12:14:50.655" v="107" actId="571"/>
          <ac:spMkLst>
            <pc:docMk/>
            <pc:sldMk cId="0" sldId="336"/>
            <ac:spMk id="30" creationId="{34906E76-A11D-A059-D752-7CAAB58C8258}"/>
          </ac:spMkLst>
        </pc:spChg>
        <pc:spChg chg="add mod">
          <ac:chgData name="יריב מרמור" userId="fbf8c103-6488-4485-aa80-7b8d1b40dcac" providerId="ADAL" clId="{1A830473-66F2-48F8-9E5C-2D28BA68E7CD}" dt="2023-08-25T12:14:53.375" v="108" actId="571"/>
          <ac:spMkLst>
            <pc:docMk/>
            <pc:sldMk cId="0" sldId="336"/>
            <ac:spMk id="32" creationId="{473982A8-0D17-BD71-8B20-D66C1AD27834}"/>
          </ac:spMkLst>
        </pc:spChg>
        <pc:spChg chg="add mod">
          <ac:chgData name="יריב מרמור" userId="fbf8c103-6488-4485-aa80-7b8d1b40dcac" providerId="ADAL" clId="{1A830473-66F2-48F8-9E5C-2D28BA68E7CD}" dt="2023-08-25T12:14:55.749" v="109" actId="571"/>
          <ac:spMkLst>
            <pc:docMk/>
            <pc:sldMk cId="0" sldId="336"/>
            <ac:spMk id="34" creationId="{FD969E7D-06E3-7743-E4E4-9ACAA819FD5D}"/>
          </ac:spMkLst>
        </pc:spChg>
        <pc:spChg chg="add mod">
          <ac:chgData name="יריב מרמור" userId="fbf8c103-6488-4485-aa80-7b8d1b40dcac" providerId="ADAL" clId="{1A830473-66F2-48F8-9E5C-2D28BA68E7CD}" dt="2023-08-25T12:14:57.967" v="110" actId="571"/>
          <ac:spMkLst>
            <pc:docMk/>
            <pc:sldMk cId="0" sldId="336"/>
            <ac:spMk id="36" creationId="{570864EB-3E0E-C6A6-1708-29BBBC116A1A}"/>
          </ac:spMkLst>
        </pc:spChg>
        <pc:spChg chg="mod">
          <ac:chgData name="יריב מרמור" userId="fbf8c103-6488-4485-aa80-7b8d1b40dcac" providerId="ADAL" clId="{1A830473-66F2-48F8-9E5C-2D28BA68E7CD}" dt="2023-08-25T12:10:34.426" v="70" actId="1076"/>
          <ac:spMkLst>
            <pc:docMk/>
            <pc:sldMk cId="0" sldId="336"/>
            <ac:spMk id="40" creationId="{C7FF9AE4-F8D3-A596-442F-8D5C634F23D8}"/>
          </ac:spMkLst>
        </pc:spChg>
        <pc:spChg chg="add mod">
          <ac:chgData name="יריב מרמור" userId="fbf8c103-6488-4485-aa80-7b8d1b40dcac" providerId="ADAL" clId="{1A830473-66F2-48F8-9E5C-2D28BA68E7CD}" dt="2023-08-25T12:19:17.576" v="135" actId="1076"/>
          <ac:spMkLst>
            <pc:docMk/>
            <pc:sldMk cId="0" sldId="336"/>
            <ac:spMk id="41" creationId="{880B35D1-75FC-9F9D-2D34-2E367BF29EB6}"/>
          </ac:spMkLst>
        </pc:spChg>
        <pc:spChg chg="mod">
          <ac:chgData name="יריב מרמור" userId="fbf8c103-6488-4485-aa80-7b8d1b40dcac" providerId="ADAL" clId="{1A830473-66F2-48F8-9E5C-2D28BA68E7CD}" dt="2023-08-25T12:17:22.762" v="123" actId="1076"/>
          <ac:spMkLst>
            <pc:docMk/>
            <pc:sldMk cId="0" sldId="336"/>
            <ac:spMk id="43" creationId="{850839B6-2945-434F-EB02-BCA061B44D16}"/>
          </ac:spMkLst>
        </pc:spChg>
        <pc:spChg chg="add mod">
          <ac:chgData name="יריב מרמור" userId="fbf8c103-6488-4485-aa80-7b8d1b40dcac" providerId="ADAL" clId="{1A830473-66F2-48F8-9E5C-2D28BA68E7CD}" dt="2023-08-25T12:20:32.718" v="139" actId="571"/>
          <ac:spMkLst>
            <pc:docMk/>
            <pc:sldMk cId="0" sldId="336"/>
            <ac:spMk id="45" creationId="{9B243DB2-B650-8DE6-F8F7-A820DB794E96}"/>
          </ac:spMkLst>
        </pc:spChg>
        <pc:spChg chg="add mod">
          <ac:chgData name="יריב מרמור" userId="fbf8c103-6488-4485-aa80-7b8d1b40dcac" providerId="ADAL" clId="{1A830473-66F2-48F8-9E5C-2D28BA68E7CD}" dt="2023-08-25T12:21:14.658" v="148" actId="1076"/>
          <ac:spMkLst>
            <pc:docMk/>
            <pc:sldMk cId="0" sldId="336"/>
            <ac:spMk id="46" creationId="{B5D9302A-887E-DFBA-0143-6DFB1A50BD95}"/>
          </ac:spMkLst>
        </pc:spChg>
        <pc:spChg chg="add mod">
          <ac:chgData name="יריב מרמור" userId="fbf8c103-6488-4485-aa80-7b8d1b40dcac" providerId="ADAL" clId="{1A830473-66F2-48F8-9E5C-2D28BA68E7CD}" dt="2023-08-25T12:21:21.704" v="149" actId="571"/>
          <ac:spMkLst>
            <pc:docMk/>
            <pc:sldMk cId="0" sldId="336"/>
            <ac:spMk id="47" creationId="{E0A2870A-FB4C-F406-2BD4-CEB2EFC27F53}"/>
          </ac:spMkLst>
        </pc:spChg>
        <pc:spChg chg="add mod">
          <ac:chgData name="יריב מרמור" userId="fbf8c103-6488-4485-aa80-7b8d1b40dcac" providerId="ADAL" clId="{1A830473-66F2-48F8-9E5C-2D28BA68E7CD}" dt="2023-08-25T12:21:24.581" v="151" actId="571"/>
          <ac:spMkLst>
            <pc:docMk/>
            <pc:sldMk cId="0" sldId="336"/>
            <ac:spMk id="49" creationId="{FAA31B0F-1B3A-AAD9-5D58-A363D1460F7D}"/>
          </ac:spMkLst>
        </pc:spChg>
        <pc:spChg chg="add mod">
          <ac:chgData name="יריב מרמור" userId="fbf8c103-6488-4485-aa80-7b8d1b40dcac" providerId="ADAL" clId="{1A830473-66F2-48F8-9E5C-2D28BA68E7CD}" dt="2023-08-25T12:21:27.574" v="153" actId="571"/>
          <ac:spMkLst>
            <pc:docMk/>
            <pc:sldMk cId="0" sldId="336"/>
            <ac:spMk id="51" creationId="{1B72EDDC-7261-FE6E-5BFA-3780B450443C}"/>
          </ac:spMkLst>
        </pc:spChg>
        <pc:spChg chg="add mod">
          <ac:chgData name="יריב מרמור" userId="fbf8c103-6488-4485-aa80-7b8d1b40dcac" providerId="ADAL" clId="{1A830473-66F2-48F8-9E5C-2D28BA68E7CD}" dt="2023-08-25T12:21:35.018" v="154" actId="571"/>
          <ac:spMkLst>
            <pc:docMk/>
            <pc:sldMk cId="0" sldId="336"/>
            <ac:spMk id="52" creationId="{CA91EC76-D76F-BA1D-0E73-01EB75F8AC0A}"/>
          </ac:spMkLst>
        </pc:spChg>
        <pc:spChg chg="add mod">
          <ac:chgData name="יריב מרמור" userId="fbf8c103-6488-4485-aa80-7b8d1b40dcac" providerId="ADAL" clId="{1A830473-66F2-48F8-9E5C-2D28BA68E7CD}" dt="2023-08-25T12:21:41.230" v="155" actId="571"/>
          <ac:spMkLst>
            <pc:docMk/>
            <pc:sldMk cId="0" sldId="336"/>
            <ac:spMk id="53" creationId="{5742E084-0ABA-DEBF-644D-EA1051A86FCF}"/>
          </ac:spMkLst>
        </pc:spChg>
        <pc:spChg chg="add mod">
          <ac:chgData name="יריב מרמור" userId="fbf8c103-6488-4485-aa80-7b8d1b40dcac" providerId="ADAL" clId="{1A830473-66F2-48F8-9E5C-2D28BA68E7CD}" dt="2023-08-25T12:21:44.619" v="157" actId="571"/>
          <ac:spMkLst>
            <pc:docMk/>
            <pc:sldMk cId="0" sldId="336"/>
            <ac:spMk id="55" creationId="{12FE112D-9C87-7D32-4EC1-5468CE7DC8B1}"/>
          </ac:spMkLst>
        </pc:spChg>
        <pc:spChg chg="add mod">
          <ac:chgData name="יריב מרמור" userId="fbf8c103-6488-4485-aa80-7b8d1b40dcac" providerId="ADAL" clId="{1A830473-66F2-48F8-9E5C-2D28BA68E7CD}" dt="2023-08-25T12:21:50.896" v="158" actId="571"/>
          <ac:spMkLst>
            <pc:docMk/>
            <pc:sldMk cId="0" sldId="336"/>
            <ac:spMk id="56" creationId="{D2B48119-F511-1EC6-D942-CB2D732ABC6E}"/>
          </ac:spMkLst>
        </pc:spChg>
        <pc:spChg chg="add mod">
          <ac:chgData name="יריב מרמור" userId="fbf8c103-6488-4485-aa80-7b8d1b40dcac" providerId="ADAL" clId="{1A830473-66F2-48F8-9E5C-2D28BA68E7CD}" dt="2023-08-25T12:22:06.527" v="160" actId="14100"/>
          <ac:spMkLst>
            <pc:docMk/>
            <pc:sldMk cId="0" sldId="336"/>
            <ac:spMk id="57" creationId="{DB3CC685-D63F-F317-345A-EA35B9C71503}"/>
          </ac:spMkLst>
        </pc:spChg>
        <pc:spChg chg="add mod">
          <ac:chgData name="יריב מרמור" userId="fbf8c103-6488-4485-aa80-7b8d1b40dcac" providerId="ADAL" clId="{1A830473-66F2-48F8-9E5C-2D28BA68E7CD}" dt="2023-08-25T12:23:12.994" v="166" actId="571"/>
          <ac:spMkLst>
            <pc:docMk/>
            <pc:sldMk cId="0" sldId="336"/>
            <ac:spMk id="58" creationId="{AFF5BA1E-F373-61A4-976F-EED6FA4CAB78}"/>
          </ac:spMkLst>
        </pc:spChg>
        <pc:spChg chg="add mod">
          <ac:chgData name="יריב מרמור" userId="fbf8c103-6488-4485-aa80-7b8d1b40dcac" providerId="ADAL" clId="{1A830473-66F2-48F8-9E5C-2D28BA68E7CD}" dt="2023-08-25T12:23:22.346" v="168" actId="571"/>
          <ac:spMkLst>
            <pc:docMk/>
            <pc:sldMk cId="0" sldId="336"/>
            <ac:spMk id="60" creationId="{DCC6F6DE-C059-5204-E441-1FA18A5F662E}"/>
          </ac:spMkLst>
        </pc:spChg>
        <pc:spChg chg="add mod">
          <ac:chgData name="יריב מרמור" userId="fbf8c103-6488-4485-aa80-7b8d1b40dcac" providerId="ADAL" clId="{1A830473-66F2-48F8-9E5C-2D28BA68E7CD}" dt="2023-08-25T12:23:30.200" v="169" actId="571"/>
          <ac:spMkLst>
            <pc:docMk/>
            <pc:sldMk cId="0" sldId="336"/>
            <ac:spMk id="61" creationId="{8AAD21CE-1055-5E10-F6F9-B008C30842D6}"/>
          </ac:spMkLst>
        </pc:spChg>
        <pc:spChg chg="add mod">
          <ac:chgData name="יריב מרמור" userId="fbf8c103-6488-4485-aa80-7b8d1b40dcac" providerId="ADAL" clId="{1A830473-66F2-48F8-9E5C-2D28BA68E7CD}" dt="2023-08-25T12:23:33.991" v="170" actId="571"/>
          <ac:spMkLst>
            <pc:docMk/>
            <pc:sldMk cId="0" sldId="336"/>
            <ac:spMk id="62" creationId="{4E68516D-FFA3-EFEC-89D0-1B080380EC3C}"/>
          </ac:spMkLst>
        </pc:spChg>
        <pc:spChg chg="add mod">
          <ac:chgData name="יריב מרמור" userId="fbf8c103-6488-4485-aa80-7b8d1b40dcac" providerId="ADAL" clId="{1A830473-66F2-48F8-9E5C-2D28BA68E7CD}" dt="2023-08-25T12:23:58.009" v="172" actId="571"/>
          <ac:spMkLst>
            <pc:docMk/>
            <pc:sldMk cId="0" sldId="336"/>
            <ac:spMk id="63" creationId="{A3935330-BE18-D415-07EB-E6444003C5A7}"/>
          </ac:spMkLst>
        </pc:spChg>
        <pc:spChg chg="add mod">
          <ac:chgData name="יריב מרמור" userId="fbf8c103-6488-4485-aa80-7b8d1b40dcac" providerId="ADAL" clId="{1A830473-66F2-48F8-9E5C-2D28BA68E7CD}" dt="2023-08-25T12:24:02.099" v="173" actId="571"/>
          <ac:spMkLst>
            <pc:docMk/>
            <pc:sldMk cId="0" sldId="336"/>
            <ac:spMk id="20480" creationId="{9F09E36A-775E-E730-7AB3-7622526D46A7}"/>
          </ac:spMkLst>
        </pc:spChg>
        <pc:spChg chg="add mod">
          <ac:chgData name="יריב מרמור" userId="fbf8c103-6488-4485-aa80-7b8d1b40dcac" providerId="ADAL" clId="{1A830473-66F2-48F8-9E5C-2D28BA68E7CD}" dt="2023-08-25T12:24:43.619" v="176" actId="571"/>
          <ac:spMkLst>
            <pc:docMk/>
            <pc:sldMk cId="0" sldId="336"/>
            <ac:spMk id="20481" creationId="{262BBFF7-A9D2-2C80-8DC1-E92E500D23F9}"/>
          </ac:spMkLst>
        </pc:spChg>
        <pc:picChg chg="add del mod">
          <ac:chgData name="יריב מרמור" userId="fbf8c103-6488-4485-aa80-7b8d1b40dcac" providerId="ADAL" clId="{1A830473-66F2-48F8-9E5C-2D28BA68E7CD}" dt="2023-08-25T12:08:14.559" v="47" actId="478"/>
          <ac:picMkLst>
            <pc:docMk/>
            <pc:sldMk cId="0" sldId="336"/>
            <ac:picMk id="3" creationId="{D0BFADF4-4D14-3FE6-B48F-6A4AE23AD7FB}"/>
          </ac:picMkLst>
        </pc:picChg>
        <pc:picChg chg="add del mod">
          <ac:chgData name="יריב מרמור" userId="fbf8c103-6488-4485-aa80-7b8d1b40dcac" providerId="ADAL" clId="{1A830473-66F2-48F8-9E5C-2D28BA68E7CD}" dt="2023-08-25T12:00:54.832" v="41" actId="478"/>
          <ac:picMkLst>
            <pc:docMk/>
            <pc:sldMk cId="0" sldId="336"/>
            <ac:picMk id="5" creationId="{B58861CD-B6D0-0EC5-A9CB-FE41255833EC}"/>
          </ac:picMkLst>
        </pc:picChg>
        <pc:picChg chg="add del mod">
          <ac:chgData name="יריב מרמור" userId="fbf8c103-6488-4485-aa80-7b8d1b40dcac" providerId="ADAL" clId="{1A830473-66F2-48F8-9E5C-2D28BA68E7CD}" dt="2023-08-25T12:09:25.400" v="58" actId="478"/>
          <ac:picMkLst>
            <pc:docMk/>
            <pc:sldMk cId="0" sldId="336"/>
            <ac:picMk id="7" creationId="{4CFEF6B4-267A-691E-AE80-27D655DAC5B0}"/>
          </ac:picMkLst>
        </pc:picChg>
        <pc:picChg chg="add del mod">
          <ac:chgData name="יריב מרמור" userId="fbf8c103-6488-4485-aa80-7b8d1b40dcac" providerId="ADAL" clId="{1A830473-66F2-48F8-9E5C-2D28BA68E7CD}" dt="2023-08-25T12:11:02.438" v="71" actId="478"/>
          <ac:picMkLst>
            <pc:docMk/>
            <pc:sldMk cId="0" sldId="336"/>
            <ac:picMk id="9" creationId="{24638FC7-C4CA-18EB-2F0C-E90B4B69D889}"/>
          </ac:picMkLst>
        </pc:picChg>
        <pc:picChg chg="add del mod">
          <ac:chgData name="יריב מרמור" userId="fbf8c103-6488-4485-aa80-7b8d1b40dcac" providerId="ADAL" clId="{1A830473-66F2-48F8-9E5C-2D28BA68E7CD}" dt="2023-08-25T12:08:50.971" v="53" actId="478"/>
          <ac:picMkLst>
            <pc:docMk/>
            <pc:sldMk cId="0" sldId="336"/>
            <ac:picMk id="11" creationId="{86F677A1-FCEC-6AEB-0419-88A88D438995}"/>
          </ac:picMkLst>
        </pc:picChg>
        <pc:picChg chg="add mod">
          <ac:chgData name="יריב מרמור" userId="fbf8c103-6488-4485-aa80-7b8d1b40dcac" providerId="ADAL" clId="{1A830473-66F2-48F8-9E5C-2D28BA68E7CD}" dt="2023-08-25T12:08:34.685" v="52" actId="1076"/>
          <ac:picMkLst>
            <pc:docMk/>
            <pc:sldMk cId="0" sldId="336"/>
            <ac:picMk id="13" creationId="{FEDF92B3-65A2-118C-EA75-F00357C639A4}"/>
          </ac:picMkLst>
        </pc:picChg>
        <pc:picChg chg="add mod">
          <ac:chgData name="יריב מרמור" userId="fbf8c103-6488-4485-aa80-7b8d1b40dcac" providerId="ADAL" clId="{1A830473-66F2-48F8-9E5C-2D28BA68E7CD}" dt="2023-08-25T12:09:11.761" v="57" actId="1076"/>
          <ac:picMkLst>
            <pc:docMk/>
            <pc:sldMk cId="0" sldId="336"/>
            <ac:picMk id="15" creationId="{DF834DC8-C536-44CA-F628-110F9C4C99B4}"/>
          </ac:picMkLst>
        </pc:picChg>
        <pc:picChg chg="del">
          <ac:chgData name="יריב מרמור" userId="fbf8c103-6488-4485-aa80-7b8d1b40dcac" providerId="ADAL" clId="{1A830473-66F2-48F8-9E5C-2D28BA68E7CD}" dt="2023-08-25T11:55:41.381" v="16" actId="478"/>
          <ac:picMkLst>
            <pc:docMk/>
            <pc:sldMk cId="0" sldId="336"/>
            <ac:picMk id="16" creationId="{52846CFA-A165-5BCC-C414-3AEB5B35BEDA}"/>
          </ac:picMkLst>
        </pc:picChg>
        <pc:picChg chg="add mod">
          <ac:chgData name="יריב מרמור" userId="fbf8c103-6488-4485-aa80-7b8d1b40dcac" providerId="ADAL" clId="{1A830473-66F2-48F8-9E5C-2D28BA68E7CD}" dt="2023-08-25T12:10:28.598" v="69" actId="1076"/>
          <ac:picMkLst>
            <pc:docMk/>
            <pc:sldMk cId="0" sldId="336"/>
            <ac:picMk id="18" creationId="{67791EEC-59F6-1564-EDD3-4EABEA8E02C3}"/>
          </ac:picMkLst>
        </pc:picChg>
        <pc:picChg chg="del">
          <ac:chgData name="יריב מרמור" userId="fbf8c103-6488-4485-aa80-7b8d1b40dcac" providerId="ADAL" clId="{1A830473-66F2-48F8-9E5C-2D28BA68E7CD}" dt="2023-08-25T11:56:42.817" v="20" actId="478"/>
          <ac:picMkLst>
            <pc:docMk/>
            <pc:sldMk cId="0" sldId="336"/>
            <ac:picMk id="20" creationId="{4E13A127-EEC6-2767-FC25-F843C9878382}"/>
          </ac:picMkLst>
        </pc:picChg>
        <pc:picChg chg="add mod">
          <ac:chgData name="יריב מרמור" userId="fbf8c103-6488-4485-aa80-7b8d1b40dcac" providerId="ADAL" clId="{1A830473-66F2-48F8-9E5C-2D28BA68E7CD}" dt="2023-08-25T12:21:11.266" v="147" actId="1076"/>
          <ac:picMkLst>
            <pc:docMk/>
            <pc:sldMk cId="0" sldId="336"/>
            <ac:picMk id="21" creationId="{07978DE4-3844-A315-80FE-9E31DB898657}"/>
          </ac:picMkLst>
        </pc:picChg>
        <pc:picChg chg="add mod">
          <ac:chgData name="יריב מרמור" userId="fbf8c103-6488-4485-aa80-7b8d1b40dcac" providerId="ADAL" clId="{1A830473-66F2-48F8-9E5C-2D28BA68E7CD}" dt="2023-08-25T12:12:18.458" v="80" actId="1076"/>
          <ac:picMkLst>
            <pc:docMk/>
            <pc:sldMk cId="0" sldId="336"/>
            <ac:picMk id="23" creationId="{8E2ED272-F303-8201-C59B-FFF3A585D2DD}"/>
          </ac:picMkLst>
        </pc:picChg>
        <pc:picChg chg="add mod">
          <ac:chgData name="יריב מרמור" userId="fbf8c103-6488-4485-aa80-7b8d1b40dcac" providerId="ADAL" clId="{1A830473-66F2-48F8-9E5C-2D28BA68E7CD}" dt="2023-08-25T12:12:58.418" v="86" actId="1076"/>
          <ac:picMkLst>
            <pc:docMk/>
            <pc:sldMk cId="0" sldId="336"/>
            <ac:picMk id="25" creationId="{FBFA2E7A-0B27-5161-B50E-01257C48D115}"/>
          </ac:picMkLst>
        </pc:picChg>
        <pc:picChg chg="add mod">
          <ac:chgData name="יריב מרמור" userId="fbf8c103-6488-4485-aa80-7b8d1b40dcac" providerId="ADAL" clId="{1A830473-66F2-48F8-9E5C-2D28BA68E7CD}" dt="2023-08-25T12:13:36.705" v="91" actId="1076"/>
          <ac:picMkLst>
            <pc:docMk/>
            <pc:sldMk cId="0" sldId="336"/>
            <ac:picMk id="27" creationId="{70D0E62B-D718-3A82-A85C-E60DB15D7FA4}"/>
          </ac:picMkLst>
        </pc:picChg>
        <pc:picChg chg="del">
          <ac:chgData name="יריב מרמור" userId="fbf8c103-6488-4485-aa80-7b8d1b40dcac" providerId="ADAL" clId="{1A830473-66F2-48F8-9E5C-2D28BA68E7CD}" dt="2023-08-25T11:59:13.714" v="36" actId="478"/>
          <ac:picMkLst>
            <pc:docMk/>
            <pc:sldMk cId="0" sldId="336"/>
            <ac:picMk id="31" creationId="{570C9CE0-B138-37C4-9D81-61F95CBEEE01}"/>
          </ac:picMkLst>
        </pc:picChg>
        <pc:picChg chg="del">
          <ac:chgData name="יריב מרמור" userId="fbf8c103-6488-4485-aa80-7b8d1b40dcac" providerId="ADAL" clId="{1A830473-66F2-48F8-9E5C-2D28BA68E7CD}" dt="2023-08-25T12:11:54.850" v="76" actId="478"/>
          <ac:picMkLst>
            <pc:docMk/>
            <pc:sldMk cId="0" sldId="336"/>
            <ac:picMk id="33" creationId="{13998271-EE83-8578-C706-FEE63B564FA1}"/>
          </ac:picMkLst>
        </pc:picChg>
        <pc:picChg chg="del">
          <ac:chgData name="יריב מרמור" userId="fbf8c103-6488-4485-aa80-7b8d1b40dcac" providerId="ADAL" clId="{1A830473-66F2-48F8-9E5C-2D28BA68E7CD}" dt="2023-08-25T12:12:24.272" v="82" actId="478"/>
          <ac:picMkLst>
            <pc:docMk/>
            <pc:sldMk cId="0" sldId="336"/>
            <ac:picMk id="35" creationId="{0028047B-C9BD-33F7-A9EF-C23EDB785F3E}"/>
          </ac:picMkLst>
        </pc:picChg>
        <pc:picChg chg="del">
          <ac:chgData name="יריב מרמור" userId="fbf8c103-6488-4485-aa80-7b8d1b40dcac" providerId="ADAL" clId="{1A830473-66F2-48F8-9E5C-2D28BA68E7CD}" dt="2023-08-25T12:13:06.790" v="87" actId="478"/>
          <ac:picMkLst>
            <pc:docMk/>
            <pc:sldMk cId="0" sldId="336"/>
            <ac:picMk id="37" creationId="{A7897B8D-AEE6-1B62-7B14-1730124F956C}"/>
          </ac:picMkLst>
        </pc:picChg>
        <pc:picChg chg="del">
          <ac:chgData name="יריב מרמור" userId="fbf8c103-6488-4485-aa80-7b8d1b40dcac" providerId="ADAL" clId="{1A830473-66F2-48F8-9E5C-2D28BA68E7CD}" dt="2023-08-25T11:57:52.796" v="26" actId="478"/>
          <ac:picMkLst>
            <pc:docMk/>
            <pc:sldMk cId="0" sldId="336"/>
            <ac:picMk id="39" creationId="{F06070A6-3C07-4CEA-77DF-2C69B1EA5C58}"/>
          </ac:picMkLst>
        </pc:picChg>
        <pc:picChg chg="add mod">
          <ac:chgData name="יריב מרמור" userId="fbf8c103-6488-4485-aa80-7b8d1b40dcac" providerId="ADAL" clId="{1A830473-66F2-48F8-9E5C-2D28BA68E7CD}" dt="2023-08-25T12:20:32.718" v="139" actId="571"/>
          <ac:picMkLst>
            <pc:docMk/>
            <pc:sldMk cId="0" sldId="336"/>
            <ac:picMk id="44" creationId="{CB3E50B5-CD7C-2971-F4FC-E41F89DB2961}"/>
          </ac:picMkLst>
        </pc:picChg>
        <pc:picChg chg="add mod">
          <ac:chgData name="יריב מרמור" userId="fbf8c103-6488-4485-aa80-7b8d1b40dcac" providerId="ADAL" clId="{1A830473-66F2-48F8-9E5C-2D28BA68E7CD}" dt="2023-08-25T12:21:24.581" v="151" actId="571"/>
          <ac:picMkLst>
            <pc:docMk/>
            <pc:sldMk cId="0" sldId="336"/>
            <ac:picMk id="48" creationId="{EB2FADC3-09B3-619C-DECA-F2A077A9F4E6}"/>
          </ac:picMkLst>
        </pc:picChg>
        <pc:picChg chg="add mod">
          <ac:chgData name="יריב מרמור" userId="fbf8c103-6488-4485-aa80-7b8d1b40dcac" providerId="ADAL" clId="{1A830473-66F2-48F8-9E5C-2D28BA68E7CD}" dt="2023-08-25T12:21:27.574" v="153" actId="571"/>
          <ac:picMkLst>
            <pc:docMk/>
            <pc:sldMk cId="0" sldId="336"/>
            <ac:picMk id="50" creationId="{D40146C1-5443-1756-1209-6AA1D40ED5EC}"/>
          </ac:picMkLst>
        </pc:picChg>
        <pc:picChg chg="add mod">
          <ac:chgData name="יריב מרמור" userId="fbf8c103-6488-4485-aa80-7b8d1b40dcac" providerId="ADAL" clId="{1A830473-66F2-48F8-9E5C-2D28BA68E7CD}" dt="2023-08-25T12:21:44.619" v="157" actId="571"/>
          <ac:picMkLst>
            <pc:docMk/>
            <pc:sldMk cId="0" sldId="336"/>
            <ac:picMk id="54" creationId="{EBCD5AA1-4AB9-155F-CFE1-A75B6F96660C}"/>
          </ac:picMkLst>
        </pc:picChg>
        <pc:picChg chg="add mod">
          <ac:chgData name="יריב מרמור" userId="fbf8c103-6488-4485-aa80-7b8d1b40dcac" providerId="ADAL" clId="{1A830473-66F2-48F8-9E5C-2D28BA68E7CD}" dt="2023-08-25T12:23:22.346" v="168" actId="571"/>
          <ac:picMkLst>
            <pc:docMk/>
            <pc:sldMk cId="0" sldId="336"/>
            <ac:picMk id="59" creationId="{5C9FB4B5-095F-DE46-D026-5D738D78B091}"/>
          </ac:picMkLst>
        </pc:picChg>
        <pc:cxnChg chg="mod">
          <ac:chgData name="יריב מרמור" userId="fbf8c103-6488-4485-aa80-7b8d1b40dcac" providerId="ADAL" clId="{1A830473-66F2-48F8-9E5C-2D28BA68E7CD}" dt="2023-08-25T11:56:42.817" v="20" actId="478"/>
          <ac:cxnSpMkLst>
            <pc:docMk/>
            <pc:sldMk cId="0" sldId="336"/>
            <ac:cxnSpMk id="42" creationId="{6CC5B1D9-C7BD-EA3F-8D96-C87E1BCE2D7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1A830473-66F2-48F8-9E5C-2D28BA68E7CD}" dt="2023-08-25T11:41:19.396" v="14"/>
              <pc2:cmMkLst xmlns:pc2="http://schemas.microsoft.com/office/powerpoint/2019/9/main/command">
                <pc:docMk/>
                <pc:sldMk cId="0" sldId="336"/>
                <pc2:cmMk id="{301A8BF8-9EDE-4F28-BA82-0FF00DB3FB2E}"/>
              </pc2:cmMkLst>
            </pc226:cmChg>
          </p:ext>
        </pc:extLst>
      </pc:sldChg>
      <pc:sldChg chg="delCm">
        <pc:chgData name="יריב מרמור" userId="fbf8c103-6488-4485-aa80-7b8d1b40dcac" providerId="ADAL" clId="{1A830473-66F2-48F8-9E5C-2D28BA68E7CD}" dt="2023-08-25T11:40:57.352" v="12"/>
        <pc:sldMkLst>
          <pc:docMk/>
          <pc:sldMk cId="3915406465" sldId="4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1A830473-66F2-48F8-9E5C-2D28BA68E7CD}" dt="2023-08-25T11:40:57.352" v="12"/>
              <pc2:cmMkLst xmlns:pc2="http://schemas.microsoft.com/office/powerpoint/2019/9/main/command">
                <pc:docMk/>
                <pc:sldMk cId="3915406465" sldId="415"/>
                <pc2:cmMk id="{2D2B5DEC-654D-4842-8E22-F7B5DF6524BB}"/>
              </pc2:cmMkLst>
            </pc226:cmChg>
          </p:ext>
        </pc:extLst>
      </pc:sldChg>
      <pc:sldChg chg="delCm">
        <pc:chgData name="יריב מרמור" userId="fbf8c103-6488-4485-aa80-7b8d1b40dcac" providerId="ADAL" clId="{1A830473-66F2-48F8-9E5C-2D28BA68E7CD}" dt="2023-08-25T11:40:11.704" v="1"/>
        <pc:sldMkLst>
          <pc:docMk/>
          <pc:sldMk cId="1904993515" sldId="41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1A830473-66F2-48F8-9E5C-2D28BA68E7CD}" dt="2023-08-25T11:40:10.539" v="0"/>
              <pc2:cmMkLst xmlns:pc2="http://schemas.microsoft.com/office/powerpoint/2019/9/main/command">
                <pc:docMk/>
                <pc:sldMk cId="1904993515" sldId="417"/>
                <pc2:cmMk id="{5D2CD772-A8A7-4960-AF8D-AB353D47339B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1A830473-66F2-48F8-9E5C-2D28BA68E7CD}" dt="2023-08-25T11:40:11.704" v="1"/>
              <pc2:cmMkLst xmlns:pc2="http://schemas.microsoft.com/office/powerpoint/2019/9/main/command">
                <pc:docMk/>
                <pc:sldMk cId="1904993515" sldId="417"/>
                <pc2:cmMk id="{7E26CCEA-4584-447E-A7FB-1D489F23A021}"/>
              </pc2:cmMkLst>
            </pc226:cmChg>
          </p:ext>
        </pc:extLst>
      </pc:sldChg>
      <pc:sldChg chg="modSp mod delCm modCm">
        <pc:chgData name="יריב מרמור" userId="fbf8c103-6488-4485-aa80-7b8d1b40dcac" providerId="ADAL" clId="{1A830473-66F2-48F8-9E5C-2D28BA68E7CD}" dt="2023-08-25T11:40:52.563" v="11"/>
        <pc:sldMkLst>
          <pc:docMk/>
          <pc:sldMk cId="3802970699" sldId="418"/>
        </pc:sldMkLst>
        <pc:spChg chg="mod">
          <ac:chgData name="יריב מרמור" userId="fbf8c103-6488-4485-aa80-7b8d1b40dcac" providerId="ADAL" clId="{1A830473-66F2-48F8-9E5C-2D28BA68E7CD}" dt="2023-08-25T11:40:37.970" v="10" actId="20577"/>
          <ac:spMkLst>
            <pc:docMk/>
            <pc:sldMk cId="3802970699" sldId="418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יריב מרמור" userId="fbf8c103-6488-4485-aa80-7b8d1b40dcac" providerId="ADAL" clId="{1A830473-66F2-48F8-9E5C-2D28BA68E7CD}" dt="2023-08-25T11:40:52.563" v="11"/>
              <pc2:cmMkLst xmlns:pc2="http://schemas.microsoft.com/office/powerpoint/2019/9/main/command">
                <pc:docMk/>
                <pc:sldMk cId="3802970699" sldId="418"/>
                <pc2:cmMk id="{C79C60B9-341F-4A93-BD98-EE264F1DE1FF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1A830473-66F2-48F8-9E5C-2D28BA68E7CD}" dt="2023-08-25T11:40:23.526" v="2"/>
              <pc2:cmMkLst xmlns:pc2="http://schemas.microsoft.com/office/powerpoint/2019/9/main/command">
                <pc:docMk/>
                <pc:sldMk cId="3802970699" sldId="418"/>
                <pc2:cmMk id="{2CBF1DCE-2D5B-4209-807B-F277B622EEED}"/>
              </pc2:cmMkLst>
            </pc226:cmChg>
          </p:ext>
        </pc:extLst>
      </pc:sldChg>
      <pc:sldChg chg="delCm">
        <pc:chgData name="יריב מרמור" userId="fbf8c103-6488-4485-aa80-7b8d1b40dcac" providerId="ADAL" clId="{1A830473-66F2-48F8-9E5C-2D28BA68E7CD}" dt="2023-08-25T11:41:09.906" v="13"/>
        <pc:sldMkLst>
          <pc:docMk/>
          <pc:sldMk cId="4025180455" sldId="4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1A830473-66F2-48F8-9E5C-2D28BA68E7CD}" dt="2023-08-25T11:41:09.906" v="13"/>
              <pc2:cmMkLst xmlns:pc2="http://schemas.microsoft.com/office/powerpoint/2019/9/main/command">
                <pc:docMk/>
                <pc:sldMk cId="4025180455" sldId="425"/>
                <pc2:cmMk id="{4FDA060E-2F32-48C9-8456-C0836B5BD47F}"/>
              </pc2:cmMkLst>
            </pc226:cmChg>
          </p:ext>
        </pc:extLst>
      </pc:sldChg>
    </pc:docChg>
  </pc:docChgLst>
  <pc:docChgLst>
    <pc:chgData name="יריב מרמור" userId="fbf8c103-6488-4485-aa80-7b8d1b40dcac" providerId="ADAL" clId="{27CFDF32-BF58-4F0B-BFF7-A682C6149DE8}"/>
    <pc:docChg chg="custSel modSld modNotesMaster modHandout">
      <pc:chgData name="יריב מרמור" userId="fbf8c103-6488-4485-aa80-7b8d1b40dcac" providerId="ADAL" clId="{27CFDF32-BF58-4F0B-BFF7-A682C6149DE8}" dt="2023-09-05T16:40:50.087" v="34" actId="6549"/>
      <pc:docMkLst>
        <pc:docMk/>
      </pc:docMkLst>
      <pc:sldChg chg="addSp modSp">
        <pc:chgData name="יריב מרמור" userId="fbf8c103-6488-4485-aa80-7b8d1b40dcac" providerId="ADAL" clId="{27CFDF32-BF58-4F0B-BFF7-A682C6149DE8}" dt="2023-09-05T16:40:02.290" v="23"/>
        <pc:sldMkLst>
          <pc:docMk/>
          <pc:sldMk cId="0" sldId="336"/>
        </pc:sldMkLst>
        <pc:spChg chg="add mod">
          <ac:chgData name="יריב מרמור" userId="fbf8c103-6488-4485-aa80-7b8d1b40dcac" providerId="ADAL" clId="{27CFDF32-BF58-4F0B-BFF7-A682C6149DE8}" dt="2023-09-05T16:40:02.290" v="23"/>
          <ac:spMkLst>
            <pc:docMk/>
            <pc:sldMk cId="0" sldId="336"/>
            <ac:spMk id="2" creationId="{6D9BC459-0314-4C66-E262-FD1A0A1B2DC7}"/>
          </ac:spMkLst>
        </pc:spChg>
      </pc:sldChg>
      <pc:sldChg chg="addSp delSp modSp mod">
        <pc:chgData name="יריב מרמור" userId="fbf8c103-6488-4485-aa80-7b8d1b40dcac" providerId="ADAL" clId="{27CFDF32-BF58-4F0B-BFF7-A682C6149DE8}" dt="2023-09-05T16:40:50.087" v="34" actId="6549"/>
        <pc:sldMkLst>
          <pc:docMk/>
          <pc:sldMk cId="1337431865" sldId="370"/>
        </pc:sldMkLst>
        <pc:spChg chg="add mod">
          <ac:chgData name="יריב מרמור" userId="fbf8c103-6488-4485-aa80-7b8d1b40dcac" providerId="ADAL" clId="{27CFDF32-BF58-4F0B-BFF7-A682C6149DE8}" dt="2023-09-05T16:40:15.324" v="29"/>
          <ac:spMkLst>
            <pc:docMk/>
            <pc:sldMk cId="1337431865" sldId="370"/>
            <ac:spMk id="2" creationId="{A7DC888C-BCC3-3D65-6050-D322BBC4D19A}"/>
          </ac:spMkLst>
        </pc:spChg>
        <pc:spChg chg="del">
          <ac:chgData name="יריב מרמור" userId="fbf8c103-6488-4485-aa80-7b8d1b40dcac" providerId="ADAL" clId="{27CFDF32-BF58-4F0B-BFF7-A682C6149DE8}" dt="2023-09-05T16:40:37.893" v="32" actId="478"/>
          <ac:spMkLst>
            <pc:docMk/>
            <pc:sldMk cId="1337431865" sldId="370"/>
            <ac:spMk id="89090" creationId="{00000000-0000-0000-0000-000000000000}"/>
          </ac:spMkLst>
        </pc:spChg>
        <pc:spChg chg="mod">
          <ac:chgData name="יריב מרמור" userId="fbf8c103-6488-4485-aa80-7b8d1b40dcac" providerId="ADAL" clId="{27CFDF32-BF58-4F0B-BFF7-A682C6149DE8}" dt="2023-09-05T16:40:50.087" v="34" actId="6549"/>
          <ac:spMkLst>
            <pc:docMk/>
            <pc:sldMk cId="1337431865" sldId="370"/>
            <ac:spMk id="89092" creationId="{00000000-0000-0000-0000-000000000000}"/>
          </ac:spMkLst>
        </pc:spChg>
      </pc:sldChg>
      <pc:sldChg chg="modSp mod">
        <pc:chgData name="יריב מרמור" userId="fbf8c103-6488-4485-aa80-7b8d1b40dcac" providerId="ADAL" clId="{27CFDF32-BF58-4F0B-BFF7-A682C6149DE8}" dt="2023-09-05T16:38:23.424" v="6" actId="121"/>
        <pc:sldMkLst>
          <pc:docMk/>
          <pc:sldMk cId="3277947790" sldId="402"/>
        </pc:sldMkLst>
        <pc:spChg chg="mod">
          <ac:chgData name="יריב מרמור" userId="fbf8c103-6488-4485-aa80-7b8d1b40dcac" providerId="ADAL" clId="{27CFDF32-BF58-4F0B-BFF7-A682C6149DE8}" dt="2023-09-05T16:38:23.424" v="6" actId="121"/>
          <ac:spMkLst>
            <pc:docMk/>
            <pc:sldMk cId="3277947790" sldId="402"/>
            <ac:spMk id="2" creationId="{994E31B2-E51B-D0E6-A3A3-CAC1E7EA5380}"/>
          </ac:spMkLst>
        </pc:spChg>
      </pc:sldChg>
      <pc:sldChg chg="modSp mod">
        <pc:chgData name="יריב מרמור" userId="fbf8c103-6488-4485-aa80-7b8d1b40dcac" providerId="ADAL" clId="{27CFDF32-BF58-4F0B-BFF7-A682C6149DE8}" dt="2023-09-05T16:39:13.405" v="17" actId="121"/>
        <pc:sldMkLst>
          <pc:docMk/>
          <pc:sldMk cId="4056824176" sldId="413"/>
        </pc:sldMkLst>
        <pc:spChg chg="mod">
          <ac:chgData name="יריב מרמור" userId="fbf8c103-6488-4485-aa80-7b8d1b40dcac" providerId="ADAL" clId="{27CFDF32-BF58-4F0B-BFF7-A682C6149DE8}" dt="2023-09-05T16:39:13.405" v="17" actId="121"/>
          <ac:spMkLst>
            <pc:docMk/>
            <pc:sldMk cId="4056824176" sldId="413"/>
            <ac:spMk id="2" creationId="{B3C99FE2-FCB1-A1C6-C3AB-0E711EAFBDF4}"/>
          </ac:spMkLst>
        </pc:spChg>
      </pc:sldChg>
      <pc:sldChg chg="modSp mod">
        <pc:chgData name="יריב מרמור" userId="fbf8c103-6488-4485-aa80-7b8d1b40dcac" providerId="ADAL" clId="{27CFDF32-BF58-4F0B-BFF7-A682C6149DE8}" dt="2023-09-05T16:38:33.916" v="8" actId="121"/>
        <pc:sldMkLst>
          <pc:docMk/>
          <pc:sldMk cId="1245062950" sldId="414"/>
        </pc:sldMkLst>
        <pc:spChg chg="mod">
          <ac:chgData name="יריב מרמור" userId="fbf8c103-6488-4485-aa80-7b8d1b40dcac" providerId="ADAL" clId="{27CFDF32-BF58-4F0B-BFF7-A682C6149DE8}" dt="2023-09-05T16:38:33.916" v="8" actId="121"/>
          <ac:spMkLst>
            <pc:docMk/>
            <pc:sldMk cId="1245062950" sldId="414"/>
            <ac:spMk id="2" creationId="{A42C41EF-53E3-D613-7A24-3CDD9A10458F}"/>
          </ac:spMkLst>
        </pc:spChg>
      </pc:sldChg>
      <pc:sldChg chg="modSp mod">
        <pc:chgData name="יריב מרמור" userId="fbf8c103-6488-4485-aa80-7b8d1b40dcac" providerId="ADAL" clId="{27CFDF32-BF58-4F0B-BFF7-A682C6149DE8}" dt="2023-09-05T16:39:03.957" v="15" actId="121"/>
        <pc:sldMkLst>
          <pc:docMk/>
          <pc:sldMk cId="3915406465" sldId="415"/>
        </pc:sldMkLst>
        <pc:spChg chg="mod">
          <ac:chgData name="יריב מרמור" userId="fbf8c103-6488-4485-aa80-7b8d1b40dcac" providerId="ADAL" clId="{27CFDF32-BF58-4F0B-BFF7-A682C6149DE8}" dt="2023-09-05T16:39:03.957" v="15" actId="121"/>
          <ac:spMkLst>
            <pc:docMk/>
            <pc:sldMk cId="3915406465" sldId="415"/>
            <ac:spMk id="2" creationId="{53DC593C-8D27-E2DA-4A0D-D2B521EB33F6}"/>
          </ac:spMkLst>
        </pc:spChg>
      </pc:sldChg>
      <pc:sldChg chg="modSp mod">
        <pc:chgData name="יריב מרמור" userId="fbf8c103-6488-4485-aa80-7b8d1b40dcac" providerId="ADAL" clId="{27CFDF32-BF58-4F0B-BFF7-A682C6149DE8}" dt="2023-09-05T16:39:24.837" v="18" actId="1076"/>
        <pc:sldMkLst>
          <pc:docMk/>
          <pc:sldMk cId="2647853427" sldId="416"/>
        </pc:sldMkLst>
        <pc:spChg chg="mod">
          <ac:chgData name="יריב מרמור" userId="fbf8c103-6488-4485-aa80-7b8d1b40dcac" providerId="ADAL" clId="{27CFDF32-BF58-4F0B-BFF7-A682C6149DE8}" dt="2023-09-05T16:39:24.837" v="18" actId="1076"/>
          <ac:spMkLst>
            <pc:docMk/>
            <pc:sldMk cId="2647853427" sldId="416"/>
            <ac:spMk id="2" creationId="{C1EC6E56-FDAF-2D2D-A659-5972C65A16C4}"/>
          </ac:spMkLst>
        </pc:spChg>
      </pc:sldChg>
      <pc:sldChg chg="modSp mod">
        <pc:chgData name="יריב מרמור" userId="fbf8c103-6488-4485-aa80-7b8d1b40dcac" providerId="ADAL" clId="{27CFDF32-BF58-4F0B-BFF7-A682C6149DE8}" dt="2023-09-05T16:38:41.751" v="10" actId="121"/>
        <pc:sldMkLst>
          <pc:docMk/>
          <pc:sldMk cId="1904993515" sldId="417"/>
        </pc:sldMkLst>
        <pc:spChg chg="mod">
          <ac:chgData name="יריב מרמור" userId="fbf8c103-6488-4485-aa80-7b8d1b40dcac" providerId="ADAL" clId="{27CFDF32-BF58-4F0B-BFF7-A682C6149DE8}" dt="2023-09-05T16:38:41.751" v="10" actId="121"/>
          <ac:spMkLst>
            <pc:docMk/>
            <pc:sldMk cId="1904993515" sldId="417"/>
            <ac:spMk id="2" creationId="{77D7BC78-3F8D-17B5-15E3-5128EBF5F66A}"/>
          </ac:spMkLst>
        </pc:spChg>
      </pc:sldChg>
      <pc:sldChg chg="modSp mod">
        <pc:chgData name="יריב מרמור" userId="fbf8c103-6488-4485-aa80-7b8d1b40dcac" providerId="ADAL" clId="{27CFDF32-BF58-4F0B-BFF7-A682C6149DE8}" dt="2023-09-05T16:38:50.181" v="12" actId="121"/>
        <pc:sldMkLst>
          <pc:docMk/>
          <pc:sldMk cId="3802970699" sldId="418"/>
        </pc:sldMkLst>
        <pc:spChg chg="mod">
          <ac:chgData name="יריב מרמור" userId="fbf8c103-6488-4485-aa80-7b8d1b40dcac" providerId="ADAL" clId="{27CFDF32-BF58-4F0B-BFF7-A682C6149DE8}" dt="2023-09-05T16:38:50.181" v="12" actId="121"/>
          <ac:spMkLst>
            <pc:docMk/>
            <pc:sldMk cId="3802970699" sldId="418"/>
            <ac:spMk id="2" creationId="{9002F884-D599-3890-A8B8-D8C2AACEF261}"/>
          </ac:spMkLst>
        </pc:spChg>
      </pc:sldChg>
      <pc:sldChg chg="addSp modSp delCm">
        <pc:chgData name="יריב מרמור" userId="fbf8c103-6488-4485-aa80-7b8d1b40dcac" providerId="ADAL" clId="{27CFDF32-BF58-4F0B-BFF7-A682C6149DE8}" dt="2023-09-05T16:40:11.331" v="27"/>
        <pc:sldMkLst>
          <pc:docMk/>
          <pc:sldMk cId="2900990058" sldId="420"/>
        </pc:sldMkLst>
        <pc:spChg chg="add mod">
          <ac:chgData name="יריב מרמור" userId="fbf8c103-6488-4485-aa80-7b8d1b40dcac" providerId="ADAL" clId="{27CFDF32-BF58-4F0B-BFF7-A682C6149DE8}" dt="2023-09-05T16:40:11.331" v="27"/>
          <ac:spMkLst>
            <pc:docMk/>
            <pc:sldMk cId="2900990058" sldId="420"/>
            <ac:spMk id="3" creationId="{22BC431A-6F75-3579-3F04-26C769004FC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27CFDF32-BF58-4F0B-BFF7-A682C6149DE8}" dt="2023-09-05T16:34:55.922" v="4"/>
              <pc2:cmMkLst xmlns:pc2="http://schemas.microsoft.com/office/powerpoint/2019/9/main/command">
                <pc:docMk/>
                <pc:sldMk cId="2900990058" sldId="420"/>
                <pc2:cmMk id="{9689CB9A-7C5B-476A-B48D-248EBD1012D3}"/>
              </pc2:cmMkLst>
            </pc226:cmChg>
          </p:ext>
        </pc:extLst>
      </pc:sldChg>
      <pc:sldChg chg="addSp modSp">
        <pc:chgData name="יריב מרמור" userId="fbf8c103-6488-4485-aa80-7b8d1b40dcac" providerId="ADAL" clId="{27CFDF32-BF58-4F0B-BFF7-A682C6149DE8}" dt="2023-09-05T16:40:04.714" v="24"/>
        <pc:sldMkLst>
          <pc:docMk/>
          <pc:sldMk cId="3148065491" sldId="421"/>
        </pc:sldMkLst>
        <pc:spChg chg="add mod">
          <ac:chgData name="יריב מרמור" userId="fbf8c103-6488-4485-aa80-7b8d1b40dcac" providerId="ADAL" clId="{27CFDF32-BF58-4F0B-BFF7-A682C6149DE8}" dt="2023-09-05T16:40:04.714" v="24"/>
          <ac:spMkLst>
            <pc:docMk/>
            <pc:sldMk cId="3148065491" sldId="421"/>
            <ac:spMk id="6" creationId="{F912AE5E-64F0-DA37-ABF3-E07775FE637B}"/>
          </ac:spMkLst>
        </pc:spChg>
      </pc:sldChg>
      <pc:sldChg chg="addSp modSp">
        <pc:chgData name="יריב מרמור" userId="fbf8c103-6488-4485-aa80-7b8d1b40dcac" providerId="ADAL" clId="{27CFDF32-BF58-4F0B-BFF7-A682C6149DE8}" dt="2023-09-05T16:40:06.920" v="25"/>
        <pc:sldMkLst>
          <pc:docMk/>
          <pc:sldMk cId="4105536602" sldId="422"/>
        </pc:sldMkLst>
        <pc:spChg chg="add mod">
          <ac:chgData name="יריב מרמור" userId="fbf8c103-6488-4485-aa80-7b8d1b40dcac" providerId="ADAL" clId="{27CFDF32-BF58-4F0B-BFF7-A682C6149DE8}" dt="2023-09-05T16:40:06.920" v="25"/>
          <ac:spMkLst>
            <pc:docMk/>
            <pc:sldMk cId="4105536602" sldId="422"/>
            <ac:spMk id="8" creationId="{DB052AF0-DF82-3A6A-3385-EC293AC8DA77}"/>
          </ac:spMkLst>
        </pc:spChg>
      </pc:sldChg>
      <pc:sldChg chg="addSp modSp">
        <pc:chgData name="יריב מרמור" userId="fbf8c103-6488-4485-aa80-7b8d1b40dcac" providerId="ADAL" clId="{27CFDF32-BF58-4F0B-BFF7-A682C6149DE8}" dt="2023-09-05T16:40:08.824" v="26"/>
        <pc:sldMkLst>
          <pc:docMk/>
          <pc:sldMk cId="51381771" sldId="423"/>
        </pc:sldMkLst>
        <pc:spChg chg="add mod">
          <ac:chgData name="יריב מרמור" userId="fbf8c103-6488-4485-aa80-7b8d1b40dcac" providerId="ADAL" clId="{27CFDF32-BF58-4F0B-BFF7-A682C6149DE8}" dt="2023-09-05T16:40:08.824" v="26"/>
          <ac:spMkLst>
            <pc:docMk/>
            <pc:sldMk cId="51381771" sldId="423"/>
            <ac:spMk id="5" creationId="{DE334DA0-D216-BCAD-3F71-64122CA7DEC7}"/>
          </ac:spMkLst>
        </pc:spChg>
      </pc:sldChg>
      <pc:sldChg chg="addSp modSp delCm">
        <pc:chgData name="יריב מרמור" userId="fbf8c103-6488-4485-aa80-7b8d1b40dcac" providerId="ADAL" clId="{27CFDF32-BF58-4F0B-BFF7-A682C6149DE8}" dt="2023-09-05T16:40:12.899" v="28"/>
        <pc:sldMkLst>
          <pc:docMk/>
          <pc:sldMk cId="1458375942" sldId="424"/>
        </pc:sldMkLst>
        <pc:spChg chg="add mod">
          <ac:chgData name="יריב מרמור" userId="fbf8c103-6488-4485-aa80-7b8d1b40dcac" providerId="ADAL" clId="{27CFDF32-BF58-4F0B-BFF7-A682C6149DE8}" dt="2023-09-05T16:40:12.899" v="28"/>
          <ac:spMkLst>
            <pc:docMk/>
            <pc:sldMk cId="1458375942" sldId="424"/>
            <ac:spMk id="5" creationId="{38B4AA16-95B8-F0D1-FE5A-D3546F90D6A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יריב מרמור" userId="fbf8c103-6488-4485-aa80-7b8d1b40dcac" providerId="ADAL" clId="{27CFDF32-BF58-4F0B-BFF7-A682C6149DE8}" dt="2023-09-05T16:34:21.085" v="2"/>
              <pc2:cmMkLst xmlns:pc2="http://schemas.microsoft.com/office/powerpoint/2019/9/main/command">
                <pc:docMk/>
                <pc:sldMk cId="1458375942" sldId="424"/>
                <pc2:cmMk id="{759C8D03-0828-45D9-8BB8-57C1C9325016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27CFDF32-BF58-4F0B-BFF7-A682C6149DE8}" dt="2023-09-05T16:34:22.038" v="3"/>
              <pc2:cmMkLst xmlns:pc2="http://schemas.microsoft.com/office/powerpoint/2019/9/main/command">
                <pc:docMk/>
                <pc:sldMk cId="1458375942" sldId="424"/>
                <pc2:cmMk id="{72770457-2058-4979-8ED1-ED7F45C66B5D}"/>
              </pc2:cmMkLst>
            </pc226:cmChg>
            <pc226:cmChg xmlns:pc226="http://schemas.microsoft.com/office/powerpoint/2022/06/main/command" chg="del">
              <pc226:chgData name="יריב מרמור" userId="fbf8c103-6488-4485-aa80-7b8d1b40dcac" providerId="ADAL" clId="{27CFDF32-BF58-4F0B-BFF7-A682C6149DE8}" dt="2023-09-05T16:34:20.172" v="1"/>
              <pc2:cmMkLst xmlns:pc2="http://schemas.microsoft.com/office/powerpoint/2019/9/main/command">
                <pc:docMk/>
                <pc:sldMk cId="1458375942" sldId="424"/>
                <pc2:cmMk id="{F685B68C-B362-4B4F-A0EF-C08060389D97}"/>
              </pc2:cmMkLst>
            </pc226:cmChg>
          </p:ext>
        </pc:extLst>
      </pc:sldChg>
      <pc:sldChg chg="addSp modSp">
        <pc:chgData name="יריב מרמור" userId="fbf8c103-6488-4485-aa80-7b8d1b40dcac" providerId="ADAL" clId="{27CFDF32-BF58-4F0B-BFF7-A682C6149DE8}" dt="2023-09-05T16:39:51.224" v="22"/>
        <pc:sldMkLst>
          <pc:docMk/>
          <pc:sldMk cId="4025180455" sldId="425"/>
        </pc:sldMkLst>
        <pc:spChg chg="add mod">
          <ac:chgData name="יריב מרמור" userId="fbf8c103-6488-4485-aa80-7b8d1b40dcac" providerId="ADAL" clId="{27CFDF32-BF58-4F0B-BFF7-A682C6149DE8}" dt="2023-09-05T16:39:51.224" v="22"/>
          <ac:spMkLst>
            <pc:docMk/>
            <pc:sldMk cId="4025180455" sldId="425"/>
            <ac:spMk id="2" creationId="{B050BB2C-C7BA-D9F5-A606-3C69D1DD7C9F}"/>
          </ac:spMkLst>
        </pc:spChg>
      </pc:sldChg>
      <pc:sldChg chg="addSp modSp mod">
        <pc:chgData name="יריב מרמור" userId="fbf8c103-6488-4485-aa80-7b8d1b40dcac" providerId="ADAL" clId="{27CFDF32-BF58-4F0B-BFF7-A682C6149DE8}" dt="2023-09-05T16:39:44.429" v="21" actId="121"/>
        <pc:sldMkLst>
          <pc:docMk/>
          <pc:sldMk cId="1355586289" sldId="426"/>
        </pc:sldMkLst>
        <pc:spChg chg="add mod">
          <ac:chgData name="יריב מרמור" userId="fbf8c103-6488-4485-aa80-7b8d1b40dcac" providerId="ADAL" clId="{27CFDF32-BF58-4F0B-BFF7-A682C6149DE8}" dt="2023-09-05T16:39:44.429" v="21" actId="121"/>
          <ac:spMkLst>
            <pc:docMk/>
            <pc:sldMk cId="1355586289" sldId="426"/>
            <ac:spMk id="2" creationId="{E072216C-AFF3-B248-77CD-73178A383D1F}"/>
          </ac:spMkLst>
        </pc:spChg>
      </pc:sldChg>
    </pc:docChg>
  </pc:docChgLst>
  <pc:docChgLst>
    <pc:chgData name="Boris Shnits" userId="S::shnitsb@braude.ac.il::c7f51158-52eb-4fd3-b181-5149a13017e8" providerId="AD" clId="Web-{2629BD58-0DB3-A8B0-E0D0-1702C74EF713}"/>
    <pc:docChg chg="">
      <pc:chgData name="Boris Shnits" userId="S::shnitsb@braude.ac.il::c7f51158-52eb-4fd3-b181-5149a13017e8" providerId="AD" clId="Web-{2629BD58-0DB3-A8B0-E0D0-1702C74EF713}" dt="2023-08-23T14:48:48.621" v="5"/>
      <pc:docMkLst>
        <pc:docMk/>
      </pc:docMkLst>
      <pc:sldChg chg="modCm">
        <pc:chgData name="Boris Shnits" userId="S::shnitsb@braude.ac.il::c7f51158-52eb-4fd3-b181-5149a13017e8" providerId="AD" clId="Web-{2629BD58-0DB3-A8B0-E0D0-1702C74EF713}" dt="2023-08-23T14:26:33.773" v="0"/>
        <pc:sldMkLst>
          <pc:docMk/>
          <pc:sldMk cId="3277947790" sldId="40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Boris Shnits" userId="S::shnitsb@braude.ac.il::c7f51158-52eb-4fd3-b181-5149a13017e8" providerId="AD" clId="Web-{2629BD58-0DB3-A8B0-E0D0-1702C74EF713}" dt="2023-08-23T14:26:33.773" v="0"/>
              <pc2:cmMkLst xmlns:pc2="http://schemas.microsoft.com/office/powerpoint/2019/9/main/command">
                <pc:docMk/>
                <pc:sldMk cId="3277947790" sldId="402"/>
                <pc2:cmMk id="{D16540E9-45BD-4B79-ACA5-FF61795F9563}"/>
              </pc2:cmMkLst>
              <pc226:cmRplyChg chg="add">
                <pc226:chgData name="Boris Shnits" userId="S::shnitsb@braude.ac.il::c7f51158-52eb-4fd3-b181-5149a13017e8" providerId="AD" clId="Web-{2629BD58-0DB3-A8B0-E0D0-1702C74EF713}" dt="2023-08-23T14:26:33.773" v="0"/>
                <pc2:cmRplyMkLst xmlns:pc2="http://schemas.microsoft.com/office/powerpoint/2019/9/main/command">
                  <pc:docMk/>
                  <pc:sldMk cId="3277947790" sldId="402"/>
                  <pc2:cmMk id="{D16540E9-45BD-4B79-ACA5-FF61795F9563}"/>
                  <pc2:cmRplyMk id="{61AB60F0-F4B3-48A8-B8BE-5E37DD509CC1}"/>
                </pc2:cmRplyMkLst>
              </pc226:cmRplyChg>
            </pc226:cmChg>
          </p:ext>
        </pc:extLst>
      </pc:sldChg>
      <pc:sldChg chg="modCm">
        <pc:chgData name="Boris Shnits" userId="S::shnitsb@braude.ac.il::c7f51158-52eb-4fd3-b181-5149a13017e8" providerId="AD" clId="Web-{2629BD58-0DB3-A8B0-E0D0-1702C74EF713}" dt="2023-08-23T14:48:48.621" v="5"/>
        <pc:sldMkLst>
          <pc:docMk/>
          <pc:sldMk cId="1904993515" sldId="41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Boris Shnits" userId="S::shnitsb@braude.ac.il::c7f51158-52eb-4fd3-b181-5149a13017e8" providerId="AD" clId="Web-{2629BD58-0DB3-A8B0-E0D0-1702C74EF713}" dt="2023-08-23T14:31:44.863" v="1"/>
              <pc2:cmMkLst xmlns:pc2="http://schemas.microsoft.com/office/powerpoint/2019/9/main/command">
                <pc:docMk/>
                <pc:sldMk cId="1904993515" sldId="417"/>
                <pc2:cmMk id="{780DBF63-D738-4F22-91B3-3EB322B8A3DB}"/>
              </pc2:cmMkLst>
              <pc226:cmRplyChg chg="add">
                <pc226:chgData name="Boris Shnits" userId="S::shnitsb@braude.ac.il::c7f51158-52eb-4fd3-b181-5149a13017e8" providerId="AD" clId="Web-{2629BD58-0DB3-A8B0-E0D0-1702C74EF713}" dt="2023-08-23T14:31:44.863" v="1"/>
                <pc2:cmRplyMkLst xmlns:pc2="http://schemas.microsoft.com/office/powerpoint/2019/9/main/command">
                  <pc:docMk/>
                  <pc:sldMk cId="1904993515" sldId="417"/>
                  <pc2:cmMk id="{780DBF63-D738-4F22-91B3-3EB322B8A3DB}"/>
                  <pc2:cmRplyMk id="{B1AB75C0-71BD-4B0B-B7A5-9E5024E00F8B}"/>
                </pc2:cmRplyMkLst>
              </pc226:cmRplyChg>
            </pc226:cmChg>
            <pc226:cmChg xmlns:pc226="http://schemas.microsoft.com/office/powerpoint/2022/06/main/command" chg="">
              <pc226:chgData name="Boris Shnits" userId="S::shnitsb@braude.ac.il::c7f51158-52eb-4fd3-b181-5149a13017e8" providerId="AD" clId="Web-{2629BD58-0DB3-A8B0-E0D0-1702C74EF713}" dt="2023-08-23T14:48:48.621" v="5"/>
              <pc2:cmMkLst xmlns:pc2="http://schemas.microsoft.com/office/powerpoint/2019/9/main/command">
                <pc:docMk/>
                <pc:sldMk cId="1904993515" sldId="417"/>
                <pc2:cmMk id="{82907DE4-030B-41E4-B4E3-6D55CA664D24}"/>
              </pc2:cmMkLst>
              <pc226:cmRplyChg chg="add">
                <pc226:chgData name="Boris Shnits" userId="S::shnitsb@braude.ac.il::c7f51158-52eb-4fd3-b181-5149a13017e8" providerId="AD" clId="Web-{2629BD58-0DB3-A8B0-E0D0-1702C74EF713}" dt="2023-08-23T14:33:15.054" v="2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5BBF8104-906A-42EA-9EFB-42156640226B}"/>
                </pc2:cmRplyMkLst>
              </pc226:cmRplyChg>
              <pc226:cmRplyChg chg="add">
                <pc226:chgData name="Boris Shnits" userId="S::shnitsb@braude.ac.il::c7f51158-52eb-4fd3-b181-5149a13017e8" providerId="AD" clId="Web-{2629BD58-0DB3-A8B0-E0D0-1702C74EF713}" dt="2023-08-23T14:36:14.889" v="4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0B789A2E-2989-4AE9-B256-72126087B01D}"/>
                </pc2:cmRplyMkLst>
              </pc226:cmRplyChg>
              <pc226:cmRplyChg chg="add">
                <pc226:chgData name="Boris Shnits" userId="S::shnitsb@braude.ac.il::c7f51158-52eb-4fd3-b181-5149a13017e8" providerId="AD" clId="Web-{2629BD58-0DB3-A8B0-E0D0-1702C74EF713}" dt="2023-08-23T14:35:38.106" v="3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7D293C3B-CE95-4AA0-B7EC-F7125988B9D9}"/>
                </pc2:cmRplyMkLst>
              </pc226:cmRplyChg>
              <pc226:cmRplyChg chg="add">
                <pc226:chgData name="Boris Shnits" userId="S::shnitsb@braude.ac.il::c7f51158-52eb-4fd3-b181-5149a13017e8" providerId="AD" clId="Web-{2629BD58-0DB3-A8B0-E0D0-1702C74EF713}" dt="2023-08-23T14:48:48.621" v="5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CDD38C7F-3398-40BA-B3ED-EEA3612E45F8}"/>
                </pc2:cmRplyMkLst>
              </pc226:cmRplyChg>
            </pc226:cmChg>
          </p:ext>
        </pc:extLst>
      </pc:sldChg>
    </pc:docChg>
  </pc:docChgLst>
  <pc:docChgLst>
    <pc:chgData name="Boris Shnits" userId="S::shnitsb@braude.ac.il::c7f51158-52eb-4fd3-b181-5149a13017e8" providerId="AD" clId="Web-{1ACDA7D9-581A-CCC9-1473-05A94FE690C4}"/>
    <pc:docChg chg="mod">
      <pc:chgData name="Boris Shnits" userId="S::shnitsb@braude.ac.il::c7f51158-52eb-4fd3-b181-5149a13017e8" providerId="AD" clId="Web-{1ACDA7D9-581A-CCC9-1473-05A94FE690C4}" dt="2023-08-23T08:26:11.170" v="1"/>
      <pc:docMkLst>
        <pc:docMk/>
      </pc:docMkLst>
      <pc:sldChg chg="addCm">
        <pc:chgData name="Boris Shnits" userId="S::shnitsb@braude.ac.il::c7f51158-52eb-4fd3-b181-5149a13017e8" providerId="AD" clId="Web-{1ACDA7D9-581A-CCC9-1473-05A94FE690C4}" dt="2023-08-23T08:26:11.170" v="1"/>
        <pc:sldMkLst>
          <pc:docMk/>
          <pc:sldMk cId="3277947790" sldId="40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1ACDA7D9-581A-CCC9-1473-05A94FE690C4}" dt="2023-08-23T08:26:11.170" v="1"/>
              <pc2:cmMkLst xmlns:pc2="http://schemas.microsoft.com/office/powerpoint/2019/9/main/command">
                <pc:docMk/>
                <pc:sldMk cId="3277947790" sldId="402"/>
                <pc2:cmMk id="{D16540E9-45BD-4B79-ACA5-FF61795F9563}"/>
              </pc2:cmMkLst>
            </pc226:cmChg>
          </p:ext>
        </pc:extLst>
      </pc:sldChg>
    </pc:docChg>
  </pc:docChgLst>
  <pc:docChgLst>
    <pc:chgData name="יריב מרמור" userId="fbf8c103-6488-4485-aa80-7b8d1b40dcac" providerId="ADAL" clId="{3CF63516-7C86-43B1-A978-2569259D68C0}"/>
    <pc:docChg chg="custSel modSld">
      <pc:chgData name="יריב מרמור" userId="fbf8c103-6488-4485-aa80-7b8d1b40dcac" providerId="ADAL" clId="{3CF63516-7C86-43B1-A978-2569259D68C0}" dt="2023-09-12T08:33:16.528" v="373" actId="14100"/>
      <pc:docMkLst>
        <pc:docMk/>
      </pc:docMkLst>
      <pc:sldChg chg="addSp modSp mod modAnim">
        <pc:chgData name="יריב מרמור" userId="fbf8c103-6488-4485-aa80-7b8d1b40dcac" providerId="ADAL" clId="{3CF63516-7C86-43B1-A978-2569259D68C0}" dt="2023-09-12T08:23:17.867" v="165"/>
        <pc:sldMkLst>
          <pc:docMk/>
          <pc:sldMk cId="0" sldId="336"/>
        </pc:sldMkLst>
        <pc:spChg chg="add mod">
          <ac:chgData name="יריב מרמור" userId="fbf8c103-6488-4485-aa80-7b8d1b40dcac" providerId="ADAL" clId="{3CF63516-7C86-43B1-A978-2569259D68C0}" dt="2023-09-12T08:21:32.311" v="163" actId="14100"/>
          <ac:spMkLst>
            <pc:docMk/>
            <pc:sldMk cId="0" sldId="336"/>
            <ac:spMk id="5" creationId="{1E763E53-17DE-F9C2-FE20-B03B3FB240C8}"/>
          </ac:spMkLst>
        </pc:spChg>
        <pc:spChg chg="mod">
          <ac:chgData name="יריב מרמור" userId="fbf8c103-6488-4485-aa80-7b8d1b40dcac" providerId="ADAL" clId="{3CF63516-7C86-43B1-A978-2569259D68C0}" dt="2023-09-12T08:20:17.250" v="135" actId="1076"/>
          <ac:spMkLst>
            <pc:docMk/>
            <pc:sldMk cId="0" sldId="336"/>
            <ac:spMk id="43" creationId="{850839B6-2945-434F-EB02-BCA061B44D16}"/>
          </ac:spMkLst>
        </pc:spChg>
        <pc:picChg chg="mod">
          <ac:chgData name="יריב מרמור" userId="fbf8c103-6488-4485-aa80-7b8d1b40dcac" providerId="ADAL" clId="{3CF63516-7C86-43B1-A978-2569259D68C0}" dt="2023-09-12T08:20:18.963" v="136" actId="1076"/>
          <ac:picMkLst>
            <pc:docMk/>
            <pc:sldMk cId="0" sldId="336"/>
            <ac:picMk id="13" creationId="{FEDF92B3-65A2-118C-EA75-F00357C639A4}"/>
          </ac:picMkLst>
        </pc:picChg>
        <pc:cxnChg chg="add mod">
          <ac:chgData name="יריב מרמור" userId="fbf8c103-6488-4485-aa80-7b8d1b40dcac" providerId="ADAL" clId="{3CF63516-7C86-43B1-A978-2569259D68C0}" dt="2023-09-12T08:20:40.698" v="139" actId="14100"/>
          <ac:cxnSpMkLst>
            <pc:docMk/>
            <pc:sldMk cId="0" sldId="336"/>
            <ac:cxnSpMk id="3" creationId="{39C814CE-1DAF-56E8-5095-0EFEEE65F6D0}"/>
          </ac:cxnSpMkLst>
        </pc:cxnChg>
      </pc:sldChg>
      <pc:sldChg chg="modSp mod">
        <pc:chgData name="יריב מרמור" userId="fbf8c103-6488-4485-aa80-7b8d1b40dcac" providerId="ADAL" clId="{3CF63516-7C86-43B1-A978-2569259D68C0}" dt="2023-09-12T08:32:08.303" v="365" actId="14100"/>
        <pc:sldMkLst>
          <pc:docMk/>
          <pc:sldMk cId="3915406465" sldId="415"/>
        </pc:sldMkLst>
        <pc:spChg chg="mod">
          <ac:chgData name="יריב מרמור" userId="fbf8c103-6488-4485-aa80-7b8d1b40dcac" providerId="ADAL" clId="{3CF63516-7C86-43B1-A978-2569259D68C0}" dt="2023-09-12T08:32:08.303" v="365" actId="14100"/>
          <ac:spMkLst>
            <pc:docMk/>
            <pc:sldMk cId="3915406465" sldId="415"/>
            <ac:spMk id="3" creationId="{A730DC55-92D3-9A10-512E-294CA11B8B12}"/>
          </ac:spMkLst>
        </pc:spChg>
      </pc:sldChg>
      <pc:sldChg chg="modSp mod">
        <pc:chgData name="יריב מרמור" userId="fbf8c103-6488-4485-aa80-7b8d1b40dcac" providerId="ADAL" clId="{3CF63516-7C86-43B1-A978-2569259D68C0}" dt="2023-09-12T08:19:32.373" v="134" actId="20577"/>
        <pc:sldMkLst>
          <pc:docMk/>
          <pc:sldMk cId="1904993515" sldId="417"/>
        </pc:sldMkLst>
        <pc:spChg chg="mod">
          <ac:chgData name="יריב מרמור" userId="fbf8c103-6488-4485-aa80-7b8d1b40dcac" providerId="ADAL" clId="{3CF63516-7C86-43B1-A978-2569259D68C0}" dt="2023-09-12T08:19:32.373" v="134" actId="20577"/>
          <ac:spMkLst>
            <pc:docMk/>
            <pc:sldMk cId="1904993515" sldId="417"/>
            <ac:spMk id="3" creationId="{A730DC55-92D3-9A10-512E-294CA11B8B12}"/>
          </ac:spMkLst>
        </pc:spChg>
      </pc:sldChg>
      <pc:sldChg chg="modSp mod">
        <pc:chgData name="יריב מרמור" userId="fbf8c103-6488-4485-aa80-7b8d1b40dcac" providerId="ADAL" clId="{3CF63516-7C86-43B1-A978-2569259D68C0}" dt="2023-09-12T08:33:16.528" v="373" actId="14100"/>
        <pc:sldMkLst>
          <pc:docMk/>
          <pc:sldMk cId="2900990058" sldId="420"/>
        </pc:sldMkLst>
        <pc:spChg chg="mod">
          <ac:chgData name="יריב מרמור" userId="fbf8c103-6488-4485-aa80-7b8d1b40dcac" providerId="ADAL" clId="{3CF63516-7C86-43B1-A978-2569259D68C0}" dt="2023-09-12T08:33:16.528" v="373" actId="14100"/>
          <ac:spMkLst>
            <pc:docMk/>
            <pc:sldMk cId="2900990058" sldId="420"/>
            <ac:spMk id="6" creationId="{ADC720AB-B772-E32D-ECFC-882561C79062}"/>
          </ac:spMkLst>
        </pc:spChg>
        <pc:spChg chg="mod">
          <ac:chgData name="יריב מרמור" userId="fbf8c103-6488-4485-aa80-7b8d1b40dcac" providerId="ADAL" clId="{3CF63516-7C86-43B1-A978-2569259D68C0}" dt="2023-09-12T08:33:05.134" v="370" actId="14100"/>
          <ac:spMkLst>
            <pc:docMk/>
            <pc:sldMk cId="2900990058" sldId="420"/>
            <ac:spMk id="17" creationId="{1DFFAD91-1009-9F4B-E0CD-60164731E83D}"/>
          </ac:spMkLst>
        </pc:spChg>
        <pc:graphicFrameChg chg="mod">
          <ac:chgData name="יריב מרמור" userId="fbf8c103-6488-4485-aa80-7b8d1b40dcac" providerId="ADAL" clId="{3CF63516-7C86-43B1-A978-2569259D68C0}" dt="2023-09-12T08:27:06.437" v="236" actId="20577"/>
          <ac:graphicFrameMkLst>
            <pc:docMk/>
            <pc:sldMk cId="2900990058" sldId="420"/>
            <ac:graphicFrameMk id="14" creationId="{74E2FDA8-94C6-4B22-990B-1B1C289D5358}"/>
          </ac:graphicFrameMkLst>
        </pc:graphicFrameChg>
        <pc:graphicFrameChg chg="mod">
          <ac:chgData name="יריב מרמור" userId="fbf8c103-6488-4485-aa80-7b8d1b40dcac" providerId="ADAL" clId="{3CF63516-7C86-43B1-A978-2569259D68C0}" dt="2023-09-12T08:27:19.028" v="249" actId="20577"/>
          <ac:graphicFrameMkLst>
            <pc:docMk/>
            <pc:sldMk cId="2900990058" sldId="420"/>
            <ac:graphicFrameMk id="15" creationId="{90B53FA6-E038-0550-66F0-6E836DF7EB0F}"/>
          </ac:graphicFrameMkLst>
        </pc:graphicFrameChg>
      </pc:sldChg>
      <pc:sldChg chg="modSp mod">
        <pc:chgData name="יריב מרמור" userId="fbf8c103-6488-4485-aa80-7b8d1b40dcac" providerId="ADAL" clId="{3CF63516-7C86-43B1-A978-2569259D68C0}" dt="2023-09-12T08:24:44.404" v="178" actId="20577"/>
        <pc:sldMkLst>
          <pc:docMk/>
          <pc:sldMk cId="3148065491" sldId="421"/>
        </pc:sldMkLst>
        <pc:spChg chg="mod">
          <ac:chgData name="יריב מרמור" userId="fbf8c103-6488-4485-aa80-7b8d1b40dcac" providerId="ADAL" clId="{3CF63516-7C86-43B1-A978-2569259D68C0}" dt="2023-09-12T08:24:44.404" v="178" actId="20577"/>
          <ac:spMkLst>
            <pc:docMk/>
            <pc:sldMk cId="3148065491" sldId="421"/>
            <ac:spMk id="2" creationId="{8D0841FD-8BF1-C4E5-4E91-2230CE5F6B79}"/>
          </ac:spMkLst>
        </pc:spChg>
      </pc:sldChg>
      <pc:sldChg chg="modSp mod">
        <pc:chgData name="יריב מרמור" userId="fbf8c103-6488-4485-aa80-7b8d1b40dcac" providerId="ADAL" clId="{3CF63516-7C86-43B1-A978-2569259D68C0}" dt="2023-09-12T08:25:12.047" v="185" actId="20577"/>
        <pc:sldMkLst>
          <pc:docMk/>
          <pc:sldMk cId="4105536602" sldId="422"/>
        </pc:sldMkLst>
        <pc:spChg chg="mod">
          <ac:chgData name="יריב מרמור" userId="fbf8c103-6488-4485-aa80-7b8d1b40dcac" providerId="ADAL" clId="{3CF63516-7C86-43B1-A978-2569259D68C0}" dt="2023-09-12T08:25:12.047" v="185" actId="20577"/>
          <ac:spMkLst>
            <pc:docMk/>
            <pc:sldMk cId="4105536602" sldId="422"/>
            <ac:spMk id="6" creationId="{ADC720AB-B772-E32D-ECFC-882561C79062}"/>
          </ac:spMkLst>
        </pc:spChg>
      </pc:sldChg>
      <pc:sldChg chg="modSp mod">
        <pc:chgData name="יריב מרמור" userId="fbf8c103-6488-4485-aa80-7b8d1b40dcac" providerId="ADAL" clId="{3CF63516-7C86-43B1-A978-2569259D68C0}" dt="2023-09-12T08:32:39.643" v="367" actId="14100"/>
        <pc:sldMkLst>
          <pc:docMk/>
          <pc:sldMk cId="51381771" sldId="423"/>
        </pc:sldMkLst>
        <pc:spChg chg="mod">
          <ac:chgData name="יריב מרמור" userId="fbf8c103-6488-4485-aa80-7b8d1b40dcac" providerId="ADAL" clId="{3CF63516-7C86-43B1-A978-2569259D68C0}" dt="2023-09-12T08:29:33.647" v="355" actId="14100"/>
          <ac:spMkLst>
            <pc:docMk/>
            <pc:sldMk cId="51381771" sldId="423"/>
            <ac:spMk id="2" creationId="{D67C43CE-E60A-7F31-FADE-103A2EAB19E1}"/>
          </ac:spMkLst>
        </pc:spChg>
        <pc:spChg chg="mod">
          <ac:chgData name="יריב מרמור" userId="fbf8c103-6488-4485-aa80-7b8d1b40dcac" providerId="ADAL" clId="{3CF63516-7C86-43B1-A978-2569259D68C0}" dt="2023-09-12T08:32:39.643" v="367" actId="14100"/>
          <ac:spMkLst>
            <pc:docMk/>
            <pc:sldMk cId="51381771" sldId="423"/>
            <ac:spMk id="6" creationId="{ADC720AB-B772-E32D-ECFC-882561C79062}"/>
          </ac:spMkLst>
        </pc:spChg>
        <pc:graphicFrameChg chg="mod">
          <ac:chgData name="יריב מרמור" userId="fbf8c103-6488-4485-aa80-7b8d1b40dcac" providerId="ADAL" clId="{3CF63516-7C86-43B1-A978-2569259D68C0}" dt="2023-09-12T08:25:52.494" v="199" actId="20577"/>
          <ac:graphicFrameMkLst>
            <pc:docMk/>
            <pc:sldMk cId="51381771" sldId="423"/>
            <ac:graphicFrameMk id="11" creationId="{B5E08B23-C0F6-C001-EF4B-6431178D085E}"/>
          </ac:graphicFrameMkLst>
        </pc:graphicFrameChg>
        <pc:graphicFrameChg chg="mod">
          <ac:chgData name="יריב מרמור" userId="fbf8c103-6488-4485-aa80-7b8d1b40dcac" providerId="ADAL" clId="{3CF63516-7C86-43B1-A978-2569259D68C0}" dt="2023-09-12T08:27:36.719" v="250"/>
          <ac:graphicFrameMkLst>
            <pc:docMk/>
            <pc:sldMk cId="51381771" sldId="423"/>
            <ac:graphicFrameMk id="12" creationId="{72DDE716-0DEE-4B9E-9FBD-A1912A594E14}"/>
          </ac:graphicFrameMkLst>
        </pc:graphicFrameChg>
      </pc:sldChg>
      <pc:sldChg chg="modSp mod">
        <pc:chgData name="יריב מרמור" userId="fbf8c103-6488-4485-aa80-7b8d1b40dcac" providerId="ADAL" clId="{3CF63516-7C86-43B1-A978-2569259D68C0}" dt="2023-09-12T08:29:00.655" v="352" actId="27636"/>
        <pc:sldMkLst>
          <pc:docMk/>
          <pc:sldMk cId="1458375942" sldId="424"/>
        </pc:sldMkLst>
        <pc:spChg chg="mod">
          <ac:chgData name="יריב מרמור" userId="fbf8c103-6488-4485-aa80-7b8d1b40dcac" providerId="ADAL" clId="{3CF63516-7C86-43B1-A978-2569259D68C0}" dt="2023-09-12T08:29:00.655" v="352" actId="27636"/>
          <ac:spMkLst>
            <pc:docMk/>
            <pc:sldMk cId="1458375942" sldId="424"/>
            <ac:spMk id="3" creationId="{A730DC55-92D3-9A10-512E-294CA11B8B12}"/>
          </ac:spMkLst>
        </pc:spChg>
      </pc:sldChg>
      <pc:sldChg chg="modSp mod">
        <pc:chgData name="יריב מרמור" userId="fbf8c103-6488-4485-aa80-7b8d1b40dcac" providerId="ADAL" clId="{3CF63516-7C86-43B1-A978-2569259D68C0}" dt="2023-09-12T08:31:48.202" v="364" actId="14100"/>
        <pc:sldMkLst>
          <pc:docMk/>
          <pc:sldMk cId="4025180455" sldId="425"/>
        </pc:sldMkLst>
        <pc:spChg chg="mod">
          <ac:chgData name="יריב מרמור" userId="fbf8c103-6488-4485-aa80-7b8d1b40dcac" providerId="ADAL" clId="{3CF63516-7C86-43B1-A978-2569259D68C0}" dt="2023-09-12T08:29:59.677" v="357" actId="403"/>
          <ac:spMkLst>
            <pc:docMk/>
            <pc:sldMk cId="4025180455" sldId="425"/>
            <ac:spMk id="12" creationId="{F6E9A49B-FCBB-59F1-3F15-88538882776B}"/>
          </ac:spMkLst>
        </pc:spChg>
        <pc:spChg chg="mod">
          <ac:chgData name="יריב מרמור" userId="fbf8c103-6488-4485-aa80-7b8d1b40dcac" providerId="ADAL" clId="{3CF63516-7C86-43B1-A978-2569259D68C0}" dt="2023-09-12T08:31:48.202" v="364" actId="14100"/>
          <ac:spMkLst>
            <pc:docMk/>
            <pc:sldMk cId="4025180455" sldId="425"/>
            <ac:spMk id="21" creationId="{0611D350-BFF7-4B39-167A-55870CB92804}"/>
          </ac:spMkLst>
        </pc:spChg>
        <pc:spChg chg="mod">
          <ac:chgData name="יריב מרמור" userId="fbf8c103-6488-4485-aa80-7b8d1b40dcac" providerId="ADAL" clId="{3CF63516-7C86-43B1-A978-2569259D68C0}" dt="2023-09-12T08:31:48.202" v="364" actId="14100"/>
          <ac:spMkLst>
            <pc:docMk/>
            <pc:sldMk cId="4025180455" sldId="425"/>
            <ac:spMk id="22" creationId="{49A9C02E-98A3-B073-E641-DF1307479B83}"/>
          </ac:spMkLst>
        </pc:spChg>
        <pc:spChg chg="mod">
          <ac:chgData name="יריב מרמור" userId="fbf8c103-6488-4485-aa80-7b8d1b40dcac" providerId="ADAL" clId="{3CF63516-7C86-43B1-A978-2569259D68C0}" dt="2023-09-12T08:31:48.202" v="364" actId="14100"/>
          <ac:spMkLst>
            <pc:docMk/>
            <pc:sldMk cId="4025180455" sldId="425"/>
            <ac:spMk id="23" creationId="{5A6A698F-D52E-AB74-5C12-A4CEB9A442E7}"/>
          </ac:spMkLst>
        </pc:spChg>
        <pc:spChg chg="mod">
          <ac:chgData name="יריב מרמור" userId="fbf8c103-6488-4485-aa80-7b8d1b40dcac" providerId="ADAL" clId="{3CF63516-7C86-43B1-A978-2569259D68C0}" dt="2023-09-12T08:31:48.202" v="364" actId="14100"/>
          <ac:spMkLst>
            <pc:docMk/>
            <pc:sldMk cId="4025180455" sldId="425"/>
            <ac:spMk id="24" creationId="{6CEB751D-16AE-65C6-616C-498F52C1A4EA}"/>
          </ac:spMkLst>
        </pc:spChg>
        <pc:spChg chg="mod">
          <ac:chgData name="יריב מרמור" userId="fbf8c103-6488-4485-aa80-7b8d1b40dcac" providerId="ADAL" clId="{3CF63516-7C86-43B1-A978-2569259D68C0}" dt="2023-09-12T08:30:30.311" v="360" actId="1076"/>
          <ac:spMkLst>
            <pc:docMk/>
            <pc:sldMk cId="4025180455" sldId="425"/>
            <ac:spMk id="32" creationId="{01E103B2-F4C3-6963-F8D2-25A8D78FE072}"/>
          </ac:spMkLst>
        </pc:spChg>
        <pc:graphicFrameChg chg="mod modGraphic">
          <ac:chgData name="יריב מרמור" userId="fbf8c103-6488-4485-aa80-7b8d1b40dcac" providerId="ADAL" clId="{3CF63516-7C86-43B1-A978-2569259D68C0}" dt="2023-09-12T08:30:22.752" v="359" actId="14100"/>
          <ac:graphicFrameMkLst>
            <pc:docMk/>
            <pc:sldMk cId="4025180455" sldId="425"/>
            <ac:graphicFrameMk id="55" creationId="{ADBA26F9-8539-3281-3012-2D5ABE6C8279}"/>
          </ac:graphicFrameMkLst>
        </pc:graphicFrameChg>
        <pc:cxnChg chg="mod">
          <ac:chgData name="יריב מרמור" userId="fbf8c103-6488-4485-aa80-7b8d1b40dcac" providerId="ADAL" clId="{3CF63516-7C86-43B1-A978-2569259D68C0}" dt="2023-09-12T08:30:22.752" v="359" actId="14100"/>
          <ac:cxnSpMkLst>
            <pc:docMk/>
            <pc:sldMk cId="4025180455" sldId="425"/>
            <ac:cxnSpMk id="30" creationId="{79A57B9D-7B9B-7B36-0A0B-B454AD2D353B}"/>
          </ac:cxnSpMkLst>
        </pc:cxnChg>
      </pc:sldChg>
      <pc:sldChg chg="modSp mod">
        <pc:chgData name="יריב מרמור" userId="fbf8c103-6488-4485-aa80-7b8d1b40dcac" providerId="ADAL" clId="{3CF63516-7C86-43B1-A978-2569259D68C0}" dt="2023-09-12T08:31:13.527" v="362" actId="14100"/>
        <pc:sldMkLst>
          <pc:docMk/>
          <pc:sldMk cId="1355586289" sldId="426"/>
        </pc:sldMkLst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1" creationId="{0611D350-BFF7-4B39-167A-55870CB92804}"/>
          </ac:spMkLst>
        </pc:spChg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2" creationId="{49A9C02E-98A3-B073-E641-DF1307479B83}"/>
          </ac:spMkLst>
        </pc:spChg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3" creationId="{5A6A698F-D52E-AB74-5C12-A4CEB9A442E7}"/>
          </ac:spMkLst>
        </pc:spChg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4" creationId="{6CEB751D-16AE-65C6-616C-498F52C1A4EA}"/>
          </ac:spMkLst>
        </pc:spChg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5" creationId="{803DBA47-E149-036D-736A-70C564D52B57}"/>
          </ac:spMkLst>
        </pc:spChg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6" creationId="{F0960121-163E-0482-69D8-ED80386EB459}"/>
          </ac:spMkLst>
        </pc:spChg>
        <pc:spChg chg="mod">
          <ac:chgData name="יריב מרמור" userId="fbf8c103-6488-4485-aa80-7b8d1b40dcac" providerId="ADAL" clId="{3CF63516-7C86-43B1-A978-2569259D68C0}" dt="2023-09-12T08:31:13.527" v="362" actId="14100"/>
          <ac:spMkLst>
            <pc:docMk/>
            <pc:sldMk cId="1355586289" sldId="426"/>
            <ac:spMk id="27" creationId="{8DC26BB6-7A0F-E524-683A-A3F56B531908}"/>
          </ac:spMkLst>
        </pc:spChg>
      </pc:sldChg>
    </pc:docChg>
  </pc:docChgLst>
  <pc:docChgLst>
    <pc:chgData name="יריב מרמור" userId="fbf8c103-6488-4485-aa80-7b8d1b40dcac" providerId="ADAL" clId="{46DEC4B4-151C-4F71-9372-C0B947555721}"/>
    <pc:docChg chg="custSel addSld modSld">
      <pc:chgData name="יריב מרמור" userId="fbf8c103-6488-4485-aa80-7b8d1b40dcac" providerId="ADAL" clId="{46DEC4B4-151C-4F71-9372-C0B947555721}" dt="2023-08-24T15:42:16.774" v="558"/>
      <pc:docMkLst>
        <pc:docMk/>
      </pc:docMkLst>
      <pc:sldChg chg="modSp add mod addCm">
        <pc:chgData name="יריב מרמור" userId="fbf8c103-6488-4485-aa80-7b8d1b40dcac" providerId="ADAL" clId="{46DEC4B4-151C-4F71-9372-C0B947555721}" dt="2023-08-23T14:50:03.603" v="555"/>
        <pc:sldMkLst>
          <pc:docMk/>
          <pc:sldMk cId="0" sldId="336"/>
        </pc:sldMkLst>
        <pc:spChg chg="mod">
          <ac:chgData name="יריב מרמור" userId="fbf8c103-6488-4485-aa80-7b8d1b40dcac" providerId="ADAL" clId="{46DEC4B4-151C-4F71-9372-C0B947555721}" dt="2023-08-23T14:44:50.467" v="529" actId="27636"/>
          <ac:spMkLst>
            <pc:docMk/>
            <pc:sldMk cId="0" sldId="336"/>
            <ac:spMk id="2048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יריב מרמור" userId="fbf8c103-6488-4485-aa80-7b8d1b40dcac" providerId="ADAL" clId="{46DEC4B4-151C-4F71-9372-C0B947555721}" dt="2023-08-23T14:50:03.603" v="555"/>
              <pc2:cmMkLst xmlns:pc2="http://schemas.microsoft.com/office/powerpoint/2019/9/main/command">
                <pc:docMk/>
                <pc:sldMk cId="0" sldId="336"/>
                <pc2:cmMk id="{36619CED-ED68-4DC7-979B-6090203BBB62}"/>
              </pc2:cmMkLst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3T14:34:40.927" v="505"/>
        <pc:sldMkLst>
          <pc:docMk/>
          <pc:sldMk cId="3277947790" sldId="402"/>
        </pc:sldMkLst>
        <pc:spChg chg="mod">
          <ac:chgData name="יריב מרמור" userId="fbf8c103-6488-4485-aa80-7b8d1b40dcac" providerId="ADAL" clId="{46DEC4B4-151C-4F71-9372-C0B947555721}" dt="2023-08-23T14:15:58.233" v="3" actId="208"/>
          <ac:spMkLst>
            <pc:docMk/>
            <pc:sldMk cId="3277947790" sldId="402"/>
            <ac:spMk id="101" creationId="{E0694F26-E9BF-1C0D-AB5C-C2AC78F3468A}"/>
          </ac:spMkLst>
        </pc:spChg>
        <pc:spChg chg="mod">
          <ac:chgData name="יריב מרמור" userId="fbf8c103-6488-4485-aa80-7b8d1b40dcac" providerId="ADAL" clId="{46DEC4B4-151C-4F71-9372-C0B947555721}" dt="2023-08-23T14:16:16.815" v="5" actId="208"/>
          <ac:spMkLst>
            <pc:docMk/>
            <pc:sldMk cId="3277947790" sldId="402"/>
            <ac:spMk id="102" creationId="{37152952-B011-0F04-9382-C512F290CC29}"/>
          </ac:spMkLst>
        </pc:spChg>
        <pc:spChg chg="mod">
          <ac:chgData name="יריב מרמור" userId="fbf8c103-6488-4485-aa80-7b8d1b40dcac" providerId="ADAL" clId="{46DEC4B4-151C-4F71-9372-C0B947555721}" dt="2023-08-23T14:16:36.474" v="7" actId="207"/>
          <ac:spMkLst>
            <pc:docMk/>
            <pc:sldMk cId="3277947790" sldId="402"/>
            <ac:spMk id="103" creationId="{45AFE763-A036-48B5-4624-6940963F59C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34:40.927" v="505"/>
              <pc2:cmMkLst xmlns:pc2="http://schemas.microsoft.com/office/powerpoint/2019/9/main/command">
                <pc:docMk/>
                <pc:sldMk cId="3277947790" sldId="402"/>
                <pc2:cmMk id="{D16540E9-45BD-4B79-ACA5-FF61795F9563}"/>
              </pc2:cmMkLst>
              <pc226:cmRplyChg chg="add">
                <pc226:chgData name="יריב מרמור" userId="fbf8c103-6488-4485-aa80-7b8d1b40dcac" providerId="ADAL" clId="{46DEC4B4-151C-4F71-9372-C0B947555721}" dt="2023-08-23T14:15:34.836" v="2"/>
                <pc2:cmRplyMkLst xmlns:pc2="http://schemas.microsoft.com/office/powerpoint/2019/9/main/command">
                  <pc:docMk/>
                  <pc:sldMk cId="3277947790" sldId="402"/>
                  <pc2:cmMk id="{D16540E9-45BD-4B79-ACA5-FF61795F9563}"/>
                  <pc2:cmRplyMk id="{BA5DD5CF-8DFA-428B-9729-4F867F412AAC}"/>
                </pc2:cmRplyMkLst>
              </pc226:cmRplyChg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3T14:17:06.972" v="10"/>
        <pc:sldMkLst>
          <pc:docMk/>
          <pc:sldMk cId="1245062950" sldId="414"/>
        </pc:sldMkLst>
        <pc:spChg chg="mod">
          <ac:chgData name="יריב מרמור" userId="fbf8c103-6488-4485-aa80-7b8d1b40dcac" providerId="ADAL" clId="{46DEC4B4-151C-4F71-9372-C0B947555721}" dt="2023-08-23T14:16:58.675" v="9" actId="6549"/>
          <ac:spMkLst>
            <pc:docMk/>
            <pc:sldMk cId="1245062950" sldId="414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17:06.972" v="10"/>
              <pc2:cmMkLst xmlns:pc2="http://schemas.microsoft.com/office/powerpoint/2019/9/main/command">
                <pc:docMk/>
                <pc:sldMk cId="1245062950" sldId="414"/>
                <pc2:cmMk id="{44A075FA-A58C-42A6-91D9-9AEF0DC3A974}"/>
              </pc2:cmMkLst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3T14:33:35.911" v="504" actId="20577"/>
        <pc:sldMkLst>
          <pc:docMk/>
          <pc:sldMk cId="3915406465" sldId="415"/>
        </pc:sldMkLst>
        <pc:spChg chg="mod">
          <ac:chgData name="יריב מרמור" userId="fbf8c103-6488-4485-aa80-7b8d1b40dcac" providerId="ADAL" clId="{46DEC4B4-151C-4F71-9372-C0B947555721}" dt="2023-08-23T14:33:35.911" v="504" actId="20577"/>
          <ac:spMkLst>
            <pc:docMk/>
            <pc:sldMk cId="3915406465" sldId="415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33:35.911" v="504" actId="20577"/>
              <pc2:cmMkLst xmlns:pc2="http://schemas.microsoft.com/office/powerpoint/2019/9/main/command">
                <pc:docMk/>
                <pc:sldMk cId="3915406465" sldId="415"/>
                <pc2:cmMk id="{2D2B5DEC-654D-4842-8E22-F7B5DF6524BB}"/>
              </pc2:cmMkLst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3T14:48:59.749" v="554"/>
        <pc:sldMkLst>
          <pc:docMk/>
          <pc:sldMk cId="1904993515" sldId="417"/>
        </pc:sldMkLst>
        <pc:spChg chg="mod">
          <ac:chgData name="יריב מרמור" userId="fbf8c103-6488-4485-aa80-7b8d1b40dcac" providerId="ADAL" clId="{46DEC4B4-151C-4F71-9372-C0B947555721}" dt="2023-08-23T14:47:56.710" v="551" actId="948"/>
          <ac:spMkLst>
            <pc:docMk/>
            <pc:sldMk cId="1904993515" sldId="417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46:32.328" v="548" actId="20577"/>
              <pc2:cmMkLst xmlns:pc2="http://schemas.microsoft.com/office/powerpoint/2019/9/main/command">
                <pc:docMk/>
                <pc:sldMk cId="1904993515" sldId="417"/>
                <pc2:cmMk id="{F1DB6013-AD6A-4A47-B051-140740B8D07D}"/>
              </pc2:cmMkLst>
            </pc226:cmChg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46:32.328" v="548" actId="20577"/>
              <pc2:cmMkLst xmlns:pc2="http://schemas.microsoft.com/office/powerpoint/2019/9/main/command">
                <pc:docMk/>
                <pc:sldMk cId="1904993515" sldId="417"/>
                <pc2:cmMk id="{780DBF63-D738-4F22-91B3-3EB322B8A3DB}"/>
              </pc2:cmMkLst>
              <pc226:cmRplyChg chg="add">
                <pc226:chgData name="יריב מרמור" userId="fbf8c103-6488-4485-aa80-7b8d1b40dcac" providerId="ADAL" clId="{46DEC4B4-151C-4F71-9372-C0B947555721}" dt="2023-08-23T14:17:59.725" v="11"/>
                <pc2:cmRplyMkLst xmlns:pc2="http://schemas.microsoft.com/office/powerpoint/2019/9/main/command">
                  <pc:docMk/>
                  <pc:sldMk cId="1904993515" sldId="417"/>
                  <pc2:cmMk id="{780DBF63-D738-4F22-91B3-3EB322B8A3DB}"/>
                  <pc2:cmRplyMk id="{1BF7ACB2-6DC9-4972-A7F0-3633667BEFF5}"/>
                </pc2:cmRplyMkLst>
              </pc226:cmRplyChg>
            </pc226:cmChg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48:59.749" v="554"/>
              <pc2:cmMkLst xmlns:pc2="http://schemas.microsoft.com/office/powerpoint/2019/9/main/command">
                <pc:docMk/>
                <pc:sldMk cId="1904993515" sldId="417"/>
                <pc2:cmMk id="{82907DE4-030B-41E4-B4E3-6D55CA664D24}"/>
              </pc2:cmMkLst>
              <pc226:cmRplyChg chg="add">
                <pc226:chgData name="יריב מרמור" userId="fbf8c103-6488-4485-aa80-7b8d1b40dcac" providerId="ADAL" clId="{46DEC4B4-151C-4F71-9372-C0B947555721}" dt="2023-08-23T14:18:48.891" v="12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5AF0E807-2CB2-4CCF-999C-94F521175E57}"/>
                </pc2:cmRplyMkLst>
              </pc226:cmRplyChg>
              <pc226:cmRplyChg chg="add mod">
                <pc226:chgData name="יריב מרמור" userId="fbf8c103-6488-4485-aa80-7b8d1b40dcac" providerId="ADAL" clId="{46DEC4B4-151C-4F71-9372-C0B947555721}" dt="2023-08-23T14:48:59.749" v="554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6B1BA50F-A3A7-4F61-89A8-600E9887E6E1}"/>
                </pc2:cmRplyMkLst>
              </pc226:cmRplyChg>
              <pc226:cmRplyChg chg="add">
                <pc226:chgData name="יריב מרמור" userId="fbf8c103-6488-4485-aa80-7b8d1b40dcac" providerId="ADAL" clId="{46DEC4B4-151C-4F71-9372-C0B947555721}" dt="2023-08-23T14:35:42.845" v="506"/>
                <pc2:cmRplyMkLst xmlns:pc2="http://schemas.microsoft.com/office/powerpoint/2019/9/main/command">
                  <pc:docMk/>
                  <pc:sldMk cId="1904993515" sldId="417"/>
                  <pc2:cmMk id="{82907DE4-030B-41E4-B4E3-6D55CA664D24}"/>
                  <pc2:cmRplyMk id="{CF4CD856-14B5-4CAA-B790-D343F3DA59A4}"/>
                </pc2:cmRplyMkLst>
              </pc226:cmRplyChg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3T14:20:33.305" v="49"/>
        <pc:sldMkLst>
          <pc:docMk/>
          <pc:sldMk cId="3802970699" sldId="418"/>
        </pc:sldMkLst>
        <pc:spChg chg="mod">
          <ac:chgData name="יריב מרמור" userId="fbf8c103-6488-4485-aa80-7b8d1b40dcac" providerId="ADAL" clId="{46DEC4B4-151C-4F71-9372-C0B947555721}" dt="2023-08-23T14:20:18.446" v="48" actId="20577"/>
          <ac:spMkLst>
            <pc:docMk/>
            <pc:sldMk cId="3802970699" sldId="418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20:33.305" v="49"/>
              <pc2:cmMkLst xmlns:pc2="http://schemas.microsoft.com/office/powerpoint/2019/9/main/command">
                <pc:docMk/>
                <pc:sldMk cId="3802970699" sldId="418"/>
                <pc2:cmMk id="{C79C60B9-341F-4A93-BD98-EE264F1DE1FF}"/>
              </pc2:cmMkLst>
            </pc226:cmChg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20:18.446" v="48" actId="20577"/>
              <pc2:cmMkLst xmlns:pc2="http://schemas.microsoft.com/office/powerpoint/2019/9/main/command">
                <pc:docMk/>
                <pc:sldMk cId="3802970699" sldId="418"/>
                <pc2:cmMk id="{2CBF1DCE-2D5B-4209-807B-F277B622EEED}"/>
              </pc2:cmMkLst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3T14:08:33.764" v="1"/>
        <pc:sldMkLst>
          <pc:docMk/>
          <pc:sldMk cId="2900990058" sldId="420"/>
        </pc:sldMkLst>
        <pc:spChg chg="mod">
          <ac:chgData name="יריב מרמור" userId="fbf8c103-6488-4485-aa80-7b8d1b40dcac" providerId="ADAL" clId="{46DEC4B4-151C-4F71-9372-C0B947555721}" dt="2023-08-23T14:08:28.821" v="0"/>
          <ac:spMkLst>
            <pc:docMk/>
            <pc:sldMk cId="2900990058" sldId="420"/>
            <ac:spMk id="17" creationId="{1DFFAD91-1009-9F4B-E0CD-60164731E83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3T14:08:33.764" v="1"/>
              <pc2:cmMkLst xmlns:pc2="http://schemas.microsoft.com/office/powerpoint/2019/9/main/command">
                <pc:docMk/>
                <pc:sldMk cId="2900990058" sldId="420"/>
                <pc2:cmMk id="{9689CB9A-7C5B-476A-B48D-248EBD1012D3}"/>
              </pc2:cmMkLst>
            </pc226:cmChg>
          </p:ext>
        </pc:extLst>
      </pc:sldChg>
      <pc:sldChg chg="modSp mod modCm">
        <pc:chgData name="יריב מרמור" userId="fbf8c103-6488-4485-aa80-7b8d1b40dcac" providerId="ADAL" clId="{46DEC4B4-151C-4F71-9372-C0B947555721}" dt="2023-08-24T15:42:16.774" v="558"/>
        <pc:sldMkLst>
          <pc:docMk/>
          <pc:sldMk cId="1458375942" sldId="424"/>
        </pc:sldMkLst>
        <pc:spChg chg="mod">
          <ac:chgData name="יריב מרמור" userId="fbf8c103-6488-4485-aa80-7b8d1b40dcac" providerId="ADAL" clId="{46DEC4B4-151C-4F71-9372-C0B947555721}" dt="2023-08-23T14:31:51.061" v="492" actId="6549"/>
          <ac:spMkLst>
            <pc:docMk/>
            <pc:sldMk cId="1458375942" sldId="424"/>
            <ac:spMk id="3" creationId="{A730DC55-92D3-9A10-512E-294CA11B8B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4T15:42:06.182" v="556"/>
              <pc2:cmMkLst xmlns:pc2="http://schemas.microsoft.com/office/powerpoint/2019/9/main/command">
                <pc:docMk/>
                <pc:sldMk cId="1458375942" sldId="424"/>
                <pc2:cmMk id="{759C8D03-0828-45D9-8BB8-57C1C9325016}"/>
              </pc2:cmMkLst>
            </pc226:cmChg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4T15:42:09.099" v="557"/>
              <pc2:cmMkLst xmlns:pc2="http://schemas.microsoft.com/office/powerpoint/2019/9/main/command">
                <pc:docMk/>
                <pc:sldMk cId="1458375942" sldId="424"/>
                <pc2:cmMk id="{72770457-2058-4979-8ED1-ED7F45C66B5D}"/>
              </pc2:cmMkLst>
            </pc226:cmChg>
            <pc226:cmChg xmlns:pc226="http://schemas.microsoft.com/office/powerpoint/2022/06/main/command" chg="mod">
              <pc226:chgData name="יריב מרמור" userId="fbf8c103-6488-4485-aa80-7b8d1b40dcac" providerId="ADAL" clId="{46DEC4B4-151C-4F71-9372-C0B947555721}" dt="2023-08-24T15:42:16.774" v="558"/>
              <pc2:cmMkLst xmlns:pc2="http://schemas.microsoft.com/office/powerpoint/2019/9/main/command">
                <pc:docMk/>
                <pc:sldMk cId="1458375942" sldId="424"/>
                <pc2:cmMk id="{F685B68C-B362-4B4F-A0EF-C08060389D97}"/>
              </pc2:cmMkLst>
            </pc226:cmChg>
          </p:ext>
        </pc:extLst>
      </pc:sldChg>
    </pc:docChg>
  </pc:docChgLst>
  <pc:docChgLst>
    <pc:chgData name="Boris Shnits" userId="S::shnitsb@braude.ac.il::c7f51158-52eb-4fd3-b181-5149a13017e8" providerId="AD" clId="Web-{169E5E5D-B98F-BBAF-0AF1-4A5C53B7FB84}"/>
    <pc:docChg chg="">
      <pc:chgData name="Boris Shnits" userId="S::shnitsb@braude.ac.il::c7f51158-52eb-4fd3-b181-5149a13017e8" providerId="AD" clId="Web-{169E5E5D-B98F-BBAF-0AF1-4A5C53B7FB84}" dt="2023-08-25T10:04:51.335" v="5"/>
      <pc:docMkLst>
        <pc:docMk/>
      </pc:docMkLst>
      <pc:sldChg chg="addCm delCm">
        <pc:chgData name="Boris Shnits" userId="S::shnitsb@braude.ac.il::c7f51158-52eb-4fd3-b181-5149a13017e8" providerId="AD" clId="Web-{169E5E5D-B98F-BBAF-0AF1-4A5C53B7FB84}" dt="2023-08-25T10:04:51.335" v="5"/>
        <pc:sldMkLst>
          <pc:docMk/>
          <pc:sldMk cId="0" sldId="33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Boris Shnits" userId="S::shnitsb@braude.ac.il::c7f51158-52eb-4fd3-b181-5149a13017e8" providerId="AD" clId="Web-{169E5E5D-B98F-BBAF-0AF1-4A5C53B7FB84}" dt="2023-08-25T10:03:56.333" v="4"/>
              <pc2:cmMkLst xmlns:pc2="http://schemas.microsoft.com/office/powerpoint/2019/9/main/command">
                <pc:docMk/>
                <pc:sldMk cId="0" sldId="336"/>
                <pc2:cmMk id="{5F6D6208-B900-4195-A519-344A7B8FCE0B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169E5E5D-B98F-BBAF-0AF1-4A5C53B7FB84}" dt="2023-08-25T10:04:51.335" v="5"/>
              <pc2:cmMkLst xmlns:pc2="http://schemas.microsoft.com/office/powerpoint/2019/9/main/command">
                <pc:docMk/>
                <pc:sldMk cId="0" sldId="336"/>
                <pc2:cmMk id="{301A8BF8-9EDE-4F28-BA82-0FF00DB3FB2E}"/>
              </pc2:cmMkLst>
            </pc226:cmChg>
          </p:ext>
        </pc:extLst>
      </pc:sldChg>
      <pc:sldChg chg="addCm">
        <pc:chgData name="Boris Shnits" userId="S::shnitsb@braude.ac.il::c7f51158-52eb-4fd3-b181-5149a13017e8" providerId="AD" clId="Web-{169E5E5D-B98F-BBAF-0AF1-4A5C53B7FB84}" dt="2023-08-25T09:52:00.077" v="1"/>
        <pc:sldMkLst>
          <pc:docMk/>
          <pc:sldMk cId="1904993515" sldId="41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169E5E5D-B98F-BBAF-0AF1-4A5C53B7FB84}" dt="2023-08-25T09:48:31.806" v="0"/>
              <pc2:cmMkLst xmlns:pc2="http://schemas.microsoft.com/office/powerpoint/2019/9/main/command">
                <pc:docMk/>
                <pc:sldMk cId="1904993515" sldId="417"/>
                <pc2:cmMk id="{5D2CD772-A8A7-4960-AF8D-AB353D47339B}"/>
              </pc2:cmMkLst>
            </pc226:cmChg>
            <pc226:cmChg xmlns:pc226="http://schemas.microsoft.com/office/powerpoint/2022/06/main/command" chg="add">
              <pc226:chgData name="Boris Shnits" userId="S::shnitsb@braude.ac.il::c7f51158-52eb-4fd3-b181-5149a13017e8" providerId="AD" clId="Web-{169E5E5D-B98F-BBAF-0AF1-4A5C53B7FB84}" dt="2023-08-25T09:52:00.077" v="1"/>
              <pc2:cmMkLst xmlns:pc2="http://schemas.microsoft.com/office/powerpoint/2019/9/main/command">
                <pc:docMk/>
                <pc:sldMk cId="1904993515" sldId="417"/>
                <pc2:cmMk id="{7E26CCEA-4584-447E-A7FB-1D489F23A021}"/>
              </pc2:cmMkLst>
            </pc226:cmChg>
          </p:ext>
        </pc:extLst>
      </pc:sldChg>
      <pc:sldChg chg="addCm">
        <pc:chgData name="Boris Shnits" userId="S::shnitsb@braude.ac.il::c7f51158-52eb-4fd3-b181-5149a13017e8" providerId="AD" clId="Web-{169E5E5D-B98F-BBAF-0AF1-4A5C53B7FB84}" dt="2023-08-25T09:55:44.006" v="2"/>
        <pc:sldMkLst>
          <pc:docMk/>
          <pc:sldMk cId="4025180455" sldId="4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ris Shnits" userId="S::shnitsb@braude.ac.il::c7f51158-52eb-4fd3-b181-5149a13017e8" providerId="AD" clId="Web-{169E5E5D-B98F-BBAF-0AF1-4A5C53B7FB84}" dt="2023-08-25T09:55:44.006" v="2"/>
              <pc2:cmMkLst xmlns:pc2="http://schemas.microsoft.com/office/powerpoint/2019/9/main/command">
                <pc:docMk/>
                <pc:sldMk cId="4025180455" sldId="425"/>
                <pc2:cmMk id="{4FDA060E-2F32-48C9-8456-C0836B5BD47F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rtbraude-my.sharepoint.com/personal/myariv_braude_ac_il/Documents/Research/appointment/papers/Empirical/Emirical_4Machines_01July2023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ortbraude-my.sharepoint.com/personal/myariv_braude_ac_il/Documents/Research/appointment/papers/Empirical/Emirical_4Machines_01July2023_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ortbraude-my.sharepoint.com/personal/myariv_braude_ac_il/Documents/Research/appointment/papers/Empirical/Emirical_4Machines_01July2023_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ortbraude-my.sharepoint.com/personal/myariv_braude_ac_il/Documents/Research/appointment/papers/Empirical/Emirical_4Machines_01July2023_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ortbraude-my.sharepoint.com/personal/myariv_braude_ac_il/Documents/Research/appointment/papers/Empirical/Emirical_4Machines_01July2023_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ortbraude-my.sharepoint.com/personal/myariv_braude_ac_il/Documents/Research/appointment/papers/Empirical/Emirical_4Machines_01July2023_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420876867123949"/>
          <c:y val="2.5487330325008679E-2"/>
          <c:w val="0.75020088940274676"/>
          <c:h val="0.7982373606014180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CDF!$B$2</c:f>
              <c:strCache>
                <c:ptCount val="1"/>
                <c:pt idx="0">
                  <c:v>N Rows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CDF!$B$3:$B$246</c:f>
            </c:numRef>
          </c:yVal>
          <c:smooth val="1"/>
          <c:extLst>
            <c:ext xmlns:c16="http://schemas.microsoft.com/office/drawing/2014/chart" uri="{C3380CC4-5D6E-409C-BE32-E72D297353CC}">
              <c16:uniqueId val="{00000000-00BA-4295-96E4-D40E9D0D1344}"/>
            </c:ext>
          </c:extLst>
        </c:ser>
        <c:ser>
          <c:idx val="1"/>
          <c:order val="1"/>
          <c:tx>
            <c:strRef>
              <c:f>CDF!$C$2</c:f>
              <c:strCache>
                <c:ptCount val="1"/>
                <c:pt idx="0">
                  <c:v>N(1)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CDF!$C$3:$C$246</c:f>
            </c:numRef>
          </c:yVal>
          <c:smooth val="1"/>
          <c:extLst>
            <c:ext xmlns:c16="http://schemas.microsoft.com/office/drawing/2014/chart" uri="{C3380CC4-5D6E-409C-BE32-E72D297353CC}">
              <c16:uniqueId val="{00000001-00BA-4295-96E4-D40E9D0D1344}"/>
            </c:ext>
          </c:extLst>
        </c:ser>
        <c:ser>
          <c:idx val="2"/>
          <c:order val="2"/>
          <c:tx>
            <c:strRef>
              <c:f>CDF!$D$2</c:f>
              <c:strCache>
                <c:ptCount val="1"/>
                <c:pt idx="0">
                  <c:v>N(2)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CDF!$D$3:$D$246</c:f>
            </c:numRef>
          </c:yVal>
          <c:smooth val="1"/>
          <c:extLst>
            <c:ext xmlns:c16="http://schemas.microsoft.com/office/drawing/2014/chart" uri="{C3380CC4-5D6E-409C-BE32-E72D297353CC}">
              <c16:uniqueId val="{00000002-00BA-4295-96E4-D40E9D0D1344}"/>
            </c:ext>
          </c:extLst>
        </c:ser>
        <c:ser>
          <c:idx val="3"/>
          <c:order val="3"/>
          <c:tx>
            <c:strRef>
              <c:f>CDF!$E$2</c:f>
              <c:strCache>
                <c:ptCount val="1"/>
                <c:pt idx="0">
                  <c:v>N(3)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CDF!$E$3:$E$246</c:f>
            </c:numRef>
          </c:yVal>
          <c:smooth val="1"/>
          <c:extLst>
            <c:ext xmlns:c16="http://schemas.microsoft.com/office/drawing/2014/chart" uri="{C3380CC4-5D6E-409C-BE32-E72D297353CC}">
              <c16:uniqueId val="{00000003-00BA-4295-96E4-D40E9D0D1344}"/>
            </c:ext>
          </c:extLst>
        </c:ser>
        <c:ser>
          <c:idx val="4"/>
          <c:order val="4"/>
          <c:tx>
            <c:strRef>
              <c:f>CDF!$F$2</c:f>
              <c:strCache>
                <c:ptCount val="1"/>
                <c:pt idx="0">
                  <c:v>N(4)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CDF!$F$3:$F$246</c:f>
            </c:numRef>
          </c:yVal>
          <c:smooth val="1"/>
          <c:extLst>
            <c:ext xmlns:c16="http://schemas.microsoft.com/office/drawing/2014/chart" uri="{C3380CC4-5D6E-409C-BE32-E72D297353CC}">
              <c16:uniqueId val="{00000004-00BA-4295-96E4-D40E9D0D1344}"/>
            </c:ext>
          </c:extLst>
        </c:ser>
        <c:ser>
          <c:idx val="5"/>
          <c:order val="5"/>
          <c:tx>
            <c:strRef>
              <c:f>CDF!$G$2</c:f>
              <c:strCache>
                <c:ptCount val="1"/>
                <c:pt idx="0">
                  <c:v>N(5)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CDF!$G$3:$G$246</c:f>
            </c:numRef>
          </c:yVal>
          <c:smooth val="1"/>
          <c:extLst>
            <c:ext xmlns:c16="http://schemas.microsoft.com/office/drawing/2014/chart" uri="{C3380CC4-5D6E-409C-BE32-E72D297353CC}">
              <c16:uniqueId val="{00000005-00BA-4295-96E4-D40E9D0D1344}"/>
            </c:ext>
          </c:extLst>
        </c:ser>
        <c:ser>
          <c:idx val="6"/>
          <c:order val="6"/>
          <c:tx>
            <c:strRef>
              <c:f>CDF!$H$2</c:f>
              <c:strCache>
                <c:ptCount val="1"/>
                <c:pt idx="0">
                  <c:v>N(6)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CDF!$H$3:$H$246</c:f>
            </c:numRef>
          </c:yVal>
          <c:smooth val="1"/>
          <c:extLst>
            <c:ext xmlns:c16="http://schemas.microsoft.com/office/drawing/2014/chart" uri="{C3380CC4-5D6E-409C-BE32-E72D297353CC}">
              <c16:uniqueId val="{00000006-00BA-4295-96E4-D40E9D0D1344}"/>
            </c:ext>
          </c:extLst>
        </c:ser>
        <c:ser>
          <c:idx val="7"/>
          <c:order val="7"/>
          <c:tx>
            <c:strRef>
              <c:f>CDF!$I$2</c:f>
              <c:strCache>
                <c:ptCount val="1"/>
                <c:pt idx="0">
                  <c:v>N(7)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CDF!$I$3:$I$246</c:f>
            </c:numRef>
          </c:yVal>
          <c:smooth val="1"/>
          <c:extLst>
            <c:ext xmlns:c16="http://schemas.microsoft.com/office/drawing/2014/chart" uri="{C3380CC4-5D6E-409C-BE32-E72D297353CC}">
              <c16:uniqueId val="{00000007-00BA-4295-96E4-D40E9D0D1344}"/>
            </c:ext>
          </c:extLst>
        </c:ser>
        <c:ser>
          <c:idx val="8"/>
          <c:order val="8"/>
          <c:tx>
            <c:strRef>
              <c:f>CDF!$J$2</c:f>
              <c:strCache>
                <c:ptCount val="1"/>
                <c:pt idx="0">
                  <c:v>N(8)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CDF!$J$3:$J$246</c:f>
            </c:numRef>
          </c:yVal>
          <c:smooth val="1"/>
          <c:extLst>
            <c:ext xmlns:c16="http://schemas.microsoft.com/office/drawing/2014/chart" uri="{C3380CC4-5D6E-409C-BE32-E72D297353CC}">
              <c16:uniqueId val="{00000008-00BA-4295-96E4-D40E9D0D1344}"/>
            </c:ext>
          </c:extLst>
        </c:ser>
        <c:ser>
          <c:idx val="9"/>
          <c:order val="9"/>
          <c:tx>
            <c:strRef>
              <c:f>CDF!$K$2</c:f>
              <c:strCache>
                <c:ptCount val="1"/>
                <c:pt idx="0">
                  <c:v>N(9)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CDF!$K$3:$K$246</c:f>
            </c:numRef>
          </c:yVal>
          <c:smooth val="1"/>
          <c:extLst>
            <c:ext xmlns:c16="http://schemas.microsoft.com/office/drawing/2014/chart" uri="{C3380CC4-5D6E-409C-BE32-E72D297353CC}">
              <c16:uniqueId val="{00000009-00BA-4295-96E4-D40E9D0D1344}"/>
            </c:ext>
          </c:extLst>
        </c:ser>
        <c:ser>
          <c:idx val="10"/>
          <c:order val="10"/>
          <c:tx>
            <c:strRef>
              <c:f>CDF!$L$2</c:f>
              <c:strCache>
                <c:ptCount val="1"/>
                <c:pt idx="0">
                  <c:v>N(10)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CDF!$L$3:$L$246</c:f>
            </c:numRef>
          </c:yVal>
          <c:smooth val="1"/>
          <c:extLst>
            <c:ext xmlns:c16="http://schemas.microsoft.com/office/drawing/2014/chart" uri="{C3380CC4-5D6E-409C-BE32-E72D297353CC}">
              <c16:uniqueId val="{0000000A-00BA-4295-96E4-D40E9D0D1344}"/>
            </c:ext>
          </c:extLst>
        </c:ser>
        <c:ser>
          <c:idx val="11"/>
          <c:order val="11"/>
          <c:tx>
            <c:strRef>
              <c:f>CDF!$M$2</c:f>
              <c:strCache>
                <c:ptCount val="1"/>
                <c:pt idx="0">
                  <c:v>N(11)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CDF!$M$3:$M$246</c:f>
            </c:numRef>
          </c:yVal>
          <c:smooth val="1"/>
          <c:extLst>
            <c:ext xmlns:c16="http://schemas.microsoft.com/office/drawing/2014/chart" uri="{C3380CC4-5D6E-409C-BE32-E72D297353CC}">
              <c16:uniqueId val="{0000000B-00BA-4295-96E4-D40E9D0D1344}"/>
            </c:ext>
          </c:extLst>
        </c:ser>
        <c:ser>
          <c:idx val="12"/>
          <c:order val="12"/>
          <c:tx>
            <c:strRef>
              <c:f>CDF!$N$2</c:f>
              <c:strCache>
                <c:ptCount val="1"/>
                <c:pt idx="0">
                  <c:v>N(12)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CDF!$N$3:$N$246</c:f>
            </c:numRef>
          </c:yVal>
          <c:smooth val="1"/>
          <c:extLst>
            <c:ext xmlns:c16="http://schemas.microsoft.com/office/drawing/2014/chart" uri="{C3380CC4-5D6E-409C-BE32-E72D297353CC}">
              <c16:uniqueId val="{0000000C-00BA-4295-96E4-D40E9D0D1344}"/>
            </c:ext>
          </c:extLst>
        </c:ser>
        <c:ser>
          <c:idx val="13"/>
          <c:order val="13"/>
          <c:tx>
            <c:strRef>
              <c:f>CDF!$O$2</c:f>
              <c:strCache>
                <c:ptCount val="1"/>
                <c:pt idx="0">
                  <c:v>N(13)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CDF!$O$3:$O$246</c:f>
            </c:numRef>
          </c:yVal>
          <c:smooth val="1"/>
          <c:extLst>
            <c:ext xmlns:c16="http://schemas.microsoft.com/office/drawing/2014/chart" uri="{C3380CC4-5D6E-409C-BE32-E72D297353CC}">
              <c16:uniqueId val="{0000000D-00BA-4295-96E4-D40E9D0D1344}"/>
            </c:ext>
          </c:extLst>
        </c:ser>
        <c:ser>
          <c:idx val="14"/>
          <c:order val="14"/>
          <c:tx>
            <c:strRef>
              <c:f>CDF!$P$2</c:f>
              <c:strCache>
                <c:ptCount val="1"/>
                <c:pt idx="0">
                  <c:v>N(14)</c:v>
                </c:pt>
              </c:strCache>
            </c:strRef>
          </c:tx>
          <c:spPr>
            <a:ln w="1905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CDF!$P$3:$P$246</c:f>
            </c:numRef>
          </c:yVal>
          <c:smooth val="1"/>
          <c:extLst>
            <c:ext xmlns:c16="http://schemas.microsoft.com/office/drawing/2014/chart" uri="{C3380CC4-5D6E-409C-BE32-E72D297353CC}">
              <c16:uniqueId val="{0000000E-00BA-4295-96E4-D40E9D0D1344}"/>
            </c:ext>
          </c:extLst>
        </c:ser>
        <c:ser>
          <c:idx val="15"/>
          <c:order val="15"/>
          <c:tx>
            <c:strRef>
              <c:f>CDF!$Q$2</c:f>
              <c:strCache>
                <c:ptCount val="1"/>
                <c:pt idx="0">
                  <c:v>N(15)</c:v>
                </c:pt>
              </c:strCache>
            </c:strRef>
          </c:tx>
          <c:spPr>
            <a:ln w="1905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CDF!$Q$3:$Q$246</c:f>
            </c:numRef>
          </c:yVal>
          <c:smooth val="1"/>
          <c:extLst>
            <c:ext xmlns:c16="http://schemas.microsoft.com/office/drawing/2014/chart" uri="{C3380CC4-5D6E-409C-BE32-E72D297353CC}">
              <c16:uniqueId val="{0000000F-00BA-4295-96E4-D40E9D0D1344}"/>
            </c:ext>
          </c:extLst>
        </c:ser>
        <c:ser>
          <c:idx val="16"/>
          <c:order val="16"/>
          <c:tx>
            <c:strRef>
              <c:f>CDF!$R$2</c:f>
              <c:strCache>
                <c:ptCount val="1"/>
                <c:pt idx="0">
                  <c:v>f=1</c:v>
                </c:pt>
              </c:strCache>
            </c:strRef>
          </c:tx>
          <c:spPr>
            <a:ln w="1905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CDF!$R$3:$R$246</c:f>
              <c:numCache>
                <c:formatCode>0%</c:formatCode>
                <c:ptCount val="244"/>
                <c:pt idx="0">
                  <c:v>8.5689802913453304E-4</c:v>
                </c:pt>
                <c:pt idx="1">
                  <c:v>1.7137960582690661E-3</c:v>
                </c:pt>
                <c:pt idx="2">
                  <c:v>4.2844901456726651E-3</c:v>
                </c:pt>
                <c:pt idx="3">
                  <c:v>9.4258783204798635E-3</c:v>
                </c:pt>
                <c:pt idx="4">
                  <c:v>1.6281062553556127E-2</c:v>
                </c:pt>
                <c:pt idx="5">
                  <c:v>1.7994858611825194E-2</c:v>
                </c:pt>
                <c:pt idx="6">
                  <c:v>1.8851756640959727E-2</c:v>
                </c:pt>
                <c:pt idx="7">
                  <c:v>2.0565552699228794E-2</c:v>
                </c:pt>
                <c:pt idx="8">
                  <c:v>2.1422450728363327E-2</c:v>
                </c:pt>
                <c:pt idx="9">
                  <c:v>2.3136246786632394E-2</c:v>
                </c:pt>
                <c:pt idx="10">
                  <c:v>2.3993144815766927E-2</c:v>
                </c:pt>
                <c:pt idx="11">
                  <c:v>2.6563838903170527E-2</c:v>
                </c:pt>
                <c:pt idx="12">
                  <c:v>3.9417309340188521E-2</c:v>
                </c:pt>
                <c:pt idx="13">
                  <c:v>6.0839760068551844E-2</c:v>
                </c:pt>
                <c:pt idx="14">
                  <c:v>6.8551842330762641E-2</c:v>
                </c:pt>
                <c:pt idx="15">
                  <c:v>6.9408740359897178E-2</c:v>
                </c:pt>
                <c:pt idx="16">
                  <c:v>7.0265638389031715E-2</c:v>
                </c:pt>
                <c:pt idx="17">
                  <c:v>7.1122536418166252E-2</c:v>
                </c:pt>
                <c:pt idx="18">
                  <c:v>7.1979434447300789E-2</c:v>
                </c:pt>
                <c:pt idx="19">
                  <c:v>7.3693230505569848E-2</c:v>
                </c:pt>
                <c:pt idx="20">
                  <c:v>7.7120822622107982E-2</c:v>
                </c:pt>
                <c:pt idx="21">
                  <c:v>7.8834618680377042E-2</c:v>
                </c:pt>
                <c:pt idx="22">
                  <c:v>8.3976006855184235E-2</c:v>
                </c:pt>
                <c:pt idx="23">
                  <c:v>8.5689802913453295E-2</c:v>
                </c:pt>
                <c:pt idx="24">
                  <c:v>8.7403598971722354E-2</c:v>
                </c:pt>
                <c:pt idx="25">
                  <c:v>8.8260497000856891E-2</c:v>
                </c:pt>
                <c:pt idx="26">
                  <c:v>9.0831191088260488E-2</c:v>
                </c:pt>
                <c:pt idx="27">
                  <c:v>9.4258783204798621E-2</c:v>
                </c:pt>
                <c:pt idx="28">
                  <c:v>0.10111396743787489</c:v>
                </c:pt>
                <c:pt idx="29">
                  <c:v>0.10796915167095116</c:v>
                </c:pt>
                <c:pt idx="30">
                  <c:v>0.11739502999143102</c:v>
                </c:pt>
                <c:pt idx="31">
                  <c:v>0.12167952013710369</c:v>
                </c:pt>
                <c:pt idx="32">
                  <c:v>0.12596401028277635</c:v>
                </c:pt>
                <c:pt idx="33">
                  <c:v>0.13110539845758354</c:v>
                </c:pt>
                <c:pt idx="34">
                  <c:v>0.13881748071979433</c:v>
                </c:pt>
                <c:pt idx="35">
                  <c:v>0.14652956298200512</c:v>
                </c:pt>
                <c:pt idx="36">
                  <c:v>0.15167095115681231</c:v>
                </c:pt>
                <c:pt idx="37">
                  <c:v>0.15252784918594683</c:v>
                </c:pt>
                <c:pt idx="38">
                  <c:v>0.15338474721508136</c:v>
                </c:pt>
                <c:pt idx="39">
                  <c:v>0.15424164524421588</c:v>
                </c:pt>
                <c:pt idx="40">
                  <c:v>0.1550985432733504</c:v>
                </c:pt>
                <c:pt idx="41">
                  <c:v>0.15681233933161948</c:v>
                </c:pt>
                <c:pt idx="42">
                  <c:v>0.15938303341902307</c:v>
                </c:pt>
                <c:pt idx="43">
                  <c:v>0.1602399314481576</c:v>
                </c:pt>
                <c:pt idx="44">
                  <c:v>0.16538131962296479</c:v>
                </c:pt>
                <c:pt idx="45">
                  <c:v>0.17223650385604106</c:v>
                </c:pt>
                <c:pt idx="46">
                  <c:v>0.1808054841473864</c:v>
                </c:pt>
                <c:pt idx="47">
                  <c:v>0.19708654670094253</c:v>
                </c:pt>
                <c:pt idx="48">
                  <c:v>0.2013710368466152</c:v>
                </c:pt>
                <c:pt idx="49">
                  <c:v>0.20308483290488427</c:v>
                </c:pt>
                <c:pt idx="50">
                  <c:v>0.20479862896315335</c:v>
                </c:pt>
                <c:pt idx="51">
                  <c:v>0.20651242502142242</c:v>
                </c:pt>
                <c:pt idx="52">
                  <c:v>0.20822622107969149</c:v>
                </c:pt>
                <c:pt idx="53">
                  <c:v>0.20994001713796057</c:v>
                </c:pt>
                <c:pt idx="54">
                  <c:v>0.21508140531276776</c:v>
                </c:pt>
                <c:pt idx="55">
                  <c:v>0.22022279348757495</c:v>
                </c:pt>
                <c:pt idx="56">
                  <c:v>0.22193658954584403</c:v>
                </c:pt>
                <c:pt idx="57">
                  <c:v>0.22536418166238215</c:v>
                </c:pt>
                <c:pt idx="58">
                  <c:v>0.22707797772065122</c:v>
                </c:pt>
                <c:pt idx="59">
                  <c:v>0.22879177377892029</c:v>
                </c:pt>
                <c:pt idx="60">
                  <c:v>0.22964867180805482</c:v>
                </c:pt>
                <c:pt idx="61">
                  <c:v>0.23221936589545841</c:v>
                </c:pt>
                <c:pt idx="62">
                  <c:v>0.23479005998286201</c:v>
                </c:pt>
                <c:pt idx="63">
                  <c:v>0.23650385604113108</c:v>
                </c:pt>
                <c:pt idx="64">
                  <c:v>0.23736075407026561</c:v>
                </c:pt>
                <c:pt idx="65">
                  <c:v>0.23907455012853468</c:v>
                </c:pt>
                <c:pt idx="66">
                  <c:v>0.2399314481576692</c:v>
                </c:pt>
                <c:pt idx="67">
                  <c:v>0.24421593830334187</c:v>
                </c:pt>
                <c:pt idx="68">
                  <c:v>0.25192802056555269</c:v>
                </c:pt>
                <c:pt idx="69">
                  <c:v>0.25964010282776351</c:v>
                </c:pt>
                <c:pt idx="70">
                  <c:v>0.26392459297343618</c:v>
                </c:pt>
                <c:pt idx="71">
                  <c:v>0.26906598114824337</c:v>
                </c:pt>
                <c:pt idx="72">
                  <c:v>0.26992287917737789</c:v>
                </c:pt>
                <c:pt idx="73">
                  <c:v>0.27249357326478152</c:v>
                </c:pt>
                <c:pt idx="74">
                  <c:v>0.27506426735218514</c:v>
                </c:pt>
                <c:pt idx="75">
                  <c:v>0.27677806341045419</c:v>
                </c:pt>
                <c:pt idx="76">
                  <c:v>0.27763496143958871</c:v>
                </c:pt>
                <c:pt idx="77">
                  <c:v>0.28106255355612686</c:v>
                </c:pt>
                <c:pt idx="78">
                  <c:v>0.28363324764353048</c:v>
                </c:pt>
                <c:pt idx="79">
                  <c:v>0.28791773778920315</c:v>
                </c:pt>
                <c:pt idx="80">
                  <c:v>0.29820051413881754</c:v>
                </c:pt>
                <c:pt idx="81">
                  <c:v>0.3076263924592974</c:v>
                </c:pt>
                <c:pt idx="82">
                  <c:v>0.32647814910025713</c:v>
                </c:pt>
                <c:pt idx="83">
                  <c:v>0.34532990574121686</c:v>
                </c:pt>
                <c:pt idx="84">
                  <c:v>0.36246786632390754</c:v>
                </c:pt>
                <c:pt idx="85">
                  <c:v>0.37103684661525288</c:v>
                </c:pt>
                <c:pt idx="86">
                  <c:v>0.37532133676092555</c:v>
                </c:pt>
                <c:pt idx="87">
                  <c:v>0.37617823479006007</c:v>
                </c:pt>
                <c:pt idx="88">
                  <c:v>0.37789203084832912</c:v>
                </c:pt>
                <c:pt idx="89">
                  <c:v>0.38046272493573274</c:v>
                </c:pt>
                <c:pt idx="90">
                  <c:v>0.38560411311053994</c:v>
                </c:pt>
                <c:pt idx="91">
                  <c:v>0.38817480719794356</c:v>
                </c:pt>
                <c:pt idx="92">
                  <c:v>0.39160239931448171</c:v>
                </c:pt>
                <c:pt idx="93">
                  <c:v>0.39588688946015438</c:v>
                </c:pt>
                <c:pt idx="94">
                  <c:v>0.40274207369323062</c:v>
                </c:pt>
                <c:pt idx="95">
                  <c:v>0.40788346186803781</c:v>
                </c:pt>
                <c:pt idx="96">
                  <c:v>0.41559554413024863</c:v>
                </c:pt>
                <c:pt idx="97">
                  <c:v>0.43101970865467021</c:v>
                </c:pt>
                <c:pt idx="98">
                  <c:v>0.44558697514995727</c:v>
                </c:pt>
                <c:pt idx="99">
                  <c:v>0.46443873179091699</c:v>
                </c:pt>
                <c:pt idx="100">
                  <c:v>0.47129391602399323</c:v>
                </c:pt>
                <c:pt idx="101">
                  <c:v>0.47472150814053138</c:v>
                </c:pt>
                <c:pt idx="102">
                  <c:v>0.477292202227935</c:v>
                </c:pt>
                <c:pt idx="103">
                  <c:v>0.47814910025706953</c:v>
                </c:pt>
                <c:pt idx="104">
                  <c:v>0.47986289631533857</c:v>
                </c:pt>
                <c:pt idx="105">
                  <c:v>0.4824335904027422</c:v>
                </c:pt>
                <c:pt idx="106">
                  <c:v>0.48671808054841487</c:v>
                </c:pt>
                <c:pt idx="107">
                  <c:v>0.48928877463581849</c:v>
                </c:pt>
                <c:pt idx="108">
                  <c:v>0.49271636675235664</c:v>
                </c:pt>
                <c:pt idx="109">
                  <c:v>0.49357326478149116</c:v>
                </c:pt>
                <c:pt idx="110">
                  <c:v>0.5004284490145674</c:v>
                </c:pt>
                <c:pt idx="111">
                  <c:v>0.50556983718937465</c:v>
                </c:pt>
                <c:pt idx="112">
                  <c:v>0.51413881748071999</c:v>
                </c:pt>
                <c:pt idx="113">
                  <c:v>0.51842330762639266</c:v>
                </c:pt>
                <c:pt idx="114">
                  <c:v>0.52185089974293075</c:v>
                </c:pt>
                <c:pt idx="115">
                  <c:v>0.52870608397600705</c:v>
                </c:pt>
                <c:pt idx="116">
                  <c:v>0.53213367609254514</c:v>
                </c:pt>
                <c:pt idx="117">
                  <c:v>0.53470437017994876</c:v>
                </c:pt>
                <c:pt idx="118">
                  <c:v>0.53984575835475601</c:v>
                </c:pt>
                <c:pt idx="119">
                  <c:v>0.54241645244215964</c:v>
                </c:pt>
                <c:pt idx="120">
                  <c:v>0.54584404455869773</c:v>
                </c:pt>
                <c:pt idx="121">
                  <c:v>0.5501285347043704</c:v>
                </c:pt>
                <c:pt idx="122">
                  <c:v>0.55441302485004307</c:v>
                </c:pt>
                <c:pt idx="123">
                  <c:v>0.55955441302485032</c:v>
                </c:pt>
                <c:pt idx="124">
                  <c:v>0.57240788346186833</c:v>
                </c:pt>
                <c:pt idx="125">
                  <c:v>0.58440445586975176</c:v>
                </c:pt>
                <c:pt idx="126">
                  <c:v>0.60754070265638416</c:v>
                </c:pt>
                <c:pt idx="127">
                  <c:v>0.62639245929734388</c:v>
                </c:pt>
                <c:pt idx="128">
                  <c:v>0.64353041988003457</c:v>
                </c:pt>
                <c:pt idx="129">
                  <c:v>0.65638389031705258</c:v>
                </c:pt>
                <c:pt idx="130">
                  <c:v>0.66066838046272525</c:v>
                </c:pt>
                <c:pt idx="131">
                  <c:v>0.66752356469580154</c:v>
                </c:pt>
                <c:pt idx="132">
                  <c:v>0.67609254498714688</c:v>
                </c:pt>
                <c:pt idx="133">
                  <c:v>0.68123393316195413</c:v>
                </c:pt>
                <c:pt idx="134">
                  <c:v>0.68723221936589585</c:v>
                </c:pt>
                <c:pt idx="135">
                  <c:v>0.68980291345329947</c:v>
                </c:pt>
                <c:pt idx="136">
                  <c:v>0.69580119965724119</c:v>
                </c:pt>
                <c:pt idx="137">
                  <c:v>0.70437017994858653</c:v>
                </c:pt>
                <c:pt idx="138">
                  <c:v>0.71379605826906634</c:v>
                </c:pt>
                <c:pt idx="139">
                  <c:v>0.71979434447300805</c:v>
                </c:pt>
                <c:pt idx="140">
                  <c:v>0.72922022279348786</c:v>
                </c:pt>
                <c:pt idx="141">
                  <c:v>0.73264781491002595</c:v>
                </c:pt>
                <c:pt idx="142">
                  <c:v>0.73607540702656404</c:v>
                </c:pt>
                <c:pt idx="143">
                  <c:v>0.73778920308483309</c:v>
                </c:pt>
                <c:pt idx="144">
                  <c:v>0.74293059125964034</c:v>
                </c:pt>
                <c:pt idx="145">
                  <c:v>0.74721508140531301</c:v>
                </c:pt>
                <c:pt idx="146">
                  <c:v>0.75235646958012026</c:v>
                </c:pt>
                <c:pt idx="147">
                  <c:v>0.75492716366752388</c:v>
                </c:pt>
                <c:pt idx="148">
                  <c:v>0.75835475578406197</c:v>
                </c:pt>
                <c:pt idx="149">
                  <c:v>0.76435304198800369</c:v>
                </c:pt>
                <c:pt idx="150">
                  <c:v>0.77035132819194541</c:v>
                </c:pt>
                <c:pt idx="151">
                  <c:v>0.77806341045415617</c:v>
                </c:pt>
                <c:pt idx="152">
                  <c:v>0.78748928877463609</c:v>
                </c:pt>
                <c:pt idx="153">
                  <c:v>0.79263067694944334</c:v>
                </c:pt>
                <c:pt idx="154">
                  <c:v>0.79434447300771238</c:v>
                </c:pt>
                <c:pt idx="155">
                  <c:v>0.79605826906598143</c:v>
                </c:pt>
                <c:pt idx="156">
                  <c:v>0.8003427592116541</c:v>
                </c:pt>
                <c:pt idx="157">
                  <c:v>0.80548414738646135</c:v>
                </c:pt>
                <c:pt idx="158">
                  <c:v>0.80805484147386497</c:v>
                </c:pt>
                <c:pt idx="159">
                  <c:v>0.80891173950299955</c:v>
                </c:pt>
                <c:pt idx="160">
                  <c:v>0.81233933161953764</c:v>
                </c:pt>
                <c:pt idx="161">
                  <c:v>0.81319622964867222</c:v>
                </c:pt>
                <c:pt idx="162">
                  <c:v>0.8140531276778068</c:v>
                </c:pt>
                <c:pt idx="163">
                  <c:v>0.81662382176521042</c:v>
                </c:pt>
                <c:pt idx="164">
                  <c:v>0.82176520994001767</c:v>
                </c:pt>
                <c:pt idx="165">
                  <c:v>0.82604970008569034</c:v>
                </c:pt>
                <c:pt idx="166">
                  <c:v>0.83119108826049759</c:v>
                </c:pt>
                <c:pt idx="167">
                  <c:v>0.83718937446443931</c:v>
                </c:pt>
                <c:pt idx="168">
                  <c:v>0.84147386461011198</c:v>
                </c:pt>
                <c:pt idx="169">
                  <c:v>0.84575835475578465</c:v>
                </c:pt>
                <c:pt idx="170">
                  <c:v>0.84747215081405369</c:v>
                </c:pt>
                <c:pt idx="171">
                  <c:v>0.85004284490145732</c:v>
                </c:pt>
                <c:pt idx="172">
                  <c:v>0.85261353898886094</c:v>
                </c:pt>
                <c:pt idx="173">
                  <c:v>0.85347043701799552</c:v>
                </c:pt>
                <c:pt idx="174">
                  <c:v>0.85518423307626457</c:v>
                </c:pt>
                <c:pt idx="175">
                  <c:v>0.85689802913453361</c:v>
                </c:pt>
                <c:pt idx="176">
                  <c:v>0.85861182519280266</c:v>
                </c:pt>
                <c:pt idx="177">
                  <c:v>0.8603256212510717</c:v>
                </c:pt>
                <c:pt idx="178">
                  <c:v>0.86203941730934075</c:v>
                </c:pt>
                <c:pt idx="179">
                  <c:v>0.86461011139674437</c:v>
                </c:pt>
                <c:pt idx="180">
                  <c:v>0.86803770351328247</c:v>
                </c:pt>
                <c:pt idx="181">
                  <c:v>0.87146529562982056</c:v>
                </c:pt>
                <c:pt idx="182">
                  <c:v>0.8731790916880896</c:v>
                </c:pt>
                <c:pt idx="183">
                  <c:v>0.87574978577549323</c:v>
                </c:pt>
                <c:pt idx="184">
                  <c:v>0.8800342759211659</c:v>
                </c:pt>
                <c:pt idx="185">
                  <c:v>0.88174807197943494</c:v>
                </c:pt>
                <c:pt idx="186">
                  <c:v>0.88946015424164571</c:v>
                </c:pt>
                <c:pt idx="187">
                  <c:v>0.89545844044558742</c:v>
                </c:pt>
                <c:pt idx="188">
                  <c:v>0.896315338474722</c:v>
                </c:pt>
                <c:pt idx="189">
                  <c:v>0.89717223650385658</c:v>
                </c:pt>
                <c:pt idx="190">
                  <c:v>0.89802913453299116</c:v>
                </c:pt>
                <c:pt idx="191">
                  <c:v>0.8997429305912602</c:v>
                </c:pt>
                <c:pt idx="192">
                  <c:v>0.90231362467866383</c:v>
                </c:pt>
                <c:pt idx="193">
                  <c:v>0.90574121679520192</c:v>
                </c:pt>
                <c:pt idx="194">
                  <c:v>0.91345329905741268</c:v>
                </c:pt>
                <c:pt idx="195">
                  <c:v>0.91602399314481631</c:v>
                </c:pt>
                <c:pt idx="196">
                  <c:v>0.91688089117395088</c:v>
                </c:pt>
                <c:pt idx="197">
                  <c:v>0.91859468723221993</c:v>
                </c:pt>
                <c:pt idx="198">
                  <c:v>0.92030848329048898</c:v>
                </c:pt>
                <c:pt idx="199">
                  <c:v>0.92116538131962356</c:v>
                </c:pt>
                <c:pt idx="200">
                  <c:v>0.9263067694944308</c:v>
                </c:pt>
                <c:pt idx="201">
                  <c:v>0.92887746358183443</c:v>
                </c:pt>
                <c:pt idx="202">
                  <c:v>0.93230505569837252</c:v>
                </c:pt>
                <c:pt idx="203">
                  <c:v>0.93830334190231424</c:v>
                </c:pt>
                <c:pt idx="204">
                  <c:v>0.94430162810625595</c:v>
                </c:pt>
                <c:pt idx="205">
                  <c:v>0.94687232219365958</c:v>
                </c:pt>
                <c:pt idx="206">
                  <c:v>0.94772922022279416</c:v>
                </c:pt>
                <c:pt idx="207">
                  <c:v>0.94858611825192873</c:v>
                </c:pt>
                <c:pt idx="208">
                  <c:v>0.94944301628106331</c:v>
                </c:pt>
                <c:pt idx="209">
                  <c:v>0.95029991431019789</c:v>
                </c:pt>
                <c:pt idx="210">
                  <c:v>0.95287060839760152</c:v>
                </c:pt>
                <c:pt idx="211">
                  <c:v>0.95458440445587056</c:v>
                </c:pt>
                <c:pt idx="212">
                  <c:v>0.95715509854327419</c:v>
                </c:pt>
                <c:pt idx="213">
                  <c:v>0.96143958868894686</c:v>
                </c:pt>
                <c:pt idx="214">
                  <c:v>0.9631533847472159</c:v>
                </c:pt>
                <c:pt idx="215">
                  <c:v>0.96401028277635048</c:v>
                </c:pt>
                <c:pt idx="216">
                  <c:v>0.96572407883461953</c:v>
                </c:pt>
                <c:pt idx="217">
                  <c:v>0.96743787489288857</c:v>
                </c:pt>
                <c:pt idx="218">
                  <c:v>0.96915167095115762</c:v>
                </c:pt>
                <c:pt idx="219">
                  <c:v>0.9700085689802922</c:v>
                </c:pt>
                <c:pt idx="220">
                  <c:v>0.97086546700942677</c:v>
                </c:pt>
                <c:pt idx="221">
                  <c:v>0.97257926306769582</c:v>
                </c:pt>
                <c:pt idx="222">
                  <c:v>0.97429305912596487</c:v>
                </c:pt>
                <c:pt idx="223">
                  <c:v>0.97772065124250296</c:v>
                </c:pt>
                <c:pt idx="224">
                  <c:v>0.979434447300772</c:v>
                </c:pt>
                <c:pt idx="225">
                  <c:v>0.98029134532990658</c:v>
                </c:pt>
                <c:pt idx="226">
                  <c:v>0.98114824335904116</c:v>
                </c:pt>
                <c:pt idx="227">
                  <c:v>0.98200514138817574</c:v>
                </c:pt>
                <c:pt idx="228">
                  <c:v>0.98286203941731032</c:v>
                </c:pt>
                <c:pt idx="229">
                  <c:v>0.9837189374464449</c:v>
                </c:pt>
                <c:pt idx="230">
                  <c:v>0.98457583547557948</c:v>
                </c:pt>
                <c:pt idx="231">
                  <c:v>0.98628963153384852</c:v>
                </c:pt>
                <c:pt idx="232">
                  <c:v>0.98800342759211757</c:v>
                </c:pt>
                <c:pt idx="233">
                  <c:v>0.98886032562125215</c:v>
                </c:pt>
                <c:pt idx="234">
                  <c:v>0.98971722365038672</c:v>
                </c:pt>
                <c:pt idx="235">
                  <c:v>0.9905741216795213</c:v>
                </c:pt>
                <c:pt idx="236">
                  <c:v>0.99228791773779035</c:v>
                </c:pt>
                <c:pt idx="237">
                  <c:v>0.99314481576692493</c:v>
                </c:pt>
                <c:pt idx="238">
                  <c:v>0.99400171379605951</c:v>
                </c:pt>
                <c:pt idx="239">
                  <c:v>0.99485861182519408</c:v>
                </c:pt>
                <c:pt idx="240">
                  <c:v>0.99657240788346313</c:v>
                </c:pt>
                <c:pt idx="241">
                  <c:v>0.99828620394173218</c:v>
                </c:pt>
                <c:pt idx="242">
                  <c:v>1.0000000000000013</c:v>
                </c:pt>
                <c:pt idx="243">
                  <c:v>1.0008568980291359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0-00BA-4295-96E4-D40E9D0D1344}"/>
            </c:ext>
          </c:extLst>
        </c:ser>
        <c:ser>
          <c:idx val="17"/>
          <c:order val="17"/>
          <c:tx>
            <c:strRef>
              <c:f>CDF!$S$2</c:f>
              <c:strCache>
                <c:ptCount val="1"/>
                <c:pt idx="0">
                  <c:v>f=2</c:v>
                </c:pt>
              </c:strCache>
            </c:strRef>
          </c:tx>
          <c:spPr>
            <a:ln w="1905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CDF!$S$3:$S$246</c:f>
              <c:numCache>
                <c:formatCode>0%</c:formatCode>
                <c:ptCount val="244"/>
                <c:pt idx="0">
                  <c:v>1.2500000000000001E-2</c:v>
                </c:pt>
                <c:pt idx="1">
                  <c:v>2.5000000000000001E-2</c:v>
                </c:pt>
                <c:pt idx="2">
                  <c:v>6.25E-2</c:v>
                </c:pt>
                <c:pt idx="3">
                  <c:v>0.13750000000000001</c:v>
                </c:pt>
                <c:pt idx="4">
                  <c:v>0.23750000000000002</c:v>
                </c:pt>
                <c:pt idx="5">
                  <c:v>0.26250000000000001</c:v>
                </c:pt>
                <c:pt idx="6">
                  <c:v>0.27500000000000002</c:v>
                </c:pt>
                <c:pt idx="7">
                  <c:v>0.30000000000000004</c:v>
                </c:pt>
                <c:pt idx="8">
                  <c:v>0.31250000000000006</c:v>
                </c:pt>
                <c:pt idx="9">
                  <c:v>0.33750000000000008</c:v>
                </c:pt>
                <c:pt idx="10">
                  <c:v>0.35000000000000009</c:v>
                </c:pt>
                <c:pt idx="11">
                  <c:v>0.38750000000000007</c:v>
                </c:pt>
                <c:pt idx="12">
                  <c:v>0.57500000000000007</c:v>
                </c:pt>
                <c:pt idx="13">
                  <c:v>0.88750000000000007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1.0125</c:v>
                </c:pt>
                <c:pt idx="42">
                  <c:v>1.0125</c:v>
                </c:pt>
                <c:pt idx="43">
                  <c:v>1.0125</c:v>
                </c:pt>
                <c:pt idx="44">
                  <c:v>1.0125</c:v>
                </c:pt>
                <c:pt idx="45">
                  <c:v>1.0125</c:v>
                </c:pt>
                <c:pt idx="46">
                  <c:v>1.0125</c:v>
                </c:pt>
                <c:pt idx="47">
                  <c:v>1.0125</c:v>
                </c:pt>
                <c:pt idx="48">
                  <c:v>1.0125</c:v>
                </c:pt>
                <c:pt idx="49">
                  <c:v>1.0125</c:v>
                </c:pt>
                <c:pt idx="50">
                  <c:v>1.0125</c:v>
                </c:pt>
                <c:pt idx="51">
                  <c:v>1.0125</c:v>
                </c:pt>
                <c:pt idx="52">
                  <c:v>1.0125</c:v>
                </c:pt>
                <c:pt idx="53">
                  <c:v>1.0125</c:v>
                </c:pt>
                <c:pt idx="54">
                  <c:v>1.0125</c:v>
                </c:pt>
                <c:pt idx="55">
                  <c:v>1.0125</c:v>
                </c:pt>
                <c:pt idx="56">
                  <c:v>1.0125</c:v>
                </c:pt>
                <c:pt idx="57">
                  <c:v>1.0125</c:v>
                </c:pt>
                <c:pt idx="58">
                  <c:v>1.0125</c:v>
                </c:pt>
                <c:pt idx="59">
                  <c:v>1.0125</c:v>
                </c:pt>
                <c:pt idx="60">
                  <c:v>1.0125</c:v>
                </c:pt>
                <c:pt idx="61">
                  <c:v>1.0125</c:v>
                </c:pt>
                <c:pt idx="62">
                  <c:v>1.0125</c:v>
                </c:pt>
                <c:pt idx="63">
                  <c:v>1.0125</c:v>
                </c:pt>
                <c:pt idx="64">
                  <c:v>1.0125</c:v>
                </c:pt>
                <c:pt idx="65">
                  <c:v>1.0125</c:v>
                </c:pt>
                <c:pt idx="66">
                  <c:v>1.0125</c:v>
                </c:pt>
                <c:pt idx="67">
                  <c:v>1.0125</c:v>
                </c:pt>
                <c:pt idx="68">
                  <c:v>1.0125</c:v>
                </c:pt>
                <c:pt idx="69">
                  <c:v>1.0125</c:v>
                </c:pt>
                <c:pt idx="70">
                  <c:v>1.0125</c:v>
                </c:pt>
                <c:pt idx="71">
                  <c:v>1.0125</c:v>
                </c:pt>
                <c:pt idx="72">
                  <c:v>1.0125</c:v>
                </c:pt>
                <c:pt idx="73">
                  <c:v>1.0125</c:v>
                </c:pt>
                <c:pt idx="74">
                  <c:v>1.0125</c:v>
                </c:pt>
                <c:pt idx="75">
                  <c:v>1.0125</c:v>
                </c:pt>
                <c:pt idx="76">
                  <c:v>1.0125</c:v>
                </c:pt>
                <c:pt idx="77">
                  <c:v>1.0125</c:v>
                </c:pt>
                <c:pt idx="78">
                  <c:v>1.0125</c:v>
                </c:pt>
                <c:pt idx="79">
                  <c:v>1.0125</c:v>
                </c:pt>
                <c:pt idx="80">
                  <c:v>1.0125</c:v>
                </c:pt>
                <c:pt idx="81">
                  <c:v>1.0125</c:v>
                </c:pt>
                <c:pt idx="82">
                  <c:v>1.0125</c:v>
                </c:pt>
                <c:pt idx="83">
                  <c:v>1.0125</c:v>
                </c:pt>
                <c:pt idx="84">
                  <c:v>1.0125</c:v>
                </c:pt>
                <c:pt idx="85">
                  <c:v>1.0125</c:v>
                </c:pt>
                <c:pt idx="86">
                  <c:v>1.0125</c:v>
                </c:pt>
                <c:pt idx="87">
                  <c:v>1.0125</c:v>
                </c:pt>
                <c:pt idx="88">
                  <c:v>1.0125</c:v>
                </c:pt>
                <c:pt idx="89">
                  <c:v>1.0125</c:v>
                </c:pt>
                <c:pt idx="90">
                  <c:v>1.0125</c:v>
                </c:pt>
                <c:pt idx="91">
                  <c:v>1.0125</c:v>
                </c:pt>
                <c:pt idx="92">
                  <c:v>1.0125</c:v>
                </c:pt>
                <c:pt idx="93">
                  <c:v>1.0125</c:v>
                </c:pt>
                <c:pt idx="94">
                  <c:v>1.0125</c:v>
                </c:pt>
                <c:pt idx="95">
                  <c:v>1.0125</c:v>
                </c:pt>
                <c:pt idx="96">
                  <c:v>1.0125</c:v>
                </c:pt>
                <c:pt idx="97">
                  <c:v>1.0125</c:v>
                </c:pt>
                <c:pt idx="98">
                  <c:v>1.0125</c:v>
                </c:pt>
                <c:pt idx="99">
                  <c:v>1.0125</c:v>
                </c:pt>
                <c:pt idx="100">
                  <c:v>1.0125</c:v>
                </c:pt>
                <c:pt idx="101">
                  <c:v>1.0125</c:v>
                </c:pt>
                <c:pt idx="102">
                  <c:v>1.0125</c:v>
                </c:pt>
                <c:pt idx="103">
                  <c:v>1.0125</c:v>
                </c:pt>
                <c:pt idx="104">
                  <c:v>1.0125</c:v>
                </c:pt>
                <c:pt idx="105">
                  <c:v>1.0125</c:v>
                </c:pt>
                <c:pt idx="106">
                  <c:v>1.0125</c:v>
                </c:pt>
                <c:pt idx="107">
                  <c:v>1.0125</c:v>
                </c:pt>
                <c:pt idx="108">
                  <c:v>1.0125</c:v>
                </c:pt>
                <c:pt idx="109">
                  <c:v>1.0125</c:v>
                </c:pt>
                <c:pt idx="110">
                  <c:v>1.0125</c:v>
                </c:pt>
                <c:pt idx="111">
                  <c:v>1.0125</c:v>
                </c:pt>
                <c:pt idx="112">
                  <c:v>1.0125</c:v>
                </c:pt>
                <c:pt idx="113">
                  <c:v>1.0125</c:v>
                </c:pt>
                <c:pt idx="114">
                  <c:v>1.0125</c:v>
                </c:pt>
                <c:pt idx="115">
                  <c:v>1.0125</c:v>
                </c:pt>
                <c:pt idx="116">
                  <c:v>1.0125</c:v>
                </c:pt>
                <c:pt idx="117">
                  <c:v>1.0125</c:v>
                </c:pt>
                <c:pt idx="118">
                  <c:v>1.0125</c:v>
                </c:pt>
                <c:pt idx="119">
                  <c:v>1.0125</c:v>
                </c:pt>
                <c:pt idx="120">
                  <c:v>1.0125</c:v>
                </c:pt>
                <c:pt idx="121">
                  <c:v>1.0125</c:v>
                </c:pt>
                <c:pt idx="122">
                  <c:v>1.0125</c:v>
                </c:pt>
                <c:pt idx="123">
                  <c:v>1.0125</c:v>
                </c:pt>
                <c:pt idx="124">
                  <c:v>1.0125</c:v>
                </c:pt>
                <c:pt idx="125">
                  <c:v>1.0125</c:v>
                </c:pt>
                <c:pt idx="126">
                  <c:v>1.0125</c:v>
                </c:pt>
                <c:pt idx="127">
                  <c:v>1.0125</c:v>
                </c:pt>
                <c:pt idx="128">
                  <c:v>1.0125</c:v>
                </c:pt>
                <c:pt idx="129">
                  <c:v>1.0125</c:v>
                </c:pt>
                <c:pt idx="130">
                  <c:v>1.0125</c:v>
                </c:pt>
                <c:pt idx="131">
                  <c:v>1.0125</c:v>
                </c:pt>
                <c:pt idx="132">
                  <c:v>1.0125</c:v>
                </c:pt>
                <c:pt idx="133">
                  <c:v>1.0125</c:v>
                </c:pt>
                <c:pt idx="134">
                  <c:v>1.0125</c:v>
                </c:pt>
                <c:pt idx="135">
                  <c:v>1.0125</c:v>
                </c:pt>
                <c:pt idx="136">
                  <c:v>1.0125</c:v>
                </c:pt>
                <c:pt idx="137">
                  <c:v>1.0125</c:v>
                </c:pt>
                <c:pt idx="138">
                  <c:v>1.0125</c:v>
                </c:pt>
                <c:pt idx="139">
                  <c:v>1.0125</c:v>
                </c:pt>
                <c:pt idx="140">
                  <c:v>1.0125</c:v>
                </c:pt>
                <c:pt idx="141">
                  <c:v>1.0125</c:v>
                </c:pt>
                <c:pt idx="142">
                  <c:v>1.0125</c:v>
                </c:pt>
                <c:pt idx="143">
                  <c:v>1.0125</c:v>
                </c:pt>
                <c:pt idx="144">
                  <c:v>1.0125</c:v>
                </c:pt>
                <c:pt idx="145">
                  <c:v>1.0125</c:v>
                </c:pt>
                <c:pt idx="146">
                  <c:v>1.0125</c:v>
                </c:pt>
                <c:pt idx="147">
                  <c:v>1.0125</c:v>
                </c:pt>
                <c:pt idx="148">
                  <c:v>1.0125</c:v>
                </c:pt>
                <c:pt idx="149">
                  <c:v>1.0125</c:v>
                </c:pt>
                <c:pt idx="150">
                  <c:v>1.0125</c:v>
                </c:pt>
                <c:pt idx="151">
                  <c:v>1.0125</c:v>
                </c:pt>
                <c:pt idx="152">
                  <c:v>1.0125</c:v>
                </c:pt>
                <c:pt idx="153">
                  <c:v>1.0125</c:v>
                </c:pt>
                <c:pt idx="154">
                  <c:v>1.0125</c:v>
                </c:pt>
                <c:pt idx="155">
                  <c:v>1.0125</c:v>
                </c:pt>
                <c:pt idx="156">
                  <c:v>1.0125</c:v>
                </c:pt>
                <c:pt idx="157">
                  <c:v>1.0125</c:v>
                </c:pt>
                <c:pt idx="158">
                  <c:v>1.0125</c:v>
                </c:pt>
                <c:pt idx="159">
                  <c:v>1.0125</c:v>
                </c:pt>
                <c:pt idx="160">
                  <c:v>1.0125</c:v>
                </c:pt>
                <c:pt idx="161">
                  <c:v>1.0125</c:v>
                </c:pt>
                <c:pt idx="162">
                  <c:v>1.0125</c:v>
                </c:pt>
                <c:pt idx="163">
                  <c:v>1.0125</c:v>
                </c:pt>
                <c:pt idx="164">
                  <c:v>1.0125</c:v>
                </c:pt>
                <c:pt idx="165">
                  <c:v>1.0125</c:v>
                </c:pt>
                <c:pt idx="166">
                  <c:v>1.0125</c:v>
                </c:pt>
                <c:pt idx="167">
                  <c:v>1.0125</c:v>
                </c:pt>
                <c:pt idx="168">
                  <c:v>1.0125</c:v>
                </c:pt>
                <c:pt idx="169">
                  <c:v>1.0125</c:v>
                </c:pt>
                <c:pt idx="170">
                  <c:v>1.0125</c:v>
                </c:pt>
                <c:pt idx="171">
                  <c:v>1.0125</c:v>
                </c:pt>
                <c:pt idx="172">
                  <c:v>1.0125</c:v>
                </c:pt>
                <c:pt idx="173">
                  <c:v>1.0125</c:v>
                </c:pt>
                <c:pt idx="174">
                  <c:v>1.0125</c:v>
                </c:pt>
                <c:pt idx="175">
                  <c:v>1.0125</c:v>
                </c:pt>
                <c:pt idx="176">
                  <c:v>1.0125</c:v>
                </c:pt>
                <c:pt idx="177">
                  <c:v>1.0125</c:v>
                </c:pt>
                <c:pt idx="178">
                  <c:v>1.0125</c:v>
                </c:pt>
                <c:pt idx="179">
                  <c:v>1.0125</c:v>
                </c:pt>
                <c:pt idx="180">
                  <c:v>1.0125</c:v>
                </c:pt>
                <c:pt idx="181">
                  <c:v>1.0125</c:v>
                </c:pt>
                <c:pt idx="182">
                  <c:v>1.0125</c:v>
                </c:pt>
                <c:pt idx="183">
                  <c:v>1.0125</c:v>
                </c:pt>
                <c:pt idx="184">
                  <c:v>1.0125</c:v>
                </c:pt>
                <c:pt idx="185">
                  <c:v>1.0125</c:v>
                </c:pt>
                <c:pt idx="186">
                  <c:v>1.0125</c:v>
                </c:pt>
                <c:pt idx="187">
                  <c:v>1.0125</c:v>
                </c:pt>
                <c:pt idx="188">
                  <c:v>1.0125</c:v>
                </c:pt>
                <c:pt idx="189">
                  <c:v>1.0125</c:v>
                </c:pt>
                <c:pt idx="190">
                  <c:v>1.0125</c:v>
                </c:pt>
                <c:pt idx="191">
                  <c:v>1.0125</c:v>
                </c:pt>
                <c:pt idx="192">
                  <c:v>1.0125</c:v>
                </c:pt>
                <c:pt idx="193">
                  <c:v>1.0125</c:v>
                </c:pt>
                <c:pt idx="194">
                  <c:v>1.0125</c:v>
                </c:pt>
                <c:pt idx="195">
                  <c:v>1.0125</c:v>
                </c:pt>
                <c:pt idx="196">
                  <c:v>1.0125</c:v>
                </c:pt>
                <c:pt idx="197">
                  <c:v>1.0125</c:v>
                </c:pt>
                <c:pt idx="198">
                  <c:v>1.0125</c:v>
                </c:pt>
                <c:pt idx="199">
                  <c:v>1.0125</c:v>
                </c:pt>
                <c:pt idx="200">
                  <c:v>1.0125</c:v>
                </c:pt>
                <c:pt idx="201">
                  <c:v>1.0125</c:v>
                </c:pt>
                <c:pt idx="202">
                  <c:v>1.0125</c:v>
                </c:pt>
                <c:pt idx="203">
                  <c:v>1.0125</c:v>
                </c:pt>
                <c:pt idx="204">
                  <c:v>1.0125</c:v>
                </c:pt>
                <c:pt idx="205">
                  <c:v>1.0125</c:v>
                </c:pt>
                <c:pt idx="206">
                  <c:v>1.0125</c:v>
                </c:pt>
                <c:pt idx="207">
                  <c:v>1.0125</c:v>
                </c:pt>
                <c:pt idx="208">
                  <c:v>1.0125</c:v>
                </c:pt>
                <c:pt idx="209">
                  <c:v>1.0125</c:v>
                </c:pt>
                <c:pt idx="210">
                  <c:v>1.0125</c:v>
                </c:pt>
                <c:pt idx="211">
                  <c:v>1.0125</c:v>
                </c:pt>
                <c:pt idx="212">
                  <c:v>1.0125</c:v>
                </c:pt>
                <c:pt idx="213">
                  <c:v>1.0125</c:v>
                </c:pt>
                <c:pt idx="214">
                  <c:v>1.0125</c:v>
                </c:pt>
                <c:pt idx="215">
                  <c:v>1.0125</c:v>
                </c:pt>
                <c:pt idx="216">
                  <c:v>1.0125</c:v>
                </c:pt>
                <c:pt idx="217">
                  <c:v>1.0125</c:v>
                </c:pt>
                <c:pt idx="218">
                  <c:v>1.0125</c:v>
                </c:pt>
                <c:pt idx="219">
                  <c:v>1.0125</c:v>
                </c:pt>
                <c:pt idx="220">
                  <c:v>1.0125</c:v>
                </c:pt>
                <c:pt idx="221">
                  <c:v>1.0125</c:v>
                </c:pt>
                <c:pt idx="222">
                  <c:v>1.0125</c:v>
                </c:pt>
                <c:pt idx="223">
                  <c:v>1.0125</c:v>
                </c:pt>
                <c:pt idx="224">
                  <c:v>1.0125</c:v>
                </c:pt>
                <c:pt idx="225">
                  <c:v>1.0125</c:v>
                </c:pt>
                <c:pt idx="226">
                  <c:v>1.0125</c:v>
                </c:pt>
                <c:pt idx="227">
                  <c:v>1.0125</c:v>
                </c:pt>
                <c:pt idx="228">
                  <c:v>1.0125</c:v>
                </c:pt>
                <c:pt idx="229">
                  <c:v>1.0125</c:v>
                </c:pt>
                <c:pt idx="230">
                  <c:v>1.0125</c:v>
                </c:pt>
                <c:pt idx="231">
                  <c:v>1.0125</c:v>
                </c:pt>
                <c:pt idx="232">
                  <c:v>1.0125</c:v>
                </c:pt>
                <c:pt idx="233">
                  <c:v>1.0125</c:v>
                </c:pt>
                <c:pt idx="234">
                  <c:v>1.0125</c:v>
                </c:pt>
                <c:pt idx="235">
                  <c:v>1.0125</c:v>
                </c:pt>
                <c:pt idx="236">
                  <c:v>1.0125</c:v>
                </c:pt>
                <c:pt idx="237">
                  <c:v>1.0125</c:v>
                </c:pt>
                <c:pt idx="238">
                  <c:v>1.0125</c:v>
                </c:pt>
                <c:pt idx="239">
                  <c:v>1.0125</c:v>
                </c:pt>
                <c:pt idx="240">
                  <c:v>1.0125</c:v>
                </c:pt>
                <c:pt idx="241">
                  <c:v>1.0125</c:v>
                </c:pt>
                <c:pt idx="242">
                  <c:v>1.0125</c:v>
                </c:pt>
                <c:pt idx="243">
                  <c:v>1.0125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1-00BA-4295-96E4-D40E9D0D1344}"/>
            </c:ext>
          </c:extLst>
        </c:ser>
        <c:ser>
          <c:idx val="18"/>
          <c:order val="18"/>
          <c:tx>
            <c:strRef>
              <c:f>CDF!$T$2</c:f>
              <c:strCache>
                <c:ptCount val="1"/>
                <c:pt idx="0">
                  <c:v>f=3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CDF!$T$3:$T$246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9.5238095238095247E-3</c:v>
                </c:pt>
                <c:pt idx="17">
                  <c:v>1.9047619047619049E-2</c:v>
                </c:pt>
                <c:pt idx="18">
                  <c:v>2.8571428571428574E-2</c:v>
                </c:pt>
                <c:pt idx="19">
                  <c:v>4.7619047619047623E-2</c:v>
                </c:pt>
                <c:pt idx="20">
                  <c:v>8.5714285714285715E-2</c:v>
                </c:pt>
                <c:pt idx="21">
                  <c:v>0.10476190476190476</c:v>
                </c:pt>
                <c:pt idx="22">
                  <c:v>0.16190476190476191</c:v>
                </c:pt>
                <c:pt idx="23">
                  <c:v>0.18095238095238098</c:v>
                </c:pt>
                <c:pt idx="24">
                  <c:v>0.18095238095238098</c:v>
                </c:pt>
                <c:pt idx="25">
                  <c:v>0.19047619047619049</c:v>
                </c:pt>
                <c:pt idx="26">
                  <c:v>0.20952380952380956</c:v>
                </c:pt>
                <c:pt idx="27">
                  <c:v>0.22857142857142859</c:v>
                </c:pt>
                <c:pt idx="28">
                  <c:v>0.28571428571428575</c:v>
                </c:pt>
                <c:pt idx="29">
                  <c:v>0.35238095238095241</c:v>
                </c:pt>
                <c:pt idx="30">
                  <c:v>0.44761904761904764</c:v>
                </c:pt>
                <c:pt idx="31">
                  <c:v>0.48571428571428577</c:v>
                </c:pt>
                <c:pt idx="32">
                  <c:v>0.50476190476190486</c:v>
                </c:pt>
                <c:pt idx="33">
                  <c:v>0.53333333333333344</c:v>
                </c:pt>
                <c:pt idx="34">
                  <c:v>0.57142857142857151</c:v>
                </c:pt>
                <c:pt idx="35">
                  <c:v>0.61904761904761907</c:v>
                </c:pt>
                <c:pt idx="36">
                  <c:v>0.62857142857142856</c:v>
                </c:pt>
                <c:pt idx="37">
                  <c:v>0.63809523809523805</c:v>
                </c:pt>
                <c:pt idx="38">
                  <c:v>0.63809523809523805</c:v>
                </c:pt>
                <c:pt idx="39">
                  <c:v>0.64761904761904754</c:v>
                </c:pt>
                <c:pt idx="40">
                  <c:v>0.65714285714285703</c:v>
                </c:pt>
                <c:pt idx="41">
                  <c:v>0.65714285714285703</c:v>
                </c:pt>
                <c:pt idx="42">
                  <c:v>0.65714285714285703</c:v>
                </c:pt>
                <c:pt idx="43">
                  <c:v>0.66666666666666652</c:v>
                </c:pt>
                <c:pt idx="44">
                  <c:v>0.70476190476190459</c:v>
                </c:pt>
                <c:pt idx="45">
                  <c:v>0.73333333333333317</c:v>
                </c:pt>
                <c:pt idx="46">
                  <c:v>0.78095238095238084</c:v>
                </c:pt>
                <c:pt idx="47">
                  <c:v>0.88571428571428557</c:v>
                </c:pt>
                <c:pt idx="48">
                  <c:v>0.90476190476190466</c:v>
                </c:pt>
                <c:pt idx="49">
                  <c:v>0.91428571428571415</c:v>
                </c:pt>
                <c:pt idx="50">
                  <c:v>0.91428571428571415</c:v>
                </c:pt>
                <c:pt idx="51">
                  <c:v>0.91428571428571415</c:v>
                </c:pt>
                <c:pt idx="52">
                  <c:v>0.92380952380952364</c:v>
                </c:pt>
                <c:pt idx="53">
                  <c:v>0.92380952380952364</c:v>
                </c:pt>
                <c:pt idx="54">
                  <c:v>0.92380952380952364</c:v>
                </c:pt>
                <c:pt idx="55">
                  <c:v>0.92380952380952364</c:v>
                </c:pt>
                <c:pt idx="56">
                  <c:v>0.92380952380952364</c:v>
                </c:pt>
                <c:pt idx="57">
                  <c:v>0.93333333333333313</c:v>
                </c:pt>
                <c:pt idx="58">
                  <c:v>0.93333333333333313</c:v>
                </c:pt>
                <c:pt idx="59">
                  <c:v>0.93333333333333313</c:v>
                </c:pt>
                <c:pt idx="60">
                  <c:v>0.93333333333333313</c:v>
                </c:pt>
                <c:pt idx="61">
                  <c:v>0.93333333333333313</c:v>
                </c:pt>
                <c:pt idx="62">
                  <c:v>0.93333333333333313</c:v>
                </c:pt>
                <c:pt idx="63">
                  <c:v>0.93333333333333313</c:v>
                </c:pt>
                <c:pt idx="64">
                  <c:v>0.93333333333333313</c:v>
                </c:pt>
                <c:pt idx="65">
                  <c:v>0.93333333333333313</c:v>
                </c:pt>
                <c:pt idx="66">
                  <c:v>0.93333333333333313</c:v>
                </c:pt>
                <c:pt idx="67">
                  <c:v>0.93333333333333313</c:v>
                </c:pt>
                <c:pt idx="68">
                  <c:v>0.94285714285714262</c:v>
                </c:pt>
                <c:pt idx="69">
                  <c:v>0.94285714285714262</c:v>
                </c:pt>
                <c:pt idx="70">
                  <c:v>0.95238095238095211</c:v>
                </c:pt>
                <c:pt idx="71">
                  <c:v>0.9619047619047616</c:v>
                </c:pt>
                <c:pt idx="72">
                  <c:v>0.9619047619047616</c:v>
                </c:pt>
                <c:pt idx="73">
                  <c:v>0.9619047619047616</c:v>
                </c:pt>
                <c:pt idx="74">
                  <c:v>0.9619047619047616</c:v>
                </c:pt>
                <c:pt idx="75">
                  <c:v>0.9619047619047616</c:v>
                </c:pt>
                <c:pt idx="76">
                  <c:v>0.9619047619047616</c:v>
                </c:pt>
                <c:pt idx="77">
                  <c:v>0.9619047619047616</c:v>
                </c:pt>
                <c:pt idx="78">
                  <c:v>0.9619047619047616</c:v>
                </c:pt>
                <c:pt idx="79">
                  <c:v>0.97142857142857109</c:v>
                </c:pt>
                <c:pt idx="80">
                  <c:v>0.97142857142857109</c:v>
                </c:pt>
                <c:pt idx="81">
                  <c:v>0.97142857142857109</c:v>
                </c:pt>
                <c:pt idx="82">
                  <c:v>0.97142857142857109</c:v>
                </c:pt>
                <c:pt idx="83">
                  <c:v>0.97142857142857109</c:v>
                </c:pt>
                <c:pt idx="84">
                  <c:v>0.97142857142857109</c:v>
                </c:pt>
                <c:pt idx="85">
                  <c:v>0.97142857142857109</c:v>
                </c:pt>
                <c:pt idx="86">
                  <c:v>0.97142857142857109</c:v>
                </c:pt>
                <c:pt idx="87">
                  <c:v>0.97142857142857109</c:v>
                </c:pt>
                <c:pt idx="88">
                  <c:v>0.97142857142857109</c:v>
                </c:pt>
                <c:pt idx="89">
                  <c:v>0.97142857142857109</c:v>
                </c:pt>
                <c:pt idx="90">
                  <c:v>0.97142857142857109</c:v>
                </c:pt>
                <c:pt idx="91">
                  <c:v>0.97142857142857109</c:v>
                </c:pt>
                <c:pt idx="92">
                  <c:v>0.97142857142857109</c:v>
                </c:pt>
                <c:pt idx="93">
                  <c:v>0.97142857142857109</c:v>
                </c:pt>
                <c:pt idx="94">
                  <c:v>0.97142857142857109</c:v>
                </c:pt>
                <c:pt idx="95">
                  <c:v>0.97142857142857109</c:v>
                </c:pt>
                <c:pt idx="96">
                  <c:v>0.97142857142857109</c:v>
                </c:pt>
                <c:pt idx="97">
                  <c:v>0.97142857142857109</c:v>
                </c:pt>
                <c:pt idx="98">
                  <c:v>0.97142857142857109</c:v>
                </c:pt>
                <c:pt idx="99">
                  <c:v>0.97142857142857109</c:v>
                </c:pt>
                <c:pt idx="100">
                  <c:v>0.97142857142857109</c:v>
                </c:pt>
                <c:pt idx="101">
                  <c:v>0.97142857142857109</c:v>
                </c:pt>
                <c:pt idx="102">
                  <c:v>0.97142857142857109</c:v>
                </c:pt>
                <c:pt idx="103">
                  <c:v>0.97142857142857109</c:v>
                </c:pt>
                <c:pt idx="104">
                  <c:v>0.97142857142857109</c:v>
                </c:pt>
                <c:pt idx="105">
                  <c:v>0.97142857142857109</c:v>
                </c:pt>
                <c:pt idx="106">
                  <c:v>0.97142857142857109</c:v>
                </c:pt>
                <c:pt idx="107">
                  <c:v>0.97142857142857109</c:v>
                </c:pt>
                <c:pt idx="108">
                  <c:v>0.97142857142857109</c:v>
                </c:pt>
                <c:pt idx="109">
                  <c:v>0.97142857142857109</c:v>
                </c:pt>
                <c:pt idx="110">
                  <c:v>0.97142857142857109</c:v>
                </c:pt>
                <c:pt idx="111">
                  <c:v>0.97142857142857109</c:v>
                </c:pt>
                <c:pt idx="112">
                  <c:v>0.97142857142857109</c:v>
                </c:pt>
                <c:pt idx="113">
                  <c:v>0.97142857142857109</c:v>
                </c:pt>
                <c:pt idx="114">
                  <c:v>0.97142857142857109</c:v>
                </c:pt>
                <c:pt idx="115">
                  <c:v>0.97142857142857109</c:v>
                </c:pt>
                <c:pt idx="116">
                  <c:v>0.97142857142857109</c:v>
                </c:pt>
                <c:pt idx="117">
                  <c:v>0.97142857142857109</c:v>
                </c:pt>
                <c:pt idx="118">
                  <c:v>0.97142857142857109</c:v>
                </c:pt>
                <c:pt idx="119">
                  <c:v>0.97142857142857109</c:v>
                </c:pt>
                <c:pt idx="120">
                  <c:v>0.97142857142857109</c:v>
                </c:pt>
                <c:pt idx="121">
                  <c:v>0.97142857142857109</c:v>
                </c:pt>
                <c:pt idx="122">
                  <c:v>0.97142857142857109</c:v>
                </c:pt>
                <c:pt idx="123">
                  <c:v>0.97142857142857109</c:v>
                </c:pt>
                <c:pt idx="124">
                  <c:v>0.97142857142857109</c:v>
                </c:pt>
                <c:pt idx="125">
                  <c:v>0.97142857142857109</c:v>
                </c:pt>
                <c:pt idx="126">
                  <c:v>0.97142857142857109</c:v>
                </c:pt>
                <c:pt idx="127">
                  <c:v>0.97142857142857109</c:v>
                </c:pt>
                <c:pt idx="128">
                  <c:v>0.97142857142857109</c:v>
                </c:pt>
                <c:pt idx="129">
                  <c:v>0.97142857142857109</c:v>
                </c:pt>
                <c:pt idx="130">
                  <c:v>0.97142857142857109</c:v>
                </c:pt>
                <c:pt idx="131">
                  <c:v>0.97142857142857109</c:v>
                </c:pt>
                <c:pt idx="132">
                  <c:v>0.97142857142857109</c:v>
                </c:pt>
                <c:pt idx="133">
                  <c:v>0.97142857142857109</c:v>
                </c:pt>
                <c:pt idx="134">
                  <c:v>0.97142857142857109</c:v>
                </c:pt>
                <c:pt idx="135">
                  <c:v>0.97142857142857109</c:v>
                </c:pt>
                <c:pt idx="136">
                  <c:v>0.97142857142857109</c:v>
                </c:pt>
                <c:pt idx="137">
                  <c:v>0.97142857142857109</c:v>
                </c:pt>
                <c:pt idx="138">
                  <c:v>0.97142857142857109</c:v>
                </c:pt>
                <c:pt idx="139">
                  <c:v>0.98095238095238058</c:v>
                </c:pt>
                <c:pt idx="140">
                  <c:v>0.99047619047619007</c:v>
                </c:pt>
                <c:pt idx="141">
                  <c:v>0.99047619047619007</c:v>
                </c:pt>
                <c:pt idx="142">
                  <c:v>0.99047619047619007</c:v>
                </c:pt>
                <c:pt idx="143">
                  <c:v>0.99047619047619007</c:v>
                </c:pt>
                <c:pt idx="144">
                  <c:v>0.99047619047619007</c:v>
                </c:pt>
                <c:pt idx="145">
                  <c:v>0.99047619047619007</c:v>
                </c:pt>
                <c:pt idx="146">
                  <c:v>0.99047619047619007</c:v>
                </c:pt>
                <c:pt idx="147">
                  <c:v>0.99047619047619007</c:v>
                </c:pt>
                <c:pt idx="148">
                  <c:v>0.99047619047619007</c:v>
                </c:pt>
                <c:pt idx="149">
                  <c:v>0.99047619047619007</c:v>
                </c:pt>
                <c:pt idx="150">
                  <c:v>0.99047619047619007</c:v>
                </c:pt>
                <c:pt idx="151">
                  <c:v>0.99047619047619007</c:v>
                </c:pt>
                <c:pt idx="152">
                  <c:v>0.99047619047619007</c:v>
                </c:pt>
                <c:pt idx="153">
                  <c:v>0.99047619047619007</c:v>
                </c:pt>
                <c:pt idx="154">
                  <c:v>0.99047619047619007</c:v>
                </c:pt>
                <c:pt idx="155">
                  <c:v>0.99999999999999956</c:v>
                </c:pt>
                <c:pt idx="156">
                  <c:v>0.99999999999999956</c:v>
                </c:pt>
                <c:pt idx="157">
                  <c:v>0.99999999999999956</c:v>
                </c:pt>
                <c:pt idx="158">
                  <c:v>0.99999999999999956</c:v>
                </c:pt>
                <c:pt idx="159">
                  <c:v>0.99999999999999956</c:v>
                </c:pt>
                <c:pt idx="160">
                  <c:v>0.99999999999999956</c:v>
                </c:pt>
                <c:pt idx="161">
                  <c:v>0.99999999999999956</c:v>
                </c:pt>
                <c:pt idx="162">
                  <c:v>0.99999999999999956</c:v>
                </c:pt>
                <c:pt idx="163">
                  <c:v>0.99999999999999956</c:v>
                </c:pt>
                <c:pt idx="164">
                  <c:v>0.99999999999999956</c:v>
                </c:pt>
                <c:pt idx="165">
                  <c:v>0.99999999999999956</c:v>
                </c:pt>
                <c:pt idx="166">
                  <c:v>0.99999999999999956</c:v>
                </c:pt>
                <c:pt idx="167">
                  <c:v>0.99999999999999956</c:v>
                </c:pt>
                <c:pt idx="168">
                  <c:v>0.99999999999999956</c:v>
                </c:pt>
                <c:pt idx="169">
                  <c:v>0.99999999999999956</c:v>
                </c:pt>
                <c:pt idx="170">
                  <c:v>0.99999999999999956</c:v>
                </c:pt>
                <c:pt idx="171">
                  <c:v>0.99999999999999956</c:v>
                </c:pt>
                <c:pt idx="172">
                  <c:v>0.99999999999999956</c:v>
                </c:pt>
                <c:pt idx="173">
                  <c:v>0.99999999999999956</c:v>
                </c:pt>
                <c:pt idx="174">
                  <c:v>0.99999999999999956</c:v>
                </c:pt>
                <c:pt idx="175">
                  <c:v>0.99999999999999956</c:v>
                </c:pt>
                <c:pt idx="176">
                  <c:v>0.99999999999999956</c:v>
                </c:pt>
                <c:pt idx="177">
                  <c:v>0.99999999999999956</c:v>
                </c:pt>
                <c:pt idx="178">
                  <c:v>0.99999999999999956</c:v>
                </c:pt>
                <c:pt idx="179">
                  <c:v>0.99999999999999956</c:v>
                </c:pt>
                <c:pt idx="180">
                  <c:v>0.99999999999999956</c:v>
                </c:pt>
                <c:pt idx="181">
                  <c:v>0.99999999999999956</c:v>
                </c:pt>
                <c:pt idx="182">
                  <c:v>0.99999999999999956</c:v>
                </c:pt>
                <c:pt idx="183">
                  <c:v>0.99999999999999956</c:v>
                </c:pt>
                <c:pt idx="184">
                  <c:v>0.99999999999999956</c:v>
                </c:pt>
                <c:pt idx="185">
                  <c:v>0.99999999999999956</c:v>
                </c:pt>
                <c:pt idx="186">
                  <c:v>0.99999999999999956</c:v>
                </c:pt>
                <c:pt idx="187">
                  <c:v>0.99999999999999956</c:v>
                </c:pt>
                <c:pt idx="188">
                  <c:v>0.99999999999999956</c:v>
                </c:pt>
                <c:pt idx="189">
                  <c:v>0.99999999999999956</c:v>
                </c:pt>
                <c:pt idx="190">
                  <c:v>0.99999999999999956</c:v>
                </c:pt>
                <c:pt idx="191">
                  <c:v>0.99999999999999956</c:v>
                </c:pt>
                <c:pt idx="192">
                  <c:v>0.99999999999999956</c:v>
                </c:pt>
                <c:pt idx="193">
                  <c:v>0.99999999999999956</c:v>
                </c:pt>
                <c:pt idx="194">
                  <c:v>0.99999999999999956</c:v>
                </c:pt>
                <c:pt idx="195">
                  <c:v>0.99999999999999956</c:v>
                </c:pt>
                <c:pt idx="196">
                  <c:v>0.99999999999999956</c:v>
                </c:pt>
                <c:pt idx="197">
                  <c:v>0.99999999999999956</c:v>
                </c:pt>
                <c:pt idx="198">
                  <c:v>0.99999999999999956</c:v>
                </c:pt>
                <c:pt idx="199">
                  <c:v>0.99999999999999956</c:v>
                </c:pt>
                <c:pt idx="200">
                  <c:v>0.99999999999999956</c:v>
                </c:pt>
                <c:pt idx="201">
                  <c:v>0.99999999999999956</c:v>
                </c:pt>
                <c:pt idx="202">
                  <c:v>0.99999999999999956</c:v>
                </c:pt>
                <c:pt idx="203">
                  <c:v>0.99999999999999956</c:v>
                </c:pt>
                <c:pt idx="204">
                  <c:v>0.99999999999999956</c:v>
                </c:pt>
                <c:pt idx="205">
                  <c:v>0.99999999999999956</c:v>
                </c:pt>
                <c:pt idx="206">
                  <c:v>0.99999999999999956</c:v>
                </c:pt>
                <c:pt idx="207">
                  <c:v>0.99999999999999956</c:v>
                </c:pt>
                <c:pt idx="208">
                  <c:v>0.99999999999999956</c:v>
                </c:pt>
                <c:pt idx="209">
                  <c:v>0.99999999999999956</c:v>
                </c:pt>
                <c:pt idx="210">
                  <c:v>0.99999999999999956</c:v>
                </c:pt>
                <c:pt idx="211">
                  <c:v>0.99999999999999956</c:v>
                </c:pt>
                <c:pt idx="212">
                  <c:v>0.99999999999999956</c:v>
                </c:pt>
                <c:pt idx="213">
                  <c:v>0.99999999999999956</c:v>
                </c:pt>
                <c:pt idx="214">
                  <c:v>0.99999999999999956</c:v>
                </c:pt>
                <c:pt idx="215">
                  <c:v>0.99999999999999956</c:v>
                </c:pt>
                <c:pt idx="216">
                  <c:v>0.99999999999999956</c:v>
                </c:pt>
                <c:pt idx="217">
                  <c:v>0.99999999999999956</c:v>
                </c:pt>
                <c:pt idx="218">
                  <c:v>0.99999999999999956</c:v>
                </c:pt>
                <c:pt idx="219">
                  <c:v>0.99999999999999956</c:v>
                </c:pt>
                <c:pt idx="220">
                  <c:v>0.99999999999999956</c:v>
                </c:pt>
                <c:pt idx="221">
                  <c:v>0.99999999999999956</c:v>
                </c:pt>
                <c:pt idx="222">
                  <c:v>0.99999999999999956</c:v>
                </c:pt>
                <c:pt idx="223">
                  <c:v>0.99999999999999956</c:v>
                </c:pt>
                <c:pt idx="224">
                  <c:v>0.99999999999999956</c:v>
                </c:pt>
                <c:pt idx="225">
                  <c:v>0.99999999999999956</c:v>
                </c:pt>
                <c:pt idx="226">
                  <c:v>0.99999999999999956</c:v>
                </c:pt>
                <c:pt idx="227">
                  <c:v>0.99999999999999956</c:v>
                </c:pt>
                <c:pt idx="228">
                  <c:v>0.99999999999999956</c:v>
                </c:pt>
                <c:pt idx="229">
                  <c:v>0.99999999999999956</c:v>
                </c:pt>
                <c:pt idx="230">
                  <c:v>0.99999999999999956</c:v>
                </c:pt>
                <c:pt idx="231">
                  <c:v>0.99999999999999956</c:v>
                </c:pt>
                <c:pt idx="232">
                  <c:v>0.99999999999999956</c:v>
                </c:pt>
                <c:pt idx="233">
                  <c:v>0.99999999999999956</c:v>
                </c:pt>
                <c:pt idx="234">
                  <c:v>0.99999999999999956</c:v>
                </c:pt>
                <c:pt idx="235">
                  <c:v>0.99999999999999956</c:v>
                </c:pt>
                <c:pt idx="236">
                  <c:v>0.99999999999999956</c:v>
                </c:pt>
                <c:pt idx="237">
                  <c:v>0.99999999999999956</c:v>
                </c:pt>
                <c:pt idx="238">
                  <c:v>0.99999999999999956</c:v>
                </c:pt>
                <c:pt idx="239">
                  <c:v>0.99999999999999956</c:v>
                </c:pt>
                <c:pt idx="240">
                  <c:v>0.99999999999999956</c:v>
                </c:pt>
                <c:pt idx="241">
                  <c:v>0.99999999999999956</c:v>
                </c:pt>
                <c:pt idx="242">
                  <c:v>0.99999999999999956</c:v>
                </c:pt>
                <c:pt idx="243">
                  <c:v>0.99999999999999956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2-00BA-4295-96E4-D40E9D0D1344}"/>
            </c:ext>
          </c:extLst>
        </c:ser>
        <c:ser>
          <c:idx val="19"/>
          <c:order val="19"/>
          <c:tx>
            <c:strRef>
              <c:f>CDF!$U$2</c:f>
              <c:strCache>
                <c:ptCount val="1"/>
                <c:pt idx="0">
                  <c:v>f=4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CDF!$U$3:$U$246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1.6260162601626018E-2</c:v>
                </c:pt>
                <c:pt idx="25">
                  <c:v>1.6260162601626018E-2</c:v>
                </c:pt>
                <c:pt idx="26">
                  <c:v>2.4390243902439025E-2</c:v>
                </c:pt>
                <c:pt idx="27">
                  <c:v>4.065040650406504E-2</c:v>
                </c:pt>
                <c:pt idx="28">
                  <c:v>4.878048780487805E-2</c:v>
                </c:pt>
                <c:pt idx="29">
                  <c:v>5.6910569105691061E-2</c:v>
                </c:pt>
                <c:pt idx="30">
                  <c:v>6.5040650406504072E-2</c:v>
                </c:pt>
                <c:pt idx="31">
                  <c:v>7.3170731707317083E-2</c:v>
                </c:pt>
                <c:pt idx="32">
                  <c:v>9.7560975609756101E-2</c:v>
                </c:pt>
                <c:pt idx="33">
                  <c:v>0.12195121951219512</c:v>
                </c:pt>
                <c:pt idx="34">
                  <c:v>0.16260162601626016</c:v>
                </c:pt>
                <c:pt idx="35">
                  <c:v>0.1951219512195122</c:v>
                </c:pt>
                <c:pt idx="36">
                  <c:v>0.23577235772357724</c:v>
                </c:pt>
                <c:pt idx="37">
                  <c:v>0.23577235772357724</c:v>
                </c:pt>
                <c:pt idx="38">
                  <c:v>0.24390243902439024</c:v>
                </c:pt>
                <c:pt idx="39">
                  <c:v>0.24390243902439024</c:v>
                </c:pt>
                <c:pt idx="40">
                  <c:v>0.24390243902439024</c:v>
                </c:pt>
                <c:pt idx="41">
                  <c:v>0.25203252032520324</c:v>
                </c:pt>
                <c:pt idx="42">
                  <c:v>0.27642276422764228</c:v>
                </c:pt>
                <c:pt idx="43">
                  <c:v>0.27642276422764228</c:v>
                </c:pt>
                <c:pt idx="44">
                  <c:v>0.29268292682926828</c:v>
                </c:pt>
                <c:pt idx="45">
                  <c:v>0.33333333333333331</c:v>
                </c:pt>
                <c:pt idx="46">
                  <c:v>0.37398373983739835</c:v>
                </c:pt>
                <c:pt idx="47">
                  <c:v>0.43902439024390244</c:v>
                </c:pt>
                <c:pt idx="48">
                  <c:v>0.46341463414634149</c:v>
                </c:pt>
                <c:pt idx="49">
                  <c:v>0.47154471544715448</c:v>
                </c:pt>
                <c:pt idx="50">
                  <c:v>0.47967479674796748</c:v>
                </c:pt>
                <c:pt idx="51">
                  <c:v>0.47967479674796748</c:v>
                </c:pt>
                <c:pt idx="52">
                  <c:v>0.48780487804878048</c:v>
                </c:pt>
                <c:pt idx="53">
                  <c:v>0.48780487804878048</c:v>
                </c:pt>
                <c:pt idx="54">
                  <c:v>0.49593495934959347</c:v>
                </c:pt>
                <c:pt idx="55">
                  <c:v>0.49593495934959347</c:v>
                </c:pt>
                <c:pt idx="56">
                  <c:v>0.49593495934959347</c:v>
                </c:pt>
                <c:pt idx="57">
                  <c:v>0.51219512195121952</c:v>
                </c:pt>
                <c:pt idx="58">
                  <c:v>0.51219512195121952</c:v>
                </c:pt>
                <c:pt idx="59">
                  <c:v>0.52845528455284552</c:v>
                </c:pt>
                <c:pt idx="60">
                  <c:v>0.53658536585365857</c:v>
                </c:pt>
                <c:pt idx="61">
                  <c:v>0.56097560975609762</c:v>
                </c:pt>
                <c:pt idx="62">
                  <c:v>0.57723577235772361</c:v>
                </c:pt>
                <c:pt idx="63">
                  <c:v>0.5934959349593496</c:v>
                </c:pt>
                <c:pt idx="64">
                  <c:v>0.5934959349593496</c:v>
                </c:pt>
                <c:pt idx="65">
                  <c:v>0.5934959349593496</c:v>
                </c:pt>
                <c:pt idx="66">
                  <c:v>0.60162601626016265</c:v>
                </c:pt>
                <c:pt idx="67">
                  <c:v>0.60162601626016265</c:v>
                </c:pt>
                <c:pt idx="68">
                  <c:v>0.60975609756097571</c:v>
                </c:pt>
                <c:pt idx="69">
                  <c:v>0.61788617886178876</c:v>
                </c:pt>
                <c:pt idx="70">
                  <c:v>0.62601626016260181</c:v>
                </c:pt>
                <c:pt idx="71">
                  <c:v>0.62601626016260181</c:v>
                </c:pt>
                <c:pt idx="72">
                  <c:v>0.62601626016260181</c:v>
                </c:pt>
                <c:pt idx="73">
                  <c:v>0.62601626016260181</c:v>
                </c:pt>
                <c:pt idx="74">
                  <c:v>0.64227642276422781</c:v>
                </c:pt>
                <c:pt idx="75">
                  <c:v>0.64227642276422781</c:v>
                </c:pt>
                <c:pt idx="76">
                  <c:v>0.64227642276422781</c:v>
                </c:pt>
                <c:pt idx="77">
                  <c:v>0.64227642276422781</c:v>
                </c:pt>
                <c:pt idx="78">
                  <c:v>0.64227642276422781</c:v>
                </c:pt>
                <c:pt idx="79">
                  <c:v>0.64227642276422781</c:v>
                </c:pt>
                <c:pt idx="80">
                  <c:v>0.64227642276422781</c:v>
                </c:pt>
                <c:pt idx="81">
                  <c:v>0.64227642276422781</c:v>
                </c:pt>
                <c:pt idx="82">
                  <c:v>0.65040650406504086</c:v>
                </c:pt>
                <c:pt idx="83">
                  <c:v>0.65040650406504086</c:v>
                </c:pt>
                <c:pt idx="84">
                  <c:v>0.65853658536585391</c:v>
                </c:pt>
                <c:pt idx="85">
                  <c:v>0.65853658536585391</c:v>
                </c:pt>
                <c:pt idx="86">
                  <c:v>0.65853658536585391</c:v>
                </c:pt>
                <c:pt idx="87">
                  <c:v>0.65853658536585391</c:v>
                </c:pt>
                <c:pt idx="88">
                  <c:v>0.65853658536585391</c:v>
                </c:pt>
                <c:pt idx="89">
                  <c:v>0.66666666666666696</c:v>
                </c:pt>
                <c:pt idx="90">
                  <c:v>0.66666666666666696</c:v>
                </c:pt>
                <c:pt idx="91">
                  <c:v>0.66666666666666696</c:v>
                </c:pt>
                <c:pt idx="92">
                  <c:v>0.66666666666666696</c:v>
                </c:pt>
                <c:pt idx="93">
                  <c:v>0.67479674796748002</c:v>
                </c:pt>
                <c:pt idx="94">
                  <c:v>0.68292682926829307</c:v>
                </c:pt>
                <c:pt idx="95">
                  <c:v>0.68292682926829307</c:v>
                </c:pt>
                <c:pt idx="96">
                  <c:v>0.68292682926829307</c:v>
                </c:pt>
                <c:pt idx="97">
                  <c:v>0.68292682926829307</c:v>
                </c:pt>
                <c:pt idx="98">
                  <c:v>0.68292682926829307</c:v>
                </c:pt>
                <c:pt idx="99">
                  <c:v>0.68292682926829307</c:v>
                </c:pt>
                <c:pt idx="100">
                  <c:v>0.68292682926829307</c:v>
                </c:pt>
                <c:pt idx="101">
                  <c:v>0.68292682926829307</c:v>
                </c:pt>
                <c:pt idx="102">
                  <c:v>0.68292682926829307</c:v>
                </c:pt>
                <c:pt idx="103">
                  <c:v>0.68292682926829307</c:v>
                </c:pt>
                <c:pt idx="104">
                  <c:v>0.68292682926829307</c:v>
                </c:pt>
                <c:pt idx="105">
                  <c:v>0.69105691056910612</c:v>
                </c:pt>
                <c:pt idx="106">
                  <c:v>0.69918699186991917</c:v>
                </c:pt>
                <c:pt idx="107">
                  <c:v>0.69918699186991917</c:v>
                </c:pt>
                <c:pt idx="108">
                  <c:v>0.70731707317073222</c:v>
                </c:pt>
                <c:pt idx="109">
                  <c:v>0.70731707317073222</c:v>
                </c:pt>
                <c:pt idx="110">
                  <c:v>0.72357723577235822</c:v>
                </c:pt>
                <c:pt idx="111">
                  <c:v>0.73983739837398421</c:v>
                </c:pt>
                <c:pt idx="112">
                  <c:v>0.73983739837398421</c:v>
                </c:pt>
                <c:pt idx="113">
                  <c:v>0.73983739837398421</c:v>
                </c:pt>
                <c:pt idx="114">
                  <c:v>0.73983739837398421</c:v>
                </c:pt>
                <c:pt idx="115">
                  <c:v>0.74796747967479726</c:v>
                </c:pt>
                <c:pt idx="116">
                  <c:v>0.74796747967479726</c:v>
                </c:pt>
                <c:pt idx="117">
                  <c:v>0.74796747967479726</c:v>
                </c:pt>
                <c:pt idx="118">
                  <c:v>0.74796747967479726</c:v>
                </c:pt>
                <c:pt idx="119">
                  <c:v>0.74796747967479726</c:v>
                </c:pt>
                <c:pt idx="120">
                  <c:v>0.74796747967479726</c:v>
                </c:pt>
                <c:pt idx="121">
                  <c:v>0.75609756097561032</c:v>
                </c:pt>
                <c:pt idx="122">
                  <c:v>0.75609756097561032</c:v>
                </c:pt>
                <c:pt idx="123">
                  <c:v>0.75609756097561032</c:v>
                </c:pt>
                <c:pt idx="124">
                  <c:v>0.77235772357723631</c:v>
                </c:pt>
                <c:pt idx="125">
                  <c:v>0.77235772357723631</c:v>
                </c:pt>
                <c:pt idx="126">
                  <c:v>0.78048780487804936</c:v>
                </c:pt>
                <c:pt idx="127">
                  <c:v>0.79674796747967536</c:v>
                </c:pt>
                <c:pt idx="128">
                  <c:v>0.81300813008130135</c:v>
                </c:pt>
                <c:pt idx="129">
                  <c:v>0.82926829268292734</c:v>
                </c:pt>
                <c:pt idx="130">
                  <c:v>0.8373983739837404</c:v>
                </c:pt>
                <c:pt idx="131">
                  <c:v>0.84552845528455345</c:v>
                </c:pt>
                <c:pt idx="132">
                  <c:v>0.84552845528455345</c:v>
                </c:pt>
                <c:pt idx="133">
                  <c:v>0.84552845528455345</c:v>
                </c:pt>
                <c:pt idx="134">
                  <c:v>0.86178861788617944</c:v>
                </c:pt>
                <c:pt idx="135">
                  <c:v>0.86178861788617944</c:v>
                </c:pt>
                <c:pt idx="136">
                  <c:v>0.86991869918699249</c:v>
                </c:pt>
                <c:pt idx="137">
                  <c:v>0.86991869918699249</c:v>
                </c:pt>
                <c:pt idx="138">
                  <c:v>0.88617886178861849</c:v>
                </c:pt>
                <c:pt idx="139">
                  <c:v>0.89430894308943154</c:v>
                </c:pt>
                <c:pt idx="140">
                  <c:v>0.90243902439024459</c:v>
                </c:pt>
                <c:pt idx="141">
                  <c:v>0.90243902439024459</c:v>
                </c:pt>
                <c:pt idx="142">
                  <c:v>0.91056910569105765</c:v>
                </c:pt>
                <c:pt idx="143">
                  <c:v>0.91056910569105765</c:v>
                </c:pt>
                <c:pt idx="144">
                  <c:v>0.9186991869918707</c:v>
                </c:pt>
                <c:pt idx="145">
                  <c:v>0.9186991869918707</c:v>
                </c:pt>
                <c:pt idx="146">
                  <c:v>0.92682926829268375</c:v>
                </c:pt>
                <c:pt idx="147">
                  <c:v>0.9349593495934968</c:v>
                </c:pt>
                <c:pt idx="148">
                  <c:v>0.9349593495934968</c:v>
                </c:pt>
                <c:pt idx="149">
                  <c:v>0.9349593495934968</c:v>
                </c:pt>
                <c:pt idx="150">
                  <c:v>0.9349593495934968</c:v>
                </c:pt>
                <c:pt idx="151">
                  <c:v>0.9349593495934968</c:v>
                </c:pt>
                <c:pt idx="152">
                  <c:v>0.94308943089430985</c:v>
                </c:pt>
                <c:pt idx="153">
                  <c:v>0.95121951219512291</c:v>
                </c:pt>
                <c:pt idx="154">
                  <c:v>0.95121951219512291</c:v>
                </c:pt>
                <c:pt idx="155">
                  <c:v>0.95121951219512291</c:v>
                </c:pt>
                <c:pt idx="156">
                  <c:v>0.95121951219512291</c:v>
                </c:pt>
                <c:pt idx="157">
                  <c:v>0.95121951219512291</c:v>
                </c:pt>
                <c:pt idx="158">
                  <c:v>0.95121951219512291</c:v>
                </c:pt>
                <c:pt idx="159">
                  <c:v>0.95121951219512291</c:v>
                </c:pt>
                <c:pt idx="160">
                  <c:v>0.95934959349593596</c:v>
                </c:pt>
                <c:pt idx="161">
                  <c:v>0.95934959349593596</c:v>
                </c:pt>
                <c:pt idx="162">
                  <c:v>0.95934959349593596</c:v>
                </c:pt>
                <c:pt idx="163">
                  <c:v>0.96747967479674901</c:v>
                </c:pt>
                <c:pt idx="164">
                  <c:v>0.96747967479674901</c:v>
                </c:pt>
                <c:pt idx="165">
                  <c:v>0.96747967479674901</c:v>
                </c:pt>
                <c:pt idx="166">
                  <c:v>0.96747967479674901</c:v>
                </c:pt>
                <c:pt idx="167">
                  <c:v>0.96747967479674901</c:v>
                </c:pt>
                <c:pt idx="168">
                  <c:v>0.96747967479674901</c:v>
                </c:pt>
                <c:pt idx="169">
                  <c:v>0.96747967479674901</c:v>
                </c:pt>
                <c:pt idx="170">
                  <c:v>0.96747967479674901</c:v>
                </c:pt>
                <c:pt idx="171">
                  <c:v>0.97560975609756206</c:v>
                </c:pt>
                <c:pt idx="172">
                  <c:v>0.98373983739837512</c:v>
                </c:pt>
                <c:pt idx="173">
                  <c:v>0.98373983739837512</c:v>
                </c:pt>
                <c:pt idx="174">
                  <c:v>0.98373983739837512</c:v>
                </c:pt>
                <c:pt idx="175">
                  <c:v>0.98373983739837512</c:v>
                </c:pt>
                <c:pt idx="176">
                  <c:v>0.99186991869918817</c:v>
                </c:pt>
                <c:pt idx="177">
                  <c:v>0.99186991869918817</c:v>
                </c:pt>
                <c:pt idx="178">
                  <c:v>0.99186991869918817</c:v>
                </c:pt>
                <c:pt idx="179">
                  <c:v>1.0000000000000011</c:v>
                </c:pt>
                <c:pt idx="180">
                  <c:v>1.0000000000000011</c:v>
                </c:pt>
                <c:pt idx="181">
                  <c:v>1.0000000000000011</c:v>
                </c:pt>
                <c:pt idx="182">
                  <c:v>1.0000000000000011</c:v>
                </c:pt>
                <c:pt idx="183">
                  <c:v>1.0000000000000011</c:v>
                </c:pt>
                <c:pt idx="184">
                  <c:v>1.0000000000000011</c:v>
                </c:pt>
                <c:pt idx="185">
                  <c:v>1.0000000000000011</c:v>
                </c:pt>
                <c:pt idx="186">
                  <c:v>1.0000000000000011</c:v>
                </c:pt>
                <c:pt idx="187">
                  <c:v>1.0000000000000011</c:v>
                </c:pt>
                <c:pt idx="188">
                  <c:v>1.0000000000000011</c:v>
                </c:pt>
                <c:pt idx="189">
                  <c:v>1.0000000000000011</c:v>
                </c:pt>
                <c:pt idx="190">
                  <c:v>1.0000000000000011</c:v>
                </c:pt>
                <c:pt idx="191">
                  <c:v>1.0000000000000011</c:v>
                </c:pt>
                <c:pt idx="192">
                  <c:v>1.0000000000000011</c:v>
                </c:pt>
                <c:pt idx="193">
                  <c:v>1.0000000000000011</c:v>
                </c:pt>
                <c:pt idx="194">
                  <c:v>1.0000000000000011</c:v>
                </c:pt>
                <c:pt idx="195">
                  <c:v>1.0000000000000011</c:v>
                </c:pt>
                <c:pt idx="196">
                  <c:v>1.0000000000000011</c:v>
                </c:pt>
                <c:pt idx="197">
                  <c:v>1.0000000000000011</c:v>
                </c:pt>
                <c:pt idx="198">
                  <c:v>1.0000000000000011</c:v>
                </c:pt>
                <c:pt idx="199">
                  <c:v>1.0000000000000011</c:v>
                </c:pt>
                <c:pt idx="200">
                  <c:v>1.0000000000000011</c:v>
                </c:pt>
                <c:pt idx="201">
                  <c:v>1.0000000000000011</c:v>
                </c:pt>
                <c:pt idx="202">
                  <c:v>1.0000000000000011</c:v>
                </c:pt>
                <c:pt idx="203">
                  <c:v>1.0000000000000011</c:v>
                </c:pt>
                <c:pt idx="204">
                  <c:v>1.0000000000000011</c:v>
                </c:pt>
                <c:pt idx="205">
                  <c:v>1.0000000000000011</c:v>
                </c:pt>
                <c:pt idx="206">
                  <c:v>1.0000000000000011</c:v>
                </c:pt>
                <c:pt idx="207">
                  <c:v>1.0000000000000011</c:v>
                </c:pt>
                <c:pt idx="208">
                  <c:v>1.0000000000000011</c:v>
                </c:pt>
                <c:pt idx="209">
                  <c:v>1.0000000000000011</c:v>
                </c:pt>
                <c:pt idx="210">
                  <c:v>1.0000000000000011</c:v>
                </c:pt>
                <c:pt idx="211">
                  <c:v>1.0000000000000011</c:v>
                </c:pt>
                <c:pt idx="212">
                  <c:v>1.0000000000000011</c:v>
                </c:pt>
                <c:pt idx="213">
                  <c:v>1.0000000000000011</c:v>
                </c:pt>
                <c:pt idx="214">
                  <c:v>1.0000000000000011</c:v>
                </c:pt>
                <c:pt idx="215">
                  <c:v>1.0000000000000011</c:v>
                </c:pt>
                <c:pt idx="216">
                  <c:v>1.0000000000000011</c:v>
                </c:pt>
                <c:pt idx="217">
                  <c:v>1.0000000000000011</c:v>
                </c:pt>
                <c:pt idx="218">
                  <c:v>1.0000000000000011</c:v>
                </c:pt>
                <c:pt idx="219">
                  <c:v>1.0000000000000011</c:v>
                </c:pt>
                <c:pt idx="220">
                  <c:v>1.0000000000000011</c:v>
                </c:pt>
                <c:pt idx="221">
                  <c:v>1.0000000000000011</c:v>
                </c:pt>
                <c:pt idx="222">
                  <c:v>1.0000000000000011</c:v>
                </c:pt>
                <c:pt idx="223">
                  <c:v>1.0000000000000011</c:v>
                </c:pt>
                <c:pt idx="224">
                  <c:v>1.0000000000000011</c:v>
                </c:pt>
                <c:pt idx="225">
                  <c:v>1.0000000000000011</c:v>
                </c:pt>
                <c:pt idx="226">
                  <c:v>1.0000000000000011</c:v>
                </c:pt>
                <c:pt idx="227">
                  <c:v>1.0000000000000011</c:v>
                </c:pt>
                <c:pt idx="228">
                  <c:v>1.0000000000000011</c:v>
                </c:pt>
                <c:pt idx="229">
                  <c:v>1.0000000000000011</c:v>
                </c:pt>
                <c:pt idx="230">
                  <c:v>1.0000000000000011</c:v>
                </c:pt>
                <c:pt idx="231">
                  <c:v>1.0000000000000011</c:v>
                </c:pt>
                <c:pt idx="232">
                  <c:v>1.0000000000000011</c:v>
                </c:pt>
                <c:pt idx="233">
                  <c:v>1.0000000000000011</c:v>
                </c:pt>
                <c:pt idx="234">
                  <c:v>1.0000000000000011</c:v>
                </c:pt>
                <c:pt idx="235">
                  <c:v>1.0000000000000011</c:v>
                </c:pt>
                <c:pt idx="236">
                  <c:v>1.0000000000000011</c:v>
                </c:pt>
                <c:pt idx="237">
                  <c:v>1.0000000000000011</c:v>
                </c:pt>
                <c:pt idx="238">
                  <c:v>1.0000000000000011</c:v>
                </c:pt>
                <c:pt idx="239">
                  <c:v>1.0000000000000011</c:v>
                </c:pt>
                <c:pt idx="240">
                  <c:v>1.0000000000000011</c:v>
                </c:pt>
                <c:pt idx="241">
                  <c:v>1.0000000000000011</c:v>
                </c:pt>
                <c:pt idx="242">
                  <c:v>1.0000000000000011</c:v>
                </c:pt>
                <c:pt idx="243">
                  <c:v>1.0000000000000011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3-00BA-4295-96E4-D40E9D0D1344}"/>
            </c:ext>
          </c:extLst>
        </c:ser>
        <c:ser>
          <c:idx val="20"/>
          <c:order val="20"/>
          <c:tx>
            <c:strRef>
              <c:f>CDF!$V$2</c:f>
              <c:strCache>
                <c:ptCount val="1"/>
                <c:pt idx="0">
                  <c:v>f=5</c:v>
                </c:pt>
              </c:strCache>
            </c:strRef>
          </c:tx>
          <c:spPr>
            <a:ln w="1905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CDF!$V$3:$V$246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3.0303030303030304E-2</c:v>
                </c:pt>
                <c:pt idx="52">
                  <c:v>3.0303030303030304E-2</c:v>
                </c:pt>
                <c:pt idx="53">
                  <c:v>6.0606060606060608E-2</c:v>
                </c:pt>
                <c:pt idx="54">
                  <c:v>0.12121212121212122</c:v>
                </c:pt>
                <c:pt idx="55">
                  <c:v>0.12121212121212122</c:v>
                </c:pt>
                <c:pt idx="56">
                  <c:v>0.12121212121212122</c:v>
                </c:pt>
                <c:pt idx="57">
                  <c:v>0.15151515151515152</c:v>
                </c:pt>
                <c:pt idx="58">
                  <c:v>0.18181818181818182</c:v>
                </c:pt>
                <c:pt idx="59">
                  <c:v>0.18181818181818182</c:v>
                </c:pt>
                <c:pt idx="60">
                  <c:v>0.18181818181818182</c:v>
                </c:pt>
                <c:pt idx="61">
                  <c:v>0.18181818181818182</c:v>
                </c:pt>
                <c:pt idx="62">
                  <c:v>0.18181818181818182</c:v>
                </c:pt>
                <c:pt idx="63">
                  <c:v>0.18181818181818182</c:v>
                </c:pt>
                <c:pt idx="64">
                  <c:v>0.18181818181818182</c:v>
                </c:pt>
                <c:pt idx="65">
                  <c:v>0.21212121212121213</c:v>
                </c:pt>
                <c:pt idx="66">
                  <c:v>0.21212121212121213</c:v>
                </c:pt>
                <c:pt idx="67">
                  <c:v>0.30303030303030304</c:v>
                </c:pt>
                <c:pt idx="68">
                  <c:v>0.36363636363636365</c:v>
                </c:pt>
                <c:pt idx="69">
                  <c:v>0.48484848484848486</c:v>
                </c:pt>
                <c:pt idx="70">
                  <c:v>0.54545454545454541</c:v>
                </c:pt>
                <c:pt idx="71">
                  <c:v>0.60606060606060597</c:v>
                </c:pt>
                <c:pt idx="72">
                  <c:v>0.63636363636363624</c:v>
                </c:pt>
                <c:pt idx="73">
                  <c:v>0.69696969696969679</c:v>
                </c:pt>
                <c:pt idx="74">
                  <c:v>0.69696969696969679</c:v>
                </c:pt>
                <c:pt idx="75">
                  <c:v>0.69696969696969679</c:v>
                </c:pt>
                <c:pt idx="76">
                  <c:v>0.69696969696969679</c:v>
                </c:pt>
                <c:pt idx="77">
                  <c:v>0.69696969696969679</c:v>
                </c:pt>
                <c:pt idx="78">
                  <c:v>0.69696969696969679</c:v>
                </c:pt>
                <c:pt idx="79">
                  <c:v>0.69696969696969679</c:v>
                </c:pt>
                <c:pt idx="80">
                  <c:v>0.69696969696969679</c:v>
                </c:pt>
                <c:pt idx="81">
                  <c:v>0.69696969696969679</c:v>
                </c:pt>
                <c:pt idx="82">
                  <c:v>0.69696969696969679</c:v>
                </c:pt>
                <c:pt idx="83">
                  <c:v>0.69696969696969679</c:v>
                </c:pt>
                <c:pt idx="84">
                  <c:v>0.69696969696969679</c:v>
                </c:pt>
                <c:pt idx="85">
                  <c:v>0.69696969696969679</c:v>
                </c:pt>
                <c:pt idx="86">
                  <c:v>0.72727272727272707</c:v>
                </c:pt>
                <c:pt idx="87">
                  <c:v>0.72727272727272707</c:v>
                </c:pt>
                <c:pt idx="88">
                  <c:v>0.72727272727272707</c:v>
                </c:pt>
                <c:pt idx="89">
                  <c:v>0.72727272727272707</c:v>
                </c:pt>
                <c:pt idx="90">
                  <c:v>0.78787878787878762</c:v>
                </c:pt>
                <c:pt idx="91">
                  <c:v>0.84848484848484818</c:v>
                </c:pt>
                <c:pt idx="92">
                  <c:v>0.84848484848484818</c:v>
                </c:pt>
                <c:pt idx="93">
                  <c:v>0.84848484848484818</c:v>
                </c:pt>
                <c:pt idx="94">
                  <c:v>0.84848484848484818</c:v>
                </c:pt>
                <c:pt idx="95">
                  <c:v>0.84848484848484818</c:v>
                </c:pt>
                <c:pt idx="96">
                  <c:v>0.84848484848484818</c:v>
                </c:pt>
                <c:pt idx="97">
                  <c:v>0.84848484848484818</c:v>
                </c:pt>
                <c:pt idx="98">
                  <c:v>0.84848484848484818</c:v>
                </c:pt>
                <c:pt idx="99">
                  <c:v>0.84848484848484818</c:v>
                </c:pt>
                <c:pt idx="100">
                  <c:v>0.84848484848484818</c:v>
                </c:pt>
                <c:pt idx="101">
                  <c:v>0.84848484848484818</c:v>
                </c:pt>
                <c:pt idx="102">
                  <c:v>0.84848484848484818</c:v>
                </c:pt>
                <c:pt idx="103">
                  <c:v>0.84848484848484818</c:v>
                </c:pt>
                <c:pt idx="104">
                  <c:v>0.84848484848484818</c:v>
                </c:pt>
                <c:pt idx="105">
                  <c:v>0.84848484848484818</c:v>
                </c:pt>
                <c:pt idx="106">
                  <c:v>0.84848484848484818</c:v>
                </c:pt>
                <c:pt idx="107">
                  <c:v>0.84848484848484818</c:v>
                </c:pt>
                <c:pt idx="108">
                  <c:v>0.84848484848484818</c:v>
                </c:pt>
                <c:pt idx="109">
                  <c:v>0.84848484848484818</c:v>
                </c:pt>
                <c:pt idx="110">
                  <c:v>0.87878787878787845</c:v>
                </c:pt>
                <c:pt idx="111">
                  <c:v>0.87878787878787845</c:v>
                </c:pt>
                <c:pt idx="112">
                  <c:v>0.87878787878787845</c:v>
                </c:pt>
                <c:pt idx="113">
                  <c:v>0.87878787878787845</c:v>
                </c:pt>
                <c:pt idx="114">
                  <c:v>0.87878787878787845</c:v>
                </c:pt>
                <c:pt idx="115">
                  <c:v>0.87878787878787845</c:v>
                </c:pt>
                <c:pt idx="116">
                  <c:v>0.87878787878787845</c:v>
                </c:pt>
                <c:pt idx="117">
                  <c:v>0.87878787878787845</c:v>
                </c:pt>
                <c:pt idx="118">
                  <c:v>0.87878787878787845</c:v>
                </c:pt>
                <c:pt idx="119">
                  <c:v>0.87878787878787845</c:v>
                </c:pt>
                <c:pt idx="120">
                  <c:v>0.87878787878787845</c:v>
                </c:pt>
                <c:pt idx="121">
                  <c:v>0.87878787878787845</c:v>
                </c:pt>
                <c:pt idx="122">
                  <c:v>0.87878787878787845</c:v>
                </c:pt>
                <c:pt idx="123">
                  <c:v>0.87878787878787845</c:v>
                </c:pt>
                <c:pt idx="124">
                  <c:v>0.87878787878787845</c:v>
                </c:pt>
                <c:pt idx="125">
                  <c:v>0.87878787878787845</c:v>
                </c:pt>
                <c:pt idx="126">
                  <c:v>0.87878787878787845</c:v>
                </c:pt>
                <c:pt idx="127">
                  <c:v>0.87878787878787845</c:v>
                </c:pt>
                <c:pt idx="128">
                  <c:v>0.87878787878787845</c:v>
                </c:pt>
                <c:pt idx="129">
                  <c:v>0.87878787878787845</c:v>
                </c:pt>
                <c:pt idx="130">
                  <c:v>0.87878787878787845</c:v>
                </c:pt>
                <c:pt idx="131">
                  <c:v>0.87878787878787845</c:v>
                </c:pt>
                <c:pt idx="132">
                  <c:v>0.87878787878787845</c:v>
                </c:pt>
                <c:pt idx="133">
                  <c:v>0.87878787878787845</c:v>
                </c:pt>
                <c:pt idx="134">
                  <c:v>0.87878787878787845</c:v>
                </c:pt>
                <c:pt idx="135">
                  <c:v>0.87878787878787845</c:v>
                </c:pt>
                <c:pt idx="136">
                  <c:v>0.87878787878787845</c:v>
                </c:pt>
                <c:pt idx="137">
                  <c:v>0.87878787878787845</c:v>
                </c:pt>
                <c:pt idx="138">
                  <c:v>0.87878787878787845</c:v>
                </c:pt>
                <c:pt idx="139">
                  <c:v>0.87878787878787845</c:v>
                </c:pt>
                <c:pt idx="140">
                  <c:v>0.87878787878787845</c:v>
                </c:pt>
                <c:pt idx="141">
                  <c:v>0.87878787878787845</c:v>
                </c:pt>
                <c:pt idx="142">
                  <c:v>0.87878787878787845</c:v>
                </c:pt>
                <c:pt idx="143">
                  <c:v>0.87878787878787845</c:v>
                </c:pt>
                <c:pt idx="144">
                  <c:v>0.87878787878787845</c:v>
                </c:pt>
                <c:pt idx="145">
                  <c:v>0.87878787878787845</c:v>
                </c:pt>
                <c:pt idx="146">
                  <c:v>0.87878787878787845</c:v>
                </c:pt>
                <c:pt idx="147">
                  <c:v>0.87878787878787845</c:v>
                </c:pt>
                <c:pt idx="148">
                  <c:v>0.90909090909090873</c:v>
                </c:pt>
                <c:pt idx="149">
                  <c:v>0.90909090909090873</c:v>
                </c:pt>
                <c:pt idx="150">
                  <c:v>0.90909090909090873</c:v>
                </c:pt>
                <c:pt idx="151">
                  <c:v>0.90909090909090873</c:v>
                </c:pt>
                <c:pt idx="152">
                  <c:v>0.90909090909090873</c:v>
                </c:pt>
                <c:pt idx="153">
                  <c:v>0.90909090909090873</c:v>
                </c:pt>
                <c:pt idx="154">
                  <c:v>0.90909090909090873</c:v>
                </c:pt>
                <c:pt idx="155">
                  <c:v>0.90909090909090873</c:v>
                </c:pt>
                <c:pt idx="156">
                  <c:v>0.90909090909090873</c:v>
                </c:pt>
                <c:pt idx="157">
                  <c:v>0.90909090909090873</c:v>
                </c:pt>
                <c:pt idx="158">
                  <c:v>0.90909090909090873</c:v>
                </c:pt>
                <c:pt idx="159">
                  <c:v>0.90909090909090873</c:v>
                </c:pt>
                <c:pt idx="160">
                  <c:v>0.90909090909090873</c:v>
                </c:pt>
                <c:pt idx="161">
                  <c:v>0.90909090909090873</c:v>
                </c:pt>
                <c:pt idx="162">
                  <c:v>0.90909090909090873</c:v>
                </c:pt>
                <c:pt idx="163">
                  <c:v>0.90909090909090873</c:v>
                </c:pt>
                <c:pt idx="164">
                  <c:v>0.90909090909090873</c:v>
                </c:pt>
                <c:pt idx="165">
                  <c:v>0.90909090909090873</c:v>
                </c:pt>
                <c:pt idx="166">
                  <c:v>0.90909090909090873</c:v>
                </c:pt>
                <c:pt idx="167">
                  <c:v>0.90909090909090873</c:v>
                </c:pt>
                <c:pt idx="168">
                  <c:v>0.90909090909090873</c:v>
                </c:pt>
                <c:pt idx="169">
                  <c:v>0.90909090909090873</c:v>
                </c:pt>
                <c:pt idx="170">
                  <c:v>0.90909090909090873</c:v>
                </c:pt>
                <c:pt idx="171">
                  <c:v>0.90909090909090873</c:v>
                </c:pt>
                <c:pt idx="172">
                  <c:v>0.90909090909090873</c:v>
                </c:pt>
                <c:pt idx="173">
                  <c:v>0.90909090909090873</c:v>
                </c:pt>
                <c:pt idx="174">
                  <c:v>0.90909090909090873</c:v>
                </c:pt>
                <c:pt idx="175">
                  <c:v>0.90909090909090873</c:v>
                </c:pt>
                <c:pt idx="176">
                  <c:v>0.90909090909090873</c:v>
                </c:pt>
                <c:pt idx="177">
                  <c:v>0.90909090909090873</c:v>
                </c:pt>
                <c:pt idx="178">
                  <c:v>0.90909090909090873</c:v>
                </c:pt>
                <c:pt idx="179">
                  <c:v>0.90909090909090873</c:v>
                </c:pt>
                <c:pt idx="180">
                  <c:v>0.90909090909090873</c:v>
                </c:pt>
                <c:pt idx="181">
                  <c:v>0.90909090909090873</c:v>
                </c:pt>
                <c:pt idx="182">
                  <c:v>0.90909090909090873</c:v>
                </c:pt>
                <c:pt idx="183">
                  <c:v>0.90909090909090873</c:v>
                </c:pt>
                <c:pt idx="184">
                  <c:v>0.90909090909090873</c:v>
                </c:pt>
                <c:pt idx="185">
                  <c:v>0.90909090909090873</c:v>
                </c:pt>
                <c:pt idx="186">
                  <c:v>0.90909090909090873</c:v>
                </c:pt>
                <c:pt idx="187">
                  <c:v>0.96969696969696928</c:v>
                </c:pt>
                <c:pt idx="188">
                  <c:v>0.96969696969696928</c:v>
                </c:pt>
                <c:pt idx="189">
                  <c:v>0.96969696969696928</c:v>
                </c:pt>
                <c:pt idx="190">
                  <c:v>0.96969696969696928</c:v>
                </c:pt>
                <c:pt idx="191">
                  <c:v>0.96969696969696928</c:v>
                </c:pt>
                <c:pt idx="192">
                  <c:v>0.96969696969696928</c:v>
                </c:pt>
                <c:pt idx="193">
                  <c:v>0.96969696969696928</c:v>
                </c:pt>
                <c:pt idx="194">
                  <c:v>0.96969696969696928</c:v>
                </c:pt>
                <c:pt idx="195">
                  <c:v>0.96969696969696928</c:v>
                </c:pt>
                <c:pt idx="196">
                  <c:v>0.96969696969696928</c:v>
                </c:pt>
                <c:pt idx="197">
                  <c:v>0.96969696969696928</c:v>
                </c:pt>
                <c:pt idx="198">
                  <c:v>0.96969696969696928</c:v>
                </c:pt>
                <c:pt idx="199">
                  <c:v>0.96969696969696928</c:v>
                </c:pt>
                <c:pt idx="200">
                  <c:v>0.96969696969696928</c:v>
                </c:pt>
                <c:pt idx="201">
                  <c:v>0.96969696969696928</c:v>
                </c:pt>
                <c:pt idx="202">
                  <c:v>0.96969696969696928</c:v>
                </c:pt>
                <c:pt idx="203">
                  <c:v>0.96969696969696928</c:v>
                </c:pt>
                <c:pt idx="204">
                  <c:v>0.99999999999999956</c:v>
                </c:pt>
                <c:pt idx="205">
                  <c:v>0.99999999999999956</c:v>
                </c:pt>
                <c:pt idx="206">
                  <c:v>0.99999999999999956</c:v>
                </c:pt>
                <c:pt idx="207">
                  <c:v>0.99999999999999956</c:v>
                </c:pt>
                <c:pt idx="208">
                  <c:v>0.99999999999999956</c:v>
                </c:pt>
                <c:pt idx="209">
                  <c:v>0.99999999999999956</c:v>
                </c:pt>
                <c:pt idx="210">
                  <c:v>0.99999999999999956</c:v>
                </c:pt>
                <c:pt idx="211">
                  <c:v>0.99999999999999956</c:v>
                </c:pt>
                <c:pt idx="212">
                  <c:v>0.99999999999999956</c:v>
                </c:pt>
                <c:pt idx="213">
                  <c:v>0.99999999999999956</c:v>
                </c:pt>
                <c:pt idx="214">
                  <c:v>0.99999999999999956</c:v>
                </c:pt>
                <c:pt idx="215">
                  <c:v>0.99999999999999956</c:v>
                </c:pt>
                <c:pt idx="216">
                  <c:v>0.99999999999999956</c:v>
                </c:pt>
                <c:pt idx="217">
                  <c:v>0.99999999999999956</c:v>
                </c:pt>
                <c:pt idx="218">
                  <c:v>0.99999999999999956</c:v>
                </c:pt>
                <c:pt idx="219">
                  <c:v>0.99999999999999956</c:v>
                </c:pt>
                <c:pt idx="220">
                  <c:v>0.99999999999999956</c:v>
                </c:pt>
                <c:pt idx="221">
                  <c:v>0.99999999999999956</c:v>
                </c:pt>
                <c:pt idx="222">
                  <c:v>0.99999999999999956</c:v>
                </c:pt>
                <c:pt idx="223">
                  <c:v>0.99999999999999956</c:v>
                </c:pt>
                <c:pt idx="224">
                  <c:v>0.99999999999999956</c:v>
                </c:pt>
                <c:pt idx="225">
                  <c:v>0.99999999999999956</c:v>
                </c:pt>
                <c:pt idx="226">
                  <c:v>0.99999999999999956</c:v>
                </c:pt>
                <c:pt idx="227">
                  <c:v>0.99999999999999956</c:v>
                </c:pt>
                <c:pt idx="228">
                  <c:v>0.99999999999999956</c:v>
                </c:pt>
                <c:pt idx="229">
                  <c:v>0.99999999999999956</c:v>
                </c:pt>
                <c:pt idx="230">
                  <c:v>0.99999999999999956</c:v>
                </c:pt>
                <c:pt idx="231">
                  <c:v>0.99999999999999956</c:v>
                </c:pt>
                <c:pt idx="232">
                  <c:v>0.99999999999999956</c:v>
                </c:pt>
                <c:pt idx="233">
                  <c:v>0.99999999999999956</c:v>
                </c:pt>
                <c:pt idx="234">
                  <c:v>0.99999999999999956</c:v>
                </c:pt>
                <c:pt idx="235">
                  <c:v>0.99999999999999956</c:v>
                </c:pt>
                <c:pt idx="236">
                  <c:v>0.99999999999999956</c:v>
                </c:pt>
                <c:pt idx="237">
                  <c:v>0.99999999999999956</c:v>
                </c:pt>
                <c:pt idx="238">
                  <c:v>0.99999999999999956</c:v>
                </c:pt>
                <c:pt idx="239">
                  <c:v>0.99999999999999956</c:v>
                </c:pt>
                <c:pt idx="240">
                  <c:v>0.99999999999999956</c:v>
                </c:pt>
                <c:pt idx="241">
                  <c:v>0.99999999999999956</c:v>
                </c:pt>
                <c:pt idx="242">
                  <c:v>0.99999999999999956</c:v>
                </c:pt>
                <c:pt idx="243">
                  <c:v>0.99999999999999956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4-00BA-4295-96E4-D40E9D0D1344}"/>
            </c:ext>
          </c:extLst>
        </c:ser>
        <c:ser>
          <c:idx val="21"/>
          <c:order val="21"/>
          <c:tx>
            <c:strRef>
              <c:f>CDF!$W$2</c:f>
              <c:strCache>
                <c:ptCount val="1"/>
                <c:pt idx="0">
                  <c:v>f=6</c:v>
                </c:pt>
              </c:strCache>
            </c:strRef>
          </c:tx>
          <c:spPr>
            <a:ln w="1905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CDF!$W$3:$W$246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5.8823529411764705E-2</c:v>
                </c:pt>
                <c:pt idx="69">
                  <c:v>5.8823529411764705E-2</c:v>
                </c:pt>
                <c:pt idx="70">
                  <c:v>5.8823529411764705E-2</c:v>
                </c:pt>
                <c:pt idx="71">
                  <c:v>5.8823529411764705E-2</c:v>
                </c:pt>
                <c:pt idx="72">
                  <c:v>5.8823529411764705E-2</c:v>
                </c:pt>
                <c:pt idx="73">
                  <c:v>5.8823529411764705E-2</c:v>
                </c:pt>
                <c:pt idx="74">
                  <c:v>5.8823529411764705E-2</c:v>
                </c:pt>
                <c:pt idx="75">
                  <c:v>5.8823529411764705E-2</c:v>
                </c:pt>
                <c:pt idx="76">
                  <c:v>5.8823529411764705E-2</c:v>
                </c:pt>
                <c:pt idx="77">
                  <c:v>5.8823529411764705E-2</c:v>
                </c:pt>
                <c:pt idx="78">
                  <c:v>5.8823529411764705E-2</c:v>
                </c:pt>
                <c:pt idx="79">
                  <c:v>5.8823529411764705E-2</c:v>
                </c:pt>
                <c:pt idx="80">
                  <c:v>5.8823529411764705E-2</c:v>
                </c:pt>
                <c:pt idx="81">
                  <c:v>5.8823529411764705E-2</c:v>
                </c:pt>
                <c:pt idx="82">
                  <c:v>5.8823529411764705E-2</c:v>
                </c:pt>
                <c:pt idx="83">
                  <c:v>5.8823529411764705E-2</c:v>
                </c:pt>
                <c:pt idx="84">
                  <c:v>5.8823529411764705E-2</c:v>
                </c:pt>
                <c:pt idx="85">
                  <c:v>5.8823529411764705E-2</c:v>
                </c:pt>
                <c:pt idx="86">
                  <c:v>5.8823529411764705E-2</c:v>
                </c:pt>
                <c:pt idx="87">
                  <c:v>5.8823529411764705E-2</c:v>
                </c:pt>
                <c:pt idx="88">
                  <c:v>5.8823529411764705E-2</c:v>
                </c:pt>
                <c:pt idx="89">
                  <c:v>5.8823529411764705E-2</c:v>
                </c:pt>
                <c:pt idx="90">
                  <c:v>5.8823529411764705E-2</c:v>
                </c:pt>
                <c:pt idx="91">
                  <c:v>5.8823529411764705E-2</c:v>
                </c:pt>
                <c:pt idx="92">
                  <c:v>5.8823529411764705E-2</c:v>
                </c:pt>
                <c:pt idx="93">
                  <c:v>5.8823529411764705E-2</c:v>
                </c:pt>
                <c:pt idx="94">
                  <c:v>5.8823529411764705E-2</c:v>
                </c:pt>
                <c:pt idx="95">
                  <c:v>5.8823529411764705E-2</c:v>
                </c:pt>
                <c:pt idx="96">
                  <c:v>5.8823529411764705E-2</c:v>
                </c:pt>
                <c:pt idx="97">
                  <c:v>5.8823529411764705E-2</c:v>
                </c:pt>
                <c:pt idx="98">
                  <c:v>5.8823529411764705E-2</c:v>
                </c:pt>
                <c:pt idx="99">
                  <c:v>5.8823529411764705E-2</c:v>
                </c:pt>
                <c:pt idx="100">
                  <c:v>5.8823529411764705E-2</c:v>
                </c:pt>
                <c:pt idx="101">
                  <c:v>5.8823529411764705E-2</c:v>
                </c:pt>
                <c:pt idx="102">
                  <c:v>5.8823529411764705E-2</c:v>
                </c:pt>
                <c:pt idx="103">
                  <c:v>5.8823529411764705E-2</c:v>
                </c:pt>
                <c:pt idx="104">
                  <c:v>5.8823529411764705E-2</c:v>
                </c:pt>
                <c:pt idx="105">
                  <c:v>5.8823529411764705E-2</c:v>
                </c:pt>
                <c:pt idx="106">
                  <c:v>5.8823529411764705E-2</c:v>
                </c:pt>
                <c:pt idx="107">
                  <c:v>5.8823529411764705E-2</c:v>
                </c:pt>
                <c:pt idx="108">
                  <c:v>0.11764705882352941</c:v>
                </c:pt>
                <c:pt idx="109">
                  <c:v>0.11764705882352941</c:v>
                </c:pt>
                <c:pt idx="110">
                  <c:v>0.11764705882352941</c:v>
                </c:pt>
                <c:pt idx="111">
                  <c:v>0.11764705882352941</c:v>
                </c:pt>
                <c:pt idx="112">
                  <c:v>0.1764705882352941</c:v>
                </c:pt>
                <c:pt idx="113">
                  <c:v>0.1764705882352941</c:v>
                </c:pt>
                <c:pt idx="114">
                  <c:v>0.1764705882352941</c:v>
                </c:pt>
                <c:pt idx="115">
                  <c:v>0.1764705882352941</c:v>
                </c:pt>
                <c:pt idx="116">
                  <c:v>0.1764705882352941</c:v>
                </c:pt>
                <c:pt idx="117">
                  <c:v>0.1764705882352941</c:v>
                </c:pt>
                <c:pt idx="118">
                  <c:v>0.1764705882352941</c:v>
                </c:pt>
                <c:pt idx="119">
                  <c:v>0.1764705882352941</c:v>
                </c:pt>
                <c:pt idx="120">
                  <c:v>0.23529411764705882</c:v>
                </c:pt>
                <c:pt idx="121">
                  <c:v>0.29411764705882354</c:v>
                </c:pt>
                <c:pt idx="122">
                  <c:v>0.29411764705882354</c:v>
                </c:pt>
                <c:pt idx="123">
                  <c:v>0.29411764705882354</c:v>
                </c:pt>
                <c:pt idx="124">
                  <c:v>0.35294117647058826</c:v>
                </c:pt>
                <c:pt idx="125">
                  <c:v>0.41176470588235298</c:v>
                </c:pt>
                <c:pt idx="126">
                  <c:v>0.41176470588235298</c:v>
                </c:pt>
                <c:pt idx="127">
                  <c:v>0.4705882352941177</c:v>
                </c:pt>
                <c:pt idx="128">
                  <c:v>0.52941176470588236</c:v>
                </c:pt>
                <c:pt idx="129">
                  <c:v>0.52941176470588236</c:v>
                </c:pt>
                <c:pt idx="130">
                  <c:v>0.52941176470588236</c:v>
                </c:pt>
                <c:pt idx="131">
                  <c:v>0.52941176470588236</c:v>
                </c:pt>
                <c:pt idx="132">
                  <c:v>0.52941176470588236</c:v>
                </c:pt>
                <c:pt idx="133">
                  <c:v>0.52941176470588236</c:v>
                </c:pt>
                <c:pt idx="134">
                  <c:v>0.52941176470588236</c:v>
                </c:pt>
                <c:pt idx="135">
                  <c:v>0.52941176470588236</c:v>
                </c:pt>
                <c:pt idx="136">
                  <c:v>0.52941176470588236</c:v>
                </c:pt>
                <c:pt idx="137">
                  <c:v>0.52941176470588236</c:v>
                </c:pt>
                <c:pt idx="138">
                  <c:v>0.52941176470588236</c:v>
                </c:pt>
                <c:pt idx="139">
                  <c:v>0.52941176470588236</c:v>
                </c:pt>
                <c:pt idx="140">
                  <c:v>0.58823529411764708</c:v>
                </c:pt>
                <c:pt idx="141">
                  <c:v>0.58823529411764708</c:v>
                </c:pt>
                <c:pt idx="142">
                  <c:v>0.58823529411764708</c:v>
                </c:pt>
                <c:pt idx="143">
                  <c:v>0.58823529411764708</c:v>
                </c:pt>
                <c:pt idx="144">
                  <c:v>0.58823529411764708</c:v>
                </c:pt>
                <c:pt idx="145">
                  <c:v>0.6470588235294118</c:v>
                </c:pt>
                <c:pt idx="146">
                  <c:v>0.6470588235294118</c:v>
                </c:pt>
                <c:pt idx="147">
                  <c:v>0.6470588235294118</c:v>
                </c:pt>
                <c:pt idx="148">
                  <c:v>0.6470588235294118</c:v>
                </c:pt>
                <c:pt idx="149">
                  <c:v>0.70588235294117652</c:v>
                </c:pt>
                <c:pt idx="150">
                  <c:v>0.70588235294117652</c:v>
                </c:pt>
                <c:pt idx="151">
                  <c:v>0.70588235294117652</c:v>
                </c:pt>
                <c:pt idx="152">
                  <c:v>0.70588235294117652</c:v>
                </c:pt>
                <c:pt idx="153">
                  <c:v>0.70588235294117652</c:v>
                </c:pt>
                <c:pt idx="154">
                  <c:v>0.70588235294117652</c:v>
                </c:pt>
                <c:pt idx="155">
                  <c:v>0.70588235294117652</c:v>
                </c:pt>
                <c:pt idx="156">
                  <c:v>0.70588235294117652</c:v>
                </c:pt>
                <c:pt idx="157">
                  <c:v>0.70588235294117652</c:v>
                </c:pt>
                <c:pt idx="158">
                  <c:v>0.70588235294117652</c:v>
                </c:pt>
                <c:pt idx="159">
                  <c:v>0.70588235294117652</c:v>
                </c:pt>
                <c:pt idx="160">
                  <c:v>0.70588235294117652</c:v>
                </c:pt>
                <c:pt idx="161">
                  <c:v>0.70588235294117652</c:v>
                </c:pt>
                <c:pt idx="162">
                  <c:v>0.70588235294117652</c:v>
                </c:pt>
                <c:pt idx="163">
                  <c:v>0.70588235294117652</c:v>
                </c:pt>
                <c:pt idx="164">
                  <c:v>0.70588235294117652</c:v>
                </c:pt>
                <c:pt idx="165">
                  <c:v>0.70588235294117652</c:v>
                </c:pt>
                <c:pt idx="166">
                  <c:v>0.76470588235294124</c:v>
                </c:pt>
                <c:pt idx="167">
                  <c:v>0.76470588235294124</c:v>
                </c:pt>
                <c:pt idx="168">
                  <c:v>0.76470588235294124</c:v>
                </c:pt>
                <c:pt idx="169">
                  <c:v>0.76470588235294124</c:v>
                </c:pt>
                <c:pt idx="170">
                  <c:v>0.76470588235294124</c:v>
                </c:pt>
                <c:pt idx="171">
                  <c:v>0.76470588235294124</c:v>
                </c:pt>
                <c:pt idx="172">
                  <c:v>0.76470588235294124</c:v>
                </c:pt>
                <c:pt idx="173">
                  <c:v>0.76470588235294124</c:v>
                </c:pt>
                <c:pt idx="174">
                  <c:v>0.76470588235294124</c:v>
                </c:pt>
                <c:pt idx="175">
                  <c:v>0.76470588235294124</c:v>
                </c:pt>
                <c:pt idx="176">
                  <c:v>0.76470588235294124</c:v>
                </c:pt>
                <c:pt idx="177">
                  <c:v>0.76470588235294124</c:v>
                </c:pt>
                <c:pt idx="178">
                  <c:v>0.76470588235294124</c:v>
                </c:pt>
                <c:pt idx="179">
                  <c:v>0.76470588235294124</c:v>
                </c:pt>
                <c:pt idx="180">
                  <c:v>0.76470588235294124</c:v>
                </c:pt>
                <c:pt idx="181">
                  <c:v>0.76470588235294124</c:v>
                </c:pt>
                <c:pt idx="182">
                  <c:v>0.76470588235294124</c:v>
                </c:pt>
                <c:pt idx="183">
                  <c:v>0.76470588235294124</c:v>
                </c:pt>
                <c:pt idx="184">
                  <c:v>0.76470588235294124</c:v>
                </c:pt>
                <c:pt idx="185">
                  <c:v>0.76470588235294124</c:v>
                </c:pt>
                <c:pt idx="186">
                  <c:v>0.82352941176470595</c:v>
                </c:pt>
                <c:pt idx="187">
                  <c:v>0.82352941176470595</c:v>
                </c:pt>
                <c:pt idx="188">
                  <c:v>0.82352941176470595</c:v>
                </c:pt>
                <c:pt idx="189">
                  <c:v>0.82352941176470595</c:v>
                </c:pt>
                <c:pt idx="190">
                  <c:v>0.82352941176470595</c:v>
                </c:pt>
                <c:pt idx="191">
                  <c:v>0.82352941176470595</c:v>
                </c:pt>
                <c:pt idx="192">
                  <c:v>0.82352941176470595</c:v>
                </c:pt>
                <c:pt idx="193">
                  <c:v>0.82352941176470595</c:v>
                </c:pt>
                <c:pt idx="194">
                  <c:v>0.82352941176470595</c:v>
                </c:pt>
                <c:pt idx="195">
                  <c:v>0.82352941176470595</c:v>
                </c:pt>
                <c:pt idx="196">
                  <c:v>0.82352941176470595</c:v>
                </c:pt>
                <c:pt idx="197">
                  <c:v>0.82352941176470595</c:v>
                </c:pt>
                <c:pt idx="198">
                  <c:v>0.82352941176470595</c:v>
                </c:pt>
                <c:pt idx="199">
                  <c:v>0.82352941176470595</c:v>
                </c:pt>
                <c:pt idx="200">
                  <c:v>0.82352941176470595</c:v>
                </c:pt>
                <c:pt idx="201">
                  <c:v>0.82352941176470595</c:v>
                </c:pt>
                <c:pt idx="202">
                  <c:v>0.82352941176470595</c:v>
                </c:pt>
                <c:pt idx="203">
                  <c:v>0.88235294117647067</c:v>
                </c:pt>
                <c:pt idx="204">
                  <c:v>0.88235294117647067</c:v>
                </c:pt>
                <c:pt idx="205">
                  <c:v>0.88235294117647067</c:v>
                </c:pt>
                <c:pt idx="206">
                  <c:v>0.88235294117647067</c:v>
                </c:pt>
                <c:pt idx="207">
                  <c:v>0.88235294117647067</c:v>
                </c:pt>
                <c:pt idx="208">
                  <c:v>0.88235294117647067</c:v>
                </c:pt>
                <c:pt idx="209">
                  <c:v>0.88235294117647067</c:v>
                </c:pt>
                <c:pt idx="210">
                  <c:v>0.88235294117647067</c:v>
                </c:pt>
                <c:pt idx="211">
                  <c:v>0.88235294117647067</c:v>
                </c:pt>
                <c:pt idx="212">
                  <c:v>0.88235294117647067</c:v>
                </c:pt>
                <c:pt idx="213">
                  <c:v>0.88235294117647067</c:v>
                </c:pt>
                <c:pt idx="214">
                  <c:v>0.88235294117647067</c:v>
                </c:pt>
                <c:pt idx="215">
                  <c:v>0.88235294117647067</c:v>
                </c:pt>
                <c:pt idx="216">
                  <c:v>0.88235294117647067</c:v>
                </c:pt>
                <c:pt idx="217">
                  <c:v>0.88235294117647067</c:v>
                </c:pt>
                <c:pt idx="218">
                  <c:v>0.88235294117647067</c:v>
                </c:pt>
                <c:pt idx="219">
                  <c:v>0.88235294117647067</c:v>
                </c:pt>
                <c:pt idx="220">
                  <c:v>0.88235294117647067</c:v>
                </c:pt>
                <c:pt idx="221">
                  <c:v>0.88235294117647067</c:v>
                </c:pt>
                <c:pt idx="222">
                  <c:v>0.88235294117647067</c:v>
                </c:pt>
                <c:pt idx="223">
                  <c:v>0.88235294117647067</c:v>
                </c:pt>
                <c:pt idx="224">
                  <c:v>0.88235294117647067</c:v>
                </c:pt>
                <c:pt idx="225">
                  <c:v>0.88235294117647067</c:v>
                </c:pt>
                <c:pt idx="226">
                  <c:v>0.88235294117647067</c:v>
                </c:pt>
                <c:pt idx="227">
                  <c:v>0.88235294117647067</c:v>
                </c:pt>
                <c:pt idx="228">
                  <c:v>0.88235294117647067</c:v>
                </c:pt>
                <c:pt idx="229">
                  <c:v>0.88235294117647067</c:v>
                </c:pt>
                <c:pt idx="230">
                  <c:v>0.88235294117647067</c:v>
                </c:pt>
                <c:pt idx="231">
                  <c:v>0.88235294117647067</c:v>
                </c:pt>
                <c:pt idx="232">
                  <c:v>0.88235294117647067</c:v>
                </c:pt>
                <c:pt idx="233">
                  <c:v>0.94117647058823539</c:v>
                </c:pt>
                <c:pt idx="234">
                  <c:v>0.94117647058823539</c:v>
                </c:pt>
                <c:pt idx="235">
                  <c:v>0.94117647058823539</c:v>
                </c:pt>
                <c:pt idx="236">
                  <c:v>0.94117647058823539</c:v>
                </c:pt>
                <c:pt idx="237">
                  <c:v>0.94117647058823539</c:v>
                </c:pt>
                <c:pt idx="238">
                  <c:v>0.94117647058823539</c:v>
                </c:pt>
                <c:pt idx="239">
                  <c:v>0.94117647058823539</c:v>
                </c:pt>
                <c:pt idx="240">
                  <c:v>0.94117647058823539</c:v>
                </c:pt>
                <c:pt idx="241">
                  <c:v>0.94117647058823539</c:v>
                </c:pt>
                <c:pt idx="242">
                  <c:v>1</c:v>
                </c:pt>
                <c:pt idx="243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5-00BA-4295-96E4-D40E9D0D1344}"/>
            </c:ext>
          </c:extLst>
        </c:ser>
        <c:ser>
          <c:idx val="22"/>
          <c:order val="22"/>
          <c:tx>
            <c:strRef>
              <c:f>CDF!$X$2</c:f>
              <c:strCache>
                <c:ptCount val="1"/>
                <c:pt idx="0">
                  <c:v>f=7</c:v>
                </c:pt>
              </c:strCache>
            </c:strRef>
          </c:tx>
          <c:spPr>
            <a:ln w="1905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CDF!$X$3:$X$246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8.4745762711864406E-3</c:v>
                </c:pt>
                <c:pt idx="51">
                  <c:v>1.6949152542372881E-2</c:v>
                </c:pt>
                <c:pt idx="52">
                  <c:v>1.6949152542372881E-2</c:v>
                </c:pt>
                <c:pt idx="53">
                  <c:v>1.6949152542372881E-2</c:v>
                </c:pt>
                <c:pt idx="54">
                  <c:v>3.3898305084745763E-2</c:v>
                </c:pt>
                <c:pt idx="55">
                  <c:v>8.4745762711864403E-2</c:v>
                </c:pt>
                <c:pt idx="56">
                  <c:v>0.10169491525423728</c:v>
                </c:pt>
                <c:pt idx="57">
                  <c:v>0.10169491525423728</c:v>
                </c:pt>
                <c:pt idx="58">
                  <c:v>0.11016949152542373</c:v>
                </c:pt>
                <c:pt idx="59">
                  <c:v>0.11016949152542373</c:v>
                </c:pt>
                <c:pt idx="60">
                  <c:v>0.11016949152542373</c:v>
                </c:pt>
                <c:pt idx="61">
                  <c:v>0.11016949152542373</c:v>
                </c:pt>
                <c:pt idx="62">
                  <c:v>0.11016949152542373</c:v>
                </c:pt>
                <c:pt idx="63">
                  <c:v>0.11016949152542373</c:v>
                </c:pt>
                <c:pt idx="64">
                  <c:v>0.11864406779661017</c:v>
                </c:pt>
                <c:pt idx="65">
                  <c:v>0.1271186440677966</c:v>
                </c:pt>
                <c:pt idx="66">
                  <c:v>0.1271186440677966</c:v>
                </c:pt>
                <c:pt idx="67">
                  <c:v>0.1440677966101695</c:v>
                </c:pt>
                <c:pt idx="68">
                  <c:v>0.16949152542372881</c:v>
                </c:pt>
                <c:pt idx="69">
                  <c:v>0.19491525423728812</c:v>
                </c:pt>
                <c:pt idx="70">
                  <c:v>0.20338983050847456</c:v>
                </c:pt>
                <c:pt idx="71">
                  <c:v>0.21186440677966101</c:v>
                </c:pt>
                <c:pt idx="72">
                  <c:v>0.21186440677966101</c:v>
                </c:pt>
                <c:pt idx="73">
                  <c:v>0.21186440677966101</c:v>
                </c:pt>
                <c:pt idx="74">
                  <c:v>0.22033898305084745</c:v>
                </c:pt>
                <c:pt idx="75">
                  <c:v>0.2288135593220339</c:v>
                </c:pt>
                <c:pt idx="76">
                  <c:v>0.2288135593220339</c:v>
                </c:pt>
                <c:pt idx="77">
                  <c:v>0.25423728813559321</c:v>
                </c:pt>
                <c:pt idx="78">
                  <c:v>0.26271186440677963</c:v>
                </c:pt>
                <c:pt idx="79">
                  <c:v>0.27118644067796605</c:v>
                </c:pt>
                <c:pt idx="80">
                  <c:v>0.28813559322033894</c:v>
                </c:pt>
                <c:pt idx="81">
                  <c:v>0.32203389830508472</c:v>
                </c:pt>
                <c:pt idx="82">
                  <c:v>0.38135593220338981</c:v>
                </c:pt>
                <c:pt idx="83">
                  <c:v>0.42372881355932202</c:v>
                </c:pt>
                <c:pt idx="84">
                  <c:v>0.44067796610169491</c:v>
                </c:pt>
                <c:pt idx="85">
                  <c:v>0.44067796610169491</c:v>
                </c:pt>
                <c:pt idx="86">
                  <c:v>0.44915254237288132</c:v>
                </c:pt>
                <c:pt idx="87">
                  <c:v>0.44915254237288132</c:v>
                </c:pt>
                <c:pt idx="88">
                  <c:v>0.44915254237288132</c:v>
                </c:pt>
                <c:pt idx="89">
                  <c:v>0.45762711864406774</c:v>
                </c:pt>
                <c:pt idx="90">
                  <c:v>0.45762711864406774</c:v>
                </c:pt>
                <c:pt idx="91">
                  <c:v>0.45762711864406774</c:v>
                </c:pt>
                <c:pt idx="92">
                  <c:v>0.47457627118644063</c:v>
                </c:pt>
                <c:pt idx="93">
                  <c:v>0.49152542372881353</c:v>
                </c:pt>
                <c:pt idx="94">
                  <c:v>0.53389830508474567</c:v>
                </c:pt>
                <c:pt idx="95">
                  <c:v>0.54237288135593209</c:v>
                </c:pt>
                <c:pt idx="96">
                  <c:v>0.55932203389830493</c:v>
                </c:pt>
                <c:pt idx="97">
                  <c:v>0.61016949152542355</c:v>
                </c:pt>
                <c:pt idx="98">
                  <c:v>0.69491525423728795</c:v>
                </c:pt>
                <c:pt idx="99">
                  <c:v>0.78813559322033877</c:v>
                </c:pt>
                <c:pt idx="100">
                  <c:v>0.82203389830508455</c:v>
                </c:pt>
                <c:pt idx="101">
                  <c:v>0.82203389830508455</c:v>
                </c:pt>
                <c:pt idx="102">
                  <c:v>0.82203389830508455</c:v>
                </c:pt>
                <c:pt idx="103">
                  <c:v>0.82203389830508455</c:v>
                </c:pt>
                <c:pt idx="104">
                  <c:v>0.82203389830508455</c:v>
                </c:pt>
                <c:pt idx="105">
                  <c:v>0.82203389830508455</c:v>
                </c:pt>
                <c:pt idx="106">
                  <c:v>0.82203389830508455</c:v>
                </c:pt>
                <c:pt idx="107">
                  <c:v>0.82203389830508455</c:v>
                </c:pt>
                <c:pt idx="108">
                  <c:v>0.83050847457627097</c:v>
                </c:pt>
                <c:pt idx="109">
                  <c:v>0.83050847457627097</c:v>
                </c:pt>
                <c:pt idx="110">
                  <c:v>0.83898305084745739</c:v>
                </c:pt>
                <c:pt idx="111">
                  <c:v>0.84745762711864381</c:v>
                </c:pt>
                <c:pt idx="112">
                  <c:v>0.84745762711864381</c:v>
                </c:pt>
                <c:pt idx="113">
                  <c:v>0.84745762711864381</c:v>
                </c:pt>
                <c:pt idx="114">
                  <c:v>0.85593220338983023</c:v>
                </c:pt>
                <c:pt idx="115">
                  <c:v>0.86440677966101664</c:v>
                </c:pt>
                <c:pt idx="116">
                  <c:v>0.86440677966101664</c:v>
                </c:pt>
                <c:pt idx="117">
                  <c:v>0.87288135593220306</c:v>
                </c:pt>
                <c:pt idx="118">
                  <c:v>0.87288135593220306</c:v>
                </c:pt>
                <c:pt idx="119">
                  <c:v>0.87288135593220306</c:v>
                </c:pt>
                <c:pt idx="120">
                  <c:v>0.87288135593220306</c:v>
                </c:pt>
                <c:pt idx="121">
                  <c:v>0.87288135593220306</c:v>
                </c:pt>
                <c:pt idx="122">
                  <c:v>0.87288135593220306</c:v>
                </c:pt>
                <c:pt idx="123">
                  <c:v>0.87288135593220306</c:v>
                </c:pt>
                <c:pt idx="124">
                  <c:v>0.87288135593220306</c:v>
                </c:pt>
                <c:pt idx="125">
                  <c:v>0.87288135593220306</c:v>
                </c:pt>
                <c:pt idx="126">
                  <c:v>0.90677966101694885</c:v>
                </c:pt>
                <c:pt idx="127">
                  <c:v>0.92372881355932168</c:v>
                </c:pt>
                <c:pt idx="128">
                  <c:v>0.9322033898305081</c:v>
                </c:pt>
                <c:pt idx="129">
                  <c:v>0.94067796610169452</c:v>
                </c:pt>
                <c:pt idx="130">
                  <c:v>0.94067796610169452</c:v>
                </c:pt>
                <c:pt idx="131">
                  <c:v>0.94067796610169452</c:v>
                </c:pt>
                <c:pt idx="132">
                  <c:v>0.94915254237288094</c:v>
                </c:pt>
                <c:pt idx="133">
                  <c:v>0.95762711864406735</c:v>
                </c:pt>
                <c:pt idx="134">
                  <c:v>0.96610169491525377</c:v>
                </c:pt>
                <c:pt idx="135">
                  <c:v>0.97457627118644019</c:v>
                </c:pt>
                <c:pt idx="136">
                  <c:v>0.97457627118644019</c:v>
                </c:pt>
                <c:pt idx="137">
                  <c:v>0.98305084745762661</c:v>
                </c:pt>
                <c:pt idx="138">
                  <c:v>0.98305084745762661</c:v>
                </c:pt>
                <c:pt idx="139">
                  <c:v>0.98305084745762661</c:v>
                </c:pt>
                <c:pt idx="140">
                  <c:v>0.98305084745762661</c:v>
                </c:pt>
                <c:pt idx="141">
                  <c:v>0.98305084745762661</c:v>
                </c:pt>
                <c:pt idx="142">
                  <c:v>0.98305084745762661</c:v>
                </c:pt>
                <c:pt idx="143">
                  <c:v>0.98305084745762661</c:v>
                </c:pt>
                <c:pt idx="144">
                  <c:v>0.98305084745762661</c:v>
                </c:pt>
                <c:pt idx="145">
                  <c:v>0.98305084745762661</c:v>
                </c:pt>
                <c:pt idx="146">
                  <c:v>0.98305084745762661</c:v>
                </c:pt>
                <c:pt idx="147">
                  <c:v>0.98305084745762661</c:v>
                </c:pt>
                <c:pt idx="148">
                  <c:v>0.98305084745762661</c:v>
                </c:pt>
                <c:pt idx="149">
                  <c:v>0.98305084745762661</c:v>
                </c:pt>
                <c:pt idx="150">
                  <c:v>0.98305084745762661</c:v>
                </c:pt>
                <c:pt idx="151">
                  <c:v>0.98305084745762661</c:v>
                </c:pt>
                <c:pt idx="152">
                  <c:v>0.98305084745762661</c:v>
                </c:pt>
                <c:pt idx="153">
                  <c:v>0.99152542372881303</c:v>
                </c:pt>
                <c:pt idx="154">
                  <c:v>0.99152542372881303</c:v>
                </c:pt>
                <c:pt idx="155">
                  <c:v>0.99152542372881303</c:v>
                </c:pt>
                <c:pt idx="156">
                  <c:v>0.99152542372881303</c:v>
                </c:pt>
                <c:pt idx="157">
                  <c:v>0.99152542372881303</c:v>
                </c:pt>
                <c:pt idx="158">
                  <c:v>0.99152542372881303</c:v>
                </c:pt>
                <c:pt idx="159">
                  <c:v>0.99152542372881303</c:v>
                </c:pt>
                <c:pt idx="160">
                  <c:v>0.99152542372881303</c:v>
                </c:pt>
                <c:pt idx="161">
                  <c:v>0.99152542372881303</c:v>
                </c:pt>
                <c:pt idx="162">
                  <c:v>0.99152542372881303</c:v>
                </c:pt>
                <c:pt idx="163">
                  <c:v>0.99152542372881303</c:v>
                </c:pt>
                <c:pt idx="164">
                  <c:v>0.99999999999999944</c:v>
                </c:pt>
                <c:pt idx="165">
                  <c:v>0.99999999999999944</c:v>
                </c:pt>
                <c:pt idx="166">
                  <c:v>0.99999999999999944</c:v>
                </c:pt>
                <c:pt idx="167">
                  <c:v>0.99999999999999944</c:v>
                </c:pt>
                <c:pt idx="168">
                  <c:v>0.99999999999999944</c:v>
                </c:pt>
                <c:pt idx="169">
                  <c:v>0.99999999999999944</c:v>
                </c:pt>
                <c:pt idx="170">
                  <c:v>0.99999999999999944</c:v>
                </c:pt>
                <c:pt idx="171">
                  <c:v>0.99999999999999944</c:v>
                </c:pt>
                <c:pt idx="172">
                  <c:v>0.99999999999999944</c:v>
                </c:pt>
                <c:pt idx="173">
                  <c:v>0.99999999999999944</c:v>
                </c:pt>
                <c:pt idx="174">
                  <c:v>0.99999999999999944</c:v>
                </c:pt>
                <c:pt idx="175">
                  <c:v>0.99999999999999944</c:v>
                </c:pt>
                <c:pt idx="176">
                  <c:v>0.99999999999999944</c:v>
                </c:pt>
                <c:pt idx="177">
                  <c:v>0.99999999999999944</c:v>
                </c:pt>
                <c:pt idx="178">
                  <c:v>0.99999999999999944</c:v>
                </c:pt>
                <c:pt idx="179">
                  <c:v>0.99999999999999944</c:v>
                </c:pt>
                <c:pt idx="180">
                  <c:v>0.99999999999999944</c:v>
                </c:pt>
                <c:pt idx="181">
                  <c:v>0.99999999999999944</c:v>
                </c:pt>
                <c:pt idx="182">
                  <c:v>0.99999999999999944</c:v>
                </c:pt>
                <c:pt idx="183">
                  <c:v>0.99999999999999944</c:v>
                </c:pt>
                <c:pt idx="184">
                  <c:v>0.99999999999999944</c:v>
                </c:pt>
                <c:pt idx="185">
                  <c:v>0.99999999999999944</c:v>
                </c:pt>
                <c:pt idx="186">
                  <c:v>0.99999999999999944</c:v>
                </c:pt>
                <c:pt idx="187">
                  <c:v>0.99999999999999944</c:v>
                </c:pt>
                <c:pt idx="188">
                  <c:v>0.99999999999999944</c:v>
                </c:pt>
                <c:pt idx="189">
                  <c:v>0.99999999999999944</c:v>
                </c:pt>
                <c:pt idx="190">
                  <c:v>0.99999999999999944</c:v>
                </c:pt>
                <c:pt idx="191">
                  <c:v>0.99999999999999944</c:v>
                </c:pt>
                <c:pt idx="192">
                  <c:v>0.99999999999999944</c:v>
                </c:pt>
                <c:pt idx="193">
                  <c:v>0.99999999999999944</c:v>
                </c:pt>
                <c:pt idx="194">
                  <c:v>0.99999999999999944</c:v>
                </c:pt>
                <c:pt idx="195">
                  <c:v>0.99999999999999944</c:v>
                </c:pt>
                <c:pt idx="196">
                  <c:v>0.99999999999999944</c:v>
                </c:pt>
                <c:pt idx="197">
                  <c:v>0.99999999999999944</c:v>
                </c:pt>
                <c:pt idx="198">
                  <c:v>0.99999999999999944</c:v>
                </c:pt>
                <c:pt idx="199">
                  <c:v>0.99999999999999944</c:v>
                </c:pt>
                <c:pt idx="200">
                  <c:v>0.99999999999999944</c:v>
                </c:pt>
                <c:pt idx="201">
                  <c:v>0.99999999999999944</c:v>
                </c:pt>
                <c:pt idx="202">
                  <c:v>0.99999999999999944</c:v>
                </c:pt>
                <c:pt idx="203">
                  <c:v>0.99999999999999944</c:v>
                </c:pt>
                <c:pt idx="204">
                  <c:v>0.99999999999999944</c:v>
                </c:pt>
                <c:pt idx="205">
                  <c:v>0.99999999999999944</c:v>
                </c:pt>
                <c:pt idx="206">
                  <c:v>0.99999999999999944</c:v>
                </c:pt>
                <c:pt idx="207">
                  <c:v>0.99999999999999944</c:v>
                </c:pt>
                <c:pt idx="208">
                  <c:v>0.99999999999999944</c:v>
                </c:pt>
                <c:pt idx="209">
                  <c:v>0.99999999999999944</c:v>
                </c:pt>
                <c:pt idx="210">
                  <c:v>0.99999999999999944</c:v>
                </c:pt>
                <c:pt idx="211">
                  <c:v>0.99999999999999944</c:v>
                </c:pt>
                <c:pt idx="212">
                  <c:v>0.99999999999999944</c:v>
                </c:pt>
                <c:pt idx="213">
                  <c:v>0.99999999999999944</c:v>
                </c:pt>
                <c:pt idx="214">
                  <c:v>0.99999999999999944</c:v>
                </c:pt>
                <c:pt idx="215">
                  <c:v>0.99999999999999944</c:v>
                </c:pt>
                <c:pt idx="216">
                  <c:v>0.99999999999999944</c:v>
                </c:pt>
                <c:pt idx="217">
                  <c:v>0.99999999999999944</c:v>
                </c:pt>
                <c:pt idx="218">
                  <c:v>0.99999999999999944</c:v>
                </c:pt>
                <c:pt idx="219">
                  <c:v>0.99999999999999944</c:v>
                </c:pt>
                <c:pt idx="220">
                  <c:v>0.99999999999999944</c:v>
                </c:pt>
                <c:pt idx="221">
                  <c:v>0.99999999999999944</c:v>
                </c:pt>
                <c:pt idx="222">
                  <c:v>0.99999999999999944</c:v>
                </c:pt>
                <c:pt idx="223">
                  <c:v>0.99999999999999944</c:v>
                </c:pt>
                <c:pt idx="224">
                  <c:v>0.99999999999999944</c:v>
                </c:pt>
                <c:pt idx="225">
                  <c:v>0.99999999999999944</c:v>
                </c:pt>
                <c:pt idx="226">
                  <c:v>0.99999999999999944</c:v>
                </c:pt>
                <c:pt idx="227">
                  <c:v>0.99999999999999944</c:v>
                </c:pt>
                <c:pt idx="228">
                  <c:v>0.99999999999999944</c:v>
                </c:pt>
                <c:pt idx="229">
                  <c:v>0.99999999999999944</c:v>
                </c:pt>
                <c:pt idx="230">
                  <c:v>0.99999999999999944</c:v>
                </c:pt>
                <c:pt idx="231">
                  <c:v>0.99999999999999944</c:v>
                </c:pt>
                <c:pt idx="232">
                  <c:v>0.99999999999999944</c:v>
                </c:pt>
                <c:pt idx="233">
                  <c:v>0.99999999999999944</c:v>
                </c:pt>
                <c:pt idx="234">
                  <c:v>0.99999999999999944</c:v>
                </c:pt>
                <c:pt idx="235">
                  <c:v>0.99999999999999944</c:v>
                </c:pt>
                <c:pt idx="236">
                  <c:v>0.99999999999999944</c:v>
                </c:pt>
                <c:pt idx="237">
                  <c:v>0.99999999999999944</c:v>
                </c:pt>
                <c:pt idx="238">
                  <c:v>0.99999999999999944</c:v>
                </c:pt>
                <c:pt idx="239">
                  <c:v>0.99999999999999944</c:v>
                </c:pt>
                <c:pt idx="240">
                  <c:v>0.99999999999999944</c:v>
                </c:pt>
                <c:pt idx="241">
                  <c:v>0.99999999999999944</c:v>
                </c:pt>
                <c:pt idx="242">
                  <c:v>0.99999999999999944</c:v>
                </c:pt>
                <c:pt idx="243">
                  <c:v>0.99999999999999944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6-00BA-4295-96E4-D40E9D0D1344}"/>
            </c:ext>
          </c:extLst>
        </c:ser>
        <c:ser>
          <c:idx val="23"/>
          <c:order val="23"/>
          <c:tx>
            <c:strRef>
              <c:f>CDF!$Y$2</c:f>
              <c:strCache>
                <c:ptCount val="1"/>
                <c:pt idx="0">
                  <c:v>f=8</c:v>
                </c:pt>
              </c:strCache>
            </c:strRef>
          </c:tx>
          <c:spPr>
            <a:ln w="1905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CDF!$Y$3:$Y$246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4.7619047619047623E-3</c:v>
                </c:pt>
                <c:pt idx="29">
                  <c:v>4.7619047619047623E-3</c:v>
                </c:pt>
                <c:pt idx="30">
                  <c:v>4.7619047619047623E-3</c:v>
                </c:pt>
                <c:pt idx="31">
                  <c:v>4.7619047619047623E-3</c:v>
                </c:pt>
                <c:pt idx="32">
                  <c:v>4.7619047619047623E-3</c:v>
                </c:pt>
                <c:pt idx="33">
                  <c:v>4.7619047619047623E-3</c:v>
                </c:pt>
                <c:pt idx="34">
                  <c:v>4.7619047619047623E-3</c:v>
                </c:pt>
                <c:pt idx="35">
                  <c:v>4.7619047619047623E-3</c:v>
                </c:pt>
                <c:pt idx="36">
                  <c:v>4.7619047619047623E-3</c:v>
                </c:pt>
                <c:pt idx="37">
                  <c:v>4.7619047619047623E-3</c:v>
                </c:pt>
                <c:pt idx="38">
                  <c:v>4.7619047619047623E-3</c:v>
                </c:pt>
                <c:pt idx="39">
                  <c:v>4.7619047619047623E-3</c:v>
                </c:pt>
                <c:pt idx="40">
                  <c:v>4.7619047619047623E-3</c:v>
                </c:pt>
                <c:pt idx="41">
                  <c:v>4.7619047619047623E-3</c:v>
                </c:pt>
                <c:pt idx="42">
                  <c:v>4.7619047619047623E-3</c:v>
                </c:pt>
                <c:pt idx="43">
                  <c:v>4.7619047619047623E-3</c:v>
                </c:pt>
                <c:pt idx="44">
                  <c:v>4.7619047619047623E-3</c:v>
                </c:pt>
                <c:pt idx="45">
                  <c:v>4.7619047619047623E-3</c:v>
                </c:pt>
                <c:pt idx="46">
                  <c:v>4.7619047619047623E-3</c:v>
                </c:pt>
                <c:pt idx="47">
                  <c:v>4.7619047619047623E-3</c:v>
                </c:pt>
                <c:pt idx="48">
                  <c:v>4.7619047619047623E-3</c:v>
                </c:pt>
                <c:pt idx="49">
                  <c:v>4.7619047619047623E-3</c:v>
                </c:pt>
                <c:pt idx="50">
                  <c:v>4.7619047619047623E-3</c:v>
                </c:pt>
                <c:pt idx="51">
                  <c:v>4.7619047619047623E-3</c:v>
                </c:pt>
                <c:pt idx="52">
                  <c:v>4.7619047619047623E-3</c:v>
                </c:pt>
                <c:pt idx="53">
                  <c:v>9.5238095238095247E-3</c:v>
                </c:pt>
                <c:pt idx="54">
                  <c:v>1.4285714285714287E-2</c:v>
                </c:pt>
                <c:pt idx="55">
                  <c:v>1.4285714285714287E-2</c:v>
                </c:pt>
                <c:pt idx="56">
                  <c:v>1.4285714285714287E-2</c:v>
                </c:pt>
                <c:pt idx="57">
                  <c:v>1.4285714285714287E-2</c:v>
                </c:pt>
                <c:pt idx="58">
                  <c:v>1.4285714285714287E-2</c:v>
                </c:pt>
                <c:pt idx="59">
                  <c:v>1.4285714285714287E-2</c:v>
                </c:pt>
                <c:pt idx="60">
                  <c:v>1.4285714285714287E-2</c:v>
                </c:pt>
                <c:pt idx="61">
                  <c:v>1.4285714285714287E-2</c:v>
                </c:pt>
                <c:pt idx="62">
                  <c:v>1.4285714285714287E-2</c:v>
                </c:pt>
                <c:pt idx="63">
                  <c:v>1.4285714285714287E-2</c:v>
                </c:pt>
                <c:pt idx="64">
                  <c:v>1.4285714285714287E-2</c:v>
                </c:pt>
                <c:pt idx="65">
                  <c:v>1.4285714285714287E-2</c:v>
                </c:pt>
                <c:pt idx="66">
                  <c:v>1.4285714285714287E-2</c:v>
                </c:pt>
                <c:pt idx="67">
                  <c:v>1.4285714285714287E-2</c:v>
                </c:pt>
                <c:pt idx="68">
                  <c:v>1.9047619047619049E-2</c:v>
                </c:pt>
                <c:pt idx="69">
                  <c:v>1.9047619047619049E-2</c:v>
                </c:pt>
                <c:pt idx="70">
                  <c:v>1.9047619047619049E-2</c:v>
                </c:pt>
                <c:pt idx="71">
                  <c:v>1.9047619047619049E-2</c:v>
                </c:pt>
                <c:pt idx="72">
                  <c:v>1.9047619047619049E-2</c:v>
                </c:pt>
                <c:pt idx="73">
                  <c:v>1.9047619047619049E-2</c:v>
                </c:pt>
                <c:pt idx="74">
                  <c:v>1.9047619047619049E-2</c:v>
                </c:pt>
                <c:pt idx="75">
                  <c:v>1.9047619047619049E-2</c:v>
                </c:pt>
                <c:pt idx="76">
                  <c:v>2.3809523809523812E-2</c:v>
                </c:pt>
                <c:pt idx="77">
                  <c:v>2.8571428571428574E-2</c:v>
                </c:pt>
                <c:pt idx="78">
                  <c:v>2.8571428571428574E-2</c:v>
                </c:pt>
                <c:pt idx="79">
                  <c:v>3.8095238095238099E-2</c:v>
                </c:pt>
                <c:pt idx="80">
                  <c:v>7.6190476190476197E-2</c:v>
                </c:pt>
                <c:pt idx="81">
                  <c:v>0.1</c:v>
                </c:pt>
                <c:pt idx="82">
                  <c:v>0.15238095238095239</c:v>
                </c:pt>
                <c:pt idx="83">
                  <c:v>0.20952380952380953</c:v>
                </c:pt>
                <c:pt idx="84">
                  <c:v>0.26190476190476192</c:v>
                </c:pt>
                <c:pt idx="85">
                  <c:v>0.29523809523809524</c:v>
                </c:pt>
                <c:pt idx="86">
                  <c:v>0.30952380952380953</c:v>
                </c:pt>
                <c:pt idx="87">
                  <c:v>0.30952380952380953</c:v>
                </c:pt>
                <c:pt idx="88">
                  <c:v>0.31904761904761908</c:v>
                </c:pt>
                <c:pt idx="89">
                  <c:v>0.32380952380952382</c:v>
                </c:pt>
                <c:pt idx="90">
                  <c:v>0.32857142857142857</c:v>
                </c:pt>
                <c:pt idx="91">
                  <c:v>0.33333333333333331</c:v>
                </c:pt>
                <c:pt idx="92">
                  <c:v>0.34285714285714286</c:v>
                </c:pt>
                <c:pt idx="93">
                  <c:v>0.35238095238095241</c:v>
                </c:pt>
                <c:pt idx="94">
                  <c:v>0.35714285714285715</c:v>
                </c:pt>
                <c:pt idx="95">
                  <c:v>0.37142857142857144</c:v>
                </c:pt>
                <c:pt idx="96">
                  <c:v>0.39523809523809528</c:v>
                </c:pt>
                <c:pt idx="97">
                  <c:v>0.4285714285714286</c:v>
                </c:pt>
                <c:pt idx="98">
                  <c:v>0.44285714285714289</c:v>
                </c:pt>
                <c:pt idx="99">
                  <c:v>0.47619047619047622</c:v>
                </c:pt>
                <c:pt idx="100">
                  <c:v>0.49047619047619051</c:v>
                </c:pt>
                <c:pt idx="101">
                  <c:v>0.49523809523809526</c:v>
                </c:pt>
                <c:pt idx="102">
                  <c:v>0.50476190476190474</c:v>
                </c:pt>
                <c:pt idx="103">
                  <c:v>0.50952380952380949</c:v>
                </c:pt>
                <c:pt idx="104">
                  <c:v>0.51428571428571423</c:v>
                </c:pt>
                <c:pt idx="105">
                  <c:v>0.51904761904761898</c:v>
                </c:pt>
                <c:pt idx="106">
                  <c:v>0.53333333333333321</c:v>
                </c:pt>
                <c:pt idx="107">
                  <c:v>0.53333333333333321</c:v>
                </c:pt>
                <c:pt idx="108">
                  <c:v>0.53809523809523796</c:v>
                </c:pt>
                <c:pt idx="109">
                  <c:v>0.5428571428571427</c:v>
                </c:pt>
                <c:pt idx="110">
                  <c:v>0.54761904761904745</c:v>
                </c:pt>
                <c:pt idx="111">
                  <c:v>0.55238095238095219</c:v>
                </c:pt>
                <c:pt idx="112">
                  <c:v>0.56666666666666643</c:v>
                </c:pt>
                <c:pt idx="113">
                  <c:v>0.57142857142857117</c:v>
                </c:pt>
                <c:pt idx="114">
                  <c:v>0.57619047619047592</c:v>
                </c:pt>
                <c:pt idx="115">
                  <c:v>0.57619047619047592</c:v>
                </c:pt>
                <c:pt idx="116">
                  <c:v>0.59047619047619015</c:v>
                </c:pt>
                <c:pt idx="117">
                  <c:v>0.59999999999999964</c:v>
                </c:pt>
                <c:pt idx="118">
                  <c:v>0.60476190476190439</c:v>
                </c:pt>
                <c:pt idx="119">
                  <c:v>0.61428571428571388</c:v>
                </c:pt>
                <c:pt idx="120">
                  <c:v>0.61904761904761862</c:v>
                </c:pt>
                <c:pt idx="121">
                  <c:v>0.62380952380952337</c:v>
                </c:pt>
                <c:pt idx="122">
                  <c:v>0.62380952380952337</c:v>
                </c:pt>
                <c:pt idx="123">
                  <c:v>0.64285714285714246</c:v>
                </c:pt>
                <c:pt idx="124">
                  <c:v>0.6666666666666663</c:v>
                </c:pt>
                <c:pt idx="125">
                  <c:v>0.69047619047619013</c:v>
                </c:pt>
                <c:pt idx="126">
                  <c:v>0.73333333333333295</c:v>
                </c:pt>
                <c:pt idx="127">
                  <c:v>0.76666666666666627</c:v>
                </c:pt>
                <c:pt idx="128">
                  <c:v>0.7999999999999996</c:v>
                </c:pt>
                <c:pt idx="129">
                  <c:v>0.81904761904761869</c:v>
                </c:pt>
                <c:pt idx="130">
                  <c:v>0.82380952380952344</c:v>
                </c:pt>
                <c:pt idx="131">
                  <c:v>0.83809523809523767</c:v>
                </c:pt>
                <c:pt idx="132">
                  <c:v>0.84761904761904716</c:v>
                </c:pt>
                <c:pt idx="133">
                  <c:v>0.8619047619047614</c:v>
                </c:pt>
                <c:pt idx="134">
                  <c:v>0.87142857142857089</c:v>
                </c:pt>
                <c:pt idx="135">
                  <c:v>0.87619047619047563</c:v>
                </c:pt>
                <c:pt idx="136">
                  <c:v>0.88095238095238038</c:v>
                </c:pt>
                <c:pt idx="137">
                  <c:v>0.89523809523809461</c:v>
                </c:pt>
                <c:pt idx="138">
                  <c:v>0.89999999999999936</c:v>
                </c:pt>
                <c:pt idx="139">
                  <c:v>0.89999999999999936</c:v>
                </c:pt>
                <c:pt idx="140">
                  <c:v>0.91428571428571359</c:v>
                </c:pt>
                <c:pt idx="141">
                  <c:v>0.92380952380952308</c:v>
                </c:pt>
                <c:pt idx="142">
                  <c:v>0.92857142857142783</c:v>
                </c:pt>
                <c:pt idx="143">
                  <c:v>0.93333333333333257</c:v>
                </c:pt>
                <c:pt idx="144">
                  <c:v>0.93809523809523732</c:v>
                </c:pt>
                <c:pt idx="145">
                  <c:v>0.94761904761904681</c:v>
                </c:pt>
                <c:pt idx="146">
                  <c:v>0.95238095238095155</c:v>
                </c:pt>
                <c:pt idx="147">
                  <c:v>0.9571428571428563</c:v>
                </c:pt>
                <c:pt idx="148">
                  <c:v>0.96190476190476104</c:v>
                </c:pt>
                <c:pt idx="149">
                  <c:v>0.96190476190476104</c:v>
                </c:pt>
                <c:pt idx="150">
                  <c:v>0.96190476190476104</c:v>
                </c:pt>
                <c:pt idx="151">
                  <c:v>0.96666666666666579</c:v>
                </c:pt>
                <c:pt idx="152">
                  <c:v>0.97142857142857053</c:v>
                </c:pt>
                <c:pt idx="153">
                  <c:v>0.97142857142857053</c:v>
                </c:pt>
                <c:pt idx="154">
                  <c:v>0.97142857142857053</c:v>
                </c:pt>
                <c:pt idx="155">
                  <c:v>0.97142857142857053</c:v>
                </c:pt>
                <c:pt idx="156">
                  <c:v>0.97142857142857053</c:v>
                </c:pt>
                <c:pt idx="157">
                  <c:v>0.97142857142857053</c:v>
                </c:pt>
                <c:pt idx="158">
                  <c:v>0.97142857142857053</c:v>
                </c:pt>
                <c:pt idx="159">
                  <c:v>0.97619047619047528</c:v>
                </c:pt>
                <c:pt idx="160">
                  <c:v>0.97619047619047528</c:v>
                </c:pt>
                <c:pt idx="161">
                  <c:v>0.97619047619047528</c:v>
                </c:pt>
                <c:pt idx="162">
                  <c:v>0.97619047619047528</c:v>
                </c:pt>
                <c:pt idx="163">
                  <c:v>0.98095238095238002</c:v>
                </c:pt>
                <c:pt idx="164">
                  <c:v>0.98571428571428477</c:v>
                </c:pt>
                <c:pt idx="165">
                  <c:v>0.99047619047618951</c:v>
                </c:pt>
                <c:pt idx="166">
                  <c:v>0.99523809523809426</c:v>
                </c:pt>
                <c:pt idx="167">
                  <c:v>0.99523809523809426</c:v>
                </c:pt>
                <c:pt idx="168">
                  <c:v>0.99523809523809426</c:v>
                </c:pt>
                <c:pt idx="169">
                  <c:v>0.99523809523809426</c:v>
                </c:pt>
                <c:pt idx="170">
                  <c:v>0.99523809523809426</c:v>
                </c:pt>
                <c:pt idx="171">
                  <c:v>0.99523809523809426</c:v>
                </c:pt>
                <c:pt idx="172">
                  <c:v>0.99523809523809426</c:v>
                </c:pt>
                <c:pt idx="173">
                  <c:v>0.99523809523809426</c:v>
                </c:pt>
                <c:pt idx="174">
                  <c:v>0.999999999999999</c:v>
                </c:pt>
                <c:pt idx="175">
                  <c:v>0.999999999999999</c:v>
                </c:pt>
                <c:pt idx="176">
                  <c:v>0.999999999999999</c:v>
                </c:pt>
                <c:pt idx="177">
                  <c:v>0.999999999999999</c:v>
                </c:pt>
                <c:pt idx="178">
                  <c:v>0.999999999999999</c:v>
                </c:pt>
                <c:pt idx="179">
                  <c:v>0.999999999999999</c:v>
                </c:pt>
                <c:pt idx="180">
                  <c:v>0.999999999999999</c:v>
                </c:pt>
                <c:pt idx="181">
                  <c:v>0.999999999999999</c:v>
                </c:pt>
                <c:pt idx="182">
                  <c:v>0.999999999999999</c:v>
                </c:pt>
                <c:pt idx="183">
                  <c:v>0.999999999999999</c:v>
                </c:pt>
                <c:pt idx="184">
                  <c:v>0.999999999999999</c:v>
                </c:pt>
                <c:pt idx="185">
                  <c:v>0.999999999999999</c:v>
                </c:pt>
                <c:pt idx="186">
                  <c:v>0.999999999999999</c:v>
                </c:pt>
                <c:pt idx="187">
                  <c:v>0.999999999999999</c:v>
                </c:pt>
                <c:pt idx="188">
                  <c:v>0.999999999999999</c:v>
                </c:pt>
                <c:pt idx="189">
                  <c:v>0.999999999999999</c:v>
                </c:pt>
                <c:pt idx="190">
                  <c:v>0.999999999999999</c:v>
                </c:pt>
                <c:pt idx="191">
                  <c:v>0.999999999999999</c:v>
                </c:pt>
                <c:pt idx="192">
                  <c:v>0.999999999999999</c:v>
                </c:pt>
                <c:pt idx="193">
                  <c:v>0.999999999999999</c:v>
                </c:pt>
                <c:pt idx="194">
                  <c:v>0.999999999999999</c:v>
                </c:pt>
                <c:pt idx="195">
                  <c:v>0.999999999999999</c:v>
                </c:pt>
                <c:pt idx="196">
                  <c:v>0.999999999999999</c:v>
                </c:pt>
                <c:pt idx="197">
                  <c:v>0.999999999999999</c:v>
                </c:pt>
                <c:pt idx="198">
                  <c:v>0.999999999999999</c:v>
                </c:pt>
                <c:pt idx="199">
                  <c:v>0.999999999999999</c:v>
                </c:pt>
                <c:pt idx="200">
                  <c:v>0.999999999999999</c:v>
                </c:pt>
                <c:pt idx="201">
                  <c:v>0.999999999999999</c:v>
                </c:pt>
                <c:pt idx="202">
                  <c:v>0.999999999999999</c:v>
                </c:pt>
                <c:pt idx="203">
                  <c:v>0.999999999999999</c:v>
                </c:pt>
                <c:pt idx="204">
                  <c:v>0.999999999999999</c:v>
                </c:pt>
                <c:pt idx="205">
                  <c:v>0.999999999999999</c:v>
                </c:pt>
                <c:pt idx="206">
                  <c:v>0.999999999999999</c:v>
                </c:pt>
                <c:pt idx="207">
                  <c:v>0.999999999999999</c:v>
                </c:pt>
                <c:pt idx="208">
                  <c:v>0.999999999999999</c:v>
                </c:pt>
                <c:pt idx="209">
                  <c:v>0.999999999999999</c:v>
                </c:pt>
                <c:pt idx="210">
                  <c:v>0.999999999999999</c:v>
                </c:pt>
                <c:pt idx="211">
                  <c:v>0.999999999999999</c:v>
                </c:pt>
                <c:pt idx="212">
                  <c:v>0.999999999999999</c:v>
                </c:pt>
                <c:pt idx="213">
                  <c:v>0.999999999999999</c:v>
                </c:pt>
                <c:pt idx="214">
                  <c:v>0.999999999999999</c:v>
                </c:pt>
                <c:pt idx="215">
                  <c:v>0.999999999999999</c:v>
                </c:pt>
                <c:pt idx="216">
                  <c:v>0.999999999999999</c:v>
                </c:pt>
                <c:pt idx="217">
                  <c:v>0.999999999999999</c:v>
                </c:pt>
                <c:pt idx="218">
                  <c:v>0.999999999999999</c:v>
                </c:pt>
                <c:pt idx="219">
                  <c:v>0.999999999999999</c:v>
                </c:pt>
                <c:pt idx="220">
                  <c:v>0.999999999999999</c:v>
                </c:pt>
                <c:pt idx="221">
                  <c:v>0.999999999999999</c:v>
                </c:pt>
                <c:pt idx="222">
                  <c:v>0.999999999999999</c:v>
                </c:pt>
                <c:pt idx="223">
                  <c:v>0.999999999999999</c:v>
                </c:pt>
                <c:pt idx="224">
                  <c:v>0.999999999999999</c:v>
                </c:pt>
                <c:pt idx="225">
                  <c:v>0.999999999999999</c:v>
                </c:pt>
                <c:pt idx="226">
                  <c:v>0.999999999999999</c:v>
                </c:pt>
                <c:pt idx="227">
                  <c:v>0.999999999999999</c:v>
                </c:pt>
                <c:pt idx="228">
                  <c:v>0.999999999999999</c:v>
                </c:pt>
                <c:pt idx="229">
                  <c:v>0.999999999999999</c:v>
                </c:pt>
                <c:pt idx="230">
                  <c:v>0.999999999999999</c:v>
                </c:pt>
                <c:pt idx="231">
                  <c:v>0.999999999999999</c:v>
                </c:pt>
                <c:pt idx="232">
                  <c:v>0.999999999999999</c:v>
                </c:pt>
                <c:pt idx="233">
                  <c:v>0.999999999999999</c:v>
                </c:pt>
                <c:pt idx="234">
                  <c:v>0.999999999999999</c:v>
                </c:pt>
                <c:pt idx="235">
                  <c:v>0.999999999999999</c:v>
                </c:pt>
                <c:pt idx="236">
                  <c:v>0.999999999999999</c:v>
                </c:pt>
                <c:pt idx="237">
                  <c:v>0.999999999999999</c:v>
                </c:pt>
                <c:pt idx="238">
                  <c:v>0.999999999999999</c:v>
                </c:pt>
                <c:pt idx="239">
                  <c:v>0.999999999999999</c:v>
                </c:pt>
                <c:pt idx="240">
                  <c:v>0.999999999999999</c:v>
                </c:pt>
                <c:pt idx="241">
                  <c:v>0.999999999999999</c:v>
                </c:pt>
                <c:pt idx="242">
                  <c:v>0.999999999999999</c:v>
                </c:pt>
                <c:pt idx="243">
                  <c:v>0.999999999999999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7-00BA-4295-96E4-D40E9D0D1344}"/>
            </c:ext>
          </c:extLst>
        </c:ser>
        <c:ser>
          <c:idx val="24"/>
          <c:order val="24"/>
          <c:tx>
            <c:strRef>
              <c:f>CDF!$Z$2</c:f>
              <c:strCache>
                <c:ptCount val="1"/>
                <c:pt idx="0">
                  <c:v>f=9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CDF!$Z$3:$Z$246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4.9504950495049506E-3</c:v>
                </c:pt>
                <c:pt idx="63">
                  <c:v>4.9504950495049506E-3</c:v>
                </c:pt>
                <c:pt idx="64">
                  <c:v>4.9504950495049506E-3</c:v>
                </c:pt>
                <c:pt idx="65">
                  <c:v>4.9504950495049506E-3</c:v>
                </c:pt>
                <c:pt idx="66">
                  <c:v>4.9504950495049506E-3</c:v>
                </c:pt>
                <c:pt idx="67">
                  <c:v>4.9504950495049506E-3</c:v>
                </c:pt>
                <c:pt idx="68">
                  <c:v>4.9504950495049506E-3</c:v>
                </c:pt>
                <c:pt idx="69">
                  <c:v>9.9009900990099011E-3</c:v>
                </c:pt>
                <c:pt idx="70">
                  <c:v>9.9009900990099011E-3</c:v>
                </c:pt>
                <c:pt idx="71">
                  <c:v>1.9801980198019802E-2</c:v>
                </c:pt>
                <c:pt idx="72">
                  <c:v>1.9801980198019802E-2</c:v>
                </c:pt>
                <c:pt idx="73">
                  <c:v>2.4752475247524754E-2</c:v>
                </c:pt>
                <c:pt idx="74">
                  <c:v>2.4752475247524754E-2</c:v>
                </c:pt>
                <c:pt idx="75">
                  <c:v>2.9702970297029705E-2</c:v>
                </c:pt>
                <c:pt idx="76">
                  <c:v>2.9702970297029705E-2</c:v>
                </c:pt>
                <c:pt idx="77">
                  <c:v>2.9702970297029705E-2</c:v>
                </c:pt>
                <c:pt idx="78">
                  <c:v>3.9603960396039604E-2</c:v>
                </c:pt>
                <c:pt idx="79">
                  <c:v>4.4554455445544552E-2</c:v>
                </c:pt>
                <c:pt idx="80">
                  <c:v>5.4455445544554455E-2</c:v>
                </c:pt>
                <c:pt idx="81">
                  <c:v>6.4356435643564358E-2</c:v>
                </c:pt>
                <c:pt idx="82">
                  <c:v>7.9207920792079209E-2</c:v>
                </c:pt>
                <c:pt idx="83">
                  <c:v>0.10396039603960397</c:v>
                </c:pt>
                <c:pt idx="84">
                  <c:v>0.13366336633663367</c:v>
                </c:pt>
                <c:pt idx="85">
                  <c:v>0.14851485148514854</c:v>
                </c:pt>
                <c:pt idx="86">
                  <c:v>0.14851485148514854</c:v>
                </c:pt>
                <c:pt idx="87">
                  <c:v>0.15346534653465349</c:v>
                </c:pt>
                <c:pt idx="88">
                  <c:v>0.15346534653465349</c:v>
                </c:pt>
                <c:pt idx="89">
                  <c:v>0.15346534653465349</c:v>
                </c:pt>
                <c:pt idx="90">
                  <c:v>0.16831683168316836</c:v>
                </c:pt>
                <c:pt idx="91">
                  <c:v>0.16831683168316836</c:v>
                </c:pt>
                <c:pt idx="92">
                  <c:v>0.16831683168316836</c:v>
                </c:pt>
                <c:pt idx="93">
                  <c:v>0.16831683168316836</c:v>
                </c:pt>
                <c:pt idx="94">
                  <c:v>0.16831683168316836</c:v>
                </c:pt>
                <c:pt idx="95">
                  <c:v>0.17326732673267331</c:v>
                </c:pt>
                <c:pt idx="96">
                  <c:v>0.17821782178217827</c:v>
                </c:pt>
                <c:pt idx="97">
                  <c:v>0.19801980198019806</c:v>
                </c:pt>
                <c:pt idx="98">
                  <c:v>0.21782178217821785</c:v>
                </c:pt>
                <c:pt idx="99">
                  <c:v>0.23762376237623764</c:v>
                </c:pt>
                <c:pt idx="100">
                  <c:v>0.2425742574257426</c:v>
                </c:pt>
                <c:pt idx="101">
                  <c:v>0.25742574257425743</c:v>
                </c:pt>
                <c:pt idx="102">
                  <c:v>0.26237623762376239</c:v>
                </c:pt>
                <c:pt idx="103">
                  <c:v>0.26237623762376239</c:v>
                </c:pt>
                <c:pt idx="104">
                  <c:v>0.26732673267326734</c:v>
                </c:pt>
                <c:pt idx="105">
                  <c:v>0.2722772277227723</c:v>
                </c:pt>
                <c:pt idx="106">
                  <c:v>0.27722772277227725</c:v>
                </c:pt>
                <c:pt idx="107">
                  <c:v>0.29207920792079212</c:v>
                </c:pt>
                <c:pt idx="108">
                  <c:v>0.29207920792079212</c:v>
                </c:pt>
                <c:pt idx="109">
                  <c:v>0.29207920792079212</c:v>
                </c:pt>
                <c:pt idx="110">
                  <c:v>0.29702970297029707</c:v>
                </c:pt>
                <c:pt idx="111">
                  <c:v>0.30198019801980203</c:v>
                </c:pt>
                <c:pt idx="112">
                  <c:v>0.3267326732673268</c:v>
                </c:pt>
                <c:pt idx="113">
                  <c:v>0.34653465346534662</c:v>
                </c:pt>
                <c:pt idx="114">
                  <c:v>0.35643564356435653</c:v>
                </c:pt>
                <c:pt idx="115">
                  <c:v>0.3811881188118813</c:v>
                </c:pt>
                <c:pt idx="116">
                  <c:v>0.3811881188118813</c:v>
                </c:pt>
                <c:pt idx="117">
                  <c:v>0.3811881188118813</c:v>
                </c:pt>
                <c:pt idx="118">
                  <c:v>0.40099009900990112</c:v>
                </c:pt>
                <c:pt idx="119">
                  <c:v>0.40594059405940608</c:v>
                </c:pt>
                <c:pt idx="120">
                  <c:v>0.41584158415841599</c:v>
                </c:pt>
                <c:pt idx="121">
                  <c:v>0.42079207920792094</c:v>
                </c:pt>
                <c:pt idx="122">
                  <c:v>0.44059405940594076</c:v>
                </c:pt>
                <c:pt idx="123">
                  <c:v>0.45049504950495067</c:v>
                </c:pt>
                <c:pt idx="124">
                  <c:v>0.4801980198019804</c:v>
                </c:pt>
                <c:pt idx="125">
                  <c:v>0.50495049504950518</c:v>
                </c:pt>
                <c:pt idx="126">
                  <c:v>0.55940594059405968</c:v>
                </c:pt>
                <c:pt idx="127">
                  <c:v>0.60891089108910923</c:v>
                </c:pt>
                <c:pt idx="128">
                  <c:v>0.65346534653465382</c:v>
                </c:pt>
                <c:pt idx="129">
                  <c:v>0.68811881188118851</c:v>
                </c:pt>
                <c:pt idx="130">
                  <c:v>0.69801980198019842</c:v>
                </c:pt>
                <c:pt idx="131">
                  <c:v>0.71782178217821824</c:v>
                </c:pt>
                <c:pt idx="132">
                  <c:v>0.74257425742574301</c:v>
                </c:pt>
                <c:pt idx="133">
                  <c:v>0.75247524752475292</c:v>
                </c:pt>
                <c:pt idx="134">
                  <c:v>0.76237623762376283</c:v>
                </c:pt>
                <c:pt idx="135">
                  <c:v>0.76732673267326779</c:v>
                </c:pt>
                <c:pt idx="136">
                  <c:v>0.7772277227722777</c:v>
                </c:pt>
                <c:pt idx="137">
                  <c:v>0.78217821782178265</c:v>
                </c:pt>
                <c:pt idx="138">
                  <c:v>0.79207920792079256</c:v>
                </c:pt>
                <c:pt idx="139">
                  <c:v>0.79207920792079256</c:v>
                </c:pt>
                <c:pt idx="140">
                  <c:v>0.79702970297029752</c:v>
                </c:pt>
                <c:pt idx="141">
                  <c:v>0.79702970297029752</c:v>
                </c:pt>
                <c:pt idx="142">
                  <c:v>0.80198019801980247</c:v>
                </c:pt>
                <c:pt idx="143">
                  <c:v>0.80693069306930743</c:v>
                </c:pt>
                <c:pt idx="144">
                  <c:v>0.81683168316831734</c:v>
                </c:pt>
                <c:pt idx="145">
                  <c:v>0.82673267326732724</c:v>
                </c:pt>
                <c:pt idx="146">
                  <c:v>0.8316831683168322</c:v>
                </c:pt>
                <c:pt idx="147">
                  <c:v>0.83663366336633715</c:v>
                </c:pt>
                <c:pt idx="148">
                  <c:v>0.84158415841584211</c:v>
                </c:pt>
                <c:pt idx="149">
                  <c:v>0.84653465346534706</c:v>
                </c:pt>
                <c:pt idx="150">
                  <c:v>0.85148514851485202</c:v>
                </c:pt>
                <c:pt idx="151">
                  <c:v>0.86138613861386193</c:v>
                </c:pt>
                <c:pt idx="152">
                  <c:v>0.86633663366336688</c:v>
                </c:pt>
                <c:pt idx="153">
                  <c:v>0.86633663366336688</c:v>
                </c:pt>
                <c:pt idx="154">
                  <c:v>0.87128712871287184</c:v>
                </c:pt>
                <c:pt idx="155">
                  <c:v>0.87128712871287184</c:v>
                </c:pt>
                <c:pt idx="156">
                  <c:v>0.88118811881188175</c:v>
                </c:pt>
                <c:pt idx="157">
                  <c:v>0.89603960396039661</c:v>
                </c:pt>
                <c:pt idx="158">
                  <c:v>0.90099009900990157</c:v>
                </c:pt>
                <c:pt idx="159">
                  <c:v>0.90099009900990157</c:v>
                </c:pt>
                <c:pt idx="160">
                  <c:v>0.90099009900990157</c:v>
                </c:pt>
                <c:pt idx="161">
                  <c:v>0.90594059405940652</c:v>
                </c:pt>
                <c:pt idx="162">
                  <c:v>0.90594059405940652</c:v>
                </c:pt>
                <c:pt idx="163">
                  <c:v>0.91089108910891148</c:v>
                </c:pt>
                <c:pt idx="164">
                  <c:v>0.92574257425742634</c:v>
                </c:pt>
                <c:pt idx="165">
                  <c:v>0.93564356435643625</c:v>
                </c:pt>
                <c:pt idx="166">
                  <c:v>0.94059405940594121</c:v>
                </c:pt>
                <c:pt idx="167">
                  <c:v>0.94554455445544616</c:v>
                </c:pt>
                <c:pt idx="168">
                  <c:v>0.95049504950495112</c:v>
                </c:pt>
                <c:pt idx="169">
                  <c:v>0.95049504950495112</c:v>
                </c:pt>
                <c:pt idx="170">
                  <c:v>0.95544554455445607</c:v>
                </c:pt>
                <c:pt idx="171">
                  <c:v>0.96534653465346598</c:v>
                </c:pt>
                <c:pt idx="172">
                  <c:v>0.96534653465346598</c:v>
                </c:pt>
                <c:pt idx="173">
                  <c:v>0.97029702970297094</c:v>
                </c:pt>
                <c:pt idx="174">
                  <c:v>0.97524752475247589</c:v>
                </c:pt>
                <c:pt idx="175">
                  <c:v>0.98019801980198085</c:v>
                </c:pt>
                <c:pt idx="176">
                  <c:v>0.98019801980198085</c:v>
                </c:pt>
                <c:pt idx="177">
                  <c:v>0.9851485148514858</c:v>
                </c:pt>
                <c:pt idx="178">
                  <c:v>0.9851485148514858</c:v>
                </c:pt>
                <c:pt idx="179">
                  <c:v>0.9851485148514858</c:v>
                </c:pt>
                <c:pt idx="180">
                  <c:v>0.9851485148514858</c:v>
                </c:pt>
                <c:pt idx="181">
                  <c:v>0.99009900990099076</c:v>
                </c:pt>
                <c:pt idx="182">
                  <c:v>0.99009900990099076</c:v>
                </c:pt>
                <c:pt idx="183">
                  <c:v>0.99009900990099076</c:v>
                </c:pt>
                <c:pt idx="184">
                  <c:v>0.99009900990099076</c:v>
                </c:pt>
                <c:pt idx="185">
                  <c:v>0.99009900990099076</c:v>
                </c:pt>
                <c:pt idx="186">
                  <c:v>0.99009900990099076</c:v>
                </c:pt>
                <c:pt idx="187">
                  <c:v>0.99009900990099076</c:v>
                </c:pt>
                <c:pt idx="188">
                  <c:v>0.99009900990099076</c:v>
                </c:pt>
                <c:pt idx="189">
                  <c:v>0.99009900990099076</c:v>
                </c:pt>
                <c:pt idx="190">
                  <c:v>0.99009900990099076</c:v>
                </c:pt>
                <c:pt idx="191">
                  <c:v>0.99009900990099076</c:v>
                </c:pt>
                <c:pt idx="192">
                  <c:v>0.99009900990099076</c:v>
                </c:pt>
                <c:pt idx="193">
                  <c:v>0.99009900990099076</c:v>
                </c:pt>
                <c:pt idx="194">
                  <c:v>0.99009900990099076</c:v>
                </c:pt>
                <c:pt idx="195">
                  <c:v>0.99009900990099076</c:v>
                </c:pt>
                <c:pt idx="196">
                  <c:v>0.99009900990099076</c:v>
                </c:pt>
                <c:pt idx="197">
                  <c:v>0.99009900990099076</c:v>
                </c:pt>
                <c:pt idx="198">
                  <c:v>0.99009900990099076</c:v>
                </c:pt>
                <c:pt idx="199">
                  <c:v>0.99009900990099076</c:v>
                </c:pt>
                <c:pt idx="200">
                  <c:v>0.99009900990099076</c:v>
                </c:pt>
                <c:pt idx="201">
                  <c:v>0.99504950495049571</c:v>
                </c:pt>
                <c:pt idx="202">
                  <c:v>0.99504950495049571</c:v>
                </c:pt>
                <c:pt idx="203">
                  <c:v>0.99504950495049571</c:v>
                </c:pt>
                <c:pt idx="204">
                  <c:v>0.99504950495049571</c:v>
                </c:pt>
                <c:pt idx="205">
                  <c:v>0.99504950495049571</c:v>
                </c:pt>
                <c:pt idx="206">
                  <c:v>0.99504950495049571</c:v>
                </c:pt>
                <c:pt idx="207">
                  <c:v>0.99504950495049571</c:v>
                </c:pt>
                <c:pt idx="208">
                  <c:v>0.99504950495049571</c:v>
                </c:pt>
                <c:pt idx="209">
                  <c:v>0.99504950495049571</c:v>
                </c:pt>
                <c:pt idx="210">
                  <c:v>0.99504950495049571</c:v>
                </c:pt>
                <c:pt idx="211">
                  <c:v>0.99504950495049571</c:v>
                </c:pt>
                <c:pt idx="212">
                  <c:v>0.99504950495049571</c:v>
                </c:pt>
                <c:pt idx="213">
                  <c:v>0.99504950495049571</c:v>
                </c:pt>
                <c:pt idx="214">
                  <c:v>0.99504950495049571</c:v>
                </c:pt>
                <c:pt idx="215">
                  <c:v>0.99504950495049571</c:v>
                </c:pt>
                <c:pt idx="216">
                  <c:v>0.99504950495049571</c:v>
                </c:pt>
                <c:pt idx="217">
                  <c:v>0.99504950495049571</c:v>
                </c:pt>
                <c:pt idx="218">
                  <c:v>0.99504950495049571</c:v>
                </c:pt>
                <c:pt idx="219">
                  <c:v>1.0000000000000007</c:v>
                </c:pt>
                <c:pt idx="220">
                  <c:v>1.0000000000000007</c:v>
                </c:pt>
                <c:pt idx="221">
                  <c:v>1.0000000000000007</c:v>
                </c:pt>
                <c:pt idx="222">
                  <c:v>1.0000000000000007</c:v>
                </c:pt>
                <c:pt idx="223">
                  <c:v>1.0000000000000007</c:v>
                </c:pt>
                <c:pt idx="224">
                  <c:v>1.0000000000000007</c:v>
                </c:pt>
                <c:pt idx="225">
                  <c:v>1.0000000000000007</c:v>
                </c:pt>
                <c:pt idx="226">
                  <c:v>1.0000000000000007</c:v>
                </c:pt>
                <c:pt idx="227">
                  <c:v>1.0000000000000007</c:v>
                </c:pt>
                <c:pt idx="228">
                  <c:v>1.0000000000000007</c:v>
                </c:pt>
                <c:pt idx="229">
                  <c:v>1.0000000000000007</c:v>
                </c:pt>
                <c:pt idx="230">
                  <c:v>1.0000000000000007</c:v>
                </c:pt>
                <c:pt idx="231">
                  <c:v>1.0000000000000007</c:v>
                </c:pt>
                <c:pt idx="232">
                  <c:v>1.0000000000000007</c:v>
                </c:pt>
                <c:pt idx="233">
                  <c:v>1.0000000000000007</c:v>
                </c:pt>
                <c:pt idx="234">
                  <c:v>1.0000000000000007</c:v>
                </c:pt>
                <c:pt idx="235">
                  <c:v>1.0000000000000007</c:v>
                </c:pt>
                <c:pt idx="236">
                  <c:v>1.0000000000000007</c:v>
                </c:pt>
                <c:pt idx="237">
                  <c:v>1.0000000000000007</c:v>
                </c:pt>
                <c:pt idx="238">
                  <c:v>1.0000000000000007</c:v>
                </c:pt>
                <c:pt idx="239">
                  <c:v>1.0000000000000007</c:v>
                </c:pt>
                <c:pt idx="240">
                  <c:v>1.0000000000000007</c:v>
                </c:pt>
                <c:pt idx="241">
                  <c:v>1.0000000000000007</c:v>
                </c:pt>
                <c:pt idx="242">
                  <c:v>1.0000000000000007</c:v>
                </c:pt>
                <c:pt idx="243">
                  <c:v>1.0000000000000007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8-00BA-4295-96E4-D40E9D0D1344}"/>
            </c:ext>
          </c:extLst>
        </c:ser>
        <c:ser>
          <c:idx val="25"/>
          <c:order val="25"/>
          <c:tx>
            <c:strRef>
              <c:f>CDF!$AA$2</c:f>
              <c:strCache>
                <c:ptCount val="1"/>
                <c:pt idx="0">
                  <c:v>f=10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CDF!$AA$3:$AA$246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9.0909090909090912E-2</c:v>
                </c:pt>
                <c:pt idx="16">
                  <c:v>9.0909090909090912E-2</c:v>
                </c:pt>
                <c:pt idx="17">
                  <c:v>9.0909090909090912E-2</c:v>
                </c:pt>
                <c:pt idx="18">
                  <c:v>9.0909090909090912E-2</c:v>
                </c:pt>
                <c:pt idx="19">
                  <c:v>9.0909090909090912E-2</c:v>
                </c:pt>
                <c:pt idx="20">
                  <c:v>9.0909090909090912E-2</c:v>
                </c:pt>
                <c:pt idx="21">
                  <c:v>9.0909090909090912E-2</c:v>
                </c:pt>
                <c:pt idx="22">
                  <c:v>9.0909090909090912E-2</c:v>
                </c:pt>
                <c:pt idx="23">
                  <c:v>9.0909090909090912E-2</c:v>
                </c:pt>
                <c:pt idx="24">
                  <c:v>9.0909090909090912E-2</c:v>
                </c:pt>
                <c:pt idx="25">
                  <c:v>9.0909090909090912E-2</c:v>
                </c:pt>
                <c:pt idx="26">
                  <c:v>9.0909090909090912E-2</c:v>
                </c:pt>
                <c:pt idx="27">
                  <c:v>9.0909090909090912E-2</c:v>
                </c:pt>
                <c:pt idx="28">
                  <c:v>9.0909090909090912E-2</c:v>
                </c:pt>
                <c:pt idx="29">
                  <c:v>9.0909090909090912E-2</c:v>
                </c:pt>
                <c:pt idx="30">
                  <c:v>9.0909090909090912E-2</c:v>
                </c:pt>
                <c:pt idx="31">
                  <c:v>9.0909090909090912E-2</c:v>
                </c:pt>
                <c:pt idx="32">
                  <c:v>9.0909090909090912E-2</c:v>
                </c:pt>
                <c:pt idx="33">
                  <c:v>9.0909090909090912E-2</c:v>
                </c:pt>
                <c:pt idx="34">
                  <c:v>9.0909090909090912E-2</c:v>
                </c:pt>
                <c:pt idx="35">
                  <c:v>9.0909090909090912E-2</c:v>
                </c:pt>
                <c:pt idx="36">
                  <c:v>9.0909090909090912E-2</c:v>
                </c:pt>
                <c:pt idx="37">
                  <c:v>9.0909090909090912E-2</c:v>
                </c:pt>
                <c:pt idx="38">
                  <c:v>9.0909090909090912E-2</c:v>
                </c:pt>
                <c:pt idx="39">
                  <c:v>9.0909090909090912E-2</c:v>
                </c:pt>
                <c:pt idx="40">
                  <c:v>9.0909090909090912E-2</c:v>
                </c:pt>
                <c:pt idx="41">
                  <c:v>9.0909090909090912E-2</c:v>
                </c:pt>
                <c:pt idx="42">
                  <c:v>9.0909090909090912E-2</c:v>
                </c:pt>
                <c:pt idx="43">
                  <c:v>9.0909090909090912E-2</c:v>
                </c:pt>
                <c:pt idx="44">
                  <c:v>9.0909090909090912E-2</c:v>
                </c:pt>
                <c:pt idx="45">
                  <c:v>9.0909090909090912E-2</c:v>
                </c:pt>
                <c:pt idx="46">
                  <c:v>9.0909090909090912E-2</c:v>
                </c:pt>
                <c:pt idx="47">
                  <c:v>9.0909090909090912E-2</c:v>
                </c:pt>
                <c:pt idx="48">
                  <c:v>9.0909090909090912E-2</c:v>
                </c:pt>
                <c:pt idx="49">
                  <c:v>9.0909090909090912E-2</c:v>
                </c:pt>
                <c:pt idx="50">
                  <c:v>9.0909090909090912E-2</c:v>
                </c:pt>
                <c:pt idx="51">
                  <c:v>9.0909090909090912E-2</c:v>
                </c:pt>
                <c:pt idx="52">
                  <c:v>9.0909090909090912E-2</c:v>
                </c:pt>
                <c:pt idx="53">
                  <c:v>9.0909090909090912E-2</c:v>
                </c:pt>
                <c:pt idx="54">
                  <c:v>9.0909090909090912E-2</c:v>
                </c:pt>
                <c:pt idx="55">
                  <c:v>9.0909090909090912E-2</c:v>
                </c:pt>
                <c:pt idx="56">
                  <c:v>9.0909090909090912E-2</c:v>
                </c:pt>
                <c:pt idx="57">
                  <c:v>9.0909090909090912E-2</c:v>
                </c:pt>
                <c:pt idx="58">
                  <c:v>9.0909090909090912E-2</c:v>
                </c:pt>
                <c:pt idx="59">
                  <c:v>9.0909090909090912E-2</c:v>
                </c:pt>
                <c:pt idx="60">
                  <c:v>9.0909090909090912E-2</c:v>
                </c:pt>
                <c:pt idx="61">
                  <c:v>9.0909090909090912E-2</c:v>
                </c:pt>
                <c:pt idx="62">
                  <c:v>9.0909090909090912E-2</c:v>
                </c:pt>
                <c:pt idx="63">
                  <c:v>9.0909090909090912E-2</c:v>
                </c:pt>
                <c:pt idx="64">
                  <c:v>9.0909090909090912E-2</c:v>
                </c:pt>
                <c:pt idx="65">
                  <c:v>9.0909090909090912E-2</c:v>
                </c:pt>
                <c:pt idx="66">
                  <c:v>9.0909090909090912E-2</c:v>
                </c:pt>
                <c:pt idx="67">
                  <c:v>9.0909090909090912E-2</c:v>
                </c:pt>
                <c:pt idx="68">
                  <c:v>9.0909090909090912E-2</c:v>
                </c:pt>
                <c:pt idx="69">
                  <c:v>9.0909090909090912E-2</c:v>
                </c:pt>
                <c:pt idx="70">
                  <c:v>9.0909090909090912E-2</c:v>
                </c:pt>
                <c:pt idx="71">
                  <c:v>9.0909090909090912E-2</c:v>
                </c:pt>
                <c:pt idx="72">
                  <c:v>9.0909090909090912E-2</c:v>
                </c:pt>
                <c:pt idx="73">
                  <c:v>9.0909090909090912E-2</c:v>
                </c:pt>
                <c:pt idx="74">
                  <c:v>9.0909090909090912E-2</c:v>
                </c:pt>
                <c:pt idx="75">
                  <c:v>9.0909090909090912E-2</c:v>
                </c:pt>
                <c:pt idx="76">
                  <c:v>9.0909090909090912E-2</c:v>
                </c:pt>
                <c:pt idx="77">
                  <c:v>9.0909090909090912E-2</c:v>
                </c:pt>
                <c:pt idx="78">
                  <c:v>9.0909090909090912E-2</c:v>
                </c:pt>
                <c:pt idx="79">
                  <c:v>9.0909090909090912E-2</c:v>
                </c:pt>
                <c:pt idx="80">
                  <c:v>9.0909090909090912E-2</c:v>
                </c:pt>
                <c:pt idx="81">
                  <c:v>9.0909090909090912E-2</c:v>
                </c:pt>
                <c:pt idx="82">
                  <c:v>9.0909090909090912E-2</c:v>
                </c:pt>
                <c:pt idx="83">
                  <c:v>9.0909090909090912E-2</c:v>
                </c:pt>
                <c:pt idx="84">
                  <c:v>9.0909090909090912E-2</c:v>
                </c:pt>
                <c:pt idx="85">
                  <c:v>9.0909090909090912E-2</c:v>
                </c:pt>
                <c:pt idx="86">
                  <c:v>9.0909090909090912E-2</c:v>
                </c:pt>
                <c:pt idx="87">
                  <c:v>9.0909090909090912E-2</c:v>
                </c:pt>
                <c:pt idx="88">
                  <c:v>9.0909090909090912E-2</c:v>
                </c:pt>
                <c:pt idx="89">
                  <c:v>9.0909090909090912E-2</c:v>
                </c:pt>
                <c:pt idx="90">
                  <c:v>9.0909090909090912E-2</c:v>
                </c:pt>
                <c:pt idx="91">
                  <c:v>9.0909090909090912E-2</c:v>
                </c:pt>
                <c:pt idx="92">
                  <c:v>9.0909090909090912E-2</c:v>
                </c:pt>
                <c:pt idx="93">
                  <c:v>9.0909090909090912E-2</c:v>
                </c:pt>
                <c:pt idx="94">
                  <c:v>9.0909090909090912E-2</c:v>
                </c:pt>
                <c:pt idx="95">
                  <c:v>9.0909090909090912E-2</c:v>
                </c:pt>
                <c:pt idx="96">
                  <c:v>9.0909090909090912E-2</c:v>
                </c:pt>
                <c:pt idx="97">
                  <c:v>0.18181818181818182</c:v>
                </c:pt>
                <c:pt idx="98">
                  <c:v>0.18181818181818182</c:v>
                </c:pt>
                <c:pt idx="99">
                  <c:v>0.18181818181818182</c:v>
                </c:pt>
                <c:pt idx="100">
                  <c:v>0.18181818181818182</c:v>
                </c:pt>
                <c:pt idx="101">
                  <c:v>0.18181818181818182</c:v>
                </c:pt>
                <c:pt idx="102">
                  <c:v>0.18181818181818182</c:v>
                </c:pt>
                <c:pt idx="103">
                  <c:v>0.18181818181818182</c:v>
                </c:pt>
                <c:pt idx="104">
                  <c:v>0.18181818181818182</c:v>
                </c:pt>
                <c:pt idx="105">
                  <c:v>0.18181818181818182</c:v>
                </c:pt>
                <c:pt idx="106">
                  <c:v>0.18181818181818182</c:v>
                </c:pt>
                <c:pt idx="107">
                  <c:v>0.18181818181818182</c:v>
                </c:pt>
                <c:pt idx="108">
                  <c:v>0.18181818181818182</c:v>
                </c:pt>
                <c:pt idx="109">
                  <c:v>0.18181818181818182</c:v>
                </c:pt>
                <c:pt idx="110">
                  <c:v>0.36363636363636365</c:v>
                </c:pt>
                <c:pt idx="111">
                  <c:v>0.36363636363636365</c:v>
                </c:pt>
                <c:pt idx="112">
                  <c:v>0.36363636363636365</c:v>
                </c:pt>
                <c:pt idx="113">
                  <c:v>0.36363636363636365</c:v>
                </c:pt>
                <c:pt idx="114">
                  <c:v>0.36363636363636365</c:v>
                </c:pt>
                <c:pt idx="115">
                  <c:v>0.36363636363636365</c:v>
                </c:pt>
                <c:pt idx="116">
                  <c:v>0.45454545454545459</c:v>
                </c:pt>
                <c:pt idx="117">
                  <c:v>0.45454545454545459</c:v>
                </c:pt>
                <c:pt idx="118">
                  <c:v>0.54545454545454553</c:v>
                </c:pt>
                <c:pt idx="119">
                  <c:v>0.54545454545454553</c:v>
                </c:pt>
                <c:pt idx="120">
                  <c:v>0.54545454545454553</c:v>
                </c:pt>
                <c:pt idx="121">
                  <c:v>0.63636363636363646</c:v>
                </c:pt>
                <c:pt idx="122">
                  <c:v>0.63636363636363646</c:v>
                </c:pt>
                <c:pt idx="123">
                  <c:v>0.63636363636363646</c:v>
                </c:pt>
                <c:pt idx="124">
                  <c:v>0.63636363636363646</c:v>
                </c:pt>
                <c:pt idx="125">
                  <c:v>0.63636363636363646</c:v>
                </c:pt>
                <c:pt idx="126">
                  <c:v>0.7272727272727274</c:v>
                </c:pt>
                <c:pt idx="127">
                  <c:v>0.7272727272727274</c:v>
                </c:pt>
                <c:pt idx="128">
                  <c:v>0.7272727272727274</c:v>
                </c:pt>
                <c:pt idx="129">
                  <c:v>0.81818181818181834</c:v>
                </c:pt>
                <c:pt idx="130">
                  <c:v>0.81818181818181834</c:v>
                </c:pt>
                <c:pt idx="131">
                  <c:v>0.81818181818181834</c:v>
                </c:pt>
                <c:pt idx="132">
                  <c:v>0.81818181818181834</c:v>
                </c:pt>
                <c:pt idx="133">
                  <c:v>0.81818181818181834</c:v>
                </c:pt>
                <c:pt idx="134">
                  <c:v>0.81818181818181834</c:v>
                </c:pt>
                <c:pt idx="135">
                  <c:v>0.81818181818181834</c:v>
                </c:pt>
                <c:pt idx="136">
                  <c:v>0.81818181818181834</c:v>
                </c:pt>
                <c:pt idx="137">
                  <c:v>0.81818181818181834</c:v>
                </c:pt>
                <c:pt idx="138">
                  <c:v>0.90909090909090928</c:v>
                </c:pt>
                <c:pt idx="139">
                  <c:v>0.90909090909090928</c:v>
                </c:pt>
                <c:pt idx="140">
                  <c:v>0.90909090909090928</c:v>
                </c:pt>
                <c:pt idx="141">
                  <c:v>0.90909090909090928</c:v>
                </c:pt>
                <c:pt idx="142">
                  <c:v>0.90909090909090928</c:v>
                </c:pt>
                <c:pt idx="143">
                  <c:v>0.90909090909090928</c:v>
                </c:pt>
                <c:pt idx="144">
                  <c:v>0.90909090909090928</c:v>
                </c:pt>
                <c:pt idx="145">
                  <c:v>0.90909090909090928</c:v>
                </c:pt>
                <c:pt idx="146">
                  <c:v>0.90909090909090928</c:v>
                </c:pt>
                <c:pt idx="147">
                  <c:v>0.90909090909090928</c:v>
                </c:pt>
                <c:pt idx="148">
                  <c:v>0.90909090909090928</c:v>
                </c:pt>
                <c:pt idx="149">
                  <c:v>0.90909090909090928</c:v>
                </c:pt>
                <c:pt idx="150">
                  <c:v>0.90909090909090928</c:v>
                </c:pt>
                <c:pt idx="151">
                  <c:v>0.90909090909090928</c:v>
                </c:pt>
                <c:pt idx="152">
                  <c:v>0.90909090909090928</c:v>
                </c:pt>
                <c:pt idx="153">
                  <c:v>0.90909090909090928</c:v>
                </c:pt>
                <c:pt idx="154">
                  <c:v>0.90909090909090928</c:v>
                </c:pt>
                <c:pt idx="155">
                  <c:v>0.90909090909090928</c:v>
                </c:pt>
                <c:pt idx="156">
                  <c:v>0.90909090909090928</c:v>
                </c:pt>
                <c:pt idx="157">
                  <c:v>0.90909090909090928</c:v>
                </c:pt>
                <c:pt idx="158">
                  <c:v>0.90909090909090928</c:v>
                </c:pt>
                <c:pt idx="159">
                  <c:v>0.90909090909090928</c:v>
                </c:pt>
                <c:pt idx="160">
                  <c:v>1.0000000000000002</c:v>
                </c:pt>
                <c:pt idx="161">
                  <c:v>1.0000000000000002</c:v>
                </c:pt>
                <c:pt idx="162">
                  <c:v>1.0000000000000002</c:v>
                </c:pt>
                <c:pt idx="163">
                  <c:v>1.0000000000000002</c:v>
                </c:pt>
                <c:pt idx="164">
                  <c:v>1.0000000000000002</c:v>
                </c:pt>
                <c:pt idx="165">
                  <c:v>1.0000000000000002</c:v>
                </c:pt>
                <c:pt idx="166">
                  <c:v>1.0000000000000002</c:v>
                </c:pt>
                <c:pt idx="167">
                  <c:v>1.0000000000000002</c:v>
                </c:pt>
                <c:pt idx="168">
                  <c:v>1.0000000000000002</c:v>
                </c:pt>
                <c:pt idx="169">
                  <c:v>1.0000000000000002</c:v>
                </c:pt>
                <c:pt idx="170">
                  <c:v>1.0000000000000002</c:v>
                </c:pt>
                <c:pt idx="171">
                  <c:v>1.0000000000000002</c:v>
                </c:pt>
                <c:pt idx="172">
                  <c:v>1.0000000000000002</c:v>
                </c:pt>
                <c:pt idx="173">
                  <c:v>1.0000000000000002</c:v>
                </c:pt>
                <c:pt idx="174">
                  <c:v>1.0000000000000002</c:v>
                </c:pt>
                <c:pt idx="175">
                  <c:v>1.0000000000000002</c:v>
                </c:pt>
                <c:pt idx="176">
                  <c:v>1.0000000000000002</c:v>
                </c:pt>
                <c:pt idx="177">
                  <c:v>1.0000000000000002</c:v>
                </c:pt>
                <c:pt idx="178">
                  <c:v>1.0000000000000002</c:v>
                </c:pt>
                <c:pt idx="179">
                  <c:v>1.0000000000000002</c:v>
                </c:pt>
                <c:pt idx="180">
                  <c:v>1.0000000000000002</c:v>
                </c:pt>
                <c:pt idx="181">
                  <c:v>1.0000000000000002</c:v>
                </c:pt>
                <c:pt idx="182">
                  <c:v>1.0000000000000002</c:v>
                </c:pt>
                <c:pt idx="183">
                  <c:v>1.0000000000000002</c:v>
                </c:pt>
                <c:pt idx="184">
                  <c:v>1.0000000000000002</c:v>
                </c:pt>
                <c:pt idx="185">
                  <c:v>1.0000000000000002</c:v>
                </c:pt>
                <c:pt idx="186">
                  <c:v>1.0000000000000002</c:v>
                </c:pt>
                <c:pt idx="187">
                  <c:v>1.0000000000000002</c:v>
                </c:pt>
                <c:pt idx="188">
                  <c:v>1.0000000000000002</c:v>
                </c:pt>
                <c:pt idx="189">
                  <c:v>1.0000000000000002</c:v>
                </c:pt>
                <c:pt idx="190">
                  <c:v>1.0000000000000002</c:v>
                </c:pt>
                <c:pt idx="191">
                  <c:v>1.0000000000000002</c:v>
                </c:pt>
                <c:pt idx="192">
                  <c:v>1.0000000000000002</c:v>
                </c:pt>
                <c:pt idx="193">
                  <c:v>1.0000000000000002</c:v>
                </c:pt>
                <c:pt idx="194">
                  <c:v>1.0000000000000002</c:v>
                </c:pt>
                <c:pt idx="195">
                  <c:v>1.0000000000000002</c:v>
                </c:pt>
                <c:pt idx="196">
                  <c:v>1.0000000000000002</c:v>
                </c:pt>
                <c:pt idx="197">
                  <c:v>1.0000000000000002</c:v>
                </c:pt>
                <c:pt idx="198">
                  <c:v>1.0000000000000002</c:v>
                </c:pt>
                <c:pt idx="199">
                  <c:v>1.0000000000000002</c:v>
                </c:pt>
                <c:pt idx="200">
                  <c:v>1.0000000000000002</c:v>
                </c:pt>
                <c:pt idx="201">
                  <c:v>1.0000000000000002</c:v>
                </c:pt>
                <c:pt idx="202">
                  <c:v>1.0000000000000002</c:v>
                </c:pt>
                <c:pt idx="203">
                  <c:v>1.0000000000000002</c:v>
                </c:pt>
                <c:pt idx="204">
                  <c:v>1.0000000000000002</c:v>
                </c:pt>
                <c:pt idx="205">
                  <c:v>1.0000000000000002</c:v>
                </c:pt>
                <c:pt idx="206">
                  <c:v>1.0000000000000002</c:v>
                </c:pt>
                <c:pt idx="207">
                  <c:v>1.0000000000000002</c:v>
                </c:pt>
                <c:pt idx="208">
                  <c:v>1.0000000000000002</c:v>
                </c:pt>
                <c:pt idx="209">
                  <c:v>1.0000000000000002</c:v>
                </c:pt>
                <c:pt idx="210">
                  <c:v>1.0000000000000002</c:v>
                </c:pt>
                <c:pt idx="211">
                  <c:v>1.0000000000000002</c:v>
                </c:pt>
                <c:pt idx="212">
                  <c:v>1.0000000000000002</c:v>
                </c:pt>
                <c:pt idx="213">
                  <c:v>1.0000000000000002</c:v>
                </c:pt>
                <c:pt idx="214">
                  <c:v>1.0000000000000002</c:v>
                </c:pt>
                <c:pt idx="215">
                  <c:v>1.0000000000000002</c:v>
                </c:pt>
                <c:pt idx="216">
                  <c:v>1.0000000000000002</c:v>
                </c:pt>
                <c:pt idx="217">
                  <c:v>1.0000000000000002</c:v>
                </c:pt>
                <c:pt idx="218">
                  <c:v>1.0000000000000002</c:v>
                </c:pt>
                <c:pt idx="219">
                  <c:v>1.0000000000000002</c:v>
                </c:pt>
                <c:pt idx="220">
                  <c:v>1.0000000000000002</c:v>
                </c:pt>
                <c:pt idx="221">
                  <c:v>1.0000000000000002</c:v>
                </c:pt>
                <c:pt idx="222">
                  <c:v>1.0000000000000002</c:v>
                </c:pt>
                <c:pt idx="223">
                  <c:v>1.0000000000000002</c:v>
                </c:pt>
                <c:pt idx="224">
                  <c:v>1.0000000000000002</c:v>
                </c:pt>
                <c:pt idx="225">
                  <c:v>1.0000000000000002</c:v>
                </c:pt>
                <c:pt idx="226">
                  <c:v>1.0000000000000002</c:v>
                </c:pt>
                <c:pt idx="227">
                  <c:v>1.0000000000000002</c:v>
                </c:pt>
                <c:pt idx="228">
                  <c:v>1.0000000000000002</c:v>
                </c:pt>
                <c:pt idx="229">
                  <c:v>1.0000000000000002</c:v>
                </c:pt>
                <c:pt idx="230">
                  <c:v>1.0000000000000002</c:v>
                </c:pt>
                <c:pt idx="231">
                  <c:v>1.0000000000000002</c:v>
                </c:pt>
                <c:pt idx="232">
                  <c:v>1.0000000000000002</c:v>
                </c:pt>
                <c:pt idx="233">
                  <c:v>1.0000000000000002</c:v>
                </c:pt>
                <c:pt idx="234">
                  <c:v>1.0000000000000002</c:v>
                </c:pt>
                <c:pt idx="235">
                  <c:v>1.0000000000000002</c:v>
                </c:pt>
                <c:pt idx="236">
                  <c:v>1.0000000000000002</c:v>
                </c:pt>
                <c:pt idx="237">
                  <c:v>1.0000000000000002</c:v>
                </c:pt>
                <c:pt idx="238">
                  <c:v>1.0000000000000002</c:v>
                </c:pt>
                <c:pt idx="239">
                  <c:v>1.0000000000000002</c:v>
                </c:pt>
                <c:pt idx="240">
                  <c:v>1.0000000000000002</c:v>
                </c:pt>
                <c:pt idx="241">
                  <c:v>1.0000000000000002</c:v>
                </c:pt>
                <c:pt idx="242">
                  <c:v>1.0000000000000002</c:v>
                </c:pt>
                <c:pt idx="243">
                  <c:v>1.0000000000000002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9-00BA-4295-96E4-D40E9D0D1344}"/>
            </c:ext>
          </c:extLst>
        </c:ser>
        <c:ser>
          <c:idx val="26"/>
          <c:order val="26"/>
          <c:tx>
            <c:strRef>
              <c:f>CDF!$AB$2</c:f>
              <c:strCache>
                <c:ptCount val="1"/>
                <c:pt idx="0">
                  <c:v>f=11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CDF!$AB$3:$AB$246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1.3157894736842105E-2</c:v>
                </c:pt>
                <c:pt idx="112">
                  <c:v>1.3157894736842105E-2</c:v>
                </c:pt>
                <c:pt idx="113">
                  <c:v>1.3157894736842105E-2</c:v>
                </c:pt>
                <c:pt idx="114">
                  <c:v>1.3157894736842105E-2</c:v>
                </c:pt>
                <c:pt idx="115">
                  <c:v>1.3157894736842105E-2</c:v>
                </c:pt>
                <c:pt idx="116">
                  <c:v>1.3157894736842105E-2</c:v>
                </c:pt>
                <c:pt idx="117">
                  <c:v>1.3157894736842105E-2</c:v>
                </c:pt>
                <c:pt idx="118">
                  <c:v>1.3157894736842105E-2</c:v>
                </c:pt>
                <c:pt idx="119">
                  <c:v>1.3157894736842105E-2</c:v>
                </c:pt>
                <c:pt idx="120">
                  <c:v>1.3157894736842105E-2</c:v>
                </c:pt>
                <c:pt idx="121">
                  <c:v>1.3157894736842105E-2</c:v>
                </c:pt>
                <c:pt idx="122">
                  <c:v>2.6315789473684209E-2</c:v>
                </c:pt>
                <c:pt idx="123">
                  <c:v>2.6315789473684209E-2</c:v>
                </c:pt>
                <c:pt idx="124">
                  <c:v>3.9473684210526314E-2</c:v>
                </c:pt>
                <c:pt idx="125">
                  <c:v>3.9473684210526314E-2</c:v>
                </c:pt>
                <c:pt idx="126">
                  <c:v>5.2631578947368418E-2</c:v>
                </c:pt>
                <c:pt idx="127">
                  <c:v>5.2631578947368418E-2</c:v>
                </c:pt>
                <c:pt idx="128">
                  <c:v>5.2631578947368418E-2</c:v>
                </c:pt>
                <c:pt idx="129">
                  <c:v>5.2631578947368418E-2</c:v>
                </c:pt>
                <c:pt idx="130">
                  <c:v>6.5789473684210523E-2</c:v>
                </c:pt>
                <c:pt idx="131">
                  <c:v>6.5789473684210523E-2</c:v>
                </c:pt>
                <c:pt idx="132">
                  <c:v>9.2105263157894732E-2</c:v>
                </c:pt>
                <c:pt idx="133">
                  <c:v>9.2105263157894732E-2</c:v>
                </c:pt>
                <c:pt idx="134">
                  <c:v>9.2105263157894732E-2</c:v>
                </c:pt>
                <c:pt idx="135">
                  <c:v>9.2105263157894732E-2</c:v>
                </c:pt>
                <c:pt idx="136">
                  <c:v>0.13157894736842105</c:v>
                </c:pt>
                <c:pt idx="137">
                  <c:v>0.18421052631578946</c:v>
                </c:pt>
                <c:pt idx="138">
                  <c:v>0.25</c:v>
                </c:pt>
                <c:pt idx="139">
                  <c:v>0.31578947368421051</c:v>
                </c:pt>
                <c:pt idx="140">
                  <c:v>0.35526315789473684</c:v>
                </c:pt>
                <c:pt idx="141">
                  <c:v>0.36842105263157893</c:v>
                </c:pt>
                <c:pt idx="142">
                  <c:v>0.36842105263157893</c:v>
                </c:pt>
                <c:pt idx="143">
                  <c:v>0.36842105263157893</c:v>
                </c:pt>
                <c:pt idx="144">
                  <c:v>0.36842105263157893</c:v>
                </c:pt>
                <c:pt idx="145">
                  <c:v>0.36842105263157893</c:v>
                </c:pt>
                <c:pt idx="146">
                  <c:v>0.36842105263157893</c:v>
                </c:pt>
                <c:pt idx="147">
                  <c:v>0.36842105263157893</c:v>
                </c:pt>
                <c:pt idx="148">
                  <c:v>0.36842105263157893</c:v>
                </c:pt>
                <c:pt idx="149">
                  <c:v>0.39473684210526316</c:v>
                </c:pt>
                <c:pt idx="150">
                  <c:v>0.40789473684210525</c:v>
                </c:pt>
                <c:pt idx="151">
                  <c:v>0.42105263157894735</c:v>
                </c:pt>
                <c:pt idx="152">
                  <c:v>0.44736842105263153</c:v>
                </c:pt>
                <c:pt idx="153">
                  <c:v>0.44736842105263153</c:v>
                </c:pt>
                <c:pt idx="154">
                  <c:v>0.44736842105263153</c:v>
                </c:pt>
                <c:pt idx="155">
                  <c:v>0.46052631578947362</c:v>
                </c:pt>
                <c:pt idx="156">
                  <c:v>0.48684210526315785</c:v>
                </c:pt>
                <c:pt idx="157">
                  <c:v>0.52631578947368418</c:v>
                </c:pt>
                <c:pt idx="158">
                  <c:v>0.55263157894736836</c:v>
                </c:pt>
                <c:pt idx="159">
                  <c:v>0.55263157894736836</c:v>
                </c:pt>
                <c:pt idx="160">
                  <c:v>0.57894736842105254</c:v>
                </c:pt>
                <c:pt idx="161">
                  <c:v>0.57894736842105254</c:v>
                </c:pt>
                <c:pt idx="162">
                  <c:v>0.57894736842105254</c:v>
                </c:pt>
                <c:pt idx="163">
                  <c:v>0.57894736842105254</c:v>
                </c:pt>
                <c:pt idx="164">
                  <c:v>0.59210526315789469</c:v>
                </c:pt>
                <c:pt idx="165">
                  <c:v>0.59210526315789469</c:v>
                </c:pt>
                <c:pt idx="166">
                  <c:v>0.60526315789473684</c:v>
                </c:pt>
                <c:pt idx="167">
                  <c:v>0.67105263157894735</c:v>
                </c:pt>
                <c:pt idx="168">
                  <c:v>0.71052631578947367</c:v>
                </c:pt>
                <c:pt idx="169">
                  <c:v>0.76315789473684204</c:v>
                </c:pt>
                <c:pt idx="170">
                  <c:v>0.77631578947368418</c:v>
                </c:pt>
                <c:pt idx="171">
                  <c:v>0.77631578947368418</c:v>
                </c:pt>
                <c:pt idx="172">
                  <c:v>0.78947368421052633</c:v>
                </c:pt>
                <c:pt idx="173">
                  <c:v>0.78947368421052633</c:v>
                </c:pt>
                <c:pt idx="174">
                  <c:v>0.78947368421052633</c:v>
                </c:pt>
                <c:pt idx="175">
                  <c:v>0.80263157894736847</c:v>
                </c:pt>
                <c:pt idx="176">
                  <c:v>0.80263157894736847</c:v>
                </c:pt>
                <c:pt idx="177">
                  <c:v>0.80263157894736847</c:v>
                </c:pt>
                <c:pt idx="178">
                  <c:v>0.80263157894736847</c:v>
                </c:pt>
                <c:pt idx="179">
                  <c:v>0.82894736842105265</c:v>
                </c:pt>
                <c:pt idx="180">
                  <c:v>0.85526315789473684</c:v>
                </c:pt>
                <c:pt idx="181">
                  <c:v>0.85526315789473684</c:v>
                </c:pt>
                <c:pt idx="182">
                  <c:v>0.85526315789473684</c:v>
                </c:pt>
                <c:pt idx="183">
                  <c:v>0.86842105263157898</c:v>
                </c:pt>
                <c:pt idx="184">
                  <c:v>0.86842105263157898</c:v>
                </c:pt>
                <c:pt idx="185">
                  <c:v>0.88157894736842113</c:v>
                </c:pt>
                <c:pt idx="186">
                  <c:v>0.88157894736842113</c:v>
                </c:pt>
                <c:pt idx="187">
                  <c:v>0.90789473684210531</c:v>
                </c:pt>
                <c:pt idx="188">
                  <c:v>0.92105263157894746</c:v>
                </c:pt>
                <c:pt idx="189">
                  <c:v>0.92105263157894746</c:v>
                </c:pt>
                <c:pt idx="190">
                  <c:v>0.92105263157894746</c:v>
                </c:pt>
                <c:pt idx="191">
                  <c:v>0.92105263157894746</c:v>
                </c:pt>
                <c:pt idx="192">
                  <c:v>0.9342105263157896</c:v>
                </c:pt>
                <c:pt idx="193">
                  <c:v>0.9342105263157896</c:v>
                </c:pt>
                <c:pt idx="194">
                  <c:v>0.9342105263157896</c:v>
                </c:pt>
                <c:pt idx="195">
                  <c:v>0.9342105263157896</c:v>
                </c:pt>
                <c:pt idx="196">
                  <c:v>0.9342105263157896</c:v>
                </c:pt>
                <c:pt idx="197">
                  <c:v>0.94736842105263175</c:v>
                </c:pt>
                <c:pt idx="198">
                  <c:v>0.94736842105263175</c:v>
                </c:pt>
                <c:pt idx="199">
                  <c:v>0.96052631578947389</c:v>
                </c:pt>
                <c:pt idx="200">
                  <c:v>0.97368421052631604</c:v>
                </c:pt>
                <c:pt idx="201">
                  <c:v>0.97368421052631604</c:v>
                </c:pt>
                <c:pt idx="202">
                  <c:v>0.97368421052631604</c:v>
                </c:pt>
                <c:pt idx="203">
                  <c:v>0.97368421052631604</c:v>
                </c:pt>
                <c:pt idx="204">
                  <c:v>0.97368421052631604</c:v>
                </c:pt>
                <c:pt idx="205">
                  <c:v>0.97368421052631604</c:v>
                </c:pt>
                <c:pt idx="206">
                  <c:v>0.97368421052631604</c:v>
                </c:pt>
                <c:pt idx="207">
                  <c:v>0.97368421052631604</c:v>
                </c:pt>
                <c:pt idx="208">
                  <c:v>0.97368421052631604</c:v>
                </c:pt>
                <c:pt idx="209">
                  <c:v>0.97368421052631604</c:v>
                </c:pt>
                <c:pt idx="210">
                  <c:v>0.97368421052631604</c:v>
                </c:pt>
                <c:pt idx="211">
                  <c:v>0.97368421052631604</c:v>
                </c:pt>
                <c:pt idx="212">
                  <c:v>0.97368421052631604</c:v>
                </c:pt>
                <c:pt idx="213">
                  <c:v>0.98684210526315819</c:v>
                </c:pt>
                <c:pt idx="214">
                  <c:v>0.98684210526315819</c:v>
                </c:pt>
                <c:pt idx="215">
                  <c:v>0.98684210526315819</c:v>
                </c:pt>
                <c:pt idx="216">
                  <c:v>0.98684210526315819</c:v>
                </c:pt>
                <c:pt idx="217">
                  <c:v>0.98684210526315819</c:v>
                </c:pt>
                <c:pt idx="218">
                  <c:v>0.98684210526315819</c:v>
                </c:pt>
                <c:pt idx="219">
                  <c:v>0.98684210526315819</c:v>
                </c:pt>
                <c:pt idx="220">
                  <c:v>0.98684210526315819</c:v>
                </c:pt>
                <c:pt idx="221">
                  <c:v>0.98684210526315819</c:v>
                </c:pt>
                <c:pt idx="222">
                  <c:v>0.98684210526315819</c:v>
                </c:pt>
                <c:pt idx="223">
                  <c:v>0.98684210526315819</c:v>
                </c:pt>
                <c:pt idx="224">
                  <c:v>0.98684210526315819</c:v>
                </c:pt>
                <c:pt idx="225">
                  <c:v>0.98684210526315819</c:v>
                </c:pt>
                <c:pt idx="226">
                  <c:v>0.98684210526315819</c:v>
                </c:pt>
                <c:pt idx="227">
                  <c:v>0.98684210526315819</c:v>
                </c:pt>
                <c:pt idx="228">
                  <c:v>0.98684210526315819</c:v>
                </c:pt>
                <c:pt idx="229">
                  <c:v>0.98684210526315819</c:v>
                </c:pt>
                <c:pt idx="230">
                  <c:v>0.98684210526315819</c:v>
                </c:pt>
                <c:pt idx="231">
                  <c:v>0.98684210526315819</c:v>
                </c:pt>
                <c:pt idx="232">
                  <c:v>0.98684210526315819</c:v>
                </c:pt>
                <c:pt idx="233">
                  <c:v>0.98684210526315819</c:v>
                </c:pt>
                <c:pt idx="234">
                  <c:v>0.98684210526315819</c:v>
                </c:pt>
                <c:pt idx="235">
                  <c:v>0.98684210526315819</c:v>
                </c:pt>
                <c:pt idx="236">
                  <c:v>0.98684210526315819</c:v>
                </c:pt>
                <c:pt idx="237">
                  <c:v>0.98684210526315819</c:v>
                </c:pt>
                <c:pt idx="238">
                  <c:v>0.98684210526315819</c:v>
                </c:pt>
                <c:pt idx="239">
                  <c:v>1.0000000000000002</c:v>
                </c:pt>
                <c:pt idx="240">
                  <c:v>1.0000000000000002</c:v>
                </c:pt>
                <c:pt idx="241">
                  <c:v>1.0000000000000002</c:v>
                </c:pt>
                <c:pt idx="242">
                  <c:v>1.0000000000000002</c:v>
                </c:pt>
                <c:pt idx="243">
                  <c:v>1.0000000000000002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00BA-4295-96E4-D40E9D0D1344}"/>
            </c:ext>
          </c:extLst>
        </c:ser>
        <c:ser>
          <c:idx val="27"/>
          <c:order val="27"/>
          <c:tx>
            <c:strRef>
              <c:f>CDF!$AC$2</c:f>
              <c:strCache>
                <c:ptCount val="1"/>
                <c:pt idx="0">
                  <c:v>f=12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CDF!$AC$3:$AC$246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1.9230769230769232E-2</c:v>
                </c:pt>
                <c:pt idx="154">
                  <c:v>3.8461538461538464E-2</c:v>
                </c:pt>
                <c:pt idx="155">
                  <c:v>3.8461538461538464E-2</c:v>
                </c:pt>
                <c:pt idx="156">
                  <c:v>3.8461538461538464E-2</c:v>
                </c:pt>
                <c:pt idx="157">
                  <c:v>3.8461538461538464E-2</c:v>
                </c:pt>
                <c:pt idx="158">
                  <c:v>3.8461538461538464E-2</c:v>
                </c:pt>
                <c:pt idx="159">
                  <c:v>3.8461538461538464E-2</c:v>
                </c:pt>
                <c:pt idx="160">
                  <c:v>3.8461538461538464E-2</c:v>
                </c:pt>
                <c:pt idx="161">
                  <c:v>3.8461538461538464E-2</c:v>
                </c:pt>
                <c:pt idx="162">
                  <c:v>5.7692307692307696E-2</c:v>
                </c:pt>
                <c:pt idx="163">
                  <c:v>5.7692307692307696E-2</c:v>
                </c:pt>
                <c:pt idx="164">
                  <c:v>5.7692307692307696E-2</c:v>
                </c:pt>
                <c:pt idx="165">
                  <c:v>5.7692307692307696E-2</c:v>
                </c:pt>
                <c:pt idx="166">
                  <c:v>5.7692307692307696E-2</c:v>
                </c:pt>
                <c:pt idx="167">
                  <c:v>5.7692307692307696E-2</c:v>
                </c:pt>
                <c:pt idx="168">
                  <c:v>5.7692307692307696E-2</c:v>
                </c:pt>
                <c:pt idx="169">
                  <c:v>5.7692307692307696E-2</c:v>
                </c:pt>
                <c:pt idx="170">
                  <c:v>5.7692307692307696E-2</c:v>
                </c:pt>
                <c:pt idx="171">
                  <c:v>5.7692307692307696E-2</c:v>
                </c:pt>
                <c:pt idx="172">
                  <c:v>5.7692307692307696E-2</c:v>
                </c:pt>
                <c:pt idx="173">
                  <c:v>5.7692307692307696E-2</c:v>
                </c:pt>
                <c:pt idx="174">
                  <c:v>5.7692307692307696E-2</c:v>
                </c:pt>
                <c:pt idx="175">
                  <c:v>5.7692307692307696E-2</c:v>
                </c:pt>
                <c:pt idx="176">
                  <c:v>7.6923076923076927E-2</c:v>
                </c:pt>
                <c:pt idx="177">
                  <c:v>9.6153846153846159E-2</c:v>
                </c:pt>
                <c:pt idx="178">
                  <c:v>0.11538461538461539</c:v>
                </c:pt>
                <c:pt idx="179">
                  <c:v>0.11538461538461539</c:v>
                </c:pt>
                <c:pt idx="180">
                  <c:v>0.15384615384615385</c:v>
                </c:pt>
                <c:pt idx="181">
                  <c:v>0.15384615384615385</c:v>
                </c:pt>
                <c:pt idx="182">
                  <c:v>0.15384615384615385</c:v>
                </c:pt>
                <c:pt idx="183">
                  <c:v>0.17307692307692307</c:v>
                </c:pt>
                <c:pt idx="184">
                  <c:v>0.17307692307692307</c:v>
                </c:pt>
                <c:pt idx="185">
                  <c:v>0.17307692307692307</c:v>
                </c:pt>
                <c:pt idx="186">
                  <c:v>0.21153846153846154</c:v>
                </c:pt>
                <c:pt idx="187">
                  <c:v>0.26923076923076922</c:v>
                </c:pt>
                <c:pt idx="188">
                  <c:v>0.26923076923076922</c:v>
                </c:pt>
                <c:pt idx="189">
                  <c:v>0.28846153846153844</c:v>
                </c:pt>
                <c:pt idx="190">
                  <c:v>0.30769230769230765</c:v>
                </c:pt>
                <c:pt idx="191">
                  <c:v>0.30769230769230765</c:v>
                </c:pt>
                <c:pt idx="192">
                  <c:v>0.34615384615384615</c:v>
                </c:pt>
                <c:pt idx="193">
                  <c:v>0.40384615384615385</c:v>
                </c:pt>
                <c:pt idx="194">
                  <c:v>0.53846153846153844</c:v>
                </c:pt>
                <c:pt idx="195">
                  <c:v>0.55769230769230771</c:v>
                </c:pt>
                <c:pt idx="196">
                  <c:v>0.55769230769230771</c:v>
                </c:pt>
                <c:pt idx="197">
                  <c:v>0.57692307692307698</c:v>
                </c:pt>
                <c:pt idx="198">
                  <c:v>0.57692307692307698</c:v>
                </c:pt>
                <c:pt idx="199">
                  <c:v>0.57692307692307698</c:v>
                </c:pt>
                <c:pt idx="200">
                  <c:v>0.61538461538461542</c:v>
                </c:pt>
                <c:pt idx="201">
                  <c:v>0.63461538461538469</c:v>
                </c:pt>
                <c:pt idx="202">
                  <c:v>0.63461538461538469</c:v>
                </c:pt>
                <c:pt idx="203">
                  <c:v>0.65384615384615397</c:v>
                </c:pt>
                <c:pt idx="204">
                  <c:v>0.67307692307692324</c:v>
                </c:pt>
                <c:pt idx="205">
                  <c:v>0.67307692307692324</c:v>
                </c:pt>
                <c:pt idx="206">
                  <c:v>0.69230769230769251</c:v>
                </c:pt>
                <c:pt idx="207">
                  <c:v>0.71153846153846179</c:v>
                </c:pt>
                <c:pt idx="208">
                  <c:v>0.71153846153846179</c:v>
                </c:pt>
                <c:pt idx="209">
                  <c:v>0.73076923076923106</c:v>
                </c:pt>
                <c:pt idx="210">
                  <c:v>0.75000000000000033</c:v>
                </c:pt>
                <c:pt idx="211">
                  <c:v>0.75000000000000033</c:v>
                </c:pt>
                <c:pt idx="212">
                  <c:v>0.75000000000000033</c:v>
                </c:pt>
                <c:pt idx="213">
                  <c:v>0.78846153846153877</c:v>
                </c:pt>
                <c:pt idx="214">
                  <c:v>0.8269230769230772</c:v>
                </c:pt>
                <c:pt idx="215">
                  <c:v>0.8269230769230772</c:v>
                </c:pt>
                <c:pt idx="216">
                  <c:v>0.84615384615384648</c:v>
                </c:pt>
                <c:pt idx="217">
                  <c:v>0.84615384615384648</c:v>
                </c:pt>
                <c:pt idx="218">
                  <c:v>0.88461538461538491</c:v>
                </c:pt>
                <c:pt idx="219">
                  <c:v>0.88461538461538491</c:v>
                </c:pt>
                <c:pt idx="220">
                  <c:v>0.90384615384615419</c:v>
                </c:pt>
                <c:pt idx="221">
                  <c:v>0.92307692307692346</c:v>
                </c:pt>
                <c:pt idx="222">
                  <c:v>0.92307692307692346</c:v>
                </c:pt>
                <c:pt idx="223">
                  <c:v>0.94230769230769273</c:v>
                </c:pt>
                <c:pt idx="224">
                  <c:v>0.96153846153846201</c:v>
                </c:pt>
                <c:pt idx="225">
                  <c:v>0.96153846153846201</c:v>
                </c:pt>
                <c:pt idx="226">
                  <c:v>0.96153846153846201</c:v>
                </c:pt>
                <c:pt idx="227">
                  <c:v>0.96153846153846201</c:v>
                </c:pt>
                <c:pt idx="228">
                  <c:v>0.96153846153846201</c:v>
                </c:pt>
                <c:pt idx="229">
                  <c:v>0.96153846153846201</c:v>
                </c:pt>
                <c:pt idx="230">
                  <c:v>0.96153846153846201</c:v>
                </c:pt>
                <c:pt idx="231">
                  <c:v>0.96153846153846201</c:v>
                </c:pt>
                <c:pt idx="232">
                  <c:v>0.96153846153846201</c:v>
                </c:pt>
                <c:pt idx="233">
                  <c:v>0.96153846153846201</c:v>
                </c:pt>
                <c:pt idx="234">
                  <c:v>0.96153846153846201</c:v>
                </c:pt>
                <c:pt idx="235">
                  <c:v>0.98076923076923128</c:v>
                </c:pt>
                <c:pt idx="236">
                  <c:v>0.98076923076923128</c:v>
                </c:pt>
                <c:pt idx="237">
                  <c:v>0.98076923076923128</c:v>
                </c:pt>
                <c:pt idx="238">
                  <c:v>1.0000000000000004</c:v>
                </c:pt>
                <c:pt idx="239">
                  <c:v>1.0000000000000004</c:v>
                </c:pt>
                <c:pt idx="240">
                  <c:v>1.0000000000000004</c:v>
                </c:pt>
                <c:pt idx="241">
                  <c:v>1.0000000000000004</c:v>
                </c:pt>
                <c:pt idx="242">
                  <c:v>1.0000000000000004</c:v>
                </c:pt>
                <c:pt idx="243">
                  <c:v>1.0000000000000004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B-00BA-4295-96E4-D40E9D0D1344}"/>
            </c:ext>
          </c:extLst>
        </c:ser>
        <c:ser>
          <c:idx val="28"/>
          <c:order val="28"/>
          <c:tx>
            <c:strRef>
              <c:f>CDF!$AD$2</c:f>
              <c:strCache>
                <c:ptCount val="1"/>
                <c:pt idx="0">
                  <c:v>f=13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CDF!$AD$3:$AD$246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9.1743119266055051E-3</c:v>
                </c:pt>
                <c:pt idx="95">
                  <c:v>1.834862385321101E-2</c:v>
                </c:pt>
                <c:pt idx="96">
                  <c:v>2.7522935779816515E-2</c:v>
                </c:pt>
                <c:pt idx="97">
                  <c:v>2.7522935779816515E-2</c:v>
                </c:pt>
                <c:pt idx="98">
                  <c:v>2.7522935779816515E-2</c:v>
                </c:pt>
                <c:pt idx="99">
                  <c:v>2.7522935779816515E-2</c:v>
                </c:pt>
                <c:pt idx="100">
                  <c:v>2.7522935779816515E-2</c:v>
                </c:pt>
                <c:pt idx="101">
                  <c:v>2.7522935779816515E-2</c:v>
                </c:pt>
                <c:pt idx="102">
                  <c:v>2.7522935779816515E-2</c:v>
                </c:pt>
                <c:pt idx="103">
                  <c:v>2.7522935779816515E-2</c:v>
                </c:pt>
                <c:pt idx="104">
                  <c:v>2.7522935779816515E-2</c:v>
                </c:pt>
                <c:pt idx="105">
                  <c:v>2.7522935779816515E-2</c:v>
                </c:pt>
                <c:pt idx="106">
                  <c:v>2.7522935779816515E-2</c:v>
                </c:pt>
                <c:pt idx="107">
                  <c:v>2.7522935779816515E-2</c:v>
                </c:pt>
                <c:pt idx="108">
                  <c:v>2.7522935779816515E-2</c:v>
                </c:pt>
                <c:pt idx="109">
                  <c:v>2.7522935779816515E-2</c:v>
                </c:pt>
                <c:pt idx="110">
                  <c:v>2.7522935779816515E-2</c:v>
                </c:pt>
                <c:pt idx="111">
                  <c:v>2.7522935779816515E-2</c:v>
                </c:pt>
                <c:pt idx="112">
                  <c:v>3.669724770642202E-2</c:v>
                </c:pt>
                <c:pt idx="113">
                  <c:v>3.669724770642202E-2</c:v>
                </c:pt>
                <c:pt idx="114">
                  <c:v>3.669724770642202E-2</c:v>
                </c:pt>
                <c:pt idx="115">
                  <c:v>4.5871559633027525E-2</c:v>
                </c:pt>
                <c:pt idx="116">
                  <c:v>4.5871559633027525E-2</c:v>
                </c:pt>
                <c:pt idx="117">
                  <c:v>4.5871559633027525E-2</c:v>
                </c:pt>
                <c:pt idx="118">
                  <c:v>4.5871559633027525E-2</c:v>
                </c:pt>
                <c:pt idx="119">
                  <c:v>4.5871559633027525E-2</c:v>
                </c:pt>
                <c:pt idx="120">
                  <c:v>4.5871559633027525E-2</c:v>
                </c:pt>
                <c:pt idx="121">
                  <c:v>4.5871559633027525E-2</c:v>
                </c:pt>
                <c:pt idx="122">
                  <c:v>4.5871559633027525E-2</c:v>
                </c:pt>
                <c:pt idx="123">
                  <c:v>4.5871559633027525E-2</c:v>
                </c:pt>
                <c:pt idx="124">
                  <c:v>4.5871559633027525E-2</c:v>
                </c:pt>
                <c:pt idx="125">
                  <c:v>7.3394495412844041E-2</c:v>
                </c:pt>
                <c:pt idx="126">
                  <c:v>7.3394495412844041E-2</c:v>
                </c:pt>
                <c:pt idx="127">
                  <c:v>7.3394495412844041E-2</c:v>
                </c:pt>
                <c:pt idx="128">
                  <c:v>7.3394495412844041E-2</c:v>
                </c:pt>
                <c:pt idx="129">
                  <c:v>7.3394495412844041E-2</c:v>
                </c:pt>
                <c:pt idx="130">
                  <c:v>7.3394495412844041E-2</c:v>
                </c:pt>
                <c:pt idx="131">
                  <c:v>7.3394495412844041E-2</c:v>
                </c:pt>
                <c:pt idx="132">
                  <c:v>7.3394495412844041E-2</c:v>
                </c:pt>
                <c:pt idx="133">
                  <c:v>7.3394495412844041E-2</c:v>
                </c:pt>
                <c:pt idx="134">
                  <c:v>7.3394495412844041E-2</c:v>
                </c:pt>
                <c:pt idx="135">
                  <c:v>7.3394495412844041E-2</c:v>
                </c:pt>
                <c:pt idx="136">
                  <c:v>7.3394495412844041E-2</c:v>
                </c:pt>
                <c:pt idx="137">
                  <c:v>8.2568807339449546E-2</c:v>
                </c:pt>
                <c:pt idx="138">
                  <c:v>8.2568807339449546E-2</c:v>
                </c:pt>
                <c:pt idx="139">
                  <c:v>8.2568807339449546E-2</c:v>
                </c:pt>
                <c:pt idx="140">
                  <c:v>9.1743119266055051E-2</c:v>
                </c:pt>
                <c:pt idx="141">
                  <c:v>0.10091743119266056</c:v>
                </c:pt>
                <c:pt idx="142">
                  <c:v>0.11009174311926606</c:v>
                </c:pt>
                <c:pt idx="143">
                  <c:v>0.11009174311926606</c:v>
                </c:pt>
                <c:pt idx="144">
                  <c:v>0.12844036697247707</c:v>
                </c:pt>
                <c:pt idx="145">
                  <c:v>0.12844036697247707</c:v>
                </c:pt>
                <c:pt idx="146">
                  <c:v>0.15596330275229359</c:v>
                </c:pt>
                <c:pt idx="147">
                  <c:v>0.15596330275229359</c:v>
                </c:pt>
                <c:pt idx="148">
                  <c:v>0.16513761467889909</c:v>
                </c:pt>
                <c:pt idx="149">
                  <c:v>0.19266055045871561</c:v>
                </c:pt>
                <c:pt idx="150">
                  <c:v>0.23853211009174313</c:v>
                </c:pt>
                <c:pt idx="151">
                  <c:v>0.28440366972477066</c:v>
                </c:pt>
                <c:pt idx="152">
                  <c:v>0.33944954128440369</c:v>
                </c:pt>
                <c:pt idx="153">
                  <c:v>0.3669724770642202</c:v>
                </c:pt>
                <c:pt idx="154">
                  <c:v>0.3669724770642202</c:v>
                </c:pt>
                <c:pt idx="155">
                  <c:v>0.3669724770642202</c:v>
                </c:pt>
                <c:pt idx="156">
                  <c:v>0.37614678899082571</c:v>
                </c:pt>
                <c:pt idx="157">
                  <c:v>0.37614678899082571</c:v>
                </c:pt>
                <c:pt idx="158">
                  <c:v>0.37614678899082571</c:v>
                </c:pt>
                <c:pt idx="159">
                  <c:v>0.37614678899082571</c:v>
                </c:pt>
                <c:pt idx="160">
                  <c:v>0.37614678899082571</c:v>
                </c:pt>
                <c:pt idx="161">
                  <c:v>0.37614678899082571</c:v>
                </c:pt>
                <c:pt idx="162">
                  <c:v>0.37614678899082571</c:v>
                </c:pt>
                <c:pt idx="163">
                  <c:v>0.37614678899082571</c:v>
                </c:pt>
                <c:pt idx="164">
                  <c:v>0.37614678899082571</c:v>
                </c:pt>
                <c:pt idx="165">
                  <c:v>0.39449541284403672</c:v>
                </c:pt>
                <c:pt idx="166">
                  <c:v>0.41284403669724773</c:v>
                </c:pt>
                <c:pt idx="167">
                  <c:v>0.42201834862385323</c:v>
                </c:pt>
                <c:pt idx="168">
                  <c:v>0.43119266055045874</c:v>
                </c:pt>
                <c:pt idx="169">
                  <c:v>0.44036697247706424</c:v>
                </c:pt>
                <c:pt idx="170">
                  <c:v>0.44036697247706424</c:v>
                </c:pt>
                <c:pt idx="171">
                  <c:v>0.44036697247706424</c:v>
                </c:pt>
                <c:pt idx="172">
                  <c:v>0.44954128440366975</c:v>
                </c:pt>
                <c:pt idx="173">
                  <c:v>0.44954128440366975</c:v>
                </c:pt>
                <c:pt idx="174">
                  <c:v>0.44954128440366975</c:v>
                </c:pt>
                <c:pt idx="175">
                  <c:v>0.44954128440366975</c:v>
                </c:pt>
                <c:pt idx="176">
                  <c:v>0.44954128440366975</c:v>
                </c:pt>
                <c:pt idx="177">
                  <c:v>0.44954128440366975</c:v>
                </c:pt>
                <c:pt idx="178">
                  <c:v>0.45871559633027525</c:v>
                </c:pt>
                <c:pt idx="179">
                  <c:v>0.45871559633027525</c:v>
                </c:pt>
                <c:pt idx="180">
                  <c:v>0.45871559633027525</c:v>
                </c:pt>
                <c:pt idx="181">
                  <c:v>0.48623853211009177</c:v>
                </c:pt>
                <c:pt idx="182">
                  <c:v>0.50458715596330284</c:v>
                </c:pt>
                <c:pt idx="183">
                  <c:v>0.51376146788990829</c:v>
                </c:pt>
                <c:pt idx="184">
                  <c:v>0.55963302752293576</c:v>
                </c:pt>
                <c:pt idx="185">
                  <c:v>0.5688073394495412</c:v>
                </c:pt>
                <c:pt idx="186">
                  <c:v>0.61467889908256867</c:v>
                </c:pt>
                <c:pt idx="187">
                  <c:v>0.61467889908256867</c:v>
                </c:pt>
                <c:pt idx="188">
                  <c:v>0.61467889908256867</c:v>
                </c:pt>
                <c:pt idx="189">
                  <c:v>0.61467889908256867</c:v>
                </c:pt>
                <c:pt idx="190">
                  <c:v>0.61467889908256867</c:v>
                </c:pt>
                <c:pt idx="191">
                  <c:v>0.63302752293577969</c:v>
                </c:pt>
                <c:pt idx="192">
                  <c:v>0.63302752293577969</c:v>
                </c:pt>
                <c:pt idx="193">
                  <c:v>0.63302752293577969</c:v>
                </c:pt>
                <c:pt idx="194">
                  <c:v>0.6513761467889907</c:v>
                </c:pt>
                <c:pt idx="195">
                  <c:v>0.66972477064220171</c:v>
                </c:pt>
                <c:pt idx="196">
                  <c:v>0.67889908256880727</c:v>
                </c:pt>
                <c:pt idx="197">
                  <c:v>0.67889908256880727</c:v>
                </c:pt>
                <c:pt idx="198">
                  <c:v>0.69724770642201828</c:v>
                </c:pt>
                <c:pt idx="199">
                  <c:v>0.69724770642201828</c:v>
                </c:pt>
                <c:pt idx="200">
                  <c:v>0.71559633027522929</c:v>
                </c:pt>
                <c:pt idx="201">
                  <c:v>0.72477064220183474</c:v>
                </c:pt>
                <c:pt idx="202">
                  <c:v>0.75229357798165131</c:v>
                </c:pt>
                <c:pt idx="203">
                  <c:v>0.77064220183486232</c:v>
                </c:pt>
                <c:pt idx="204">
                  <c:v>0.80733944954128434</c:v>
                </c:pt>
                <c:pt idx="205">
                  <c:v>0.82568807339449535</c:v>
                </c:pt>
                <c:pt idx="206">
                  <c:v>0.82568807339449535</c:v>
                </c:pt>
                <c:pt idx="207">
                  <c:v>0.82568807339449535</c:v>
                </c:pt>
                <c:pt idx="208">
                  <c:v>0.8348623853211008</c:v>
                </c:pt>
                <c:pt idx="209">
                  <c:v>0.8348623853211008</c:v>
                </c:pt>
                <c:pt idx="210">
                  <c:v>0.85321100917431181</c:v>
                </c:pt>
                <c:pt idx="211">
                  <c:v>0.87155963302752282</c:v>
                </c:pt>
                <c:pt idx="212">
                  <c:v>0.89908256880733939</c:v>
                </c:pt>
                <c:pt idx="213">
                  <c:v>0.90825688073394484</c:v>
                </c:pt>
                <c:pt idx="214">
                  <c:v>0.90825688073394484</c:v>
                </c:pt>
                <c:pt idx="215">
                  <c:v>0.91743119266055029</c:v>
                </c:pt>
                <c:pt idx="216">
                  <c:v>0.91743119266055029</c:v>
                </c:pt>
                <c:pt idx="217">
                  <c:v>0.92660550458715574</c:v>
                </c:pt>
                <c:pt idx="218">
                  <c:v>0.92660550458715574</c:v>
                </c:pt>
                <c:pt idx="219">
                  <c:v>0.92660550458715574</c:v>
                </c:pt>
                <c:pt idx="220">
                  <c:v>0.92660550458715574</c:v>
                </c:pt>
                <c:pt idx="221">
                  <c:v>0.92660550458715574</c:v>
                </c:pt>
                <c:pt idx="222">
                  <c:v>0.92660550458715574</c:v>
                </c:pt>
                <c:pt idx="223">
                  <c:v>0.93577981651376119</c:v>
                </c:pt>
                <c:pt idx="224">
                  <c:v>0.94495412844036664</c:v>
                </c:pt>
                <c:pt idx="225">
                  <c:v>0.95412844036697209</c:v>
                </c:pt>
                <c:pt idx="226">
                  <c:v>0.95412844036697209</c:v>
                </c:pt>
                <c:pt idx="227">
                  <c:v>0.96330275229357754</c:v>
                </c:pt>
                <c:pt idx="228">
                  <c:v>0.96330275229357754</c:v>
                </c:pt>
                <c:pt idx="229">
                  <c:v>0.96330275229357754</c:v>
                </c:pt>
                <c:pt idx="230">
                  <c:v>0.97247706422018299</c:v>
                </c:pt>
                <c:pt idx="231">
                  <c:v>0.97247706422018299</c:v>
                </c:pt>
                <c:pt idx="232">
                  <c:v>0.990825688073394</c:v>
                </c:pt>
                <c:pt idx="233">
                  <c:v>0.990825688073394</c:v>
                </c:pt>
                <c:pt idx="234">
                  <c:v>0.99999999999999956</c:v>
                </c:pt>
                <c:pt idx="235">
                  <c:v>0.99999999999999956</c:v>
                </c:pt>
                <c:pt idx="236">
                  <c:v>0.99999999999999956</c:v>
                </c:pt>
                <c:pt idx="237">
                  <c:v>0.99999999999999956</c:v>
                </c:pt>
                <c:pt idx="238">
                  <c:v>0.99999999999999956</c:v>
                </c:pt>
                <c:pt idx="239">
                  <c:v>0.99999999999999956</c:v>
                </c:pt>
                <c:pt idx="240">
                  <c:v>0.99999999999999956</c:v>
                </c:pt>
                <c:pt idx="241">
                  <c:v>0.99999999999999956</c:v>
                </c:pt>
                <c:pt idx="242">
                  <c:v>0.99999999999999956</c:v>
                </c:pt>
                <c:pt idx="243">
                  <c:v>0.99999999999999956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C-00BA-4295-96E4-D40E9D0D1344}"/>
            </c:ext>
          </c:extLst>
        </c:ser>
        <c:ser>
          <c:idx val="29"/>
          <c:order val="29"/>
          <c:tx>
            <c:strRef>
              <c:f>CDF!$AE$2</c:f>
              <c:strCache>
                <c:ptCount val="1"/>
                <c:pt idx="0">
                  <c:v>f=14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CDF!$AE$3:$AE$246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5.5555555555555552E-2</c:v>
                </c:pt>
                <c:pt idx="187">
                  <c:v>5.5555555555555552E-2</c:v>
                </c:pt>
                <c:pt idx="188">
                  <c:v>5.5555555555555552E-2</c:v>
                </c:pt>
                <c:pt idx="189">
                  <c:v>5.5555555555555552E-2</c:v>
                </c:pt>
                <c:pt idx="190">
                  <c:v>5.5555555555555552E-2</c:v>
                </c:pt>
                <c:pt idx="191">
                  <c:v>5.5555555555555552E-2</c:v>
                </c:pt>
                <c:pt idx="192">
                  <c:v>5.5555555555555552E-2</c:v>
                </c:pt>
                <c:pt idx="193">
                  <c:v>0.1111111111111111</c:v>
                </c:pt>
                <c:pt idx="194">
                  <c:v>0.1111111111111111</c:v>
                </c:pt>
                <c:pt idx="195">
                  <c:v>0.1111111111111111</c:v>
                </c:pt>
                <c:pt idx="196">
                  <c:v>0.1111111111111111</c:v>
                </c:pt>
                <c:pt idx="197">
                  <c:v>0.1111111111111111</c:v>
                </c:pt>
                <c:pt idx="198">
                  <c:v>0.1111111111111111</c:v>
                </c:pt>
                <c:pt idx="199">
                  <c:v>0.1111111111111111</c:v>
                </c:pt>
                <c:pt idx="200">
                  <c:v>0.16666666666666666</c:v>
                </c:pt>
                <c:pt idx="201">
                  <c:v>0.16666666666666666</c:v>
                </c:pt>
                <c:pt idx="202">
                  <c:v>0.22222222222222221</c:v>
                </c:pt>
                <c:pt idx="203">
                  <c:v>0.38888888888888884</c:v>
                </c:pt>
                <c:pt idx="204">
                  <c:v>0.44444444444444442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0.55555555555555558</c:v>
                </c:pt>
                <c:pt idx="217">
                  <c:v>0.61111111111111116</c:v>
                </c:pt>
                <c:pt idx="218">
                  <c:v>0.61111111111111116</c:v>
                </c:pt>
                <c:pt idx="219">
                  <c:v>0.61111111111111116</c:v>
                </c:pt>
                <c:pt idx="220">
                  <c:v>0.61111111111111116</c:v>
                </c:pt>
                <c:pt idx="221">
                  <c:v>0.66666666666666674</c:v>
                </c:pt>
                <c:pt idx="222">
                  <c:v>0.66666666666666674</c:v>
                </c:pt>
                <c:pt idx="223">
                  <c:v>0.7777777777777779</c:v>
                </c:pt>
                <c:pt idx="224">
                  <c:v>0.7777777777777779</c:v>
                </c:pt>
                <c:pt idx="225">
                  <c:v>0.7777777777777779</c:v>
                </c:pt>
                <c:pt idx="226">
                  <c:v>0.83333333333333348</c:v>
                </c:pt>
                <c:pt idx="227">
                  <c:v>0.83333333333333348</c:v>
                </c:pt>
                <c:pt idx="228">
                  <c:v>0.83333333333333348</c:v>
                </c:pt>
                <c:pt idx="229">
                  <c:v>0.88888888888888906</c:v>
                </c:pt>
                <c:pt idx="230">
                  <c:v>0.88888888888888906</c:v>
                </c:pt>
                <c:pt idx="231">
                  <c:v>0.94444444444444464</c:v>
                </c:pt>
                <c:pt idx="232">
                  <c:v>0.94444444444444464</c:v>
                </c:pt>
                <c:pt idx="233">
                  <c:v>0.94444444444444464</c:v>
                </c:pt>
                <c:pt idx="234">
                  <c:v>0.94444444444444464</c:v>
                </c:pt>
                <c:pt idx="235">
                  <c:v>0.94444444444444464</c:v>
                </c:pt>
                <c:pt idx="236">
                  <c:v>1.0000000000000002</c:v>
                </c:pt>
                <c:pt idx="237">
                  <c:v>1.0000000000000002</c:v>
                </c:pt>
                <c:pt idx="238">
                  <c:v>1.0000000000000002</c:v>
                </c:pt>
                <c:pt idx="239">
                  <c:v>1.0000000000000002</c:v>
                </c:pt>
                <c:pt idx="240">
                  <c:v>1.0000000000000002</c:v>
                </c:pt>
                <c:pt idx="241">
                  <c:v>1.0000000000000002</c:v>
                </c:pt>
                <c:pt idx="242">
                  <c:v>1.0000000000000002</c:v>
                </c:pt>
                <c:pt idx="243">
                  <c:v>1.0000000000000002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D-00BA-4295-96E4-D40E9D0D1344}"/>
            </c:ext>
          </c:extLst>
        </c:ser>
        <c:ser>
          <c:idx val="30"/>
          <c:order val="30"/>
          <c:tx>
            <c:strRef>
              <c:f>CDF!$AF$2</c:f>
              <c:strCache>
                <c:ptCount val="1"/>
                <c:pt idx="0">
                  <c:v>f=15</c:v>
                </c:pt>
              </c:strCache>
            </c:strRef>
          </c:tx>
          <c:spPr>
            <a:ln w="190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CDF!$A$3:$A$246</c:f>
              <c:numCache>
                <c:formatCode>General</c:formatCode>
                <c:ptCount val="244"/>
                <c:pt idx="0">
                  <c:v>17.899999999999999</c:v>
                </c:pt>
                <c:pt idx="1">
                  <c:v>20.3</c:v>
                </c:pt>
                <c:pt idx="2">
                  <c:v>20.5</c:v>
                </c:pt>
                <c:pt idx="3">
                  <c:v>20.6</c:v>
                </c:pt>
                <c:pt idx="4">
                  <c:v>20.7</c:v>
                </c:pt>
                <c:pt idx="5">
                  <c:v>21.1</c:v>
                </c:pt>
                <c:pt idx="6">
                  <c:v>21.2</c:v>
                </c:pt>
                <c:pt idx="7">
                  <c:v>21.4</c:v>
                </c:pt>
                <c:pt idx="8">
                  <c:v>21.5</c:v>
                </c:pt>
                <c:pt idx="9">
                  <c:v>21.6</c:v>
                </c:pt>
                <c:pt idx="10">
                  <c:v>21.7</c:v>
                </c:pt>
                <c:pt idx="11">
                  <c:v>21.8</c:v>
                </c:pt>
                <c:pt idx="12">
                  <c:v>21.9</c:v>
                </c:pt>
                <c:pt idx="13">
                  <c:v>22</c:v>
                </c:pt>
                <c:pt idx="14">
                  <c:v>22.1</c:v>
                </c:pt>
                <c:pt idx="15">
                  <c:v>23.2</c:v>
                </c:pt>
                <c:pt idx="16">
                  <c:v>24.3</c:v>
                </c:pt>
                <c:pt idx="17">
                  <c:v>24.4</c:v>
                </c:pt>
                <c:pt idx="18">
                  <c:v>24.6</c:v>
                </c:pt>
                <c:pt idx="19">
                  <c:v>24.7</c:v>
                </c:pt>
                <c:pt idx="20">
                  <c:v>24.8</c:v>
                </c:pt>
                <c:pt idx="21">
                  <c:v>24.9</c:v>
                </c:pt>
                <c:pt idx="22">
                  <c:v>25</c:v>
                </c:pt>
                <c:pt idx="23">
                  <c:v>26.5</c:v>
                </c:pt>
                <c:pt idx="24">
                  <c:v>26.6</c:v>
                </c:pt>
                <c:pt idx="25">
                  <c:v>26.7</c:v>
                </c:pt>
                <c:pt idx="26">
                  <c:v>26.8</c:v>
                </c:pt>
                <c:pt idx="27">
                  <c:v>26.9</c:v>
                </c:pt>
                <c:pt idx="28">
                  <c:v>27</c:v>
                </c:pt>
                <c:pt idx="29">
                  <c:v>27.1</c:v>
                </c:pt>
                <c:pt idx="30">
                  <c:v>27.2</c:v>
                </c:pt>
                <c:pt idx="31">
                  <c:v>27.3</c:v>
                </c:pt>
                <c:pt idx="32">
                  <c:v>27.4</c:v>
                </c:pt>
                <c:pt idx="33">
                  <c:v>27.5</c:v>
                </c:pt>
                <c:pt idx="34">
                  <c:v>27.6</c:v>
                </c:pt>
                <c:pt idx="35">
                  <c:v>27.7</c:v>
                </c:pt>
                <c:pt idx="36">
                  <c:v>27.8</c:v>
                </c:pt>
                <c:pt idx="37">
                  <c:v>27.9</c:v>
                </c:pt>
                <c:pt idx="38">
                  <c:v>28.2</c:v>
                </c:pt>
                <c:pt idx="39">
                  <c:v>28.4</c:v>
                </c:pt>
                <c:pt idx="40">
                  <c:v>28.5</c:v>
                </c:pt>
                <c:pt idx="41">
                  <c:v>28.6</c:v>
                </c:pt>
                <c:pt idx="42">
                  <c:v>28.7</c:v>
                </c:pt>
                <c:pt idx="43">
                  <c:v>28.8</c:v>
                </c:pt>
                <c:pt idx="44">
                  <c:v>28.9</c:v>
                </c:pt>
                <c:pt idx="45">
                  <c:v>29</c:v>
                </c:pt>
                <c:pt idx="46">
                  <c:v>29.1</c:v>
                </c:pt>
                <c:pt idx="47">
                  <c:v>29.2</c:v>
                </c:pt>
                <c:pt idx="48">
                  <c:v>29.3</c:v>
                </c:pt>
                <c:pt idx="49">
                  <c:v>29.4</c:v>
                </c:pt>
                <c:pt idx="50">
                  <c:v>29.5</c:v>
                </c:pt>
                <c:pt idx="51">
                  <c:v>29.7</c:v>
                </c:pt>
                <c:pt idx="52">
                  <c:v>29.8</c:v>
                </c:pt>
                <c:pt idx="53">
                  <c:v>30.2</c:v>
                </c:pt>
                <c:pt idx="54">
                  <c:v>30.3</c:v>
                </c:pt>
                <c:pt idx="55">
                  <c:v>30.4</c:v>
                </c:pt>
                <c:pt idx="56">
                  <c:v>30.5</c:v>
                </c:pt>
                <c:pt idx="57">
                  <c:v>30.6</c:v>
                </c:pt>
                <c:pt idx="58">
                  <c:v>30.7</c:v>
                </c:pt>
                <c:pt idx="59">
                  <c:v>30.8</c:v>
                </c:pt>
                <c:pt idx="60">
                  <c:v>30.9</c:v>
                </c:pt>
                <c:pt idx="61">
                  <c:v>31</c:v>
                </c:pt>
                <c:pt idx="62">
                  <c:v>31.1</c:v>
                </c:pt>
                <c:pt idx="63">
                  <c:v>31.2</c:v>
                </c:pt>
                <c:pt idx="64">
                  <c:v>32.1</c:v>
                </c:pt>
                <c:pt idx="65">
                  <c:v>32.700000000000003</c:v>
                </c:pt>
                <c:pt idx="66">
                  <c:v>32.9</c:v>
                </c:pt>
                <c:pt idx="67">
                  <c:v>33</c:v>
                </c:pt>
                <c:pt idx="68">
                  <c:v>33.1</c:v>
                </c:pt>
                <c:pt idx="69">
                  <c:v>33.200000000000003</c:v>
                </c:pt>
                <c:pt idx="70">
                  <c:v>33.299999999999997</c:v>
                </c:pt>
                <c:pt idx="71">
                  <c:v>33.4</c:v>
                </c:pt>
                <c:pt idx="72">
                  <c:v>33.5</c:v>
                </c:pt>
                <c:pt idx="73">
                  <c:v>33.6</c:v>
                </c:pt>
                <c:pt idx="74">
                  <c:v>33.700000000000003</c:v>
                </c:pt>
                <c:pt idx="75">
                  <c:v>33.799999999999997</c:v>
                </c:pt>
                <c:pt idx="76">
                  <c:v>33.9</c:v>
                </c:pt>
                <c:pt idx="77">
                  <c:v>34</c:v>
                </c:pt>
                <c:pt idx="78">
                  <c:v>34.1</c:v>
                </c:pt>
                <c:pt idx="79">
                  <c:v>34.200000000000003</c:v>
                </c:pt>
                <c:pt idx="80">
                  <c:v>34.299999999999997</c:v>
                </c:pt>
                <c:pt idx="81">
                  <c:v>34.4</c:v>
                </c:pt>
                <c:pt idx="82">
                  <c:v>34.5</c:v>
                </c:pt>
                <c:pt idx="83">
                  <c:v>34.6</c:v>
                </c:pt>
                <c:pt idx="84">
                  <c:v>34.700000000000003</c:v>
                </c:pt>
                <c:pt idx="85">
                  <c:v>34.799999999999997</c:v>
                </c:pt>
                <c:pt idx="86">
                  <c:v>34.9</c:v>
                </c:pt>
                <c:pt idx="87">
                  <c:v>35</c:v>
                </c:pt>
                <c:pt idx="88">
                  <c:v>35.1</c:v>
                </c:pt>
                <c:pt idx="89">
                  <c:v>35.200000000000003</c:v>
                </c:pt>
                <c:pt idx="90">
                  <c:v>35.299999999999997</c:v>
                </c:pt>
                <c:pt idx="91">
                  <c:v>35.4</c:v>
                </c:pt>
                <c:pt idx="92">
                  <c:v>35.5</c:v>
                </c:pt>
                <c:pt idx="93">
                  <c:v>35.6</c:v>
                </c:pt>
                <c:pt idx="94">
                  <c:v>35.700000000000003</c:v>
                </c:pt>
                <c:pt idx="95">
                  <c:v>35.799999999999997</c:v>
                </c:pt>
                <c:pt idx="96">
                  <c:v>35.9</c:v>
                </c:pt>
                <c:pt idx="97">
                  <c:v>36</c:v>
                </c:pt>
                <c:pt idx="98">
                  <c:v>36.1</c:v>
                </c:pt>
                <c:pt idx="99">
                  <c:v>36.200000000000003</c:v>
                </c:pt>
                <c:pt idx="100">
                  <c:v>36.299999999999997</c:v>
                </c:pt>
                <c:pt idx="101">
                  <c:v>36.4</c:v>
                </c:pt>
                <c:pt idx="102">
                  <c:v>36.5</c:v>
                </c:pt>
                <c:pt idx="103">
                  <c:v>36.6</c:v>
                </c:pt>
                <c:pt idx="104">
                  <c:v>36.700000000000003</c:v>
                </c:pt>
                <c:pt idx="105">
                  <c:v>36.799999999999997</c:v>
                </c:pt>
                <c:pt idx="106">
                  <c:v>37</c:v>
                </c:pt>
                <c:pt idx="107">
                  <c:v>37.1</c:v>
                </c:pt>
                <c:pt idx="108">
                  <c:v>37.200000000000003</c:v>
                </c:pt>
                <c:pt idx="109">
                  <c:v>37.299999999999997</c:v>
                </c:pt>
                <c:pt idx="110">
                  <c:v>37.4</c:v>
                </c:pt>
                <c:pt idx="111">
                  <c:v>37.5</c:v>
                </c:pt>
                <c:pt idx="112">
                  <c:v>37.6</c:v>
                </c:pt>
                <c:pt idx="113">
                  <c:v>37.700000000000003</c:v>
                </c:pt>
                <c:pt idx="114">
                  <c:v>37.799999999999997</c:v>
                </c:pt>
                <c:pt idx="115">
                  <c:v>37.9</c:v>
                </c:pt>
                <c:pt idx="116">
                  <c:v>38</c:v>
                </c:pt>
                <c:pt idx="117">
                  <c:v>38.1</c:v>
                </c:pt>
                <c:pt idx="118">
                  <c:v>38.200000000000003</c:v>
                </c:pt>
                <c:pt idx="119">
                  <c:v>38.299999999999997</c:v>
                </c:pt>
                <c:pt idx="120">
                  <c:v>38.4</c:v>
                </c:pt>
                <c:pt idx="121">
                  <c:v>38.5</c:v>
                </c:pt>
                <c:pt idx="122">
                  <c:v>38.6</c:v>
                </c:pt>
                <c:pt idx="123">
                  <c:v>38.700000000000003</c:v>
                </c:pt>
                <c:pt idx="124">
                  <c:v>38.799999999999997</c:v>
                </c:pt>
                <c:pt idx="125">
                  <c:v>38.9</c:v>
                </c:pt>
                <c:pt idx="126">
                  <c:v>39</c:v>
                </c:pt>
                <c:pt idx="127">
                  <c:v>39.1</c:v>
                </c:pt>
                <c:pt idx="128">
                  <c:v>39.200000000000003</c:v>
                </c:pt>
                <c:pt idx="129">
                  <c:v>39.299999999999997</c:v>
                </c:pt>
                <c:pt idx="130">
                  <c:v>39.4</c:v>
                </c:pt>
                <c:pt idx="131">
                  <c:v>39.5</c:v>
                </c:pt>
                <c:pt idx="132">
                  <c:v>39.6</c:v>
                </c:pt>
                <c:pt idx="133">
                  <c:v>39.700000000000003</c:v>
                </c:pt>
                <c:pt idx="134">
                  <c:v>39.799999999999997</c:v>
                </c:pt>
                <c:pt idx="135">
                  <c:v>39.9</c:v>
                </c:pt>
                <c:pt idx="136">
                  <c:v>40</c:v>
                </c:pt>
                <c:pt idx="137">
                  <c:v>40.1</c:v>
                </c:pt>
                <c:pt idx="138">
                  <c:v>40.200000000000003</c:v>
                </c:pt>
                <c:pt idx="139">
                  <c:v>40.299999999999997</c:v>
                </c:pt>
                <c:pt idx="140">
                  <c:v>40.4</c:v>
                </c:pt>
                <c:pt idx="141">
                  <c:v>40.5</c:v>
                </c:pt>
                <c:pt idx="142">
                  <c:v>40.6</c:v>
                </c:pt>
                <c:pt idx="143">
                  <c:v>40.700000000000003</c:v>
                </c:pt>
                <c:pt idx="144">
                  <c:v>40.799999999999997</c:v>
                </c:pt>
                <c:pt idx="145">
                  <c:v>40.9</c:v>
                </c:pt>
                <c:pt idx="146">
                  <c:v>41</c:v>
                </c:pt>
                <c:pt idx="147">
                  <c:v>41.1</c:v>
                </c:pt>
                <c:pt idx="148">
                  <c:v>41.2</c:v>
                </c:pt>
                <c:pt idx="149">
                  <c:v>41.3</c:v>
                </c:pt>
                <c:pt idx="150">
                  <c:v>41.4</c:v>
                </c:pt>
                <c:pt idx="151">
                  <c:v>41.5</c:v>
                </c:pt>
                <c:pt idx="152">
                  <c:v>41.6</c:v>
                </c:pt>
                <c:pt idx="153">
                  <c:v>41.7</c:v>
                </c:pt>
                <c:pt idx="154">
                  <c:v>41.8</c:v>
                </c:pt>
                <c:pt idx="155">
                  <c:v>41.9</c:v>
                </c:pt>
                <c:pt idx="156">
                  <c:v>42</c:v>
                </c:pt>
                <c:pt idx="157">
                  <c:v>42.1</c:v>
                </c:pt>
                <c:pt idx="158">
                  <c:v>42.2</c:v>
                </c:pt>
                <c:pt idx="159">
                  <c:v>42.3</c:v>
                </c:pt>
                <c:pt idx="160">
                  <c:v>42.4</c:v>
                </c:pt>
                <c:pt idx="161">
                  <c:v>42.5</c:v>
                </c:pt>
                <c:pt idx="162">
                  <c:v>42.6</c:v>
                </c:pt>
                <c:pt idx="163">
                  <c:v>42.7</c:v>
                </c:pt>
                <c:pt idx="164">
                  <c:v>42.8</c:v>
                </c:pt>
                <c:pt idx="165">
                  <c:v>42.9</c:v>
                </c:pt>
                <c:pt idx="166">
                  <c:v>43</c:v>
                </c:pt>
                <c:pt idx="167">
                  <c:v>43.1</c:v>
                </c:pt>
                <c:pt idx="168">
                  <c:v>43.2</c:v>
                </c:pt>
                <c:pt idx="169">
                  <c:v>43.3</c:v>
                </c:pt>
                <c:pt idx="170">
                  <c:v>43.4</c:v>
                </c:pt>
                <c:pt idx="171">
                  <c:v>43.5</c:v>
                </c:pt>
                <c:pt idx="172">
                  <c:v>43.6</c:v>
                </c:pt>
                <c:pt idx="173">
                  <c:v>43.7</c:v>
                </c:pt>
                <c:pt idx="174">
                  <c:v>43.8</c:v>
                </c:pt>
                <c:pt idx="175">
                  <c:v>43.9</c:v>
                </c:pt>
                <c:pt idx="176">
                  <c:v>44</c:v>
                </c:pt>
                <c:pt idx="177">
                  <c:v>44.2</c:v>
                </c:pt>
                <c:pt idx="178">
                  <c:v>44.3</c:v>
                </c:pt>
                <c:pt idx="179">
                  <c:v>44.4</c:v>
                </c:pt>
                <c:pt idx="180">
                  <c:v>44.5</c:v>
                </c:pt>
                <c:pt idx="181">
                  <c:v>44.6</c:v>
                </c:pt>
                <c:pt idx="182">
                  <c:v>44.7</c:v>
                </c:pt>
                <c:pt idx="183">
                  <c:v>44.8</c:v>
                </c:pt>
                <c:pt idx="184">
                  <c:v>45</c:v>
                </c:pt>
                <c:pt idx="185">
                  <c:v>45.1</c:v>
                </c:pt>
                <c:pt idx="186">
                  <c:v>45.2</c:v>
                </c:pt>
                <c:pt idx="187">
                  <c:v>45.3</c:v>
                </c:pt>
                <c:pt idx="188">
                  <c:v>45.4</c:v>
                </c:pt>
                <c:pt idx="189">
                  <c:v>45.5</c:v>
                </c:pt>
                <c:pt idx="190">
                  <c:v>45.6</c:v>
                </c:pt>
                <c:pt idx="191">
                  <c:v>45.7</c:v>
                </c:pt>
                <c:pt idx="192">
                  <c:v>45.8</c:v>
                </c:pt>
                <c:pt idx="193">
                  <c:v>45.9</c:v>
                </c:pt>
                <c:pt idx="194">
                  <c:v>46</c:v>
                </c:pt>
                <c:pt idx="195">
                  <c:v>46.1</c:v>
                </c:pt>
                <c:pt idx="196">
                  <c:v>46.2</c:v>
                </c:pt>
                <c:pt idx="197">
                  <c:v>46.3</c:v>
                </c:pt>
                <c:pt idx="198">
                  <c:v>46.5</c:v>
                </c:pt>
                <c:pt idx="199">
                  <c:v>46.7</c:v>
                </c:pt>
                <c:pt idx="200">
                  <c:v>46.8</c:v>
                </c:pt>
                <c:pt idx="201">
                  <c:v>46.9</c:v>
                </c:pt>
                <c:pt idx="202">
                  <c:v>47</c:v>
                </c:pt>
                <c:pt idx="203">
                  <c:v>47.1</c:v>
                </c:pt>
                <c:pt idx="204">
                  <c:v>47.2</c:v>
                </c:pt>
                <c:pt idx="205">
                  <c:v>47.3</c:v>
                </c:pt>
                <c:pt idx="206">
                  <c:v>47.7</c:v>
                </c:pt>
                <c:pt idx="207">
                  <c:v>47.9</c:v>
                </c:pt>
                <c:pt idx="208">
                  <c:v>48.1</c:v>
                </c:pt>
                <c:pt idx="209">
                  <c:v>48.2</c:v>
                </c:pt>
                <c:pt idx="210">
                  <c:v>48.3</c:v>
                </c:pt>
                <c:pt idx="211">
                  <c:v>48.4</c:v>
                </c:pt>
                <c:pt idx="212">
                  <c:v>48.5</c:v>
                </c:pt>
                <c:pt idx="213">
                  <c:v>48.6</c:v>
                </c:pt>
                <c:pt idx="214">
                  <c:v>48.7</c:v>
                </c:pt>
                <c:pt idx="215">
                  <c:v>48.8</c:v>
                </c:pt>
                <c:pt idx="216">
                  <c:v>49</c:v>
                </c:pt>
                <c:pt idx="217">
                  <c:v>49.1</c:v>
                </c:pt>
                <c:pt idx="218">
                  <c:v>49.3</c:v>
                </c:pt>
                <c:pt idx="219">
                  <c:v>49.6</c:v>
                </c:pt>
                <c:pt idx="220">
                  <c:v>49.7</c:v>
                </c:pt>
                <c:pt idx="221">
                  <c:v>49.8</c:v>
                </c:pt>
                <c:pt idx="222">
                  <c:v>49.9</c:v>
                </c:pt>
                <c:pt idx="223">
                  <c:v>50</c:v>
                </c:pt>
                <c:pt idx="224">
                  <c:v>50.2</c:v>
                </c:pt>
                <c:pt idx="225">
                  <c:v>50.3</c:v>
                </c:pt>
                <c:pt idx="226">
                  <c:v>50.5</c:v>
                </c:pt>
                <c:pt idx="227">
                  <c:v>50.9</c:v>
                </c:pt>
                <c:pt idx="228">
                  <c:v>51.1</c:v>
                </c:pt>
                <c:pt idx="229">
                  <c:v>51.2</c:v>
                </c:pt>
                <c:pt idx="230">
                  <c:v>51.3</c:v>
                </c:pt>
                <c:pt idx="231">
                  <c:v>51.4</c:v>
                </c:pt>
                <c:pt idx="232">
                  <c:v>51.5</c:v>
                </c:pt>
                <c:pt idx="233">
                  <c:v>51.6</c:v>
                </c:pt>
                <c:pt idx="234">
                  <c:v>51.7</c:v>
                </c:pt>
                <c:pt idx="235">
                  <c:v>52.4</c:v>
                </c:pt>
                <c:pt idx="236">
                  <c:v>52.7</c:v>
                </c:pt>
                <c:pt idx="237">
                  <c:v>52.9</c:v>
                </c:pt>
                <c:pt idx="238">
                  <c:v>53.3</c:v>
                </c:pt>
                <c:pt idx="239">
                  <c:v>55.9</c:v>
                </c:pt>
                <c:pt idx="240">
                  <c:v>56.9</c:v>
                </c:pt>
                <c:pt idx="241">
                  <c:v>57</c:v>
                </c:pt>
                <c:pt idx="242">
                  <c:v>57.3</c:v>
                </c:pt>
                <c:pt idx="243">
                  <c:v>59.4</c:v>
                </c:pt>
              </c:numCache>
            </c:numRef>
          </c:xVal>
          <c:yVal>
            <c:numRef>
              <c:f>CDF!$AF$3:$AF$246</c:f>
              <c:numCache>
                <c:formatCode>0%</c:formatCode>
                <c:ptCount val="2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0.125</c:v>
                </c:pt>
                <c:pt idx="214">
                  <c:v>0.125</c:v>
                </c:pt>
                <c:pt idx="215">
                  <c:v>0.125</c:v>
                </c:pt>
                <c:pt idx="216">
                  <c:v>0.125</c:v>
                </c:pt>
                <c:pt idx="217">
                  <c:v>0.125</c:v>
                </c:pt>
                <c:pt idx="218">
                  <c:v>0.125</c:v>
                </c:pt>
                <c:pt idx="219">
                  <c:v>0.125</c:v>
                </c:pt>
                <c:pt idx="220">
                  <c:v>0.125</c:v>
                </c:pt>
                <c:pt idx="221">
                  <c:v>0.125</c:v>
                </c:pt>
                <c:pt idx="222">
                  <c:v>0.375</c:v>
                </c:pt>
                <c:pt idx="223">
                  <c:v>0.375</c:v>
                </c:pt>
                <c:pt idx="224">
                  <c:v>0.375</c:v>
                </c:pt>
                <c:pt idx="225">
                  <c:v>0.375</c:v>
                </c:pt>
                <c:pt idx="226">
                  <c:v>0.375</c:v>
                </c:pt>
                <c:pt idx="227">
                  <c:v>0.375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0.625</c:v>
                </c:pt>
                <c:pt idx="232">
                  <c:v>0.625</c:v>
                </c:pt>
                <c:pt idx="233">
                  <c:v>0.625</c:v>
                </c:pt>
                <c:pt idx="234">
                  <c:v>0.625</c:v>
                </c:pt>
                <c:pt idx="235">
                  <c:v>0.625</c:v>
                </c:pt>
                <c:pt idx="236">
                  <c:v>0.75</c:v>
                </c:pt>
                <c:pt idx="237">
                  <c:v>0.875</c:v>
                </c:pt>
                <c:pt idx="238">
                  <c:v>0.875</c:v>
                </c:pt>
                <c:pt idx="239">
                  <c:v>0.875</c:v>
                </c:pt>
                <c:pt idx="240">
                  <c:v>0.875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E-00BA-4295-96E4-D40E9D0D1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323839"/>
        <c:axId val="787321919"/>
      </c:scatterChart>
      <c:valAx>
        <c:axId val="787323839"/>
        <c:scaling>
          <c:orientation val="minMax"/>
          <c:max val="80"/>
          <c:min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Normalized Duration </a:t>
                </a:r>
                <a:r>
                  <a:rPr lang="en-US" sz="1600" b="1" i="1" err="1">
                    <a:solidFill>
                      <a:schemeClr val="tx1"/>
                    </a:solidFill>
                  </a:rPr>
                  <a:t>t</a:t>
                </a:r>
                <a:r>
                  <a:rPr lang="en-US" sz="1600" b="1" i="1" baseline="-25000" err="1">
                    <a:solidFill>
                      <a:schemeClr val="tx1"/>
                    </a:solidFill>
                  </a:rPr>
                  <a:t>l</a:t>
                </a:r>
                <a:endParaRPr lang="en-US" sz="1600" b="1" i="1" baseline="-250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87321919"/>
        <c:crosses val="autoZero"/>
        <c:crossBetween val="midCat"/>
      </c:valAx>
      <c:valAx>
        <c:axId val="78732191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chemeClr val="tx1"/>
                    </a:solidFill>
                  </a:rPr>
                  <a:t>CDF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8732383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879188168009605"/>
          <c:y val="4.8019144680783221E-2"/>
          <c:w val="0.21974804080497182"/>
          <c:h val="0.8139689118161317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he-I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3275833575976"/>
          <c:y val="2.5030398472918158E-2"/>
          <c:w val="0.85040386526146683"/>
          <c:h val="0.83918358387019809"/>
        </c:manualLayout>
      </c:layout>
      <c:scatterChart>
        <c:scatterStyle val="lineMarker"/>
        <c:varyColors val="0"/>
        <c:ser>
          <c:idx val="0"/>
          <c:order val="0"/>
          <c:tx>
            <c:strRef>
              <c:f>'Stop Algorithm (2)'!$AK$6</c:f>
              <c:strCache>
                <c:ptCount val="1"/>
                <c:pt idx="0">
                  <c:v>Rep=1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(2)'!$AK$7:$AK$21</c:f>
              <c:numCache>
                <c:formatCode>0.0</c:formatCode>
                <c:ptCount val="15"/>
                <c:pt idx="0">
                  <c:v>530.91380484133458</c:v>
                </c:pt>
                <c:pt idx="1">
                  <c:v>525.92589980135483</c:v>
                </c:pt>
                <c:pt idx="2">
                  <c:v>520.54132703828998</c:v>
                </c:pt>
                <c:pt idx="3">
                  <c:v>515.90852132216901</c:v>
                </c:pt>
                <c:pt idx="4">
                  <c:v>512.94803742877536</c:v>
                </c:pt>
                <c:pt idx="5">
                  <c:v>512.38856882844107</c:v>
                </c:pt>
                <c:pt idx="6">
                  <c:v>511.06749965968493</c:v>
                </c:pt>
                <c:pt idx="7">
                  <c:v>511.37429941664283</c:v>
                </c:pt>
                <c:pt idx="8">
                  <c:v>509.71311757777534</c:v>
                </c:pt>
                <c:pt idx="9">
                  <c:v>506.80352779408616</c:v>
                </c:pt>
                <c:pt idx="10">
                  <c:v>509.53107531704637</c:v>
                </c:pt>
                <c:pt idx="11">
                  <c:v>509.5265770442881</c:v>
                </c:pt>
                <c:pt idx="12">
                  <c:v>509.44763240678537</c:v>
                </c:pt>
                <c:pt idx="13">
                  <c:v>508.73505613318827</c:v>
                </c:pt>
                <c:pt idx="14">
                  <c:v>507.82601061651172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E61-4E91-B3DE-055670E2F0BF}"/>
            </c:ext>
          </c:extLst>
        </c:ser>
        <c:ser>
          <c:idx val="1"/>
          <c:order val="1"/>
          <c:tx>
            <c:strRef>
              <c:f>'Stop Algorithm (2)'!$AL$6</c:f>
              <c:strCache>
                <c:ptCount val="1"/>
                <c:pt idx="0">
                  <c:v>Rep=2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(2)'!$AL$7:$AL$21</c:f>
              <c:numCache>
                <c:formatCode>0.0</c:formatCode>
                <c:ptCount val="15"/>
                <c:pt idx="0">
                  <c:v>531.06852717794823</c:v>
                </c:pt>
                <c:pt idx="1">
                  <c:v>525.60689229762568</c:v>
                </c:pt>
                <c:pt idx="2">
                  <c:v>518.6434173554278</c:v>
                </c:pt>
                <c:pt idx="3">
                  <c:v>516.72831819186888</c:v>
                </c:pt>
                <c:pt idx="4">
                  <c:v>513.51767638341175</c:v>
                </c:pt>
                <c:pt idx="5">
                  <c:v>513.39862185013101</c:v>
                </c:pt>
                <c:pt idx="6">
                  <c:v>511.82111391742427</c:v>
                </c:pt>
                <c:pt idx="7">
                  <c:v>511.81432259007568</c:v>
                </c:pt>
                <c:pt idx="8">
                  <c:v>511.27405338470646</c:v>
                </c:pt>
                <c:pt idx="9">
                  <c:v>509.86204462764749</c:v>
                </c:pt>
                <c:pt idx="10">
                  <c:v>507.62819518970872</c:v>
                </c:pt>
                <c:pt idx="11">
                  <c:v>510.82589076137646</c:v>
                </c:pt>
                <c:pt idx="12">
                  <c:v>509.70457590786862</c:v>
                </c:pt>
                <c:pt idx="13">
                  <c:v>508.27336956480849</c:v>
                </c:pt>
                <c:pt idx="14">
                  <c:v>507.4739636562386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61-4E91-B3DE-055670E2F0BF}"/>
            </c:ext>
          </c:extLst>
        </c:ser>
        <c:ser>
          <c:idx val="2"/>
          <c:order val="2"/>
          <c:tx>
            <c:strRef>
              <c:f>'Stop Algorithm (2)'!$AM$6</c:f>
              <c:strCache>
                <c:ptCount val="1"/>
                <c:pt idx="0">
                  <c:v>Rep=3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(2)'!$AM$7:$AM$21</c:f>
              <c:numCache>
                <c:formatCode>0.0</c:formatCode>
                <c:ptCount val="15"/>
                <c:pt idx="0">
                  <c:v>532.28710025867281</c:v>
                </c:pt>
                <c:pt idx="1">
                  <c:v>523.66048883190149</c:v>
                </c:pt>
                <c:pt idx="2">
                  <c:v>518.65834708655018</c:v>
                </c:pt>
                <c:pt idx="3">
                  <c:v>515.68708155715979</c:v>
                </c:pt>
                <c:pt idx="4">
                  <c:v>513.62477670457292</c:v>
                </c:pt>
                <c:pt idx="5">
                  <c:v>512.97262588219337</c:v>
                </c:pt>
                <c:pt idx="6">
                  <c:v>511.23842948586514</c:v>
                </c:pt>
                <c:pt idx="7">
                  <c:v>509.29026763609676</c:v>
                </c:pt>
                <c:pt idx="8">
                  <c:v>510.49092769917695</c:v>
                </c:pt>
                <c:pt idx="9">
                  <c:v>510.16881544517622</c:v>
                </c:pt>
                <c:pt idx="10">
                  <c:v>510.14872177161413</c:v>
                </c:pt>
                <c:pt idx="11">
                  <c:v>508.88838756973973</c:v>
                </c:pt>
                <c:pt idx="12">
                  <c:v>509.41128239127448</c:v>
                </c:pt>
                <c:pt idx="13">
                  <c:v>509.62987903472333</c:v>
                </c:pt>
                <c:pt idx="14">
                  <c:v>508.44027477772619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E61-4E91-B3DE-055670E2F0BF}"/>
            </c:ext>
          </c:extLst>
        </c:ser>
        <c:ser>
          <c:idx val="3"/>
          <c:order val="3"/>
          <c:tx>
            <c:strRef>
              <c:f>'Stop Algorithm (2)'!$AN$6</c:f>
              <c:strCache>
                <c:ptCount val="1"/>
                <c:pt idx="0">
                  <c:v>Rep=4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(2)'!$AN$7:$AN$21</c:f>
              <c:numCache>
                <c:formatCode>0.0</c:formatCode>
                <c:ptCount val="15"/>
                <c:pt idx="0">
                  <c:v>531.89980088295977</c:v>
                </c:pt>
                <c:pt idx="1">
                  <c:v>525.8349423122412</c:v>
                </c:pt>
                <c:pt idx="2">
                  <c:v>518.66971669003362</c:v>
                </c:pt>
                <c:pt idx="3">
                  <c:v>516.18372562057652</c:v>
                </c:pt>
                <c:pt idx="4">
                  <c:v>513.89094598487577</c:v>
                </c:pt>
                <c:pt idx="5">
                  <c:v>512.66811943204675</c:v>
                </c:pt>
                <c:pt idx="6">
                  <c:v>513.14436394494021</c:v>
                </c:pt>
                <c:pt idx="7">
                  <c:v>511.22253789230541</c:v>
                </c:pt>
                <c:pt idx="8">
                  <c:v>509.72885860077702</c:v>
                </c:pt>
                <c:pt idx="9">
                  <c:v>510.41248194277603</c:v>
                </c:pt>
                <c:pt idx="10">
                  <c:v>509.13729941451999</c:v>
                </c:pt>
                <c:pt idx="11">
                  <c:v>508.96531529053129</c:v>
                </c:pt>
                <c:pt idx="12">
                  <c:v>509.53552837766347</c:v>
                </c:pt>
                <c:pt idx="13">
                  <c:v>509.86137306381016</c:v>
                </c:pt>
                <c:pt idx="14">
                  <c:v>507.80832122290172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E61-4E91-B3DE-055670E2F0BF}"/>
            </c:ext>
          </c:extLst>
        </c:ser>
        <c:ser>
          <c:idx val="4"/>
          <c:order val="4"/>
          <c:tx>
            <c:strRef>
              <c:f>'Stop Algorithm (2)'!$AO$6</c:f>
              <c:strCache>
                <c:ptCount val="1"/>
                <c:pt idx="0">
                  <c:v>Rep=5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(2)'!$AO$7:$AO$21</c:f>
              <c:numCache>
                <c:formatCode>0.0</c:formatCode>
                <c:ptCount val="15"/>
                <c:pt idx="0">
                  <c:v>531.85383956618284</c:v>
                </c:pt>
                <c:pt idx="1">
                  <c:v>523.40691547947802</c:v>
                </c:pt>
                <c:pt idx="2">
                  <c:v>517.36572097801491</c:v>
                </c:pt>
                <c:pt idx="3">
                  <c:v>516.13229887923808</c:v>
                </c:pt>
                <c:pt idx="4">
                  <c:v>514.8204415912212</c:v>
                </c:pt>
                <c:pt idx="5">
                  <c:v>512.47518420244796</c:v>
                </c:pt>
                <c:pt idx="6">
                  <c:v>513.56196334785557</c:v>
                </c:pt>
                <c:pt idx="7">
                  <c:v>512.49845716063737</c:v>
                </c:pt>
                <c:pt idx="8">
                  <c:v>511.04046255219282</c:v>
                </c:pt>
                <c:pt idx="9">
                  <c:v>507.68148609234015</c:v>
                </c:pt>
                <c:pt idx="10">
                  <c:v>510.78223948880714</c:v>
                </c:pt>
                <c:pt idx="11">
                  <c:v>509.10290615073023</c:v>
                </c:pt>
                <c:pt idx="12">
                  <c:v>509.45159691417945</c:v>
                </c:pt>
                <c:pt idx="13">
                  <c:v>508.60509110869702</c:v>
                </c:pt>
                <c:pt idx="14">
                  <c:v>507.76289236044278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E61-4E91-B3DE-055670E2F0BF}"/>
            </c:ext>
          </c:extLst>
        </c:ser>
        <c:ser>
          <c:idx val="5"/>
          <c:order val="5"/>
          <c:tx>
            <c:strRef>
              <c:f>'Stop Algorithm (2)'!$AP$6</c:f>
              <c:strCache>
                <c:ptCount val="1"/>
                <c:pt idx="0">
                  <c:v>Rep=6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(2)'!$AP$7:$AP$21</c:f>
              <c:numCache>
                <c:formatCode>0.0</c:formatCode>
                <c:ptCount val="15"/>
                <c:pt idx="0">
                  <c:v>530.59904466293233</c:v>
                </c:pt>
                <c:pt idx="1">
                  <c:v>525.51908069449212</c:v>
                </c:pt>
                <c:pt idx="2">
                  <c:v>519.90380053419346</c:v>
                </c:pt>
                <c:pt idx="3">
                  <c:v>516.74710266107002</c:v>
                </c:pt>
                <c:pt idx="4">
                  <c:v>511.1014055410522</c:v>
                </c:pt>
                <c:pt idx="5">
                  <c:v>512.4614262415954</c:v>
                </c:pt>
                <c:pt idx="6">
                  <c:v>512.06324005933095</c:v>
                </c:pt>
                <c:pt idx="7">
                  <c:v>511.62139605246267</c:v>
                </c:pt>
                <c:pt idx="8">
                  <c:v>510.93139536141808</c:v>
                </c:pt>
                <c:pt idx="9">
                  <c:v>508.50425232765048</c:v>
                </c:pt>
                <c:pt idx="10">
                  <c:v>510.92636657213774</c:v>
                </c:pt>
                <c:pt idx="11">
                  <c:v>509.50055339372693</c:v>
                </c:pt>
                <c:pt idx="12">
                  <c:v>508.56204308301346</c:v>
                </c:pt>
                <c:pt idx="13">
                  <c:v>509.35436819983829</c:v>
                </c:pt>
                <c:pt idx="14">
                  <c:v>507.89445540433474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E61-4E91-B3DE-055670E2F0BF}"/>
            </c:ext>
          </c:extLst>
        </c:ser>
        <c:ser>
          <c:idx val="6"/>
          <c:order val="6"/>
          <c:tx>
            <c:strRef>
              <c:f>'Stop Algorithm (2)'!$AQ$6</c:f>
              <c:strCache>
                <c:ptCount val="1"/>
                <c:pt idx="0">
                  <c:v>Rep=7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(2)'!$AQ$7:$AQ$21</c:f>
              <c:numCache>
                <c:formatCode>0.0</c:formatCode>
                <c:ptCount val="15"/>
                <c:pt idx="0">
                  <c:v>532.05428410397212</c:v>
                </c:pt>
                <c:pt idx="1">
                  <c:v>524.01051467994375</c:v>
                </c:pt>
                <c:pt idx="2">
                  <c:v>519.35787343912534</c:v>
                </c:pt>
                <c:pt idx="3">
                  <c:v>514.73644489262779</c:v>
                </c:pt>
                <c:pt idx="4">
                  <c:v>510.98424518507687</c:v>
                </c:pt>
                <c:pt idx="5">
                  <c:v>514.54414903474378</c:v>
                </c:pt>
                <c:pt idx="6">
                  <c:v>514.13479261612372</c:v>
                </c:pt>
                <c:pt idx="7">
                  <c:v>511.59922643240736</c:v>
                </c:pt>
                <c:pt idx="8">
                  <c:v>512.21681124407917</c:v>
                </c:pt>
                <c:pt idx="9">
                  <c:v>508.69066833226401</c:v>
                </c:pt>
                <c:pt idx="10">
                  <c:v>511.12078129193247</c:v>
                </c:pt>
                <c:pt idx="11">
                  <c:v>509.95634249971647</c:v>
                </c:pt>
                <c:pt idx="12">
                  <c:v>509.48966957872079</c:v>
                </c:pt>
                <c:pt idx="13">
                  <c:v>508.05094718474874</c:v>
                </c:pt>
                <c:pt idx="14">
                  <c:v>506.68746107406417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E61-4E91-B3DE-055670E2F0BF}"/>
            </c:ext>
          </c:extLst>
        </c:ser>
        <c:ser>
          <c:idx val="7"/>
          <c:order val="7"/>
          <c:tx>
            <c:strRef>
              <c:f>'Stop Algorithm (2)'!$AR$6</c:f>
              <c:strCache>
                <c:ptCount val="1"/>
                <c:pt idx="0">
                  <c:v>Rep=8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(2)'!$AR$7:$AR$21</c:f>
              <c:numCache>
                <c:formatCode>0.0</c:formatCode>
                <c:ptCount val="15"/>
                <c:pt idx="0">
                  <c:v>533.44437187730034</c:v>
                </c:pt>
                <c:pt idx="1">
                  <c:v>526.85182548033697</c:v>
                </c:pt>
                <c:pt idx="2">
                  <c:v>517.43322827387499</c:v>
                </c:pt>
                <c:pt idx="3">
                  <c:v>515.92302175015095</c:v>
                </c:pt>
                <c:pt idx="4">
                  <c:v>515.30074227210412</c:v>
                </c:pt>
                <c:pt idx="5">
                  <c:v>510.50471665052487</c:v>
                </c:pt>
                <c:pt idx="6">
                  <c:v>513.60817063154514</c:v>
                </c:pt>
                <c:pt idx="7">
                  <c:v>511.5555210789737</c:v>
                </c:pt>
                <c:pt idx="8">
                  <c:v>511.44929010724871</c:v>
                </c:pt>
                <c:pt idx="9">
                  <c:v>507.49575491597892</c:v>
                </c:pt>
                <c:pt idx="10">
                  <c:v>507.70731016106726</c:v>
                </c:pt>
                <c:pt idx="11">
                  <c:v>510.62416780473484</c:v>
                </c:pt>
                <c:pt idx="12">
                  <c:v>511.45610420442171</c:v>
                </c:pt>
                <c:pt idx="13">
                  <c:v>510.87503599533363</c:v>
                </c:pt>
                <c:pt idx="14">
                  <c:v>509.88771877191539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E61-4E91-B3DE-055670E2F0BF}"/>
            </c:ext>
          </c:extLst>
        </c:ser>
        <c:ser>
          <c:idx val="8"/>
          <c:order val="8"/>
          <c:tx>
            <c:strRef>
              <c:f>'Stop Algorithm (2)'!$AS$6</c:f>
              <c:strCache>
                <c:ptCount val="1"/>
                <c:pt idx="0">
                  <c:v>Rep=9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(2)'!$AS$7:$AS$21</c:f>
              <c:numCache>
                <c:formatCode>0.0</c:formatCode>
                <c:ptCount val="15"/>
                <c:pt idx="0">
                  <c:v>528.0185494278735</c:v>
                </c:pt>
                <c:pt idx="1">
                  <c:v>524.1581335190873</c:v>
                </c:pt>
                <c:pt idx="2">
                  <c:v>516.89618818470888</c:v>
                </c:pt>
                <c:pt idx="3">
                  <c:v>515.86921016576275</c:v>
                </c:pt>
                <c:pt idx="4">
                  <c:v>511.68096237898453</c:v>
                </c:pt>
                <c:pt idx="5">
                  <c:v>513.43259060157015</c:v>
                </c:pt>
                <c:pt idx="6">
                  <c:v>510.74852828861128</c:v>
                </c:pt>
                <c:pt idx="7">
                  <c:v>510.47916624902467</c:v>
                </c:pt>
                <c:pt idx="8">
                  <c:v>511.18340860055241</c:v>
                </c:pt>
                <c:pt idx="9">
                  <c:v>509.99430637703335</c:v>
                </c:pt>
                <c:pt idx="10">
                  <c:v>508.12812214853517</c:v>
                </c:pt>
                <c:pt idx="11">
                  <c:v>508.50124213170312</c:v>
                </c:pt>
                <c:pt idx="12">
                  <c:v>509.16477053151317</c:v>
                </c:pt>
                <c:pt idx="13">
                  <c:v>509.03869205470636</c:v>
                </c:pt>
                <c:pt idx="14">
                  <c:v>507.60463220257105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E61-4E91-B3DE-055670E2F0BF}"/>
            </c:ext>
          </c:extLst>
        </c:ser>
        <c:ser>
          <c:idx val="9"/>
          <c:order val="9"/>
          <c:tx>
            <c:strRef>
              <c:f>'Stop Algorithm (2)'!$AT$6</c:f>
              <c:strCache>
                <c:ptCount val="1"/>
                <c:pt idx="0">
                  <c:v>Rep=10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(2)'!$AT$7:$AT$21</c:f>
              <c:numCache>
                <c:formatCode>0.0</c:formatCode>
                <c:ptCount val="15"/>
                <c:pt idx="0">
                  <c:v>531.86093133811528</c:v>
                </c:pt>
                <c:pt idx="1">
                  <c:v>523.87546219171713</c:v>
                </c:pt>
                <c:pt idx="2">
                  <c:v>519.97724096915897</c:v>
                </c:pt>
                <c:pt idx="3">
                  <c:v>514.61937257719728</c:v>
                </c:pt>
                <c:pt idx="4">
                  <c:v>512.10342339979968</c:v>
                </c:pt>
                <c:pt idx="5">
                  <c:v>514.47273197959578</c:v>
                </c:pt>
                <c:pt idx="6">
                  <c:v>511.82735313244416</c:v>
                </c:pt>
                <c:pt idx="7">
                  <c:v>512.55094925787409</c:v>
                </c:pt>
                <c:pt idx="8">
                  <c:v>508.75420445794413</c:v>
                </c:pt>
                <c:pt idx="9">
                  <c:v>507.78378292975958</c:v>
                </c:pt>
                <c:pt idx="10">
                  <c:v>509.2029368899436</c:v>
                </c:pt>
                <c:pt idx="11">
                  <c:v>509.72291095482922</c:v>
                </c:pt>
                <c:pt idx="12">
                  <c:v>508.67792179237267</c:v>
                </c:pt>
                <c:pt idx="13">
                  <c:v>510.15132408964587</c:v>
                </c:pt>
                <c:pt idx="14">
                  <c:v>509.40458785982383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E61-4E91-B3DE-055670E2F0BF}"/>
            </c:ext>
          </c:extLst>
        </c:ser>
        <c:ser>
          <c:idx val="10"/>
          <c:order val="10"/>
          <c:tx>
            <c:strRef>
              <c:f>'Stop Algorithm (2)'!$AU$6</c:f>
              <c:strCache>
                <c:ptCount val="1"/>
                <c:pt idx="0">
                  <c:v>UB (Rep=1)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(2)'!$AU$7:$AU$21</c:f>
              <c:numCache>
                <c:formatCode>0.0</c:formatCode>
                <c:ptCount val="15"/>
                <c:pt idx="0">
                  <c:v>509.32131296563398</c:v>
                </c:pt>
                <c:pt idx="1">
                  <c:v>509.32131296563398</c:v>
                </c:pt>
                <c:pt idx="2">
                  <c:v>509.32131296563398</c:v>
                </c:pt>
                <c:pt idx="3">
                  <c:v>509.32131296563398</c:v>
                </c:pt>
                <c:pt idx="4">
                  <c:v>509.32131296563398</c:v>
                </c:pt>
                <c:pt idx="5">
                  <c:v>509.32131296563398</c:v>
                </c:pt>
                <c:pt idx="6">
                  <c:v>509.32131296563398</c:v>
                </c:pt>
                <c:pt idx="7">
                  <c:v>509.32131296563398</c:v>
                </c:pt>
                <c:pt idx="8">
                  <c:v>509.32131296563398</c:v>
                </c:pt>
                <c:pt idx="9">
                  <c:v>509.32131296563398</c:v>
                </c:pt>
                <c:pt idx="10">
                  <c:v>509.32131296563398</c:v>
                </c:pt>
                <c:pt idx="11">
                  <c:v>509.32131296563398</c:v>
                </c:pt>
                <c:pt idx="12">
                  <c:v>509.32131296563398</c:v>
                </c:pt>
                <c:pt idx="13">
                  <c:v>509.32131296563398</c:v>
                </c:pt>
                <c:pt idx="14">
                  <c:v>509.32131296563398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E61-4E91-B3DE-055670E2F0BF}"/>
            </c:ext>
          </c:extLst>
        </c:ser>
        <c:ser>
          <c:idx val="11"/>
          <c:order val="11"/>
          <c:tx>
            <c:strRef>
              <c:f>'Stop Algorithm (2)'!$AV$6</c:f>
              <c:strCache>
                <c:ptCount val="1"/>
                <c:pt idx="0">
                  <c:v>UB (Rep=2)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(2)'!$AV$7:$AV$21</c:f>
              <c:numCache>
                <c:formatCode>0.0</c:formatCode>
                <c:ptCount val="15"/>
                <c:pt idx="0">
                  <c:v>509.02438218667447</c:v>
                </c:pt>
                <c:pt idx="1">
                  <c:v>509.02438218667447</c:v>
                </c:pt>
                <c:pt idx="2">
                  <c:v>509.02438218667447</c:v>
                </c:pt>
                <c:pt idx="3">
                  <c:v>509.02438218667447</c:v>
                </c:pt>
                <c:pt idx="4">
                  <c:v>509.02438218667447</c:v>
                </c:pt>
                <c:pt idx="5">
                  <c:v>509.02438218667447</c:v>
                </c:pt>
                <c:pt idx="6">
                  <c:v>509.02438218667447</c:v>
                </c:pt>
                <c:pt idx="7">
                  <c:v>509.02438218667447</c:v>
                </c:pt>
                <c:pt idx="8">
                  <c:v>509.02438218667447</c:v>
                </c:pt>
                <c:pt idx="9">
                  <c:v>509.02438218667447</c:v>
                </c:pt>
                <c:pt idx="10">
                  <c:v>509.02438218667447</c:v>
                </c:pt>
                <c:pt idx="11">
                  <c:v>509.02438218667447</c:v>
                </c:pt>
                <c:pt idx="12">
                  <c:v>509.02438218667447</c:v>
                </c:pt>
                <c:pt idx="13">
                  <c:v>509.02438218667447</c:v>
                </c:pt>
                <c:pt idx="14">
                  <c:v>509.02438218667447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0E61-4E91-B3DE-055670E2F0BF}"/>
            </c:ext>
          </c:extLst>
        </c:ser>
        <c:ser>
          <c:idx val="12"/>
          <c:order val="12"/>
          <c:tx>
            <c:strRef>
              <c:f>'Stop Algorithm (2)'!$AW$6</c:f>
              <c:strCache>
                <c:ptCount val="1"/>
                <c:pt idx="0">
                  <c:v>UB (Rep=3)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(2)'!$AW$7:$AW$21</c:f>
              <c:numCache>
                <c:formatCode>0.0</c:formatCode>
                <c:ptCount val="15"/>
                <c:pt idx="0">
                  <c:v>509.94162303324987</c:v>
                </c:pt>
                <c:pt idx="1">
                  <c:v>509.94162303324987</c:v>
                </c:pt>
                <c:pt idx="2">
                  <c:v>509.94162303324987</c:v>
                </c:pt>
                <c:pt idx="3">
                  <c:v>509.94162303324987</c:v>
                </c:pt>
                <c:pt idx="4">
                  <c:v>509.94162303324987</c:v>
                </c:pt>
                <c:pt idx="5">
                  <c:v>509.94162303324987</c:v>
                </c:pt>
                <c:pt idx="6">
                  <c:v>509.94162303324987</c:v>
                </c:pt>
                <c:pt idx="7">
                  <c:v>509.94162303324987</c:v>
                </c:pt>
                <c:pt idx="8">
                  <c:v>509.94162303324987</c:v>
                </c:pt>
                <c:pt idx="9">
                  <c:v>509.94162303324987</c:v>
                </c:pt>
                <c:pt idx="10">
                  <c:v>509.94162303324987</c:v>
                </c:pt>
                <c:pt idx="11">
                  <c:v>509.94162303324987</c:v>
                </c:pt>
                <c:pt idx="12">
                  <c:v>509.94162303324987</c:v>
                </c:pt>
                <c:pt idx="13">
                  <c:v>509.94162303324987</c:v>
                </c:pt>
                <c:pt idx="14">
                  <c:v>509.94162303324987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E61-4E91-B3DE-055670E2F0BF}"/>
            </c:ext>
          </c:extLst>
        </c:ser>
        <c:ser>
          <c:idx val="13"/>
          <c:order val="13"/>
          <c:tx>
            <c:strRef>
              <c:f>'Stop Algorithm (2)'!$AX$6</c:f>
              <c:strCache>
                <c:ptCount val="1"/>
                <c:pt idx="0">
                  <c:v>UB (Rep=4)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(2)'!$AX$7:$AX$21</c:f>
              <c:numCache>
                <c:formatCode>0.0</c:formatCode>
                <c:ptCount val="15"/>
                <c:pt idx="0">
                  <c:v>509.3061522519028</c:v>
                </c:pt>
                <c:pt idx="1">
                  <c:v>509.3061522519028</c:v>
                </c:pt>
                <c:pt idx="2">
                  <c:v>509.3061522519028</c:v>
                </c:pt>
                <c:pt idx="3">
                  <c:v>509.3061522519028</c:v>
                </c:pt>
                <c:pt idx="4">
                  <c:v>509.3061522519028</c:v>
                </c:pt>
                <c:pt idx="5">
                  <c:v>509.3061522519028</c:v>
                </c:pt>
                <c:pt idx="6">
                  <c:v>509.3061522519028</c:v>
                </c:pt>
                <c:pt idx="7">
                  <c:v>509.3061522519028</c:v>
                </c:pt>
                <c:pt idx="8">
                  <c:v>509.3061522519028</c:v>
                </c:pt>
                <c:pt idx="9">
                  <c:v>509.3061522519028</c:v>
                </c:pt>
                <c:pt idx="10">
                  <c:v>509.3061522519028</c:v>
                </c:pt>
                <c:pt idx="11">
                  <c:v>509.3061522519028</c:v>
                </c:pt>
                <c:pt idx="12">
                  <c:v>509.3061522519028</c:v>
                </c:pt>
                <c:pt idx="13">
                  <c:v>509.3061522519028</c:v>
                </c:pt>
                <c:pt idx="14">
                  <c:v>509.3061522519028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E61-4E91-B3DE-055670E2F0BF}"/>
            </c:ext>
          </c:extLst>
        </c:ser>
        <c:ser>
          <c:idx val="14"/>
          <c:order val="14"/>
          <c:tx>
            <c:strRef>
              <c:f>'Stop Algorithm (2)'!$AY$6</c:f>
              <c:strCache>
                <c:ptCount val="1"/>
                <c:pt idx="0">
                  <c:v>UB (Rep=5)</c:v>
                </c:pt>
              </c:strCache>
            </c:strRef>
          </c:tx>
          <c:spPr>
            <a:ln w="1905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(2)'!$AY$7:$AY$21</c:f>
              <c:numCache>
                <c:formatCode>0.0</c:formatCode>
                <c:ptCount val="15"/>
                <c:pt idx="0">
                  <c:v>509.26039876623526</c:v>
                </c:pt>
                <c:pt idx="1">
                  <c:v>509.26039876623526</c:v>
                </c:pt>
                <c:pt idx="2">
                  <c:v>509.26039876623526</c:v>
                </c:pt>
                <c:pt idx="3">
                  <c:v>509.26039876623526</c:v>
                </c:pt>
                <c:pt idx="4">
                  <c:v>509.26039876623526</c:v>
                </c:pt>
                <c:pt idx="5">
                  <c:v>509.26039876623526</c:v>
                </c:pt>
                <c:pt idx="6">
                  <c:v>509.26039876623526</c:v>
                </c:pt>
                <c:pt idx="7">
                  <c:v>509.26039876623526</c:v>
                </c:pt>
                <c:pt idx="8">
                  <c:v>509.26039876623526</c:v>
                </c:pt>
                <c:pt idx="9">
                  <c:v>509.26039876623526</c:v>
                </c:pt>
                <c:pt idx="10">
                  <c:v>509.26039876623526</c:v>
                </c:pt>
                <c:pt idx="11">
                  <c:v>509.26039876623526</c:v>
                </c:pt>
                <c:pt idx="12">
                  <c:v>509.26039876623526</c:v>
                </c:pt>
                <c:pt idx="13">
                  <c:v>509.26039876623526</c:v>
                </c:pt>
                <c:pt idx="14">
                  <c:v>509.26039876623526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E61-4E91-B3DE-055670E2F0BF}"/>
            </c:ext>
          </c:extLst>
        </c:ser>
        <c:ser>
          <c:idx val="15"/>
          <c:order val="15"/>
          <c:tx>
            <c:strRef>
              <c:f>'Stop Algorithm (2)'!$AZ$6</c:f>
              <c:strCache>
                <c:ptCount val="1"/>
                <c:pt idx="0">
                  <c:v>UB (Rep=6)</c:v>
                </c:pt>
              </c:strCache>
            </c:strRef>
          </c:tx>
          <c:spPr>
            <a:ln w="1905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(2)'!$AZ$7:$AZ$21</c:f>
              <c:numCache>
                <c:formatCode>0.0</c:formatCode>
                <c:ptCount val="15"/>
                <c:pt idx="0">
                  <c:v>509.38927075659592</c:v>
                </c:pt>
                <c:pt idx="1">
                  <c:v>509.38927075659592</c:v>
                </c:pt>
                <c:pt idx="2">
                  <c:v>509.38927075659592</c:v>
                </c:pt>
                <c:pt idx="3">
                  <c:v>509.38927075659592</c:v>
                </c:pt>
                <c:pt idx="4">
                  <c:v>509.38927075659592</c:v>
                </c:pt>
                <c:pt idx="5">
                  <c:v>509.38927075659592</c:v>
                </c:pt>
                <c:pt idx="6">
                  <c:v>509.38927075659592</c:v>
                </c:pt>
                <c:pt idx="7">
                  <c:v>509.38927075659592</c:v>
                </c:pt>
                <c:pt idx="8">
                  <c:v>509.38927075659592</c:v>
                </c:pt>
                <c:pt idx="9">
                  <c:v>509.38927075659592</c:v>
                </c:pt>
                <c:pt idx="10">
                  <c:v>509.38927075659592</c:v>
                </c:pt>
                <c:pt idx="11">
                  <c:v>509.38927075659592</c:v>
                </c:pt>
                <c:pt idx="12">
                  <c:v>509.38927075659592</c:v>
                </c:pt>
                <c:pt idx="13">
                  <c:v>509.38927075659592</c:v>
                </c:pt>
                <c:pt idx="14">
                  <c:v>509.38927075659592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0E61-4E91-B3DE-055670E2F0BF}"/>
            </c:ext>
          </c:extLst>
        </c:ser>
        <c:ser>
          <c:idx val="16"/>
          <c:order val="16"/>
          <c:tx>
            <c:strRef>
              <c:f>'Stop Algorithm (2)'!$BA$6</c:f>
              <c:strCache>
                <c:ptCount val="1"/>
                <c:pt idx="0">
                  <c:v>UB (Rep=7)</c:v>
                </c:pt>
              </c:strCache>
            </c:strRef>
          </c:tx>
          <c:spPr>
            <a:ln w="1905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(2)'!$BA$7:$BA$21</c:f>
              <c:numCache>
                <c:formatCode>0.0</c:formatCode>
                <c:ptCount val="15"/>
                <c:pt idx="0">
                  <c:v>508.79327437212027</c:v>
                </c:pt>
                <c:pt idx="1">
                  <c:v>508.79327437212027</c:v>
                </c:pt>
                <c:pt idx="2">
                  <c:v>508.79327437212027</c:v>
                </c:pt>
                <c:pt idx="3">
                  <c:v>508.79327437212027</c:v>
                </c:pt>
                <c:pt idx="4">
                  <c:v>508.79327437212027</c:v>
                </c:pt>
                <c:pt idx="5">
                  <c:v>508.79327437212027</c:v>
                </c:pt>
                <c:pt idx="6">
                  <c:v>508.79327437212027</c:v>
                </c:pt>
                <c:pt idx="7">
                  <c:v>508.79327437212027</c:v>
                </c:pt>
                <c:pt idx="8">
                  <c:v>508.79327437212027</c:v>
                </c:pt>
                <c:pt idx="9">
                  <c:v>508.79327437212027</c:v>
                </c:pt>
                <c:pt idx="10">
                  <c:v>508.79327437212027</c:v>
                </c:pt>
                <c:pt idx="11">
                  <c:v>508.79327437212027</c:v>
                </c:pt>
                <c:pt idx="12">
                  <c:v>508.79327437212027</c:v>
                </c:pt>
                <c:pt idx="13">
                  <c:v>508.79327437212027</c:v>
                </c:pt>
                <c:pt idx="14">
                  <c:v>508.79327437212027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0E61-4E91-B3DE-055670E2F0BF}"/>
            </c:ext>
          </c:extLst>
        </c:ser>
        <c:ser>
          <c:idx val="17"/>
          <c:order val="17"/>
          <c:tx>
            <c:strRef>
              <c:f>'Stop Algorithm (2)'!$BB$6</c:f>
              <c:strCache>
                <c:ptCount val="1"/>
                <c:pt idx="0">
                  <c:v>UB (Rep=8)</c:v>
                </c:pt>
              </c:strCache>
            </c:strRef>
          </c:tx>
          <c:spPr>
            <a:ln w="1905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(2)'!$BB$7:$BB$21</c:f>
              <c:numCache>
                <c:formatCode>0.0</c:formatCode>
                <c:ptCount val="15"/>
                <c:pt idx="0">
                  <c:v>512.01809005938992</c:v>
                </c:pt>
                <c:pt idx="1">
                  <c:v>512.01809005938992</c:v>
                </c:pt>
                <c:pt idx="2">
                  <c:v>512.01809005938992</c:v>
                </c:pt>
                <c:pt idx="3">
                  <c:v>512.01809005938992</c:v>
                </c:pt>
                <c:pt idx="4">
                  <c:v>512.01809005938992</c:v>
                </c:pt>
                <c:pt idx="5">
                  <c:v>512.01809005938992</c:v>
                </c:pt>
                <c:pt idx="6">
                  <c:v>512.01809005938992</c:v>
                </c:pt>
                <c:pt idx="7">
                  <c:v>512.01809005938992</c:v>
                </c:pt>
                <c:pt idx="8">
                  <c:v>512.01809005938992</c:v>
                </c:pt>
                <c:pt idx="9">
                  <c:v>512.01809005938992</c:v>
                </c:pt>
                <c:pt idx="10">
                  <c:v>512.01809005938992</c:v>
                </c:pt>
                <c:pt idx="11">
                  <c:v>512.01809005938992</c:v>
                </c:pt>
                <c:pt idx="12">
                  <c:v>512.01809005938992</c:v>
                </c:pt>
                <c:pt idx="13">
                  <c:v>512.01809005938992</c:v>
                </c:pt>
                <c:pt idx="14">
                  <c:v>512.01809005938992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0E61-4E91-B3DE-055670E2F0BF}"/>
            </c:ext>
          </c:extLst>
        </c:ser>
        <c:ser>
          <c:idx val="18"/>
          <c:order val="18"/>
          <c:tx>
            <c:strRef>
              <c:f>'Stop Algorithm (2)'!$BC$6</c:f>
              <c:strCache>
                <c:ptCount val="1"/>
                <c:pt idx="0">
                  <c:v>UB (Rep=9)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(2)'!$BC$7:$BC$21</c:f>
              <c:numCache>
                <c:formatCode>0.0</c:formatCode>
                <c:ptCount val="15"/>
                <c:pt idx="0">
                  <c:v>509.71298022884599</c:v>
                </c:pt>
                <c:pt idx="1">
                  <c:v>509.71298022884599</c:v>
                </c:pt>
                <c:pt idx="2">
                  <c:v>509.71298022884599</c:v>
                </c:pt>
                <c:pt idx="3">
                  <c:v>509.71298022884599</c:v>
                </c:pt>
                <c:pt idx="4">
                  <c:v>509.71298022884599</c:v>
                </c:pt>
                <c:pt idx="5">
                  <c:v>509.71298022884599</c:v>
                </c:pt>
                <c:pt idx="6">
                  <c:v>509.71298022884599</c:v>
                </c:pt>
                <c:pt idx="7">
                  <c:v>509.71298022884599</c:v>
                </c:pt>
                <c:pt idx="8">
                  <c:v>509.71298022884599</c:v>
                </c:pt>
                <c:pt idx="9">
                  <c:v>509.71298022884599</c:v>
                </c:pt>
                <c:pt idx="10">
                  <c:v>509.71298022884599</c:v>
                </c:pt>
                <c:pt idx="11">
                  <c:v>509.71298022884599</c:v>
                </c:pt>
                <c:pt idx="12">
                  <c:v>509.71298022884599</c:v>
                </c:pt>
                <c:pt idx="13">
                  <c:v>509.71298022884599</c:v>
                </c:pt>
                <c:pt idx="14">
                  <c:v>509.71298022884599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0E61-4E91-B3DE-055670E2F0BF}"/>
            </c:ext>
          </c:extLst>
        </c:ser>
        <c:ser>
          <c:idx val="19"/>
          <c:order val="19"/>
          <c:tx>
            <c:strRef>
              <c:f>'Stop Algorithm (2)'!$BD$6</c:f>
              <c:strCache>
                <c:ptCount val="1"/>
                <c:pt idx="0">
                  <c:v>UB (Rep=10)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(2)'!$BD$7:$BD$21</c:f>
              <c:numCache>
                <c:formatCode>0.0</c:formatCode>
                <c:ptCount val="15"/>
                <c:pt idx="0">
                  <c:v>511.52125300068462</c:v>
                </c:pt>
                <c:pt idx="1">
                  <c:v>511.52125300068462</c:v>
                </c:pt>
                <c:pt idx="2">
                  <c:v>511.52125300068462</c:v>
                </c:pt>
                <c:pt idx="3">
                  <c:v>511.52125300068462</c:v>
                </c:pt>
                <c:pt idx="4">
                  <c:v>511.52125300068462</c:v>
                </c:pt>
                <c:pt idx="5">
                  <c:v>511.52125300068462</c:v>
                </c:pt>
                <c:pt idx="6">
                  <c:v>511.52125300068462</c:v>
                </c:pt>
                <c:pt idx="7">
                  <c:v>511.52125300068462</c:v>
                </c:pt>
                <c:pt idx="8">
                  <c:v>511.52125300068462</c:v>
                </c:pt>
                <c:pt idx="9">
                  <c:v>511.52125300068462</c:v>
                </c:pt>
                <c:pt idx="10">
                  <c:v>511.52125300068462</c:v>
                </c:pt>
                <c:pt idx="11">
                  <c:v>511.52125300068462</c:v>
                </c:pt>
                <c:pt idx="12">
                  <c:v>511.52125300068462</c:v>
                </c:pt>
                <c:pt idx="13">
                  <c:v>511.52125300068462</c:v>
                </c:pt>
                <c:pt idx="14">
                  <c:v>511.52125300068462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0E61-4E91-B3DE-055670E2F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776176"/>
        <c:axId val="343775696"/>
      </c:scatterChart>
      <c:valAx>
        <c:axId val="343776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u="none" strike="noStrike" kern="120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Number of Classifications </a:t>
                </a:r>
                <a:endParaRPr lang="en-US" sz="14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3775696"/>
        <c:crosses val="autoZero"/>
        <c:crossBetween val="midCat"/>
      </c:valAx>
      <c:valAx>
        <c:axId val="343775696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EoD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37761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'Stop Algorithm (2)'!$AK$6</c:f>
              <c:strCache>
                <c:ptCount val="1"/>
                <c:pt idx="0">
                  <c:v>Rep=1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(2)'!$AK$7:$AK$21</c:f>
              <c:numCache>
                <c:formatCode>0.0</c:formatCode>
                <c:ptCount val="15"/>
                <c:pt idx="0">
                  <c:v>553.11228359165807</c:v>
                </c:pt>
                <c:pt idx="1">
                  <c:v>544.55253786178298</c:v>
                </c:pt>
                <c:pt idx="2">
                  <c:v>531.99214395446256</c:v>
                </c:pt>
                <c:pt idx="3">
                  <c:v>530.76176410201151</c:v>
                </c:pt>
                <c:pt idx="4">
                  <c:v>527.45004861884445</c:v>
                </c:pt>
                <c:pt idx="5">
                  <c:v>529.21252997226532</c:v>
                </c:pt>
                <c:pt idx="6">
                  <c:v>523.95785866319375</c:v>
                </c:pt>
                <c:pt idx="7">
                  <c:v>525.3211076602463</c:v>
                </c:pt>
                <c:pt idx="8">
                  <c:v>520.66150888909112</c:v>
                </c:pt>
                <c:pt idx="9">
                  <c:v>523.38695049486546</c:v>
                </c:pt>
                <c:pt idx="10">
                  <c:v>521.13216370741316</c:v>
                </c:pt>
                <c:pt idx="11">
                  <c:v>521.60216436538951</c:v>
                </c:pt>
                <c:pt idx="12">
                  <c:v>519.76580724283292</c:v>
                </c:pt>
                <c:pt idx="13">
                  <c:v>521.55361585531398</c:v>
                </c:pt>
                <c:pt idx="14">
                  <c:v>519.72316475712125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8BE-43D6-9971-719815631A2B}"/>
            </c:ext>
          </c:extLst>
        </c:ser>
        <c:ser>
          <c:idx val="1"/>
          <c:order val="1"/>
          <c:tx>
            <c:strRef>
              <c:f>'Stop Algorithm (2)'!$AL$6</c:f>
              <c:strCache>
                <c:ptCount val="1"/>
                <c:pt idx="0">
                  <c:v>Rep=2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(2)'!$AL$7:$AL$21</c:f>
              <c:numCache>
                <c:formatCode>0.0</c:formatCode>
                <c:ptCount val="15"/>
                <c:pt idx="0">
                  <c:v>549.63798439524612</c:v>
                </c:pt>
                <c:pt idx="1">
                  <c:v>544.66550190661621</c:v>
                </c:pt>
                <c:pt idx="2">
                  <c:v>537.76774257065506</c:v>
                </c:pt>
                <c:pt idx="3">
                  <c:v>531.30397139493277</c:v>
                </c:pt>
                <c:pt idx="4">
                  <c:v>525.95787482048843</c:v>
                </c:pt>
                <c:pt idx="5">
                  <c:v>527.22516127358199</c:v>
                </c:pt>
                <c:pt idx="6">
                  <c:v>524.6360772636757</c:v>
                </c:pt>
                <c:pt idx="7">
                  <c:v>523.55135086387349</c:v>
                </c:pt>
                <c:pt idx="8">
                  <c:v>523.43298070800211</c:v>
                </c:pt>
                <c:pt idx="9">
                  <c:v>522.05250595441851</c:v>
                </c:pt>
                <c:pt idx="10">
                  <c:v>524.34010568245196</c:v>
                </c:pt>
                <c:pt idx="11">
                  <c:v>523.08347864071902</c:v>
                </c:pt>
                <c:pt idx="12">
                  <c:v>517.66758561999609</c:v>
                </c:pt>
                <c:pt idx="13">
                  <c:v>520.72434724741913</c:v>
                </c:pt>
                <c:pt idx="14">
                  <c:v>518.85352774863031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8BE-43D6-9971-719815631A2B}"/>
            </c:ext>
          </c:extLst>
        </c:ser>
        <c:ser>
          <c:idx val="2"/>
          <c:order val="2"/>
          <c:tx>
            <c:strRef>
              <c:f>'Stop Algorithm (2)'!$AM$6</c:f>
              <c:strCache>
                <c:ptCount val="1"/>
                <c:pt idx="0">
                  <c:v>Rep=3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(2)'!$AM$7:$AM$21</c:f>
              <c:numCache>
                <c:formatCode>0.0</c:formatCode>
                <c:ptCount val="15"/>
                <c:pt idx="0">
                  <c:v>549.79046666212889</c:v>
                </c:pt>
                <c:pt idx="1">
                  <c:v>542.3674210165907</c:v>
                </c:pt>
                <c:pt idx="2">
                  <c:v>535.72591406951449</c:v>
                </c:pt>
                <c:pt idx="3">
                  <c:v>530.58650439037524</c:v>
                </c:pt>
                <c:pt idx="4">
                  <c:v>525.16228563359755</c:v>
                </c:pt>
                <c:pt idx="5">
                  <c:v>526.64393254401637</c:v>
                </c:pt>
                <c:pt idx="6">
                  <c:v>526.50498364670591</c:v>
                </c:pt>
                <c:pt idx="7">
                  <c:v>524.70746613500012</c:v>
                </c:pt>
                <c:pt idx="8">
                  <c:v>523.39759789949767</c:v>
                </c:pt>
                <c:pt idx="9">
                  <c:v>520.4034727188332</c:v>
                </c:pt>
                <c:pt idx="10">
                  <c:v>519.30586847127415</c:v>
                </c:pt>
                <c:pt idx="11">
                  <c:v>522.83041640915644</c:v>
                </c:pt>
                <c:pt idx="12">
                  <c:v>521.63870492139802</c:v>
                </c:pt>
                <c:pt idx="13">
                  <c:v>519.96748830249567</c:v>
                </c:pt>
                <c:pt idx="14">
                  <c:v>518.58436870087951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8BE-43D6-9971-719815631A2B}"/>
            </c:ext>
          </c:extLst>
        </c:ser>
        <c:ser>
          <c:idx val="3"/>
          <c:order val="3"/>
          <c:tx>
            <c:strRef>
              <c:f>'Stop Algorithm (2)'!$AN$6</c:f>
              <c:strCache>
                <c:ptCount val="1"/>
                <c:pt idx="0">
                  <c:v>Rep=4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(2)'!$AN$7:$AN$21</c:f>
              <c:numCache>
                <c:formatCode>0.0</c:formatCode>
                <c:ptCount val="15"/>
                <c:pt idx="0">
                  <c:v>551.45721300211005</c:v>
                </c:pt>
                <c:pt idx="1">
                  <c:v>543.85423042312709</c:v>
                </c:pt>
                <c:pt idx="2">
                  <c:v>534.19086946670961</c:v>
                </c:pt>
                <c:pt idx="3">
                  <c:v>529.46207826733303</c:v>
                </c:pt>
                <c:pt idx="4">
                  <c:v>526.93190339487523</c:v>
                </c:pt>
                <c:pt idx="5">
                  <c:v>527.70281858075225</c:v>
                </c:pt>
                <c:pt idx="6">
                  <c:v>526.37260945213757</c:v>
                </c:pt>
                <c:pt idx="7">
                  <c:v>525.92690401698326</c:v>
                </c:pt>
                <c:pt idx="8">
                  <c:v>524.17792294672915</c:v>
                </c:pt>
                <c:pt idx="9">
                  <c:v>521.04739960481049</c:v>
                </c:pt>
                <c:pt idx="10">
                  <c:v>521.00087172864016</c:v>
                </c:pt>
                <c:pt idx="11">
                  <c:v>521.39412291366887</c:v>
                </c:pt>
                <c:pt idx="12">
                  <c:v>522.22296806216332</c:v>
                </c:pt>
                <c:pt idx="13">
                  <c:v>521.82965970503085</c:v>
                </c:pt>
                <c:pt idx="14">
                  <c:v>519.95020612452834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8BE-43D6-9971-719815631A2B}"/>
            </c:ext>
          </c:extLst>
        </c:ser>
        <c:ser>
          <c:idx val="4"/>
          <c:order val="4"/>
          <c:tx>
            <c:strRef>
              <c:f>'Stop Algorithm (2)'!$AO$6</c:f>
              <c:strCache>
                <c:ptCount val="1"/>
                <c:pt idx="0">
                  <c:v>Rep=5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(2)'!$AO$7:$AO$21</c:f>
              <c:numCache>
                <c:formatCode>0.0</c:formatCode>
                <c:ptCount val="15"/>
                <c:pt idx="0">
                  <c:v>553.18749920021764</c:v>
                </c:pt>
                <c:pt idx="1">
                  <c:v>542.824375913062</c:v>
                </c:pt>
                <c:pt idx="2">
                  <c:v>535.25443920299574</c:v>
                </c:pt>
                <c:pt idx="3">
                  <c:v>528.86533417591943</c:v>
                </c:pt>
                <c:pt idx="4">
                  <c:v>527.51009487162173</c:v>
                </c:pt>
                <c:pt idx="5">
                  <c:v>526.24259579028126</c:v>
                </c:pt>
                <c:pt idx="6">
                  <c:v>527.36294599077542</c:v>
                </c:pt>
                <c:pt idx="7">
                  <c:v>524.67621458740632</c:v>
                </c:pt>
                <c:pt idx="8">
                  <c:v>521.90331351149041</c:v>
                </c:pt>
                <c:pt idx="9">
                  <c:v>521.90806739539062</c:v>
                </c:pt>
                <c:pt idx="10">
                  <c:v>520.64231999550896</c:v>
                </c:pt>
                <c:pt idx="11">
                  <c:v>519.8663293053653</c:v>
                </c:pt>
                <c:pt idx="12">
                  <c:v>522.43577794978535</c:v>
                </c:pt>
                <c:pt idx="13">
                  <c:v>521.62181725173161</c:v>
                </c:pt>
                <c:pt idx="14">
                  <c:v>520.19167702615232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8BE-43D6-9971-719815631A2B}"/>
            </c:ext>
          </c:extLst>
        </c:ser>
        <c:ser>
          <c:idx val="5"/>
          <c:order val="5"/>
          <c:tx>
            <c:strRef>
              <c:f>'Stop Algorithm (2)'!$AP$6</c:f>
              <c:strCache>
                <c:ptCount val="1"/>
                <c:pt idx="0">
                  <c:v>Rep=6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(2)'!$AP$7:$AP$21</c:f>
              <c:numCache>
                <c:formatCode>0.0</c:formatCode>
                <c:ptCount val="15"/>
                <c:pt idx="0">
                  <c:v>551.26085431207343</c:v>
                </c:pt>
                <c:pt idx="1">
                  <c:v>544.75765455646638</c:v>
                </c:pt>
                <c:pt idx="2">
                  <c:v>534.65115578286543</c:v>
                </c:pt>
                <c:pt idx="3">
                  <c:v>530.13461510388163</c:v>
                </c:pt>
                <c:pt idx="4">
                  <c:v>526.90991315738688</c:v>
                </c:pt>
                <c:pt idx="5">
                  <c:v>525.21739437368285</c:v>
                </c:pt>
                <c:pt idx="6">
                  <c:v>526.84035088382313</c:v>
                </c:pt>
                <c:pt idx="7">
                  <c:v>525.19277640126847</c:v>
                </c:pt>
                <c:pt idx="8">
                  <c:v>521.86616321769418</c:v>
                </c:pt>
                <c:pt idx="9">
                  <c:v>522.7522686610971</c:v>
                </c:pt>
                <c:pt idx="10">
                  <c:v>521.96159833073671</c:v>
                </c:pt>
                <c:pt idx="11">
                  <c:v>522.13683881283896</c:v>
                </c:pt>
                <c:pt idx="12">
                  <c:v>519.41825870050513</c:v>
                </c:pt>
                <c:pt idx="13">
                  <c:v>522.71378240647152</c:v>
                </c:pt>
                <c:pt idx="14">
                  <c:v>520.795550045097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8BE-43D6-9971-719815631A2B}"/>
            </c:ext>
          </c:extLst>
        </c:ser>
        <c:ser>
          <c:idx val="6"/>
          <c:order val="6"/>
          <c:tx>
            <c:strRef>
              <c:f>'Stop Algorithm (2)'!$AQ$6</c:f>
              <c:strCache>
                <c:ptCount val="1"/>
                <c:pt idx="0">
                  <c:v>Rep=7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(2)'!$AQ$7:$AQ$21</c:f>
              <c:numCache>
                <c:formatCode>0.0</c:formatCode>
                <c:ptCount val="15"/>
                <c:pt idx="0">
                  <c:v>549.81010669409204</c:v>
                </c:pt>
                <c:pt idx="1">
                  <c:v>544.09122806476819</c:v>
                </c:pt>
                <c:pt idx="2">
                  <c:v>536.29238414739461</c:v>
                </c:pt>
                <c:pt idx="3">
                  <c:v>530.61035167767443</c:v>
                </c:pt>
                <c:pt idx="4">
                  <c:v>529.14673316873609</c:v>
                </c:pt>
                <c:pt idx="5">
                  <c:v>525.58978050709084</c:v>
                </c:pt>
                <c:pt idx="6">
                  <c:v>523.25211328924865</c:v>
                </c:pt>
                <c:pt idx="7">
                  <c:v>524.12604508829907</c:v>
                </c:pt>
                <c:pt idx="8">
                  <c:v>522.19559747404878</c:v>
                </c:pt>
                <c:pt idx="9">
                  <c:v>516.85829215474575</c:v>
                </c:pt>
                <c:pt idx="10">
                  <c:v>519.34692881195531</c:v>
                </c:pt>
                <c:pt idx="11">
                  <c:v>521.59728419035946</c:v>
                </c:pt>
                <c:pt idx="12">
                  <c:v>520.76451970736139</c:v>
                </c:pt>
                <c:pt idx="13">
                  <c:v>519.11023035757239</c:v>
                </c:pt>
                <c:pt idx="14">
                  <c:v>520.94226785313799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F8BE-43D6-9971-719815631A2B}"/>
            </c:ext>
          </c:extLst>
        </c:ser>
        <c:ser>
          <c:idx val="7"/>
          <c:order val="7"/>
          <c:tx>
            <c:strRef>
              <c:f>'Stop Algorithm (2)'!$AR$6</c:f>
              <c:strCache>
                <c:ptCount val="1"/>
                <c:pt idx="0">
                  <c:v>Rep=8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(2)'!$AR$7:$AR$21</c:f>
              <c:numCache>
                <c:formatCode>0.0</c:formatCode>
                <c:ptCount val="15"/>
                <c:pt idx="0">
                  <c:v>549.37030177801728</c:v>
                </c:pt>
                <c:pt idx="1">
                  <c:v>542.22360362571465</c:v>
                </c:pt>
                <c:pt idx="2">
                  <c:v>536.92607303303282</c:v>
                </c:pt>
                <c:pt idx="3">
                  <c:v>529.29219256584508</c:v>
                </c:pt>
                <c:pt idx="4">
                  <c:v>527.24192740825265</c:v>
                </c:pt>
                <c:pt idx="5">
                  <c:v>525.70825504315155</c:v>
                </c:pt>
                <c:pt idx="6">
                  <c:v>525.53420667108867</c:v>
                </c:pt>
                <c:pt idx="7">
                  <c:v>524.21065168821087</c:v>
                </c:pt>
                <c:pt idx="8">
                  <c:v>525.66725200373946</c:v>
                </c:pt>
                <c:pt idx="9">
                  <c:v>521.85164366748609</c:v>
                </c:pt>
                <c:pt idx="10">
                  <c:v>520.35036398150442</c:v>
                </c:pt>
                <c:pt idx="11">
                  <c:v>518.19560641765054</c:v>
                </c:pt>
                <c:pt idx="12">
                  <c:v>520.86014130390595</c:v>
                </c:pt>
                <c:pt idx="13">
                  <c:v>521.02825113307267</c:v>
                </c:pt>
                <c:pt idx="14">
                  <c:v>519.25671707843321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F8BE-43D6-9971-719815631A2B}"/>
            </c:ext>
          </c:extLst>
        </c:ser>
        <c:ser>
          <c:idx val="8"/>
          <c:order val="8"/>
          <c:tx>
            <c:strRef>
              <c:f>'Stop Algorithm (2)'!$AS$6</c:f>
              <c:strCache>
                <c:ptCount val="1"/>
                <c:pt idx="0">
                  <c:v>Rep=9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(2)'!$AS$7:$AS$21</c:f>
              <c:numCache>
                <c:formatCode>0.0</c:formatCode>
                <c:ptCount val="15"/>
                <c:pt idx="0">
                  <c:v>552.32101853946835</c:v>
                </c:pt>
                <c:pt idx="1">
                  <c:v>543.53679416128671</c:v>
                </c:pt>
                <c:pt idx="2">
                  <c:v>534.05229460223131</c:v>
                </c:pt>
                <c:pt idx="3">
                  <c:v>533.41108760291877</c:v>
                </c:pt>
                <c:pt idx="4">
                  <c:v>529.41076443550014</c:v>
                </c:pt>
                <c:pt idx="5">
                  <c:v>524.58501929611032</c:v>
                </c:pt>
                <c:pt idx="6">
                  <c:v>525.68892808571957</c:v>
                </c:pt>
                <c:pt idx="7">
                  <c:v>525.26786049301973</c:v>
                </c:pt>
                <c:pt idx="8">
                  <c:v>523.26294391841338</c:v>
                </c:pt>
                <c:pt idx="9">
                  <c:v>521.39686594330408</c:v>
                </c:pt>
                <c:pt idx="10">
                  <c:v>520.50858852405793</c:v>
                </c:pt>
                <c:pt idx="11">
                  <c:v>519.88137267727859</c:v>
                </c:pt>
                <c:pt idx="12">
                  <c:v>519.6964314181638</c:v>
                </c:pt>
                <c:pt idx="13">
                  <c:v>520.3785707323317</c:v>
                </c:pt>
                <c:pt idx="14">
                  <c:v>520.49940551195198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8BE-43D6-9971-719815631A2B}"/>
            </c:ext>
          </c:extLst>
        </c:ser>
        <c:ser>
          <c:idx val="9"/>
          <c:order val="9"/>
          <c:tx>
            <c:strRef>
              <c:f>'Stop Algorithm (2)'!$AT$6</c:f>
              <c:strCache>
                <c:ptCount val="1"/>
                <c:pt idx="0">
                  <c:v>Rep=10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(2)'!$AT$7:$AT$21</c:f>
              <c:numCache>
                <c:formatCode>0.0</c:formatCode>
                <c:ptCount val="15"/>
                <c:pt idx="0">
                  <c:v>551.27547287050459</c:v>
                </c:pt>
                <c:pt idx="1">
                  <c:v>543.4024229409971</c:v>
                </c:pt>
                <c:pt idx="2">
                  <c:v>536.32369614093614</c:v>
                </c:pt>
                <c:pt idx="3">
                  <c:v>530.45516383588131</c:v>
                </c:pt>
                <c:pt idx="4">
                  <c:v>528.21780615478372</c:v>
                </c:pt>
                <c:pt idx="5">
                  <c:v>526.7028184844271</c:v>
                </c:pt>
                <c:pt idx="6">
                  <c:v>526.53588321906523</c:v>
                </c:pt>
                <c:pt idx="7">
                  <c:v>525.45706451962542</c:v>
                </c:pt>
                <c:pt idx="8">
                  <c:v>522.06856146911639</c:v>
                </c:pt>
                <c:pt idx="9">
                  <c:v>520.03301459639147</c:v>
                </c:pt>
                <c:pt idx="10">
                  <c:v>519.34899169057883</c:v>
                </c:pt>
                <c:pt idx="11">
                  <c:v>520.48900681811972</c:v>
                </c:pt>
                <c:pt idx="12">
                  <c:v>521.52372905519405</c:v>
                </c:pt>
                <c:pt idx="13">
                  <c:v>520.72638901531923</c:v>
                </c:pt>
                <c:pt idx="14">
                  <c:v>519.24822167098193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8BE-43D6-9971-719815631A2B}"/>
            </c:ext>
          </c:extLst>
        </c:ser>
        <c:ser>
          <c:idx val="10"/>
          <c:order val="10"/>
          <c:tx>
            <c:strRef>
              <c:f>'Stop Algorithm (2)'!$AU$6</c:f>
              <c:strCache>
                <c:ptCount val="1"/>
                <c:pt idx="0">
                  <c:v>UB (Rep=1)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(2)'!$AU$7:$AU$21</c:f>
              <c:numCache>
                <c:formatCode>0.0</c:formatCode>
                <c:ptCount val="15"/>
                <c:pt idx="0">
                  <c:v>521.88126011560894</c:v>
                </c:pt>
                <c:pt idx="1">
                  <c:v>521.88126011560894</c:v>
                </c:pt>
                <c:pt idx="2">
                  <c:v>521.88126011560894</c:v>
                </c:pt>
                <c:pt idx="3">
                  <c:v>521.88126011560894</c:v>
                </c:pt>
                <c:pt idx="4">
                  <c:v>521.88126011560894</c:v>
                </c:pt>
                <c:pt idx="5">
                  <c:v>521.88126011560894</c:v>
                </c:pt>
                <c:pt idx="6">
                  <c:v>521.88126011560894</c:v>
                </c:pt>
                <c:pt idx="7">
                  <c:v>521.88126011560894</c:v>
                </c:pt>
                <c:pt idx="8">
                  <c:v>521.88126011560894</c:v>
                </c:pt>
                <c:pt idx="9">
                  <c:v>521.88126011560894</c:v>
                </c:pt>
                <c:pt idx="10">
                  <c:v>521.88126011560894</c:v>
                </c:pt>
                <c:pt idx="11">
                  <c:v>521.88126011560894</c:v>
                </c:pt>
                <c:pt idx="12">
                  <c:v>521.88126011560894</c:v>
                </c:pt>
                <c:pt idx="13">
                  <c:v>521.88126011560894</c:v>
                </c:pt>
                <c:pt idx="14">
                  <c:v>521.88126011560894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8BE-43D6-9971-719815631A2B}"/>
            </c:ext>
          </c:extLst>
        </c:ser>
        <c:ser>
          <c:idx val="11"/>
          <c:order val="11"/>
          <c:tx>
            <c:strRef>
              <c:f>'Stop Algorithm (2)'!$AV$6</c:f>
              <c:strCache>
                <c:ptCount val="1"/>
                <c:pt idx="0">
                  <c:v>UB (Rep=2)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(2)'!$AV$7:$AV$21</c:f>
              <c:numCache>
                <c:formatCode>0.0</c:formatCode>
                <c:ptCount val="15"/>
                <c:pt idx="0">
                  <c:v>521.00484025103015</c:v>
                </c:pt>
                <c:pt idx="1">
                  <c:v>521.00484025103015</c:v>
                </c:pt>
                <c:pt idx="2">
                  <c:v>521.00484025103015</c:v>
                </c:pt>
                <c:pt idx="3">
                  <c:v>521.00484025103015</c:v>
                </c:pt>
                <c:pt idx="4">
                  <c:v>521.00484025103015</c:v>
                </c:pt>
                <c:pt idx="5">
                  <c:v>521.00484025103015</c:v>
                </c:pt>
                <c:pt idx="6">
                  <c:v>521.00484025103015</c:v>
                </c:pt>
                <c:pt idx="7">
                  <c:v>521.00484025103015</c:v>
                </c:pt>
                <c:pt idx="8">
                  <c:v>521.00484025103015</c:v>
                </c:pt>
                <c:pt idx="9">
                  <c:v>521.00484025103015</c:v>
                </c:pt>
                <c:pt idx="10">
                  <c:v>521.00484025103015</c:v>
                </c:pt>
                <c:pt idx="11">
                  <c:v>521.00484025103015</c:v>
                </c:pt>
                <c:pt idx="12">
                  <c:v>521.00484025103015</c:v>
                </c:pt>
                <c:pt idx="13">
                  <c:v>521.00484025103015</c:v>
                </c:pt>
                <c:pt idx="14">
                  <c:v>521.00484025103015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F8BE-43D6-9971-719815631A2B}"/>
            </c:ext>
          </c:extLst>
        </c:ser>
        <c:ser>
          <c:idx val="12"/>
          <c:order val="12"/>
          <c:tx>
            <c:strRef>
              <c:f>'Stop Algorithm (2)'!$AW$6</c:f>
              <c:strCache>
                <c:ptCount val="1"/>
                <c:pt idx="0">
                  <c:v>UB (Rep=3)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(2)'!$AW$7:$AW$21</c:f>
              <c:numCache>
                <c:formatCode>0.0</c:formatCode>
                <c:ptCount val="15"/>
                <c:pt idx="0">
                  <c:v>520.73432281429507</c:v>
                </c:pt>
                <c:pt idx="1">
                  <c:v>520.73432281429507</c:v>
                </c:pt>
                <c:pt idx="2">
                  <c:v>520.73432281429507</c:v>
                </c:pt>
                <c:pt idx="3">
                  <c:v>520.73432281429507</c:v>
                </c:pt>
                <c:pt idx="4">
                  <c:v>520.73432281429507</c:v>
                </c:pt>
                <c:pt idx="5">
                  <c:v>520.73432281429507</c:v>
                </c:pt>
                <c:pt idx="6">
                  <c:v>520.73432281429507</c:v>
                </c:pt>
                <c:pt idx="7">
                  <c:v>520.73432281429507</c:v>
                </c:pt>
                <c:pt idx="8">
                  <c:v>520.73432281429507</c:v>
                </c:pt>
                <c:pt idx="9">
                  <c:v>520.73432281429507</c:v>
                </c:pt>
                <c:pt idx="10">
                  <c:v>520.73432281429507</c:v>
                </c:pt>
                <c:pt idx="11">
                  <c:v>520.73432281429507</c:v>
                </c:pt>
                <c:pt idx="12">
                  <c:v>520.73432281429507</c:v>
                </c:pt>
                <c:pt idx="13">
                  <c:v>520.73432281429507</c:v>
                </c:pt>
                <c:pt idx="14">
                  <c:v>520.73432281429507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F8BE-43D6-9971-719815631A2B}"/>
            </c:ext>
          </c:extLst>
        </c:ser>
        <c:ser>
          <c:idx val="13"/>
          <c:order val="13"/>
          <c:tx>
            <c:strRef>
              <c:f>'Stop Algorithm (2)'!$AX$6</c:f>
              <c:strCache>
                <c:ptCount val="1"/>
                <c:pt idx="0">
                  <c:v>UB (Rep=4)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(2)'!$AX$7:$AX$21</c:f>
              <c:numCache>
                <c:formatCode>0.0</c:formatCode>
                <c:ptCount val="15"/>
                <c:pt idx="0">
                  <c:v>522.11447220156299</c:v>
                </c:pt>
                <c:pt idx="1">
                  <c:v>522.11447220156299</c:v>
                </c:pt>
                <c:pt idx="2">
                  <c:v>522.11447220156299</c:v>
                </c:pt>
                <c:pt idx="3">
                  <c:v>522.11447220156299</c:v>
                </c:pt>
                <c:pt idx="4">
                  <c:v>522.11447220156299</c:v>
                </c:pt>
                <c:pt idx="5">
                  <c:v>522.11447220156299</c:v>
                </c:pt>
                <c:pt idx="6">
                  <c:v>522.11447220156299</c:v>
                </c:pt>
                <c:pt idx="7">
                  <c:v>522.11447220156299</c:v>
                </c:pt>
                <c:pt idx="8">
                  <c:v>522.11447220156299</c:v>
                </c:pt>
                <c:pt idx="9">
                  <c:v>522.11447220156299</c:v>
                </c:pt>
                <c:pt idx="10">
                  <c:v>522.11447220156299</c:v>
                </c:pt>
                <c:pt idx="11">
                  <c:v>522.11447220156299</c:v>
                </c:pt>
                <c:pt idx="12">
                  <c:v>522.11447220156299</c:v>
                </c:pt>
                <c:pt idx="13">
                  <c:v>522.11447220156299</c:v>
                </c:pt>
                <c:pt idx="14">
                  <c:v>522.11447220156299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F8BE-43D6-9971-719815631A2B}"/>
            </c:ext>
          </c:extLst>
        </c:ser>
        <c:ser>
          <c:idx val="14"/>
          <c:order val="14"/>
          <c:tx>
            <c:strRef>
              <c:f>'Stop Algorithm (2)'!$AY$6</c:f>
              <c:strCache>
                <c:ptCount val="1"/>
                <c:pt idx="0">
                  <c:v>UB (Rep=5)</c:v>
                </c:pt>
              </c:strCache>
            </c:strRef>
          </c:tx>
          <c:spPr>
            <a:ln w="1905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(2)'!$AY$7:$AY$21</c:f>
              <c:numCache>
                <c:formatCode>0.0</c:formatCode>
                <c:ptCount val="15"/>
                <c:pt idx="0">
                  <c:v>522.36528551740514</c:v>
                </c:pt>
                <c:pt idx="1">
                  <c:v>522.36528551740514</c:v>
                </c:pt>
                <c:pt idx="2">
                  <c:v>522.36528551740514</c:v>
                </c:pt>
                <c:pt idx="3">
                  <c:v>522.36528551740514</c:v>
                </c:pt>
                <c:pt idx="4">
                  <c:v>522.36528551740514</c:v>
                </c:pt>
                <c:pt idx="5">
                  <c:v>522.36528551740514</c:v>
                </c:pt>
                <c:pt idx="6">
                  <c:v>522.36528551740514</c:v>
                </c:pt>
                <c:pt idx="7">
                  <c:v>522.36528551740514</c:v>
                </c:pt>
                <c:pt idx="8">
                  <c:v>522.36528551740514</c:v>
                </c:pt>
                <c:pt idx="9">
                  <c:v>522.36528551740514</c:v>
                </c:pt>
                <c:pt idx="10">
                  <c:v>522.36528551740514</c:v>
                </c:pt>
                <c:pt idx="11">
                  <c:v>522.36528551740514</c:v>
                </c:pt>
                <c:pt idx="12">
                  <c:v>522.36528551740514</c:v>
                </c:pt>
                <c:pt idx="13">
                  <c:v>522.36528551740514</c:v>
                </c:pt>
                <c:pt idx="14">
                  <c:v>522.36528551740514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F8BE-43D6-9971-719815631A2B}"/>
            </c:ext>
          </c:extLst>
        </c:ser>
        <c:ser>
          <c:idx val="15"/>
          <c:order val="15"/>
          <c:tx>
            <c:strRef>
              <c:f>'Stop Algorithm (2)'!$AZ$6</c:f>
              <c:strCache>
                <c:ptCount val="1"/>
                <c:pt idx="0">
                  <c:v>UB (Rep=6)</c:v>
                </c:pt>
              </c:strCache>
            </c:strRef>
          </c:tx>
          <c:spPr>
            <a:ln w="1905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(2)'!$AZ$7:$AZ$21</c:f>
              <c:numCache>
                <c:formatCode>0.0</c:formatCode>
                <c:ptCount val="15"/>
                <c:pt idx="0">
                  <c:v>522.95894052163487</c:v>
                </c:pt>
                <c:pt idx="1">
                  <c:v>522.95894052163487</c:v>
                </c:pt>
                <c:pt idx="2">
                  <c:v>522.95894052163487</c:v>
                </c:pt>
                <c:pt idx="3">
                  <c:v>522.95894052163487</c:v>
                </c:pt>
                <c:pt idx="4">
                  <c:v>522.95894052163487</c:v>
                </c:pt>
                <c:pt idx="5">
                  <c:v>522.95894052163487</c:v>
                </c:pt>
                <c:pt idx="6">
                  <c:v>522.95894052163487</c:v>
                </c:pt>
                <c:pt idx="7">
                  <c:v>522.95894052163487</c:v>
                </c:pt>
                <c:pt idx="8">
                  <c:v>522.95894052163487</c:v>
                </c:pt>
                <c:pt idx="9">
                  <c:v>522.95894052163487</c:v>
                </c:pt>
                <c:pt idx="10">
                  <c:v>522.95894052163487</c:v>
                </c:pt>
                <c:pt idx="11">
                  <c:v>522.95894052163487</c:v>
                </c:pt>
                <c:pt idx="12">
                  <c:v>522.95894052163487</c:v>
                </c:pt>
                <c:pt idx="13">
                  <c:v>522.95894052163487</c:v>
                </c:pt>
                <c:pt idx="14">
                  <c:v>522.95894052163487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F8BE-43D6-9971-719815631A2B}"/>
            </c:ext>
          </c:extLst>
        </c:ser>
        <c:ser>
          <c:idx val="16"/>
          <c:order val="16"/>
          <c:tx>
            <c:strRef>
              <c:f>'Stop Algorithm (2)'!$BA$6</c:f>
              <c:strCache>
                <c:ptCount val="1"/>
                <c:pt idx="0">
                  <c:v>UB (Rep=7)</c:v>
                </c:pt>
              </c:strCache>
            </c:strRef>
          </c:tx>
          <c:spPr>
            <a:ln w="1905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(2)'!$BA$7:$BA$21</c:f>
              <c:numCache>
                <c:formatCode>0.0</c:formatCode>
                <c:ptCount val="15"/>
                <c:pt idx="0">
                  <c:v>523.10173729901771</c:v>
                </c:pt>
                <c:pt idx="1">
                  <c:v>523.10173729901771</c:v>
                </c:pt>
                <c:pt idx="2">
                  <c:v>523.10173729901771</c:v>
                </c:pt>
                <c:pt idx="3">
                  <c:v>523.10173729901771</c:v>
                </c:pt>
                <c:pt idx="4">
                  <c:v>523.10173729901771</c:v>
                </c:pt>
                <c:pt idx="5">
                  <c:v>523.10173729901771</c:v>
                </c:pt>
                <c:pt idx="6">
                  <c:v>523.10173729901771</c:v>
                </c:pt>
                <c:pt idx="7">
                  <c:v>523.10173729901771</c:v>
                </c:pt>
                <c:pt idx="8">
                  <c:v>523.10173729901771</c:v>
                </c:pt>
                <c:pt idx="9">
                  <c:v>523.10173729901771</c:v>
                </c:pt>
                <c:pt idx="10">
                  <c:v>523.10173729901771</c:v>
                </c:pt>
                <c:pt idx="11">
                  <c:v>523.10173729901771</c:v>
                </c:pt>
                <c:pt idx="12">
                  <c:v>523.10173729901771</c:v>
                </c:pt>
                <c:pt idx="13">
                  <c:v>523.10173729901771</c:v>
                </c:pt>
                <c:pt idx="14">
                  <c:v>523.10173729901771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F8BE-43D6-9971-719815631A2B}"/>
            </c:ext>
          </c:extLst>
        </c:ser>
        <c:ser>
          <c:idx val="17"/>
          <c:order val="17"/>
          <c:tx>
            <c:strRef>
              <c:f>'Stop Algorithm (2)'!$BB$6</c:f>
              <c:strCache>
                <c:ptCount val="1"/>
                <c:pt idx="0">
                  <c:v>UB (Rep=8)</c:v>
                </c:pt>
              </c:strCache>
            </c:strRef>
          </c:tx>
          <c:spPr>
            <a:ln w="1905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(2)'!$BB$7:$BB$21</c:f>
              <c:numCache>
                <c:formatCode>0.0</c:formatCode>
                <c:ptCount val="15"/>
                <c:pt idx="0">
                  <c:v>521.4215255592145</c:v>
                </c:pt>
                <c:pt idx="1">
                  <c:v>521.4215255592145</c:v>
                </c:pt>
                <c:pt idx="2">
                  <c:v>521.4215255592145</c:v>
                </c:pt>
                <c:pt idx="3">
                  <c:v>521.4215255592145</c:v>
                </c:pt>
                <c:pt idx="4">
                  <c:v>521.4215255592145</c:v>
                </c:pt>
                <c:pt idx="5">
                  <c:v>521.4215255592145</c:v>
                </c:pt>
                <c:pt idx="6">
                  <c:v>521.4215255592145</c:v>
                </c:pt>
                <c:pt idx="7">
                  <c:v>521.4215255592145</c:v>
                </c:pt>
                <c:pt idx="8">
                  <c:v>521.4215255592145</c:v>
                </c:pt>
                <c:pt idx="9">
                  <c:v>521.4215255592145</c:v>
                </c:pt>
                <c:pt idx="10">
                  <c:v>521.4215255592145</c:v>
                </c:pt>
                <c:pt idx="11">
                  <c:v>521.4215255592145</c:v>
                </c:pt>
                <c:pt idx="12">
                  <c:v>521.4215255592145</c:v>
                </c:pt>
                <c:pt idx="13">
                  <c:v>521.4215255592145</c:v>
                </c:pt>
                <c:pt idx="14">
                  <c:v>521.4215255592145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F8BE-43D6-9971-719815631A2B}"/>
            </c:ext>
          </c:extLst>
        </c:ser>
        <c:ser>
          <c:idx val="18"/>
          <c:order val="18"/>
          <c:tx>
            <c:strRef>
              <c:f>'Stop Algorithm (2)'!$BC$6</c:f>
              <c:strCache>
                <c:ptCount val="1"/>
                <c:pt idx="0">
                  <c:v>UB (Rep=9)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(2)'!$BC$7:$BC$21</c:f>
              <c:numCache>
                <c:formatCode>0.0</c:formatCode>
                <c:ptCount val="15"/>
                <c:pt idx="0">
                  <c:v>522.66167729022652</c:v>
                </c:pt>
                <c:pt idx="1">
                  <c:v>522.66167729022652</c:v>
                </c:pt>
                <c:pt idx="2">
                  <c:v>522.66167729022652</c:v>
                </c:pt>
                <c:pt idx="3">
                  <c:v>522.66167729022652</c:v>
                </c:pt>
                <c:pt idx="4">
                  <c:v>522.66167729022652</c:v>
                </c:pt>
                <c:pt idx="5">
                  <c:v>522.66167729022652</c:v>
                </c:pt>
                <c:pt idx="6">
                  <c:v>522.66167729022652</c:v>
                </c:pt>
                <c:pt idx="7">
                  <c:v>522.66167729022652</c:v>
                </c:pt>
                <c:pt idx="8">
                  <c:v>522.66167729022652</c:v>
                </c:pt>
                <c:pt idx="9">
                  <c:v>522.66167729022652</c:v>
                </c:pt>
                <c:pt idx="10">
                  <c:v>522.66167729022652</c:v>
                </c:pt>
                <c:pt idx="11">
                  <c:v>522.66167729022652</c:v>
                </c:pt>
                <c:pt idx="12">
                  <c:v>522.66167729022652</c:v>
                </c:pt>
                <c:pt idx="13">
                  <c:v>522.66167729022652</c:v>
                </c:pt>
                <c:pt idx="14">
                  <c:v>522.66167729022652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F8BE-43D6-9971-719815631A2B}"/>
            </c:ext>
          </c:extLst>
        </c:ser>
        <c:ser>
          <c:idx val="19"/>
          <c:order val="19"/>
          <c:tx>
            <c:strRef>
              <c:f>'Stop Algorithm (2)'!$BD$6</c:f>
              <c:strCache>
                <c:ptCount val="1"/>
                <c:pt idx="0">
                  <c:v>UB (Rep=10)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'Stop Algorithm (2)'!$AJ$7:$AJ$21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'Stop Algorithm (2)'!$BD$7:$BD$21</c:f>
              <c:numCache>
                <c:formatCode>0.0</c:formatCode>
                <c:ptCount val="15"/>
                <c:pt idx="0">
                  <c:v>521.41369003080558</c:v>
                </c:pt>
                <c:pt idx="1">
                  <c:v>521.41369003080558</c:v>
                </c:pt>
                <c:pt idx="2">
                  <c:v>521.41369003080558</c:v>
                </c:pt>
                <c:pt idx="3">
                  <c:v>521.41369003080558</c:v>
                </c:pt>
                <c:pt idx="4">
                  <c:v>521.41369003080558</c:v>
                </c:pt>
                <c:pt idx="5">
                  <c:v>521.41369003080558</c:v>
                </c:pt>
                <c:pt idx="6">
                  <c:v>521.41369003080558</c:v>
                </c:pt>
                <c:pt idx="7">
                  <c:v>521.41369003080558</c:v>
                </c:pt>
                <c:pt idx="8">
                  <c:v>521.41369003080558</c:v>
                </c:pt>
                <c:pt idx="9">
                  <c:v>521.41369003080558</c:v>
                </c:pt>
                <c:pt idx="10">
                  <c:v>521.41369003080558</c:v>
                </c:pt>
                <c:pt idx="11">
                  <c:v>521.41369003080558</c:v>
                </c:pt>
                <c:pt idx="12">
                  <c:v>521.41369003080558</c:v>
                </c:pt>
                <c:pt idx="13">
                  <c:v>521.41369003080558</c:v>
                </c:pt>
                <c:pt idx="14">
                  <c:v>521.41369003080558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F8BE-43D6-9971-719815631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776176"/>
        <c:axId val="343775696"/>
      </c:scatterChart>
      <c:valAx>
        <c:axId val="343776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u="none" strike="noStrike" kern="120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Number of Classifications </a:t>
                </a:r>
                <a:endParaRPr lang="en-US" sz="14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3775696"/>
        <c:crosses val="autoZero"/>
        <c:crossBetween val="midCat"/>
      </c:valAx>
      <c:valAx>
        <c:axId val="343775696"/>
        <c:scaling>
          <c:orientation val="minMax"/>
          <c:min val="5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EoD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437761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16099658557072E-2"/>
          <c:y val="5.6575470439076479E-2"/>
          <c:w val="0.80189215699625171"/>
          <c:h val="0.76278709807954947"/>
        </c:manualLayout>
      </c:layout>
      <c:scatterChart>
        <c:scatterStyle val="lineMarker"/>
        <c:varyColors val="0"/>
        <c:ser>
          <c:idx val="0"/>
          <c:order val="0"/>
          <c:tx>
            <c:strRef>
              <c:f>'EOD by Load a'!$G$63</c:f>
              <c:strCache>
                <c:ptCount val="1"/>
                <c:pt idx="0">
                  <c:v>avg EOD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a'!$F$64:$F$78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'EOD by Load a'!$G$64:$G$78</c:f>
              <c:numCache>
                <c:formatCode>General</c:formatCode>
                <c:ptCount val="15"/>
                <c:pt idx="0">
                  <c:v>606.49644946104115</c:v>
                </c:pt>
                <c:pt idx="1">
                  <c:v>594.79231040546995</c:v>
                </c:pt>
                <c:pt idx="2">
                  <c:v>585.74212674107173</c:v>
                </c:pt>
                <c:pt idx="3">
                  <c:v>578.27607855123313</c:v>
                </c:pt>
                <c:pt idx="4">
                  <c:v>568.77064240383481</c:v>
                </c:pt>
                <c:pt idx="5">
                  <c:v>568.61812569901326</c:v>
                </c:pt>
                <c:pt idx="6">
                  <c:v>566.35811319769448</c:v>
                </c:pt>
                <c:pt idx="7">
                  <c:v>564.84248197539193</c:v>
                </c:pt>
                <c:pt idx="8">
                  <c:v>563.4112539359752</c:v>
                </c:pt>
                <c:pt idx="9">
                  <c:v>558.10331316070483</c:v>
                </c:pt>
                <c:pt idx="10">
                  <c:v>557.87641538016146</c:v>
                </c:pt>
                <c:pt idx="11">
                  <c:v>558.21382855574495</c:v>
                </c:pt>
                <c:pt idx="12">
                  <c:v>556.55780808273869</c:v>
                </c:pt>
                <c:pt idx="13">
                  <c:v>555.90920567402691</c:v>
                </c:pt>
                <c:pt idx="14">
                  <c:v>554.50931936336303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59F-41A4-98A0-A438B8B4F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091072"/>
        <c:axId val="1113931680"/>
      </c:scatterChart>
      <c:scatterChart>
        <c:scatterStyle val="lineMarker"/>
        <c:varyColors val="0"/>
        <c:ser>
          <c:idx val="1"/>
          <c:order val="1"/>
          <c:tx>
            <c:strRef>
              <c:f>'EOD by Load a'!$H$63</c:f>
              <c:strCache>
                <c:ptCount val="1"/>
                <c:pt idx="0">
                  <c:v>sd EOD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'EOD by Load a'!$F$64:$F$78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'EOD by Load a'!$H$64:$H$78</c:f>
              <c:numCache>
                <c:formatCode>General</c:formatCode>
                <c:ptCount val="15"/>
                <c:pt idx="0">
                  <c:v>7.0097122802958554</c:v>
                </c:pt>
                <c:pt idx="1">
                  <c:v>11.444864855606516</c:v>
                </c:pt>
                <c:pt idx="2">
                  <c:v>14.172688611599051</c:v>
                </c:pt>
                <c:pt idx="3">
                  <c:v>13.968845205054684</c:v>
                </c:pt>
                <c:pt idx="4">
                  <c:v>14.434885774547839</c:v>
                </c:pt>
                <c:pt idx="5">
                  <c:v>14.746542468254061</c:v>
                </c:pt>
                <c:pt idx="6">
                  <c:v>14.087825830378357</c:v>
                </c:pt>
                <c:pt idx="7">
                  <c:v>14.057955722388684</c:v>
                </c:pt>
                <c:pt idx="8">
                  <c:v>13.865787619432185</c:v>
                </c:pt>
                <c:pt idx="9">
                  <c:v>15.842551756872313</c:v>
                </c:pt>
                <c:pt idx="10">
                  <c:v>15.297765779177459</c:v>
                </c:pt>
                <c:pt idx="11">
                  <c:v>14.926733919881727</c:v>
                </c:pt>
                <c:pt idx="12">
                  <c:v>15.055755986814928</c:v>
                </c:pt>
                <c:pt idx="13">
                  <c:v>15.612889526128258</c:v>
                </c:pt>
                <c:pt idx="14">
                  <c:v>15.360235322369528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59F-41A4-98A0-A438B8B4F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3307920"/>
        <c:axId val="1096817872"/>
      </c:scatterChart>
      <c:valAx>
        <c:axId val="547091072"/>
        <c:scaling>
          <c:orientation val="minMax"/>
          <c:max val="1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Number of Classifications </a:t>
                </a:r>
                <a:endParaRPr lang="en-US" sz="1000" b="1" i="0" u="none" strike="noStrike" kern="1200" baseline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113931680"/>
        <c:crosses val="autoZero"/>
        <c:crossBetween val="midCat"/>
        <c:majorUnit val="1"/>
      </c:valAx>
      <c:valAx>
        <c:axId val="111393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tx1"/>
                    </a:solidFill>
                  </a:rPr>
                  <a:t>avg</a:t>
                </a:r>
                <a:r>
                  <a:rPr lang="en-US" b="1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EoD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373614585130239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47091072"/>
        <c:crosses val="autoZero"/>
        <c:crossBetween val="midCat"/>
      </c:valAx>
      <c:valAx>
        <c:axId val="1096817872"/>
        <c:scaling>
          <c:orientation val="minMax"/>
          <c:min val="0.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SD</a:t>
                </a:r>
                <a:r>
                  <a:rPr lang="en-US" b="1" baseline="0">
                    <a:solidFill>
                      <a:schemeClr val="tx1"/>
                    </a:solidFill>
                  </a:rPr>
                  <a:t> (avg)</a:t>
                </a:r>
                <a:endParaRPr lang="en-US" b="1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672843476961333"/>
              <c:y val="0.346735619911917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103307920"/>
        <c:crosses val="max"/>
        <c:crossBetween val="midCat"/>
      </c:valAx>
      <c:valAx>
        <c:axId val="1103307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6817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77540389853749"/>
          <c:y val="4.3934112196371659E-3"/>
          <c:w val="0.56955460671913194"/>
          <c:h val="6.4667164129236315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660319743424"/>
          <c:y val="4.2845243104584103E-2"/>
          <c:w val="0.78411805393645162"/>
          <c:h val="0.70100522239656105"/>
        </c:manualLayout>
      </c:layout>
      <c:scatterChart>
        <c:scatterStyle val="lineMarker"/>
        <c:varyColors val="0"/>
        <c:ser>
          <c:idx val="0"/>
          <c:order val="0"/>
          <c:tx>
            <c:strRef>
              <c:f>'EOD by Load a'!$AM$23</c:f>
              <c:strCache>
                <c:ptCount val="1"/>
                <c:pt idx="0">
                  <c:v>F=1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a'!$AM$24:$AM$44</c:f>
              <c:numCache>
                <c:formatCode>General</c:formatCode>
                <c:ptCount val="12"/>
                <c:pt idx="0">
                  <c:v>605.92450037927711</c:v>
                </c:pt>
                <c:pt idx="1">
                  <c:v>604.68836731889712</c:v>
                </c:pt>
                <c:pt idx="2">
                  <c:v>607.71184834788698</c:v>
                </c:pt>
                <c:pt idx="3">
                  <c:v>605.62508206550183</c:v>
                </c:pt>
                <c:pt idx="4">
                  <c:v>605.90667426779908</c:v>
                </c:pt>
                <c:pt idx="5">
                  <c:v>606.70364848907957</c:v>
                </c:pt>
                <c:pt idx="6">
                  <c:v>606.68348777035862</c:v>
                </c:pt>
                <c:pt idx="7">
                  <c:v>607.92927142073779</c:v>
                </c:pt>
                <c:pt idx="8">
                  <c:v>605.83431176505189</c:v>
                </c:pt>
                <c:pt idx="9">
                  <c:v>607.24385187583687</c:v>
                </c:pt>
                <c:pt idx="10">
                  <c:v>605.63627837150625</c:v>
                </c:pt>
                <c:pt idx="11">
                  <c:v>607.13206346195398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C78-4759-9834-01AABAD7DC4C}"/>
            </c:ext>
          </c:extLst>
        </c:ser>
        <c:ser>
          <c:idx val="1"/>
          <c:order val="1"/>
          <c:tx>
            <c:strRef>
              <c:f>'EOD by Load a'!$AN$23</c:f>
              <c:strCache>
                <c:ptCount val="1"/>
                <c:pt idx="0">
                  <c:v>F=2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a'!$AN$24:$AN$44</c:f>
              <c:numCache>
                <c:formatCode>General</c:formatCode>
                <c:ptCount val="12"/>
                <c:pt idx="0">
                  <c:v>584.63421381918124</c:v>
                </c:pt>
                <c:pt idx="1">
                  <c:v>583.12340852989439</c:v>
                </c:pt>
                <c:pt idx="2">
                  <c:v>581.65707040674761</c:v>
                </c:pt>
                <c:pt idx="3">
                  <c:v>591.1245125466146</c:v>
                </c:pt>
                <c:pt idx="4">
                  <c:v>592.09404057614051</c:v>
                </c:pt>
                <c:pt idx="5">
                  <c:v>595.17419338243383</c:v>
                </c:pt>
                <c:pt idx="6">
                  <c:v>597.40764415060494</c:v>
                </c:pt>
                <c:pt idx="7">
                  <c:v>597.50594599870794</c:v>
                </c:pt>
                <c:pt idx="8">
                  <c:v>600.99020562049259</c:v>
                </c:pt>
                <c:pt idx="9">
                  <c:v>602.59218132671265</c:v>
                </c:pt>
                <c:pt idx="10">
                  <c:v>602.85246739956949</c:v>
                </c:pt>
                <c:pt idx="11">
                  <c:v>593.23239692645598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C78-4759-9834-01AABAD7DC4C}"/>
            </c:ext>
          </c:extLst>
        </c:ser>
        <c:ser>
          <c:idx val="2"/>
          <c:order val="2"/>
          <c:tx>
            <c:strRef>
              <c:f>'EOD by Load a'!$AO$23</c:f>
              <c:strCache>
                <c:ptCount val="1"/>
                <c:pt idx="0">
                  <c:v>F=3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a'!$AO$24:$AO$44</c:f>
              <c:numCache>
                <c:formatCode>General</c:formatCode>
                <c:ptCount val="12"/>
                <c:pt idx="0">
                  <c:v>577.680009145447</c:v>
                </c:pt>
                <c:pt idx="1">
                  <c:v>564.80468686571851</c:v>
                </c:pt>
                <c:pt idx="2">
                  <c:v>571.05192667816323</c:v>
                </c:pt>
                <c:pt idx="3">
                  <c:v>578.17685691776626</c:v>
                </c:pt>
                <c:pt idx="4">
                  <c:v>580.54790251613395</c:v>
                </c:pt>
                <c:pt idx="5">
                  <c:v>584.69908700458359</c:v>
                </c:pt>
                <c:pt idx="6">
                  <c:v>589.87301105424433</c:v>
                </c:pt>
                <c:pt idx="7">
                  <c:v>591.99543267888464</c:v>
                </c:pt>
                <c:pt idx="8">
                  <c:v>597.71404101274766</c:v>
                </c:pt>
                <c:pt idx="9">
                  <c:v>600.19017947598252</c:v>
                </c:pt>
                <c:pt idx="10">
                  <c:v>599.8106817197812</c:v>
                </c:pt>
                <c:pt idx="11">
                  <c:v>604.88258394594811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C78-4759-9834-01AABAD7DC4C}"/>
            </c:ext>
          </c:extLst>
        </c:ser>
        <c:ser>
          <c:idx val="3"/>
          <c:order val="3"/>
          <c:tx>
            <c:strRef>
              <c:f>'EOD by Load a'!$AP$23</c:f>
              <c:strCache>
                <c:ptCount val="1"/>
                <c:pt idx="0">
                  <c:v>F=4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a'!$AP$24:$AP$44</c:f>
              <c:numCache>
                <c:formatCode>General</c:formatCode>
                <c:ptCount val="12"/>
                <c:pt idx="0">
                  <c:v>553.74337276177084</c:v>
                </c:pt>
                <c:pt idx="1">
                  <c:v>562.09418998559215</c:v>
                </c:pt>
                <c:pt idx="2">
                  <c:v>561.06968097443598</c:v>
                </c:pt>
                <c:pt idx="3">
                  <c:v>568.48300857340018</c:v>
                </c:pt>
                <c:pt idx="4">
                  <c:v>573.78019522510874</c:v>
                </c:pt>
                <c:pt idx="5">
                  <c:v>577.55054436994203</c:v>
                </c:pt>
                <c:pt idx="6">
                  <c:v>582.70101828725706</c:v>
                </c:pt>
                <c:pt idx="7">
                  <c:v>583.92276418744757</c:v>
                </c:pt>
                <c:pt idx="8">
                  <c:v>589.08707846314132</c:v>
                </c:pt>
                <c:pt idx="9">
                  <c:v>591.36140110187102</c:v>
                </c:pt>
                <c:pt idx="10">
                  <c:v>594.05047786341652</c:v>
                </c:pt>
                <c:pt idx="11">
                  <c:v>603.89440649145524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C78-4759-9834-01AABAD7DC4C}"/>
            </c:ext>
          </c:extLst>
        </c:ser>
        <c:ser>
          <c:idx val="4"/>
          <c:order val="4"/>
          <c:tx>
            <c:strRef>
              <c:f>'EOD by Load a'!$AQ$23</c:f>
              <c:strCache>
                <c:ptCount val="1"/>
                <c:pt idx="0">
                  <c:v>F=5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a'!$AQ$24:$AQ$44</c:f>
              <c:numCache>
                <c:formatCode>General</c:formatCode>
                <c:ptCount val="12"/>
                <c:pt idx="0">
                  <c:v>544.48386709473084</c:v>
                </c:pt>
                <c:pt idx="1">
                  <c:v>547.22247461962411</c:v>
                </c:pt>
                <c:pt idx="2">
                  <c:v>553.13942018895534</c:v>
                </c:pt>
                <c:pt idx="3">
                  <c:v>560.46014526046588</c:v>
                </c:pt>
                <c:pt idx="4">
                  <c:v>562.17119780282974</c:v>
                </c:pt>
                <c:pt idx="5">
                  <c:v>567.81653207450006</c:v>
                </c:pt>
                <c:pt idx="6">
                  <c:v>571.1302656295104</c:v>
                </c:pt>
                <c:pt idx="7">
                  <c:v>577.37228822881843</c:v>
                </c:pt>
                <c:pt idx="8">
                  <c:v>579.39703233735736</c:v>
                </c:pt>
                <c:pt idx="9">
                  <c:v>583.78222709408919</c:v>
                </c:pt>
                <c:pt idx="10">
                  <c:v>587.7613155296724</c:v>
                </c:pt>
                <c:pt idx="11">
                  <c:v>592.03985598889494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C78-4759-9834-01AABAD7DC4C}"/>
            </c:ext>
          </c:extLst>
        </c:ser>
        <c:ser>
          <c:idx val="5"/>
          <c:order val="5"/>
          <c:tx>
            <c:strRef>
              <c:f>'EOD by Load a'!$AR$23</c:f>
              <c:strCache>
                <c:ptCount val="1"/>
                <c:pt idx="0">
                  <c:v>F=7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a'!$AR$24:$AR$44</c:f>
              <c:numCache>
                <c:formatCode>General</c:formatCode>
                <c:ptCount val="12"/>
                <c:pt idx="0">
                  <c:v>545.77420030681856</c:v>
                </c:pt>
                <c:pt idx="1">
                  <c:v>544.65730977348801</c:v>
                </c:pt>
                <c:pt idx="2">
                  <c:v>553.76640579656828</c:v>
                </c:pt>
                <c:pt idx="3">
                  <c:v>555.13997054185404</c:v>
                </c:pt>
                <c:pt idx="4">
                  <c:v>561.82596286111527</c:v>
                </c:pt>
                <c:pt idx="5">
                  <c:v>565.4983289439075</c:v>
                </c:pt>
                <c:pt idx="6">
                  <c:v>567.84833440423529</c:v>
                </c:pt>
                <c:pt idx="7">
                  <c:v>572.24450170012835</c:v>
                </c:pt>
                <c:pt idx="8">
                  <c:v>577.13742590060156</c:v>
                </c:pt>
                <c:pt idx="9">
                  <c:v>582.53488258255447</c:v>
                </c:pt>
                <c:pt idx="10">
                  <c:v>581.37475825851197</c:v>
                </c:pt>
                <c:pt idx="11">
                  <c:v>595.552553127073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C78-4759-9834-01AABAD7DC4C}"/>
            </c:ext>
          </c:extLst>
        </c:ser>
        <c:ser>
          <c:idx val="6"/>
          <c:order val="6"/>
          <c:tx>
            <c:strRef>
              <c:f>'EOD by Load a'!$AS$23</c:f>
              <c:strCache>
                <c:ptCount val="1"/>
                <c:pt idx="0">
                  <c:v>F=9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a'!$AS$24:$AS$44</c:f>
              <c:numCache>
                <c:formatCode>General</c:formatCode>
                <c:ptCount val="12"/>
                <c:pt idx="0">
                  <c:v>539.90674914240776</c:v>
                </c:pt>
                <c:pt idx="1">
                  <c:v>545.91841389278954</c:v>
                </c:pt>
                <c:pt idx="2">
                  <c:v>549.38333970995848</c:v>
                </c:pt>
                <c:pt idx="3">
                  <c:v>553.04703720057057</c:v>
                </c:pt>
                <c:pt idx="4">
                  <c:v>557.69234244239954</c:v>
                </c:pt>
                <c:pt idx="5">
                  <c:v>561.46185650244718</c:v>
                </c:pt>
                <c:pt idx="6">
                  <c:v>566.75155199806295</c:v>
                </c:pt>
                <c:pt idx="7">
                  <c:v>569.22554046743733</c:v>
                </c:pt>
                <c:pt idx="8">
                  <c:v>574.55855007384434</c:v>
                </c:pt>
                <c:pt idx="9">
                  <c:v>576.99209490851467</c:v>
                </c:pt>
                <c:pt idx="10">
                  <c:v>583.88903672460742</c:v>
                </c:pt>
                <c:pt idx="11">
                  <c:v>584.30459875104248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DC78-4759-9834-01AABAD7DC4C}"/>
            </c:ext>
          </c:extLst>
        </c:ser>
        <c:ser>
          <c:idx val="7"/>
          <c:order val="7"/>
          <c:tx>
            <c:strRef>
              <c:f>'EOD by Load a'!$AT$23</c:f>
              <c:strCache>
                <c:ptCount val="1"/>
                <c:pt idx="0">
                  <c:v>F=11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a'!$AT$24:$AT$44</c:f>
              <c:numCache>
                <c:formatCode>General</c:formatCode>
                <c:ptCount val="12"/>
                <c:pt idx="0">
                  <c:v>527.84914785579394</c:v>
                </c:pt>
                <c:pt idx="1">
                  <c:v>531.16906405712564</c:v>
                </c:pt>
                <c:pt idx="2">
                  <c:v>543.48855904833306</c:v>
                </c:pt>
                <c:pt idx="3">
                  <c:v>546.88574438941612</c:v>
                </c:pt>
                <c:pt idx="4">
                  <c:v>551.61560254327446</c:v>
                </c:pt>
                <c:pt idx="5">
                  <c:v>555.54942617145002</c:v>
                </c:pt>
                <c:pt idx="6">
                  <c:v>559.49652972087756</c:v>
                </c:pt>
                <c:pt idx="7">
                  <c:v>566.09897119145694</c:v>
                </c:pt>
                <c:pt idx="8">
                  <c:v>570.47793087685477</c:v>
                </c:pt>
                <c:pt idx="9">
                  <c:v>574.87350501593551</c:v>
                </c:pt>
                <c:pt idx="10">
                  <c:v>585.88286330645872</c:v>
                </c:pt>
                <c:pt idx="11">
                  <c:v>581.38795673551817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DC78-4759-9834-01AABAD7DC4C}"/>
            </c:ext>
          </c:extLst>
        </c:ser>
        <c:ser>
          <c:idx val="8"/>
          <c:order val="8"/>
          <c:tx>
            <c:strRef>
              <c:f>'EOD by Load a'!$AU$23</c:f>
              <c:strCache>
                <c:ptCount val="1"/>
                <c:pt idx="0">
                  <c:v>F=13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a'!$AU$24:$AU$44</c:f>
              <c:numCache>
                <c:formatCode>General</c:formatCode>
                <c:ptCount val="12"/>
                <c:pt idx="0">
                  <c:v>532.35370004042215</c:v>
                </c:pt>
                <c:pt idx="1">
                  <c:v>533.71064265520965</c:v>
                </c:pt>
                <c:pt idx="2">
                  <c:v>540.09560959310681</c:v>
                </c:pt>
                <c:pt idx="3">
                  <c:v>545.40509659667384</c:v>
                </c:pt>
                <c:pt idx="4">
                  <c:v>551.13914226449583</c:v>
                </c:pt>
                <c:pt idx="5">
                  <c:v>554.97908774583379</c:v>
                </c:pt>
                <c:pt idx="6">
                  <c:v>560.03231257126902</c:v>
                </c:pt>
                <c:pt idx="7">
                  <c:v>564.11863982640864</c:v>
                </c:pt>
                <c:pt idx="8">
                  <c:v>567.26372976370544</c:v>
                </c:pt>
                <c:pt idx="9">
                  <c:v>573.76358501589186</c:v>
                </c:pt>
                <c:pt idx="10">
                  <c:v>579.26544739620635</c:v>
                </c:pt>
                <c:pt idx="11">
                  <c:v>580.47114920036313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C78-4759-9834-01AABAD7DC4C}"/>
            </c:ext>
          </c:extLst>
        </c:ser>
        <c:ser>
          <c:idx val="9"/>
          <c:order val="9"/>
          <c:tx>
            <c:strRef>
              <c:f>'EOD by Load a'!$AV$23</c:f>
              <c:strCache>
                <c:ptCount val="1"/>
                <c:pt idx="0">
                  <c:v>F=15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a'!$AV$24:$AV$44</c:f>
              <c:numCache>
                <c:formatCode>General</c:formatCode>
                <c:ptCount val="12"/>
                <c:pt idx="0">
                  <c:v>533.50135038314693</c:v>
                </c:pt>
                <c:pt idx="1">
                  <c:v>532.51294903866392</c:v>
                </c:pt>
                <c:pt idx="2">
                  <c:v>539.42740506678263</c:v>
                </c:pt>
                <c:pt idx="3">
                  <c:v>541.76686252728246</c:v>
                </c:pt>
                <c:pt idx="4">
                  <c:v>547.21973326603506</c:v>
                </c:pt>
                <c:pt idx="5">
                  <c:v>553.12836014903621</c:v>
                </c:pt>
                <c:pt idx="6">
                  <c:v>558.00592474145719</c:v>
                </c:pt>
                <c:pt idx="7">
                  <c:v>562.29107603947523</c:v>
                </c:pt>
                <c:pt idx="8">
                  <c:v>564.64898817089181</c:v>
                </c:pt>
                <c:pt idx="9">
                  <c:v>571.74542704418445</c:v>
                </c:pt>
                <c:pt idx="10">
                  <c:v>577.38875514280824</c:v>
                </c:pt>
                <c:pt idx="11">
                  <c:v>582.32238676310737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DC78-4759-9834-01AABAD7D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930736"/>
        <c:axId val="816111775"/>
      </c:scatterChart>
      <c:scatterChart>
        <c:scatterStyle val="lineMarker"/>
        <c:varyColors val="0"/>
        <c:ser>
          <c:idx val="10"/>
          <c:order val="10"/>
          <c:tx>
            <c:strRef>
              <c:f>'EOD by Load a'!$AW$23</c:f>
              <c:strCache>
                <c:ptCount val="1"/>
                <c:pt idx="0">
                  <c:v>PDF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'EOD by Load a'!$AL$24:$AL$44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'EOD by Load a'!$AW$24:$AW$44</c:f>
              <c:numCache>
                <c:formatCode>0.00%</c:formatCode>
                <c:ptCount val="12"/>
                <c:pt idx="0">
                  <c:v>1.15691706045299E-2</c:v>
                </c:pt>
                <c:pt idx="1">
                  <c:v>2.8678507414045949E-2</c:v>
                </c:pt>
                <c:pt idx="2">
                  <c:v>6.0290043995437512E-2</c:v>
                </c:pt>
                <c:pt idx="3">
                  <c:v>0.10281896692194883</c:v>
                </c:pt>
                <c:pt idx="4">
                  <c:v>0.14339253707022975</c:v>
                </c:pt>
                <c:pt idx="5">
                  <c:v>0.16946390744663517</c:v>
                </c:pt>
                <c:pt idx="6">
                  <c:v>0.17386345119765359</c:v>
                </c:pt>
                <c:pt idx="7">
                  <c:v>0.13133452827114225</c:v>
                </c:pt>
                <c:pt idx="8">
                  <c:v>9.2716310901091739E-2</c:v>
                </c:pt>
                <c:pt idx="9">
                  <c:v>5.1490956493400686E-2</c:v>
                </c:pt>
                <c:pt idx="10">
                  <c:v>1.9879419912009123E-2</c:v>
                </c:pt>
                <c:pt idx="11">
                  <c:v>6.8437347238064199E-3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DC78-4759-9834-01AABAD7D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4108223"/>
        <c:axId val="1114108703"/>
      </c:scatterChart>
      <c:valAx>
        <c:axId val="33793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Offered Load</a:t>
                </a:r>
                <a:r>
                  <a:rPr lang="en-US" b="1" baseline="0">
                    <a:solidFill>
                      <a:schemeClr val="tx1"/>
                    </a:solidFill>
                  </a:rPr>
                  <a:t> (sum to </a:t>
                </a:r>
                <a:r>
                  <a:rPr lang="en-US" b="1" baseline="0" err="1">
                    <a:solidFill>
                      <a:schemeClr val="tx1"/>
                    </a:solidFill>
                  </a:rPr>
                  <a:t>Tij</a:t>
                </a:r>
                <a:r>
                  <a:rPr lang="en-US" b="1" baseline="0">
                    <a:solidFill>
                      <a:schemeClr val="tx1"/>
                    </a:solidFill>
                  </a:rPr>
                  <a:t>)</a:t>
                </a:r>
                <a:endParaRPr lang="en-US" b="1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9603861551209479"/>
              <c:y val="0.830248605941035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16111775"/>
        <c:crosses val="autoZero"/>
        <c:crossBetween val="midCat"/>
      </c:valAx>
      <c:valAx>
        <c:axId val="816111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tx1"/>
                    </a:solidFill>
                  </a:rPr>
                  <a:t>avg</a:t>
                </a:r>
                <a:r>
                  <a:rPr lang="en-US" b="1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b="1" baseline="0" dirty="0" err="1">
                    <a:solidFill>
                      <a:schemeClr val="tx1"/>
                    </a:solidFill>
                  </a:rPr>
                  <a:t>EoD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7562665999953991E-3"/>
              <c:y val="0.339461379834020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37930736"/>
        <c:crosses val="autoZero"/>
        <c:crossBetween val="midCat"/>
      </c:valAx>
      <c:valAx>
        <c:axId val="111410870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 dirty="0">
                    <a:solidFill>
                      <a:schemeClr val="tx1"/>
                    </a:solidFill>
                  </a:rPr>
                  <a:t>Probability density function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114108223"/>
        <c:crosses val="max"/>
        <c:crossBetween val="midCat"/>
      </c:valAx>
      <c:valAx>
        <c:axId val="11141082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1410870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548732707773735"/>
          <c:w val="0.98969633956374969"/>
          <c:h val="0.10012538817117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24655395931"/>
          <c:y val="5.6575470439076479E-2"/>
          <c:w val="0.775011773421171"/>
          <c:h val="0.76278709807954947"/>
        </c:manualLayout>
      </c:layout>
      <c:scatterChart>
        <c:scatterStyle val="lineMarker"/>
        <c:varyColors val="0"/>
        <c:ser>
          <c:idx val="1"/>
          <c:order val="0"/>
          <c:tx>
            <c:strRef>
              <c:f>'Utilization by Load'!$G$61</c:f>
              <c:strCache>
                <c:ptCount val="1"/>
                <c:pt idx="0">
                  <c:v>avg Utilization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'Utilization by Load'!$F$62:$F$76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'Utilization by Load'!$G$62:$G$76</c:f>
              <c:numCache>
                <c:formatCode>General</c:formatCode>
                <c:ptCount val="15"/>
                <c:pt idx="0">
                  <c:v>0.7832015496973006</c:v>
                </c:pt>
                <c:pt idx="1">
                  <c:v>0.80112867268860211</c:v>
                </c:pt>
                <c:pt idx="2">
                  <c:v>0.81159409728590937</c:v>
                </c:pt>
                <c:pt idx="3">
                  <c:v>0.82330021354398797</c:v>
                </c:pt>
                <c:pt idx="4">
                  <c:v>0.83680433377869501</c:v>
                </c:pt>
                <c:pt idx="5">
                  <c:v>0.83816458925604509</c:v>
                </c:pt>
                <c:pt idx="6">
                  <c:v>0.84084268664777861</c:v>
                </c:pt>
                <c:pt idx="7">
                  <c:v>0.84292629809619379</c:v>
                </c:pt>
                <c:pt idx="8">
                  <c:v>0.84583931833605119</c:v>
                </c:pt>
                <c:pt idx="9">
                  <c:v>0.85344622732680864</c:v>
                </c:pt>
                <c:pt idx="10">
                  <c:v>0.85479570565321861</c:v>
                </c:pt>
                <c:pt idx="11">
                  <c:v>0.8552838307666204</c:v>
                </c:pt>
                <c:pt idx="12">
                  <c:v>0.85565055681617597</c:v>
                </c:pt>
                <c:pt idx="13">
                  <c:v>0.85629004247949803</c:v>
                </c:pt>
                <c:pt idx="14">
                  <c:v>0.85894034360521188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FE-4A3A-9DDC-5A2D488FE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091072"/>
        <c:axId val="1113931680"/>
      </c:scatterChart>
      <c:scatterChart>
        <c:scatterStyle val="lineMarker"/>
        <c:varyColors val="0"/>
        <c:ser>
          <c:idx val="2"/>
          <c:order val="1"/>
          <c:tx>
            <c:strRef>
              <c:f>'Utilization by Load'!$H$61</c:f>
              <c:strCache>
                <c:ptCount val="1"/>
                <c:pt idx="0">
                  <c:v>sd Utilization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'Utilization by Load'!$F$62:$F$76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'Utilization by Load'!$H$62:$H$76</c:f>
              <c:numCache>
                <c:formatCode>General</c:formatCode>
                <c:ptCount val="15"/>
                <c:pt idx="0">
                  <c:v>2.3057244190275047E-2</c:v>
                </c:pt>
                <c:pt idx="1">
                  <c:v>1.9159433888657491E-2</c:v>
                </c:pt>
                <c:pt idx="2">
                  <c:v>1.6727795162807129E-2</c:v>
                </c:pt>
                <c:pt idx="3">
                  <c:v>1.5947851218595405E-2</c:v>
                </c:pt>
                <c:pt idx="4">
                  <c:v>1.5711118725034383E-2</c:v>
                </c:pt>
                <c:pt idx="5">
                  <c:v>1.6107832173230929E-2</c:v>
                </c:pt>
                <c:pt idx="6">
                  <c:v>1.5909468473698299E-2</c:v>
                </c:pt>
                <c:pt idx="7">
                  <c:v>1.6291282892161162E-2</c:v>
                </c:pt>
                <c:pt idx="8">
                  <c:v>1.4892681650606223E-2</c:v>
                </c:pt>
                <c:pt idx="9">
                  <c:v>1.477998425987467E-2</c:v>
                </c:pt>
                <c:pt idx="10">
                  <c:v>1.4502478708143021E-2</c:v>
                </c:pt>
                <c:pt idx="11">
                  <c:v>1.5254602833403878E-2</c:v>
                </c:pt>
                <c:pt idx="12">
                  <c:v>1.4286591257920138E-2</c:v>
                </c:pt>
                <c:pt idx="13">
                  <c:v>1.5058443089037997E-2</c:v>
                </c:pt>
                <c:pt idx="14">
                  <c:v>1.4786800438000179E-2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FE-4A3A-9DDC-5A2D488FE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466624"/>
        <c:axId val="337451264"/>
      </c:scatterChart>
      <c:valAx>
        <c:axId val="547091072"/>
        <c:scaling>
          <c:orientation val="minMax"/>
          <c:max val="1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Number of Classifications </a:t>
                </a:r>
                <a:endParaRPr lang="en-US" sz="1000" b="1" i="0" u="none" strike="noStrike" kern="1200" baseline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113931680"/>
        <c:crosses val="autoZero"/>
        <c:crossBetween val="midCat"/>
        <c:majorUnit val="1"/>
      </c:valAx>
      <c:valAx>
        <c:axId val="111393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tx1"/>
                    </a:solidFill>
                  </a:rPr>
                  <a:t>avg</a:t>
                </a:r>
                <a:r>
                  <a:rPr lang="en-US" b="1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</a:rPr>
                  <a:t>Utilization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47091072"/>
        <c:crosses val="autoZero"/>
        <c:crossBetween val="midCat"/>
      </c:valAx>
      <c:valAx>
        <c:axId val="33745126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>
                    <a:solidFill>
                      <a:schemeClr val="tx1"/>
                    </a:solidFill>
                  </a:rPr>
                  <a:t>SD (avg)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37466624"/>
        <c:crosses val="max"/>
        <c:crossBetween val="midCat"/>
      </c:valAx>
      <c:valAx>
        <c:axId val="337466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451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77540389853749"/>
          <c:y val="4.3934112196371659E-3"/>
          <c:w val="0.52494536603434139"/>
          <c:h val="9.7503784109877728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'Utilization by Load'!$V$23:$V$24</c:f>
              <c:strCache>
                <c:ptCount val="2"/>
                <c:pt idx="0">
                  <c:v>F=1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Load'!$U$25:$U$44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Load'!$V$25:$V$44</c:f>
              <c:numCache>
                <c:formatCode>General</c:formatCode>
                <c:ptCount val="12"/>
                <c:pt idx="0">
                  <c:v>0.73978193092080335</c:v>
                </c:pt>
                <c:pt idx="1">
                  <c:v>0.74355341805612041</c:v>
                </c:pt>
                <c:pt idx="2">
                  <c:v>0.75797291392632726</c:v>
                </c:pt>
                <c:pt idx="3">
                  <c:v>0.76303117036089629</c:v>
                </c:pt>
                <c:pt idx="4">
                  <c:v>0.77483213578544408</c:v>
                </c:pt>
                <c:pt idx="5">
                  <c:v>0.77975814547403299</c:v>
                </c:pt>
                <c:pt idx="6">
                  <c:v>0.78796989023691677</c:v>
                </c:pt>
                <c:pt idx="7">
                  <c:v>0.79448167927987035</c:v>
                </c:pt>
                <c:pt idx="8">
                  <c:v>0.81032678712607886</c:v>
                </c:pt>
                <c:pt idx="9">
                  <c:v>0.81336894130526305</c:v>
                </c:pt>
                <c:pt idx="10">
                  <c:v>0.82705206335504322</c:v>
                </c:pt>
                <c:pt idx="11">
                  <c:v>0.82829043147976877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81-4517-A520-78DEFA13D6A0}"/>
            </c:ext>
          </c:extLst>
        </c:ser>
        <c:ser>
          <c:idx val="1"/>
          <c:order val="1"/>
          <c:tx>
            <c:strRef>
              <c:f>'Utilization by Load'!$W$23:$W$24</c:f>
              <c:strCache>
                <c:ptCount val="2"/>
                <c:pt idx="0">
                  <c:v>F=3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Load'!$U$25:$U$44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Load'!$W$25:$W$44</c:f>
              <c:numCache>
                <c:formatCode>General</c:formatCode>
                <c:ptCount val="12"/>
                <c:pt idx="0">
                  <c:v>0.78427070942615695</c:v>
                </c:pt>
                <c:pt idx="1">
                  <c:v>0.79669431004511548</c:v>
                </c:pt>
                <c:pt idx="2">
                  <c:v>0.80049578825843704</c:v>
                </c:pt>
                <c:pt idx="3">
                  <c:v>0.8018227994686592</c:v>
                </c:pt>
                <c:pt idx="4">
                  <c:v>0.80627084160547258</c:v>
                </c:pt>
                <c:pt idx="5">
                  <c:v>0.81035536411941755</c:v>
                </c:pt>
                <c:pt idx="6">
                  <c:v>0.81526919952167964</c:v>
                </c:pt>
                <c:pt idx="7">
                  <c:v>0.81906490516821451</c:v>
                </c:pt>
                <c:pt idx="8">
                  <c:v>0.82082267106546281</c:v>
                </c:pt>
                <c:pt idx="9">
                  <c:v>0.82726630500155174</c:v>
                </c:pt>
                <c:pt idx="10">
                  <c:v>0.83485432066803889</c:v>
                </c:pt>
                <c:pt idx="11">
                  <c:v>0.82428551115047222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81-4517-A520-78DEFA13D6A0}"/>
            </c:ext>
          </c:extLst>
        </c:ser>
        <c:ser>
          <c:idx val="2"/>
          <c:order val="2"/>
          <c:tx>
            <c:strRef>
              <c:f>'Utilization by Load'!$X$23:$X$24</c:f>
              <c:strCache>
                <c:ptCount val="2"/>
                <c:pt idx="0">
                  <c:v>F=5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Load'!$U$25:$U$44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Load'!$X$25:$X$44</c:f>
              <c:numCache>
                <c:formatCode>General</c:formatCode>
                <c:ptCount val="12"/>
                <c:pt idx="0">
                  <c:v>0.82021456375689006</c:v>
                </c:pt>
                <c:pt idx="1">
                  <c:v>0.82447375278644341</c:v>
                </c:pt>
                <c:pt idx="2">
                  <c:v>0.83110737562675263</c:v>
                </c:pt>
                <c:pt idx="3">
                  <c:v>0.8260120567772663</c:v>
                </c:pt>
                <c:pt idx="4">
                  <c:v>0.83242322734237628</c:v>
                </c:pt>
                <c:pt idx="5">
                  <c:v>0.83352620660178967</c:v>
                </c:pt>
                <c:pt idx="6">
                  <c:v>0.84045734467563293</c:v>
                </c:pt>
                <c:pt idx="7">
                  <c:v>0.83974443241019703</c:v>
                </c:pt>
                <c:pt idx="8">
                  <c:v>0.84779013133644232</c:v>
                </c:pt>
                <c:pt idx="9">
                  <c:v>0.84912928657986819</c:v>
                </c:pt>
                <c:pt idx="10">
                  <c:v>0.8538178804597103</c:v>
                </c:pt>
                <c:pt idx="11">
                  <c:v>0.85196420762944891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681-4517-A520-78DEFA13D6A0}"/>
            </c:ext>
          </c:extLst>
        </c:ser>
        <c:ser>
          <c:idx val="3"/>
          <c:order val="3"/>
          <c:tx>
            <c:strRef>
              <c:f>'Utilization by Load'!$Y$23:$Y$24</c:f>
              <c:strCache>
                <c:ptCount val="2"/>
                <c:pt idx="0">
                  <c:v>F=7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Load'!$U$25:$U$44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Load'!$Y$25:$Y$44</c:f>
              <c:numCache>
                <c:formatCode>General</c:formatCode>
                <c:ptCount val="12"/>
                <c:pt idx="0">
                  <c:v>0.82242602667119191</c:v>
                </c:pt>
                <c:pt idx="1">
                  <c:v>0.82761540166160685</c:v>
                </c:pt>
                <c:pt idx="2">
                  <c:v>0.82955729552186463</c:v>
                </c:pt>
                <c:pt idx="3">
                  <c:v>0.834234643097717</c:v>
                </c:pt>
                <c:pt idx="4">
                  <c:v>0.833786439303002</c:v>
                </c:pt>
                <c:pt idx="5">
                  <c:v>0.83890905673187133</c:v>
                </c:pt>
                <c:pt idx="6">
                  <c:v>0.84321973577539056</c:v>
                </c:pt>
                <c:pt idx="7">
                  <c:v>0.84651366969605135</c:v>
                </c:pt>
                <c:pt idx="8">
                  <c:v>0.84799736177374108</c:v>
                </c:pt>
                <c:pt idx="9">
                  <c:v>0.85029121175553457</c:v>
                </c:pt>
                <c:pt idx="10">
                  <c:v>0.86366117469212234</c:v>
                </c:pt>
                <c:pt idx="11">
                  <c:v>0.85727727482148597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681-4517-A520-78DEFA13D6A0}"/>
            </c:ext>
          </c:extLst>
        </c:ser>
        <c:ser>
          <c:idx val="4"/>
          <c:order val="4"/>
          <c:tx>
            <c:strRef>
              <c:f>'Utilization by Load'!$Z$23</c:f>
              <c:strCache>
                <c:ptCount val="1"/>
                <c:pt idx="0">
                  <c:v>F=9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Load'!$U$24:$U$44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Load'!$Z$24:$Z$44</c:f>
              <c:numCache>
                <c:formatCode>General</c:formatCode>
                <c:ptCount val="12"/>
                <c:pt idx="0">
                  <c:v>0.82767024758389651</c:v>
                </c:pt>
                <c:pt idx="1">
                  <c:v>0.83157526199431897</c:v>
                </c:pt>
                <c:pt idx="2">
                  <c:v>0.8340407569342988</c:v>
                </c:pt>
                <c:pt idx="3">
                  <c:v>0.83818459804417</c:v>
                </c:pt>
                <c:pt idx="4">
                  <c:v>0.84150030212711924</c:v>
                </c:pt>
                <c:pt idx="5">
                  <c:v>0.84391889658445507</c:v>
                </c:pt>
                <c:pt idx="6">
                  <c:v>0.84795285954485222</c:v>
                </c:pt>
                <c:pt idx="7">
                  <c:v>0.85152254443950237</c:v>
                </c:pt>
                <c:pt idx="8">
                  <c:v>0.85573573121422541</c:v>
                </c:pt>
                <c:pt idx="9">
                  <c:v>0.8576759575801346</c:v>
                </c:pt>
                <c:pt idx="10">
                  <c:v>0.86012069304353844</c:v>
                </c:pt>
                <c:pt idx="11">
                  <c:v>0.85785079407443177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681-4517-A520-78DEFA13D6A0}"/>
            </c:ext>
          </c:extLst>
        </c:ser>
        <c:ser>
          <c:idx val="5"/>
          <c:order val="5"/>
          <c:tx>
            <c:strRef>
              <c:f>'Utilization by Load'!$AA$23</c:f>
              <c:strCache>
                <c:ptCount val="1"/>
                <c:pt idx="0">
                  <c:v>F=11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Load'!$U$24:$U$44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Load'!$AA$24:$AA$44</c:f>
              <c:numCache>
                <c:formatCode>General</c:formatCode>
                <c:ptCount val="12"/>
                <c:pt idx="0">
                  <c:v>0.84492933533774084</c:v>
                </c:pt>
                <c:pt idx="1">
                  <c:v>0.84739763780932365</c:v>
                </c:pt>
                <c:pt idx="2">
                  <c:v>0.84548079318753866</c:v>
                </c:pt>
                <c:pt idx="3">
                  <c:v>0.84828878216330417</c:v>
                </c:pt>
                <c:pt idx="4">
                  <c:v>0.85160375646635011</c:v>
                </c:pt>
                <c:pt idx="5">
                  <c:v>0.85313460134323849</c:v>
                </c:pt>
                <c:pt idx="6">
                  <c:v>0.85743221754984911</c:v>
                </c:pt>
                <c:pt idx="7">
                  <c:v>0.85744753728488932</c:v>
                </c:pt>
                <c:pt idx="8">
                  <c:v>0.86058012103917225</c:v>
                </c:pt>
                <c:pt idx="9">
                  <c:v>0.86315188565588741</c:v>
                </c:pt>
                <c:pt idx="10">
                  <c:v>0.86394798854511923</c:v>
                </c:pt>
                <c:pt idx="11">
                  <c:v>0.87175066831849046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681-4517-A520-78DEFA13D6A0}"/>
            </c:ext>
          </c:extLst>
        </c:ser>
        <c:ser>
          <c:idx val="6"/>
          <c:order val="6"/>
          <c:tx>
            <c:strRef>
              <c:f>'Utilization by Load'!$AB$23</c:f>
              <c:strCache>
                <c:ptCount val="1"/>
                <c:pt idx="0">
                  <c:v>F=13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Load'!$U$24:$U$44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Load'!$AB$24:$AB$44</c:f>
              <c:numCache>
                <c:formatCode>General</c:formatCode>
                <c:ptCount val="12"/>
                <c:pt idx="0">
                  <c:v>0.85027388601782639</c:v>
                </c:pt>
                <c:pt idx="1">
                  <c:v>0.8471739909502477</c:v>
                </c:pt>
                <c:pt idx="2">
                  <c:v>0.8491908757978136</c:v>
                </c:pt>
                <c:pt idx="3">
                  <c:v>0.85162405658596274</c:v>
                </c:pt>
                <c:pt idx="4">
                  <c:v>0.8537463792213299</c:v>
                </c:pt>
                <c:pt idx="5">
                  <c:v>0.85521939404027802</c:v>
                </c:pt>
                <c:pt idx="6">
                  <c:v>0.85489739954645105</c:v>
                </c:pt>
                <c:pt idx="7">
                  <c:v>0.85880588141056013</c:v>
                </c:pt>
                <c:pt idx="8">
                  <c:v>0.86278829980424931</c:v>
                </c:pt>
                <c:pt idx="9">
                  <c:v>0.86041885600149526</c:v>
                </c:pt>
                <c:pt idx="10">
                  <c:v>0.87015018191188298</c:v>
                </c:pt>
                <c:pt idx="11">
                  <c:v>0.86557770973593851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681-4517-A520-78DEFA13D6A0}"/>
            </c:ext>
          </c:extLst>
        </c:ser>
        <c:ser>
          <c:idx val="7"/>
          <c:order val="7"/>
          <c:tx>
            <c:strRef>
              <c:f>'Utilization by Load'!$AC$23</c:f>
              <c:strCache>
                <c:ptCount val="1"/>
                <c:pt idx="0">
                  <c:v>F=15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Load'!$U$24:$U$44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Load'!$AC$24:$AC$44</c:f>
              <c:numCache>
                <c:formatCode>General</c:formatCode>
                <c:ptCount val="12"/>
                <c:pt idx="0">
                  <c:v>0.8426179922206809</c:v>
                </c:pt>
                <c:pt idx="1">
                  <c:v>0.85122770446202367</c:v>
                </c:pt>
                <c:pt idx="2">
                  <c:v>0.84900290439665949</c:v>
                </c:pt>
                <c:pt idx="3">
                  <c:v>0.85456327235237728</c:v>
                </c:pt>
                <c:pt idx="4">
                  <c:v>0.85630496692358637</c:v>
                </c:pt>
                <c:pt idx="5">
                  <c:v>0.85894342668375423</c:v>
                </c:pt>
                <c:pt idx="6">
                  <c:v>0.85954599931453268</c:v>
                </c:pt>
                <c:pt idx="7">
                  <c:v>0.86198175763849028</c:v>
                </c:pt>
                <c:pt idx="8">
                  <c:v>0.86624612145426083</c:v>
                </c:pt>
                <c:pt idx="9">
                  <c:v>0.8671298832345179</c:v>
                </c:pt>
                <c:pt idx="10">
                  <c:v>0.86691559116776362</c:v>
                </c:pt>
                <c:pt idx="11">
                  <c:v>0.88018755985666097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681-4517-A520-78DEFA13D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930736"/>
        <c:axId val="816111775"/>
      </c:scatterChart>
      <c:scatterChart>
        <c:scatterStyle val="lineMarker"/>
        <c:varyColors val="0"/>
        <c:ser>
          <c:idx val="8"/>
          <c:order val="8"/>
          <c:tx>
            <c:v>PDF</c:v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'Utilization by Load'!$U$24:$U$44</c:f>
              <c:numCache>
                <c:formatCode>General</c:formatCode>
                <c:ptCount val="12"/>
                <c:pt idx="0">
                  <c:v>2050</c:v>
                </c:pt>
                <c:pt idx="1">
                  <c:v>2075</c:v>
                </c:pt>
                <c:pt idx="2">
                  <c:v>2100</c:v>
                </c:pt>
                <c:pt idx="3">
                  <c:v>2125</c:v>
                </c:pt>
                <c:pt idx="4">
                  <c:v>2150</c:v>
                </c:pt>
                <c:pt idx="5">
                  <c:v>2175</c:v>
                </c:pt>
                <c:pt idx="6">
                  <c:v>2200</c:v>
                </c:pt>
                <c:pt idx="7">
                  <c:v>2225</c:v>
                </c:pt>
                <c:pt idx="8">
                  <c:v>2250</c:v>
                </c:pt>
                <c:pt idx="9">
                  <c:v>2275</c:v>
                </c:pt>
                <c:pt idx="10">
                  <c:v>2300</c:v>
                </c:pt>
                <c:pt idx="11">
                  <c:v>2325</c:v>
                </c:pt>
              </c:numCache>
            </c:numRef>
          </c:xVal>
          <c:yVal>
            <c:numRef>
              <c:f>'Utilization by Load'!$AD$24:$AD$44</c:f>
              <c:numCache>
                <c:formatCode>0%</c:formatCode>
                <c:ptCount val="12"/>
                <c:pt idx="0">
                  <c:v>0.01</c:v>
                </c:pt>
                <c:pt idx="1">
                  <c:v>3.1666666666666669E-2</c:v>
                </c:pt>
                <c:pt idx="2">
                  <c:v>6.1666666666666668E-2</c:v>
                </c:pt>
                <c:pt idx="3">
                  <c:v>0.10833333333333334</c:v>
                </c:pt>
                <c:pt idx="4">
                  <c:v>0.15833333333333333</c:v>
                </c:pt>
                <c:pt idx="5">
                  <c:v>0.17</c:v>
                </c:pt>
                <c:pt idx="6">
                  <c:v>0.17333333333333334</c:v>
                </c:pt>
                <c:pt idx="7">
                  <c:v>0.105</c:v>
                </c:pt>
                <c:pt idx="8">
                  <c:v>9.3333333333333338E-2</c:v>
                </c:pt>
                <c:pt idx="9">
                  <c:v>5.6666666666666664E-2</c:v>
                </c:pt>
                <c:pt idx="10">
                  <c:v>2.1666666666666667E-2</c:v>
                </c:pt>
                <c:pt idx="11">
                  <c:v>6.6666666666666671E-3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681-4517-A520-78DEFA13D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9156351"/>
        <c:axId val="2066581615"/>
      </c:scatterChart>
      <c:valAx>
        <c:axId val="33793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chemeClr val="tx1"/>
                    </a:solidFill>
                  </a:rPr>
                  <a:t>Load</a:t>
                </a:r>
                <a:r>
                  <a:rPr lang="en-US" b="1" baseline="0">
                    <a:solidFill>
                      <a:schemeClr val="tx1"/>
                    </a:solidFill>
                  </a:rPr>
                  <a:t> (sum to Tij)</a:t>
                </a:r>
                <a:endParaRPr lang="en-US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16111775"/>
        <c:crosses val="autoZero"/>
        <c:crossBetween val="midCat"/>
      </c:valAx>
      <c:valAx>
        <c:axId val="816111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tx1"/>
                    </a:solidFill>
                  </a:rPr>
                  <a:t>avg</a:t>
                </a:r>
                <a:r>
                  <a:rPr lang="en-US" b="1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</a:rPr>
                  <a:t>Utilization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37930736"/>
        <c:crosses val="autoZero"/>
        <c:crossBetween val="midCat"/>
      </c:valAx>
      <c:valAx>
        <c:axId val="206658161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chemeClr val="tx1"/>
                    </a:solidFill>
                  </a:rPr>
                  <a:t>Probability density function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19156351"/>
        <c:crosses val="max"/>
        <c:crossBetween val="midCat"/>
      </c:valAx>
      <c:valAx>
        <c:axId val="7191563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66581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5636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45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1"/>
          <a:lstStyle>
            <a:lvl1pPr algn="l">
              <a:defRPr sz="1300"/>
            </a:lvl1pPr>
          </a:lstStyle>
          <a:p>
            <a:fld id="{D17F3B4E-B0E2-46D2-8A24-DE85D01EB85D}" type="datetimeFigureOut">
              <a:rPr lang="he-IL" smtClean="0"/>
              <a:t>כ"ו/אלול/תשפ"ג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5636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45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1" anchor="b"/>
          <a:lstStyle>
            <a:lvl1pPr algn="l">
              <a:defRPr sz="1300"/>
            </a:lvl1pPr>
          </a:lstStyle>
          <a:p>
            <a:fld id="{28D4D64B-A554-4BD4-B7BF-47AC4CAC72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9200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B81C0E-FF3B-4BB5-961F-419A7EFD58ED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1D700A4-E543-495A-8D61-A11C0C92B8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9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4986" indent="-309610" algn="r" rtl="1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38441" indent="-247688" algn="r" rtl="1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733817" indent="-247688" algn="r" rtl="1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229193" indent="-247688" algn="r" rtl="1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724569" indent="-247688" algn="r" rtl="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219945" indent="-247688" algn="r" rtl="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715322" indent="-247688" algn="r" rtl="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210698" indent="-247688" algn="r" rtl="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0923DA8-CD94-4E83-ACEF-44A4426786D8}" type="slidenum">
              <a:rPr lang="he-IL" altLang="he-IL" sz="1400"/>
              <a:pPr algn="l">
                <a:spcBef>
                  <a:spcPct val="0"/>
                </a:spcBef>
              </a:pPr>
              <a:t>1</a:t>
            </a:fld>
            <a:endParaRPr lang="he-IL" altLang="he-IL" sz="1400"/>
          </a:p>
        </p:txBody>
      </p:sp>
    </p:spTree>
    <p:extLst>
      <p:ext uri="{BB962C8B-B14F-4D97-AF65-F5344CB8AC3E}">
        <p14:creationId xmlns:p14="http://schemas.microsoft.com/office/powerpoint/2010/main" val="2686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9285B-7B3E-4C1C-8EF7-799AAAAE947D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433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CD39-ED75-4847-3FB5-296096557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8B4A3-91EA-1519-E414-E215A1101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3C261-173B-FDD2-7693-4A4E2F47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F579-5F5B-49AE-8C16-E8E24AC09ACD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5F24C-8E88-E6D4-8947-1DEE6153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521D-1292-1C25-9D30-8DD7F476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7E3E-AB1F-ED20-9AF8-3917A0D3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8E305-EEFA-2AF1-2E57-0F8FC91D9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C47A2-3BB0-BDA3-395E-54D0B37A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EBA1-0FE4-4C23-988A-2F612813DD2C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AADFA-F31E-FA36-B4C5-35723A83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EE950-64D1-FED9-A3AF-AE11B9E6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9022E-F07E-24AD-3EAC-AE74A23E0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A44B1-59D0-299A-8F31-27582DCCA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EBE99-30A0-D74F-4024-0B21CAEE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0713-7CCC-489E-8023-AEEE3E33909C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5A23-2D69-619A-42EB-91A9BBC5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96320-BC92-422B-430F-8DC00227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6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690E-BD8A-184C-4CF7-64F491BF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DD555-B235-7658-3CBA-B514E3B8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625E-847F-52AA-40B6-5410A6E8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ACF8-064A-4EC1-BACE-86FED962DCEC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FEE10-E8BF-44F9-AC28-52EB447A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C72E9-53FE-B563-07CE-D6BA102E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1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6FBA-DBD9-A0A0-7304-DDC75DA9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849B1-8C2C-DBE5-D8DE-9703E1007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CD40-3D55-9C26-9389-F6A9F1BD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D954-ECB2-4578-AC11-29362875A804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25B78-759D-50D9-93FD-962D7AD9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857-F1F1-4555-CBB8-504F788C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6110-943E-0ED6-F0CE-83E0A3E6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F1598-4308-3903-1391-AB96B6873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B405A-BF25-890C-0F82-103AB05A9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3C3AF-336D-93AB-DAB5-8FE6574E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F082-F806-4331-B5CC-74E8703C7FAE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FA381-BEFD-80C2-D586-E2847A5F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86846-9A60-7B77-F139-DC0C3CE3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0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C65AB-6941-B082-054D-B5D4A9AE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D6FB4-4EE7-8F9F-7378-00843DA73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B2DD1-FF25-A9D4-3D3C-A1641429F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F0C32-8861-45AA-09B9-B8E6E763F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6A81C-47BE-8BBC-74A2-6A112665A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E7567-7A29-01E6-EF07-F5829361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637F-D1DF-44FE-9C78-7BDE7AEF7082}" type="datetime1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21464-377B-089D-4645-1F29F9E1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E6353D-18E7-7277-7FCA-E6057D5F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1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0708D-6453-D86D-816F-402EF5C6F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9A4C4-3069-ABF2-5E6F-36F10ADF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2C9E-51C9-46D1-AE4B-79F41A8679B3}" type="datetime1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83BB2-647B-ADD1-C616-12E802F6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70A05-C0E7-C85A-855B-33C613CD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7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DFBA1-B447-7418-78DC-E1B606CE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ECB-4E99-4DB1-B68E-7AA131D167EF}" type="datetime1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43F7D-E791-037A-AAE2-62211825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6495F-9CA8-D330-0F1E-F87FE5FB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1985-7A4E-DCBF-E486-4759417D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AB9B-05F2-9778-BBCD-414F148E2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F39CE-CBE1-FF2C-0223-3DE71E67C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EECF6-E75A-74E6-B758-13670228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B92E-674C-4D03-B381-A2EF2EB49A6A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097F4-607F-F4FC-B3CF-F92A7402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19E52-7A02-D24F-0A3E-44826821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17A9-A533-6444-89B9-B1E4CF4E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BE1D5-169F-8F2C-85AC-6D138B90C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E428B-9600-BC92-7351-34379CE10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595CA-5039-A018-A134-49AD8236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C780-69C7-4977-B8EE-2A89D6CE7D4E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AC106-7409-C60A-DE34-C8EB1F34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96947-B8A5-87C3-70E5-EC317706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4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03ABF2-8435-96AE-53B4-17298683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BF2EC-C6B0-5AEF-9772-7ACB76348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932A-E522-2DB1-F76F-918FDA3AD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BCBE-9FEA-46C5-B19F-65D824120E4F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6233-4939-9317-D0E8-F8A041054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2641E-2DDA-00F7-5061-CA236B450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B2FE-9E75-4BCA-B22C-24E82C046B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yariv@braude.ac.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38" y="768825"/>
            <a:ext cx="8100940" cy="1105067"/>
          </a:xfrm>
          <a:ln w="28575"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Benefits of Classification: </a:t>
            </a:r>
            <a:br>
              <a:rPr lang="en-US" sz="36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Appointment Case Study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706ED0-046D-478B-83A0-B9C80B148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400" y="3061432"/>
            <a:ext cx="3245141" cy="16553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Yariv N. Marmor (PhD)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Boris Shnits (PhD)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Illana Bendavid (PhD)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9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BRAUDE - College of Engineering,</a:t>
            </a:r>
          </a:p>
          <a:p>
            <a:pPr algn="ctr"/>
            <a:r>
              <a:rPr lang="en-US" sz="19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Karmiel, ISRAEL</a:t>
            </a:r>
          </a:p>
          <a:p>
            <a:pPr algn="ctr"/>
            <a:endParaRPr lang="he-I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0BD0D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10CF9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A5C249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C249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C249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C249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C249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cs typeface="Arial Bold" panose="020B07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0A11E536-DCC3-418F-95E9-877A81258A48}" type="slidenum">
              <a:rPr lang="he-IL" altLang="he-IL" sz="1100" smtClean="0">
                <a:solidFill>
                  <a:srgbClr val="FFFFFF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he-IL" altLang="he-IL" sz="110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A1A01-A455-06E7-0BEC-086FB2BA7E94}"/>
              </a:ext>
            </a:extLst>
          </p:cNvPr>
          <p:cNvSpPr txBox="1"/>
          <p:nvPr/>
        </p:nvSpPr>
        <p:spPr>
          <a:xfrm>
            <a:off x="5867400" y="4977098"/>
            <a:ext cx="324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Valencia - ENBIS 2023 September, 13  </a:t>
            </a:r>
            <a:endParaRPr lang="LID4096">
              <a:solidFill>
                <a:srgbClr val="002060"/>
              </a:solidFill>
            </a:endParaRPr>
          </a:p>
        </p:txBody>
      </p:sp>
      <p:pic>
        <p:nvPicPr>
          <p:cNvPr id="3" name="Picture 2" descr="C:\Users\m068003\Desktop\250px-ECAT-Exact-HR--PET-Scanner.jpg">
            <a:extLst>
              <a:ext uri="{FF2B5EF4-FFF2-40B4-BE49-F238E27FC236}">
                <a16:creationId xmlns:a16="http://schemas.microsoft.com/office/drawing/2014/main" id="{00F43B3C-0C76-79A0-1D12-0C46302AE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20" y="2297680"/>
            <a:ext cx="4419600" cy="332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0FEC22-65DE-A2A6-9DD1-C21499D5011A}"/>
              </a:ext>
            </a:extLst>
          </p:cNvPr>
          <p:cNvSpPr txBox="1"/>
          <p:nvPr/>
        </p:nvSpPr>
        <p:spPr>
          <a:xfrm>
            <a:off x="762000" y="5623429"/>
            <a:ext cx="388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Positron Emission Tomography (PET)</a:t>
            </a:r>
            <a:endParaRPr lang="he-IL"/>
          </a:p>
        </p:txBody>
      </p:sp>
      <p:pic>
        <p:nvPicPr>
          <p:cNvPr id="6" name="Picture 3" descr="C:\Users\m068003\Desktop\800px-Viewer_medecine_nucleaire_keosys.jpg">
            <a:extLst>
              <a:ext uri="{FF2B5EF4-FFF2-40B4-BE49-F238E27FC236}">
                <a16:creationId xmlns:a16="http://schemas.microsoft.com/office/drawing/2014/main" id="{488129EB-D70A-D415-2203-0C35D6AE8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51807"/>
            <a:ext cx="2590800" cy="161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33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400" y="17463"/>
            <a:ext cx="8867080" cy="10352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PMSN (Paced Multi Server Numerical-based) Algorithm</a:t>
            </a:r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A7D49971-078C-FB22-AC3A-E35B16FE6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2812" y="1052736"/>
            <a:ext cx="1507930" cy="1130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16CE2B-B6C0-3D8B-49AA-72962281AC76}"/>
              </a:ext>
            </a:extLst>
          </p:cNvPr>
          <p:cNvSpPr txBox="1"/>
          <p:nvPr/>
        </p:nvSpPr>
        <p:spPr>
          <a:xfrm>
            <a:off x="7726658" y="738782"/>
            <a:ext cx="75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Calls</a:t>
            </a:r>
            <a:r>
              <a:rPr lang="he-IL" b="1"/>
              <a:t> </a:t>
            </a:r>
            <a:endParaRPr lang="en-IL" b="1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1A1526D-24BB-6A0A-DB84-2A2624971327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32304" y="1451806"/>
            <a:ext cx="2527554" cy="448289"/>
          </a:xfrm>
          <a:prstGeom prst="bentConnector3">
            <a:avLst>
              <a:gd name="adj1" fmla="val 1006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E9A49B-FCBB-59F1-3F15-88538882776B}"/>
              </a:ext>
            </a:extLst>
          </p:cNvPr>
          <p:cNvSpPr txBox="1"/>
          <p:nvPr/>
        </p:nvSpPr>
        <p:spPr>
          <a:xfrm>
            <a:off x="4069157" y="1082475"/>
            <a:ext cx="2661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Identify Patient Type</a:t>
            </a:r>
            <a:endParaRPr lang="en-IL" sz="2000" b="1" dirty="0"/>
          </a:p>
        </p:txBody>
      </p:sp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F2855EA5-33DB-0113-419F-0596D63532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790"/>
          <a:stretch/>
        </p:blipFill>
        <p:spPr>
          <a:xfrm>
            <a:off x="727941" y="2076640"/>
            <a:ext cx="207532" cy="960203"/>
          </a:xfrm>
          <a:prstGeom prst="rect">
            <a:avLst/>
          </a:prstGeom>
        </p:spPr>
      </p:pic>
      <p:pic>
        <p:nvPicPr>
          <p:cNvPr id="15" name="Content Placeholder 7">
            <a:extLst>
              <a:ext uri="{FF2B5EF4-FFF2-40B4-BE49-F238E27FC236}">
                <a16:creationId xmlns:a16="http://schemas.microsoft.com/office/drawing/2014/main" id="{FED61EDF-2C82-E84A-3AB5-D053938BD5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03" r="70670"/>
          <a:stretch/>
        </p:blipFill>
        <p:spPr>
          <a:xfrm>
            <a:off x="1778001" y="2091612"/>
            <a:ext cx="187265" cy="960203"/>
          </a:xfrm>
          <a:prstGeom prst="rect">
            <a:avLst/>
          </a:prstGeom>
        </p:spPr>
      </p:pic>
      <p:pic>
        <p:nvPicPr>
          <p:cNvPr id="16" name="Content Placeholder 7">
            <a:extLst>
              <a:ext uri="{FF2B5EF4-FFF2-40B4-BE49-F238E27FC236}">
                <a16:creationId xmlns:a16="http://schemas.microsoft.com/office/drawing/2014/main" id="{1C1E92E0-C7E6-34DB-C827-4C106C3D9B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61" r="58469"/>
          <a:stretch/>
        </p:blipFill>
        <p:spPr>
          <a:xfrm>
            <a:off x="3073400" y="2047993"/>
            <a:ext cx="140446" cy="960203"/>
          </a:xfrm>
          <a:prstGeom prst="rect">
            <a:avLst/>
          </a:prstGeom>
        </p:spPr>
      </p:pic>
      <p:pic>
        <p:nvPicPr>
          <p:cNvPr id="17" name="Content Placeholder 7">
            <a:extLst>
              <a:ext uri="{FF2B5EF4-FFF2-40B4-BE49-F238E27FC236}">
                <a16:creationId xmlns:a16="http://schemas.microsoft.com/office/drawing/2014/main" id="{D6D8028C-78E0-2D73-7F21-EC492E461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97" r="41272"/>
          <a:stretch/>
        </p:blipFill>
        <p:spPr>
          <a:xfrm>
            <a:off x="4189230" y="2076639"/>
            <a:ext cx="203960" cy="960203"/>
          </a:xfrm>
          <a:prstGeom prst="rect">
            <a:avLst/>
          </a:prstGeom>
        </p:spPr>
      </p:pic>
      <p:pic>
        <p:nvPicPr>
          <p:cNvPr id="18" name="Content Placeholder 7">
            <a:extLst>
              <a:ext uri="{FF2B5EF4-FFF2-40B4-BE49-F238E27FC236}">
                <a16:creationId xmlns:a16="http://schemas.microsoft.com/office/drawing/2014/main" id="{39130BF1-9F2B-4DFE-7F21-55D5A8662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5" r="28998"/>
          <a:stretch/>
        </p:blipFill>
        <p:spPr>
          <a:xfrm>
            <a:off x="5409206" y="2012257"/>
            <a:ext cx="156667" cy="960203"/>
          </a:xfrm>
          <a:prstGeom prst="rect">
            <a:avLst/>
          </a:prstGeom>
        </p:spPr>
      </p:pic>
      <p:pic>
        <p:nvPicPr>
          <p:cNvPr id="19" name="Content Placeholder 7">
            <a:extLst>
              <a:ext uri="{FF2B5EF4-FFF2-40B4-BE49-F238E27FC236}">
                <a16:creationId xmlns:a16="http://schemas.microsoft.com/office/drawing/2014/main" id="{B5D039F7-E4C6-5EED-3A88-66A5C47BC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399" r="13771"/>
          <a:stretch/>
        </p:blipFill>
        <p:spPr>
          <a:xfrm>
            <a:off x="6498154" y="2038361"/>
            <a:ext cx="189864" cy="960203"/>
          </a:xfrm>
          <a:prstGeom prst="rect">
            <a:avLst/>
          </a:prstGeom>
        </p:spPr>
      </p:pic>
      <p:pic>
        <p:nvPicPr>
          <p:cNvPr id="20" name="Content Placeholder 7">
            <a:extLst>
              <a:ext uri="{FF2B5EF4-FFF2-40B4-BE49-F238E27FC236}">
                <a16:creationId xmlns:a16="http://schemas.microsoft.com/office/drawing/2014/main" id="{50241DED-384D-3A7D-6FFE-AF42ECA13F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69" t="10425"/>
          <a:stretch/>
        </p:blipFill>
        <p:spPr>
          <a:xfrm>
            <a:off x="7638748" y="2275256"/>
            <a:ext cx="189877" cy="86010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611D350-BFF7-4B39-167A-55870CB92804}"/>
              </a:ext>
            </a:extLst>
          </p:cNvPr>
          <p:cNvSpPr txBox="1"/>
          <p:nvPr/>
        </p:nvSpPr>
        <p:spPr>
          <a:xfrm>
            <a:off x="215716" y="3114009"/>
            <a:ext cx="1023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Type 2</a:t>
            </a:r>
            <a:endParaRPr lang="en-IL" sz="20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A9C02E-98A3-B073-E641-DF1307479B83}"/>
              </a:ext>
            </a:extLst>
          </p:cNvPr>
          <p:cNvSpPr txBox="1"/>
          <p:nvPr/>
        </p:nvSpPr>
        <p:spPr>
          <a:xfrm>
            <a:off x="1351788" y="3124093"/>
            <a:ext cx="1023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3</a:t>
            </a:r>
            <a:endParaRPr lang="en-IL" sz="20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6A698F-D52E-AB74-5C12-A4CEB9A442E7}"/>
              </a:ext>
            </a:extLst>
          </p:cNvPr>
          <p:cNvSpPr txBox="1"/>
          <p:nvPr/>
        </p:nvSpPr>
        <p:spPr>
          <a:xfrm>
            <a:off x="2614287" y="3124093"/>
            <a:ext cx="1023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Type 4</a:t>
            </a:r>
            <a:endParaRPr lang="en-IL" sz="20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EB751D-16AE-65C6-616C-498F52C1A4EA}"/>
              </a:ext>
            </a:extLst>
          </p:cNvPr>
          <p:cNvSpPr txBox="1"/>
          <p:nvPr/>
        </p:nvSpPr>
        <p:spPr>
          <a:xfrm>
            <a:off x="3783398" y="3099262"/>
            <a:ext cx="1023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2</a:t>
            </a:r>
            <a:endParaRPr lang="en-IL" sz="2000" b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3DBA47-E149-036D-736A-70C564D52B57}"/>
              </a:ext>
            </a:extLst>
          </p:cNvPr>
          <p:cNvSpPr txBox="1"/>
          <p:nvPr/>
        </p:nvSpPr>
        <p:spPr>
          <a:xfrm>
            <a:off x="5080814" y="3114009"/>
            <a:ext cx="86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Type 3</a:t>
            </a:r>
            <a:endParaRPr lang="en-IL" b="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960121-163E-0482-69D8-ED80386EB459}"/>
              </a:ext>
            </a:extLst>
          </p:cNvPr>
          <p:cNvSpPr txBox="1"/>
          <p:nvPr/>
        </p:nvSpPr>
        <p:spPr>
          <a:xfrm>
            <a:off x="6167598" y="3126124"/>
            <a:ext cx="86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Type 4</a:t>
            </a:r>
            <a:endParaRPr lang="en-IL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C26BB6-7A0F-E524-683A-A3F56B531908}"/>
              </a:ext>
            </a:extLst>
          </p:cNvPr>
          <p:cNvSpPr txBox="1"/>
          <p:nvPr/>
        </p:nvSpPr>
        <p:spPr>
          <a:xfrm>
            <a:off x="7397672" y="3124093"/>
            <a:ext cx="861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Type 2</a:t>
            </a:r>
            <a:endParaRPr lang="en-IL" b="1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15EB87C-1973-9E64-145C-E48F394BF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379" y="1660360"/>
            <a:ext cx="4339905" cy="5164769"/>
          </a:xfrm>
          <a:prstGeom prst="rect">
            <a:avLst/>
          </a:prstGeom>
        </p:spPr>
      </p:pic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79A57B9D-7B9B-7B36-0A0B-B454AD2D353B}"/>
              </a:ext>
            </a:extLst>
          </p:cNvPr>
          <p:cNvCxnSpPr>
            <a:cxnSpLocks/>
          </p:cNvCxnSpPr>
          <p:nvPr/>
        </p:nvCxnSpPr>
        <p:spPr>
          <a:xfrm flipV="1">
            <a:off x="1533799" y="4907822"/>
            <a:ext cx="337835" cy="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1E103B2-F4C3-6963-F8D2-25A8D78FE072}"/>
              </a:ext>
            </a:extLst>
          </p:cNvPr>
          <p:cNvSpPr txBox="1"/>
          <p:nvPr/>
        </p:nvSpPr>
        <p:spPr>
          <a:xfrm>
            <a:off x="1313894" y="4300386"/>
            <a:ext cx="3145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Randomly get realization</a:t>
            </a:r>
          </a:p>
          <a:p>
            <a:r>
              <a:rPr lang="en-US" sz="2000" b="1" dirty="0"/>
              <a:t>(assume 5 classes classifier)</a:t>
            </a:r>
            <a:endParaRPr lang="en-IL" sz="2000" b="1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A9D7AF1-6460-0388-CD41-388B57731148}"/>
              </a:ext>
            </a:extLst>
          </p:cNvPr>
          <p:cNvSpPr/>
          <p:nvPr/>
        </p:nvSpPr>
        <p:spPr>
          <a:xfrm>
            <a:off x="5930593" y="2323676"/>
            <a:ext cx="136609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F11111B-3B0A-977C-A76E-1892C137B9AF}"/>
              </a:ext>
            </a:extLst>
          </p:cNvPr>
          <p:cNvSpPr/>
          <p:nvPr/>
        </p:nvSpPr>
        <p:spPr>
          <a:xfrm>
            <a:off x="5916670" y="2636461"/>
            <a:ext cx="136609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B21522E-AC2F-6EF7-DA15-364A39BB91E1}"/>
              </a:ext>
            </a:extLst>
          </p:cNvPr>
          <p:cNvSpPr/>
          <p:nvPr/>
        </p:nvSpPr>
        <p:spPr>
          <a:xfrm>
            <a:off x="5922788" y="3426651"/>
            <a:ext cx="136609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D680CEA-6E4D-6BE6-003A-D2470B71529E}"/>
              </a:ext>
            </a:extLst>
          </p:cNvPr>
          <p:cNvSpPr/>
          <p:nvPr/>
        </p:nvSpPr>
        <p:spPr>
          <a:xfrm>
            <a:off x="5926304" y="3119165"/>
            <a:ext cx="136609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AC7FE8-004D-252A-8570-8C7341AA2D78}"/>
              </a:ext>
            </a:extLst>
          </p:cNvPr>
          <p:cNvSpPr/>
          <p:nvPr/>
        </p:nvSpPr>
        <p:spPr>
          <a:xfrm>
            <a:off x="5930593" y="2804557"/>
            <a:ext cx="136609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DA8DEC-B8EC-2A20-625F-9A9444A95543}"/>
              </a:ext>
            </a:extLst>
          </p:cNvPr>
          <p:cNvSpPr/>
          <p:nvPr/>
        </p:nvSpPr>
        <p:spPr>
          <a:xfrm>
            <a:off x="4665922" y="2323676"/>
            <a:ext cx="243953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3F0894B-CA68-2D85-EC44-739FDB0814D1}"/>
              </a:ext>
            </a:extLst>
          </p:cNvPr>
          <p:cNvSpPr/>
          <p:nvPr/>
        </p:nvSpPr>
        <p:spPr>
          <a:xfrm>
            <a:off x="4652080" y="2660185"/>
            <a:ext cx="243953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657DBEB-D6FC-AD26-8984-4324678B12AD}"/>
              </a:ext>
            </a:extLst>
          </p:cNvPr>
          <p:cNvSpPr/>
          <p:nvPr/>
        </p:nvSpPr>
        <p:spPr>
          <a:xfrm>
            <a:off x="4648568" y="2804557"/>
            <a:ext cx="243953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2E0008D-B620-C420-BE7C-C49E84BA58C4}"/>
              </a:ext>
            </a:extLst>
          </p:cNvPr>
          <p:cNvSpPr/>
          <p:nvPr/>
        </p:nvSpPr>
        <p:spPr>
          <a:xfrm>
            <a:off x="4657162" y="3119166"/>
            <a:ext cx="243953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99EC41B-DF3A-2AD9-9D4E-A0CD2291EC22}"/>
              </a:ext>
            </a:extLst>
          </p:cNvPr>
          <p:cNvSpPr/>
          <p:nvPr/>
        </p:nvSpPr>
        <p:spPr>
          <a:xfrm>
            <a:off x="4648568" y="3436772"/>
            <a:ext cx="243953" cy="164761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55" name="Table 55">
            <a:extLst>
              <a:ext uri="{FF2B5EF4-FFF2-40B4-BE49-F238E27FC236}">
                <a16:creationId xmlns:a16="http://schemas.microsoft.com/office/drawing/2014/main" id="{ADBA26F9-8539-3281-3012-2D5ABE6C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65235"/>
              </p:ext>
            </p:extLst>
          </p:nvPr>
        </p:nvGraphicFramePr>
        <p:xfrm>
          <a:off x="394383" y="3690414"/>
          <a:ext cx="600917" cy="185420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600917">
                  <a:extLst>
                    <a:ext uri="{9D8B030D-6E8A-4147-A177-3AD203B41FA5}">
                      <a16:colId xmlns:a16="http://schemas.microsoft.com/office/drawing/2014/main" val="3893374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47.1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02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26.5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6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57.2</a:t>
                      </a:r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/>
                        <a:t>24.3</a:t>
                      </a:r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3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44.4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36400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50BB2C-C7BA-D9F5-A606-3C69D1DD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10338"/>
            <a:ext cx="2057400" cy="365125"/>
          </a:xfrm>
        </p:spPr>
        <p:txBody>
          <a:bodyPr/>
          <a:lstStyle/>
          <a:p>
            <a:fld id="{EEBCB2FE-9E75-4BCA-B22C-24E82C046B0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400" y="17463"/>
            <a:ext cx="8867080" cy="10352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PMSN (Paced Multi Server Numerical-based) Algorithm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4B221F-76B3-DA2F-E43F-70DFCFD2EFF2}"/>
              </a:ext>
            </a:extLst>
          </p:cNvPr>
          <p:cNvSpPr txBox="1"/>
          <p:nvPr/>
        </p:nvSpPr>
        <p:spPr>
          <a:xfrm>
            <a:off x="3902171" y="4638967"/>
            <a:ext cx="14604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=&gt;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A6=33.2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907CC3-86AC-5AE1-4F7F-AD42B2613915}"/>
              </a:ext>
            </a:extLst>
          </p:cNvPr>
          <p:cNvSpPr txBox="1"/>
          <p:nvPr/>
        </p:nvSpPr>
        <p:spPr>
          <a:xfrm>
            <a:off x="814309" y="6203581"/>
            <a:ext cx="52566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=&gt;</a:t>
            </a:r>
            <a:r>
              <a:rPr lang="en-US"/>
              <a:t> A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1=A2=A3=A4=0; A5=15.9; A6=33.2; A7=36</a:t>
            </a:r>
            <a:endParaRPr lang="he-IL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FF9AE4-F8D3-A596-442F-8D5C634F23D8}"/>
              </a:ext>
            </a:extLst>
          </p:cNvPr>
          <p:cNvSpPr txBox="1"/>
          <p:nvPr/>
        </p:nvSpPr>
        <p:spPr>
          <a:xfrm>
            <a:off x="7650651" y="2314373"/>
            <a:ext cx="13094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=&gt;</a:t>
            </a:r>
            <a:r>
              <a:rPr lang="en-US" dirty="0"/>
              <a:t> A5=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15.9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(80%)</a:t>
            </a:r>
            <a:endParaRPr lang="he-IL" dirty="0"/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6CC5B1D9-C7BD-EA3F-8D96-C87E1BCE2D79}"/>
              </a:ext>
            </a:extLst>
          </p:cNvPr>
          <p:cNvCxnSpPr>
            <a:cxnSpLocks/>
          </p:cNvCxnSpPr>
          <p:nvPr/>
        </p:nvCxnSpPr>
        <p:spPr>
          <a:xfrm>
            <a:off x="2456873" y="1319212"/>
            <a:ext cx="3066614" cy="60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50839B6-2945-434F-EB02-BCA061B44D16}"/>
              </a:ext>
            </a:extLst>
          </p:cNvPr>
          <p:cNvSpPr txBox="1"/>
          <p:nvPr/>
        </p:nvSpPr>
        <p:spPr>
          <a:xfrm>
            <a:off x="2561587" y="949880"/>
            <a:ext cx="286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Considering fast pace (1.38)</a:t>
            </a:r>
            <a:endParaRPr lang="en-IL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EDF92B3-65A2-118C-EA75-F00357C63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9" y="1509058"/>
            <a:ext cx="4257675" cy="18502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834DC8-C536-44CA-F628-110F9C4C9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887" y="1491644"/>
            <a:ext cx="2078831" cy="18645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7791EEC-59F6-1564-EDD3-4EABEA8E0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1903" y="1688980"/>
            <a:ext cx="1071563" cy="167163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7978DE4-3844-A315-80FE-9E31DB8986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312" y="3936418"/>
            <a:ext cx="2200275" cy="16573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E2ED272-F303-8201-C59B-FFF3A585D2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5382" y="3936418"/>
            <a:ext cx="1092994" cy="166449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BFA2E7A-0B27-5161-B50E-01257C48D1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1846" y="3943562"/>
            <a:ext cx="2185988" cy="16573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0D0E62B-D718-3A82-A85C-E60DB15D7F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55509" y="3897297"/>
            <a:ext cx="1085850" cy="168592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ED7FB9F-C300-D448-7597-D26B9BA624E0}"/>
              </a:ext>
            </a:extLst>
          </p:cNvPr>
          <p:cNvSpPr/>
          <p:nvPr/>
        </p:nvSpPr>
        <p:spPr>
          <a:xfrm>
            <a:off x="5889996" y="2047897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906E76-A11D-A059-D752-7CAAB58C8258}"/>
              </a:ext>
            </a:extLst>
          </p:cNvPr>
          <p:cNvSpPr/>
          <p:nvPr/>
        </p:nvSpPr>
        <p:spPr>
          <a:xfrm>
            <a:off x="5889996" y="2300936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3982A8-0D17-BD71-8B20-D66C1AD27834}"/>
              </a:ext>
            </a:extLst>
          </p:cNvPr>
          <p:cNvSpPr/>
          <p:nvPr/>
        </p:nvSpPr>
        <p:spPr>
          <a:xfrm>
            <a:off x="5889996" y="2554560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969E7D-06E3-7743-E4E4-9ACAA819FD5D}"/>
              </a:ext>
            </a:extLst>
          </p:cNvPr>
          <p:cNvSpPr/>
          <p:nvPr/>
        </p:nvSpPr>
        <p:spPr>
          <a:xfrm>
            <a:off x="5889996" y="2815152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0864EB-3E0E-C6A6-1708-29BBBC116A1A}"/>
              </a:ext>
            </a:extLst>
          </p:cNvPr>
          <p:cNvSpPr/>
          <p:nvPr/>
        </p:nvSpPr>
        <p:spPr>
          <a:xfrm>
            <a:off x="5889996" y="3053587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0B35D1-75FC-9F9D-2D34-2E367BF29EB6}"/>
              </a:ext>
            </a:extLst>
          </p:cNvPr>
          <p:cNvSpPr/>
          <p:nvPr/>
        </p:nvSpPr>
        <p:spPr>
          <a:xfrm>
            <a:off x="6530431" y="2818094"/>
            <a:ext cx="1034505" cy="26059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5D9302A-887E-DFBA-0143-6DFB1A50BD95}"/>
              </a:ext>
            </a:extLst>
          </p:cNvPr>
          <p:cNvSpPr/>
          <p:nvPr/>
        </p:nvSpPr>
        <p:spPr>
          <a:xfrm>
            <a:off x="1461449" y="4322233"/>
            <a:ext cx="526680" cy="23233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A2870A-FB4C-F406-2BD4-CEB2EFC27F53}"/>
              </a:ext>
            </a:extLst>
          </p:cNvPr>
          <p:cNvSpPr/>
          <p:nvPr/>
        </p:nvSpPr>
        <p:spPr>
          <a:xfrm>
            <a:off x="384701" y="4554572"/>
            <a:ext cx="526680" cy="23233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A91EC76-D76F-BA1D-0E73-01EB75F8AC0A}"/>
              </a:ext>
            </a:extLst>
          </p:cNvPr>
          <p:cNvSpPr/>
          <p:nvPr/>
        </p:nvSpPr>
        <p:spPr>
          <a:xfrm>
            <a:off x="1475658" y="4823633"/>
            <a:ext cx="526680" cy="23233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42E084-0ABA-DEBF-644D-EA1051A86FCF}"/>
              </a:ext>
            </a:extLst>
          </p:cNvPr>
          <p:cNvSpPr/>
          <p:nvPr/>
        </p:nvSpPr>
        <p:spPr>
          <a:xfrm>
            <a:off x="391805" y="5055972"/>
            <a:ext cx="526680" cy="23233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2B48119-F511-1EC6-D942-CB2D732ABC6E}"/>
              </a:ext>
            </a:extLst>
          </p:cNvPr>
          <p:cNvSpPr/>
          <p:nvPr/>
        </p:nvSpPr>
        <p:spPr>
          <a:xfrm>
            <a:off x="1475658" y="5325033"/>
            <a:ext cx="526680" cy="23233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B3CC685-D63F-F317-345A-EA35B9C71503}"/>
              </a:ext>
            </a:extLst>
          </p:cNvPr>
          <p:cNvSpPr/>
          <p:nvPr/>
        </p:nvSpPr>
        <p:spPr>
          <a:xfrm>
            <a:off x="2705653" y="4823632"/>
            <a:ext cx="1032379" cy="23233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F5BA1E-F373-61A4-976F-EED6FA4CAB78}"/>
              </a:ext>
            </a:extLst>
          </p:cNvPr>
          <p:cNvSpPr/>
          <p:nvPr/>
        </p:nvSpPr>
        <p:spPr>
          <a:xfrm>
            <a:off x="5808160" y="4323363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AAD21CE-1055-5E10-F6F9-B008C30842D6}"/>
              </a:ext>
            </a:extLst>
          </p:cNvPr>
          <p:cNvSpPr/>
          <p:nvPr/>
        </p:nvSpPr>
        <p:spPr>
          <a:xfrm>
            <a:off x="6334840" y="4559711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E68516D-FFA3-EFEC-89D0-1B080380EC3C}"/>
              </a:ext>
            </a:extLst>
          </p:cNvPr>
          <p:cNvSpPr/>
          <p:nvPr/>
        </p:nvSpPr>
        <p:spPr>
          <a:xfrm>
            <a:off x="5808160" y="4806563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935330-BE18-D415-07EB-E6444003C5A7}"/>
              </a:ext>
            </a:extLst>
          </p:cNvPr>
          <p:cNvSpPr/>
          <p:nvPr/>
        </p:nvSpPr>
        <p:spPr>
          <a:xfrm>
            <a:off x="6334840" y="5070499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80" name="Rectangle 20479">
            <a:extLst>
              <a:ext uri="{FF2B5EF4-FFF2-40B4-BE49-F238E27FC236}">
                <a16:creationId xmlns:a16="http://schemas.microsoft.com/office/drawing/2014/main" id="{9F09E36A-775E-E730-7AB3-7622526D46A7}"/>
              </a:ext>
            </a:extLst>
          </p:cNvPr>
          <p:cNvSpPr/>
          <p:nvPr/>
        </p:nvSpPr>
        <p:spPr>
          <a:xfrm>
            <a:off x="5807596" y="5316746"/>
            <a:ext cx="526680" cy="266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81" name="Rectangle 20480">
            <a:extLst>
              <a:ext uri="{FF2B5EF4-FFF2-40B4-BE49-F238E27FC236}">
                <a16:creationId xmlns:a16="http://schemas.microsoft.com/office/drawing/2014/main" id="{262BBFF7-A9D2-2C80-8DC1-E92E500D23F9}"/>
              </a:ext>
            </a:extLst>
          </p:cNvPr>
          <p:cNvSpPr/>
          <p:nvPr/>
        </p:nvSpPr>
        <p:spPr>
          <a:xfrm>
            <a:off x="7555509" y="4322233"/>
            <a:ext cx="1034505" cy="26059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9BC459-0314-4C66-E262-FD1A0A1B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3584" y="6492875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11</a:t>
            </a:fld>
            <a:endParaRPr lang="en-US" dirty="0"/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39C814CE-1DAF-56E8-5095-0EFEEE65F6D0}"/>
              </a:ext>
            </a:extLst>
          </p:cNvPr>
          <p:cNvCxnSpPr>
            <a:cxnSpLocks/>
          </p:cNvCxnSpPr>
          <p:nvPr/>
        </p:nvCxnSpPr>
        <p:spPr>
          <a:xfrm rot="5400000">
            <a:off x="2261582" y="3444449"/>
            <a:ext cx="644244" cy="4977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E763E53-17DE-F9C2-FE20-B03B3FB240C8}"/>
              </a:ext>
            </a:extLst>
          </p:cNvPr>
          <p:cNvSpPr txBox="1"/>
          <p:nvPr/>
        </p:nvSpPr>
        <p:spPr>
          <a:xfrm>
            <a:off x="3048127" y="3397942"/>
            <a:ext cx="2475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15.9+35.9/1.38=41.9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0" grpId="0"/>
      <p:bldP spid="43" grpId="0"/>
      <p:bldP spid="28" grpId="0" animBg="1"/>
      <p:bldP spid="30" grpId="0" animBg="1"/>
      <p:bldP spid="32" grpId="0" animBg="1"/>
      <p:bldP spid="34" grpId="0" animBg="1"/>
      <p:bldP spid="36" grpId="0" animBg="1"/>
      <p:bldP spid="41" grpId="0" animBg="1"/>
      <p:bldP spid="46" grpId="0" animBg="1"/>
      <p:bldP spid="47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61" grpId="0" animBg="1"/>
      <p:bldP spid="62" grpId="0" animBg="1"/>
      <p:bldP spid="63" grpId="0" animBg="1"/>
      <p:bldP spid="20480" grpId="0" animBg="1"/>
      <p:bldP spid="20481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81950" cy="1325563"/>
          </a:xfrm>
        </p:spPr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Results (Operational Best)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02B7C59-2D80-D65B-6E95-9EFBD1B227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37529"/>
              </p:ext>
            </p:extLst>
          </p:nvPr>
        </p:nvGraphicFramePr>
        <p:xfrm>
          <a:off x="381000" y="1378995"/>
          <a:ext cx="6861942" cy="486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C7BC-B48D-44A2-3020-6716E440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392069"/>
            <a:ext cx="9067800" cy="38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Line with markings– the expected </a:t>
            </a:r>
            <a:r>
              <a:rPr lang="en-US" err="1"/>
              <a:t>EoD</a:t>
            </a:r>
            <a:r>
              <a:rPr lang="en-US"/>
              <a:t>; Clear line – threshold to stop. </a:t>
            </a:r>
            <a:r>
              <a:rPr lang="en-US">
                <a:highlight>
                  <a:srgbClr val="FFFF00"/>
                </a:highlight>
              </a:rPr>
              <a:t>QoS=0.7</a:t>
            </a:r>
            <a:endParaRPr lang="he-IL">
              <a:highlight>
                <a:srgbClr val="FFFF00"/>
              </a:highligh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A1B2EB-5CFE-40EB-EA9F-825DFC246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554" y="1378995"/>
            <a:ext cx="4229364" cy="27047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0841FD-8BF1-C4E5-4E91-2230CE5F6B79}"/>
              </a:ext>
            </a:extLst>
          </p:cNvPr>
          <p:cNvSpPr txBox="1"/>
          <p:nvPr/>
        </p:nvSpPr>
        <p:spPr>
          <a:xfrm>
            <a:off x="7242942" y="3810000"/>
            <a:ext cx="152005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Avg=12.4</a:t>
            </a:r>
          </a:p>
          <a:p>
            <a:r>
              <a:rPr lang="en-US" dirty="0"/>
              <a:t>Median = 13.5</a:t>
            </a:r>
          </a:p>
          <a:p>
            <a:r>
              <a:rPr lang="en-US" dirty="0"/>
              <a:t>Range 8-15</a:t>
            </a:r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7293D-966D-B5F3-F312-095A21D2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F912AE5E-64F0-DA37-ABF3-E07775FE637B}"/>
              </a:ext>
            </a:extLst>
          </p:cNvPr>
          <p:cNvSpPr txBox="1">
            <a:spLocks/>
          </p:cNvSpPr>
          <p:nvPr/>
        </p:nvSpPr>
        <p:spPr>
          <a:xfrm>
            <a:off x="707358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EBCB2FE-9E75-4BCA-B22C-24E82C046B03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6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81950" cy="1325563"/>
          </a:xfrm>
        </p:spPr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Results (Operational Best)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C7BC-B48D-44A2-3020-6716E440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392069"/>
            <a:ext cx="9067800" cy="38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Line with markings– the expected </a:t>
            </a:r>
            <a:r>
              <a:rPr lang="en-US" err="1"/>
              <a:t>EoD</a:t>
            </a:r>
            <a:r>
              <a:rPr lang="en-US"/>
              <a:t>; Clear line – threshold to stop. </a:t>
            </a:r>
            <a:r>
              <a:rPr lang="en-US">
                <a:highlight>
                  <a:srgbClr val="FFFF00"/>
                </a:highlight>
              </a:rPr>
              <a:t>QoS=0.8</a:t>
            </a:r>
            <a:endParaRPr lang="he-IL">
              <a:highlight>
                <a:srgbClr val="FFFF00"/>
              </a:highlight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02B7C59-2D80-D65B-6E95-9EFBD1B22747}"/>
              </a:ext>
            </a:extLst>
          </p:cNvPr>
          <p:cNvGraphicFramePr>
            <a:graphicFrameLocks/>
          </p:cNvGraphicFramePr>
          <p:nvPr/>
        </p:nvGraphicFramePr>
        <p:xfrm>
          <a:off x="152400" y="1219200"/>
          <a:ext cx="6838951" cy="503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D8FEC63-E210-16B0-E8E3-AE34B8739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99" y="1271016"/>
            <a:ext cx="4372239" cy="27879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C720AB-B772-E32D-ECFC-882561C79062}"/>
              </a:ext>
            </a:extLst>
          </p:cNvPr>
          <p:cNvSpPr txBox="1"/>
          <p:nvPr/>
        </p:nvSpPr>
        <p:spPr>
          <a:xfrm>
            <a:off x="7242942" y="3810000"/>
            <a:ext cx="152005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Avg=11.9</a:t>
            </a:r>
          </a:p>
          <a:p>
            <a:r>
              <a:rPr lang="en-US" dirty="0"/>
              <a:t>Median = 12</a:t>
            </a:r>
          </a:p>
          <a:p>
            <a:r>
              <a:rPr lang="en-US" dirty="0"/>
              <a:t>Range 9-14</a:t>
            </a:r>
            <a:endParaRPr lang="he-I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7F5C4-ED81-3753-BD34-6B2C2D7D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DB052AF0-DF82-3A6A-3385-EC293AC8DA77}"/>
              </a:ext>
            </a:extLst>
          </p:cNvPr>
          <p:cNvSpPr txBox="1">
            <a:spLocks/>
          </p:cNvSpPr>
          <p:nvPr/>
        </p:nvSpPr>
        <p:spPr>
          <a:xfrm>
            <a:off x="707358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EBCB2FE-9E75-4BCA-B22C-24E82C046B03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36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81950" cy="1325563"/>
          </a:xfrm>
        </p:spPr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Results (</a:t>
            </a:r>
            <a:r>
              <a:rPr lang="en-US" sz="36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EoD</a:t>
            </a:r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QoS=0.95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720AB-B772-E32D-ECFC-882561C79062}"/>
              </a:ext>
            </a:extLst>
          </p:cNvPr>
          <p:cNvSpPr txBox="1"/>
          <p:nvPr/>
        </p:nvSpPr>
        <p:spPr>
          <a:xfrm>
            <a:off x="5336764" y="3252237"/>
            <a:ext cx="35497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With the effect of Offered Load</a:t>
            </a:r>
            <a:endParaRPr lang="he-IL" sz="20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5E08B23-C0F6-C001-EF4B-6431178D0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053843"/>
              </p:ext>
            </p:extLst>
          </p:nvPr>
        </p:nvGraphicFramePr>
        <p:xfrm>
          <a:off x="381000" y="1395521"/>
          <a:ext cx="4878388" cy="222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2DDE716-0DEE-4B9E-9FBD-A1912A594E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041067"/>
              </p:ext>
            </p:extLst>
          </p:nvPr>
        </p:nvGraphicFramePr>
        <p:xfrm>
          <a:off x="4343400" y="3621570"/>
          <a:ext cx="4607682" cy="3057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67C43CE-E60A-7F31-FADE-103A2EAB19E1}"/>
              </a:ext>
            </a:extLst>
          </p:cNvPr>
          <p:cNvSpPr txBox="1"/>
          <p:nvPr/>
        </p:nvSpPr>
        <p:spPr>
          <a:xfrm>
            <a:off x="97654" y="4114800"/>
            <a:ext cx="394168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Findings: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EoD</a:t>
            </a:r>
            <a:r>
              <a:rPr lang="en-US" sz="2000" dirty="0"/>
              <a:t> </a:t>
            </a:r>
            <a:r>
              <a:rPr lang="en-US" sz="2000" b="1" dirty="0"/>
              <a:t>increases</a:t>
            </a:r>
            <a:r>
              <a:rPr lang="en-US" sz="2000" dirty="0"/>
              <a:t> with the distance to the best classifier.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EoD</a:t>
            </a:r>
            <a:r>
              <a:rPr lang="en-US" sz="2000" dirty="0"/>
              <a:t> is </a:t>
            </a:r>
            <a:r>
              <a:rPr lang="en-US" sz="2000" b="1" dirty="0"/>
              <a:t>less robust </a:t>
            </a:r>
            <a:r>
              <a:rPr lang="en-US" sz="2000" dirty="0"/>
              <a:t>with Offered Load when closer to best classifier.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E0A2A3-F1C2-4739-741D-B3D36669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E334DA0-D216-BCAD-3F71-64122CA7DEC7}"/>
              </a:ext>
            </a:extLst>
          </p:cNvPr>
          <p:cNvSpPr txBox="1">
            <a:spLocks/>
          </p:cNvSpPr>
          <p:nvPr/>
        </p:nvSpPr>
        <p:spPr>
          <a:xfrm>
            <a:off x="707358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EBCB2FE-9E75-4BCA-B22C-24E82C046B03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Results (Utilization) for QoS=0.95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720AB-B772-E32D-ECFC-882561C79062}"/>
              </a:ext>
            </a:extLst>
          </p:cNvPr>
          <p:cNvSpPr txBox="1"/>
          <p:nvPr/>
        </p:nvSpPr>
        <p:spPr>
          <a:xfrm>
            <a:off x="5334224" y="3252237"/>
            <a:ext cx="350497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With the effect of Offered Load</a:t>
            </a:r>
            <a:endParaRPr lang="he-IL" sz="2000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4E2FDA8-94C6-4B22-990B-1B1C289D53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958766"/>
              </p:ext>
            </p:extLst>
          </p:nvPr>
        </p:nvGraphicFramePr>
        <p:xfrm>
          <a:off x="304800" y="1423562"/>
          <a:ext cx="4724625" cy="2198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90B53FA6-E038-0550-66F0-6E836DF7E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410668"/>
              </p:ext>
            </p:extLst>
          </p:nvPr>
        </p:nvGraphicFramePr>
        <p:xfrm>
          <a:off x="4191000" y="3728148"/>
          <a:ext cx="4889786" cy="290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DFFAD91-1009-9F4B-E0CD-60164731E83D}"/>
              </a:ext>
            </a:extLst>
          </p:cNvPr>
          <p:cNvSpPr txBox="1"/>
          <p:nvPr/>
        </p:nvSpPr>
        <p:spPr>
          <a:xfrm>
            <a:off x="195309" y="4114800"/>
            <a:ext cx="3602367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Findings: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Utilization </a:t>
            </a:r>
            <a:r>
              <a:rPr lang="en-US" sz="2000" b="1" dirty="0"/>
              <a:t>decreases</a:t>
            </a:r>
            <a:r>
              <a:rPr lang="en-US" sz="2000" dirty="0"/>
              <a:t> with the distance to the best classifier.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Utilization is </a:t>
            </a:r>
            <a:r>
              <a:rPr lang="en-US" sz="2000" b="1" dirty="0"/>
              <a:t>more</a:t>
            </a:r>
            <a:r>
              <a:rPr lang="en-US" sz="2000" dirty="0"/>
              <a:t> </a:t>
            </a:r>
            <a:r>
              <a:rPr lang="en-US" sz="2000" b="1" dirty="0"/>
              <a:t>robust</a:t>
            </a:r>
            <a:r>
              <a:rPr lang="en-US" sz="2000" dirty="0"/>
              <a:t> with Offered Load when closer to best classifier.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208FBE-4FF5-8B53-59F8-23BB4E64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22BC431A-6F75-3579-3F04-26C769004FCA}"/>
              </a:ext>
            </a:extLst>
          </p:cNvPr>
          <p:cNvSpPr txBox="1">
            <a:spLocks/>
          </p:cNvSpPr>
          <p:nvPr/>
        </p:nvSpPr>
        <p:spPr>
          <a:xfrm>
            <a:off x="707358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EBCB2FE-9E75-4BCA-B22C-24E82C046B03}" type="slidenum">
              <a:rPr lang="en-US" smtClean="0"/>
              <a:pPr algn="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9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and Future Research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DC55-92D3-9A10-512E-294CA11B8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1758158"/>
            <a:ext cx="9019713" cy="4734716"/>
          </a:xfrm>
        </p:spPr>
        <p:txBody>
          <a:bodyPr>
            <a:normAutofit/>
          </a:bodyPr>
          <a:lstStyle/>
          <a:p>
            <a:r>
              <a:rPr lang="en-US" sz="2400" dirty="0"/>
              <a:t>We introduce an algorithm for finding the best practical classifier that is easier to implement.</a:t>
            </a:r>
          </a:p>
          <a:p>
            <a:r>
              <a:rPr lang="en-US" sz="2400" dirty="0"/>
              <a:t>Looking for the best classifier does not always translate into the best performance in practice. </a:t>
            </a:r>
          </a:p>
          <a:p>
            <a:r>
              <a:rPr lang="en-US" sz="2400" dirty="0"/>
              <a:t>The complexity is needed in lower QoS and less needed in a high QoS system.</a:t>
            </a:r>
          </a:p>
          <a:p>
            <a:r>
              <a:rPr lang="en-US" sz="2400" dirty="0"/>
              <a:t>For some KPIs, the best practice classifier is robust (i.e., Utilization), but sometimes it is the least robust option (i.e., </a:t>
            </a:r>
            <a:r>
              <a:rPr lang="en-US" sz="2400" dirty="0" err="1"/>
              <a:t>EoD</a:t>
            </a:r>
            <a:r>
              <a:rPr lang="en-US" sz="2400" dirty="0"/>
              <a:t>)</a:t>
            </a:r>
            <a:r>
              <a:rPr lang="en-US" sz="2000" dirty="0"/>
              <a:t>.</a:t>
            </a:r>
          </a:p>
          <a:p>
            <a:r>
              <a:rPr lang="en-US" sz="2400" dirty="0"/>
              <a:t>Future research questions:</a:t>
            </a:r>
          </a:p>
          <a:p>
            <a:pPr lvl="1"/>
            <a:r>
              <a:rPr lang="en-US" sz="2100" dirty="0"/>
              <a:t>Can we get the same results with repeated CART algorithm?</a:t>
            </a:r>
          </a:p>
          <a:p>
            <a:pPr lvl="1"/>
            <a:r>
              <a:rPr lang="en-US" sz="2100" dirty="0"/>
              <a:t>Is there a connection between R-Square and the effect on our algorithm (big changes result in big effect)?</a:t>
            </a:r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he-IL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0C1E02-C0FD-919F-5531-C8959077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B2FE-9E75-4BCA-B22C-24E82C046B0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8B4AA16-95B8-F0D1-FE5A-D3546F90D6A6}"/>
              </a:ext>
            </a:extLst>
          </p:cNvPr>
          <p:cNvSpPr txBox="1">
            <a:spLocks/>
          </p:cNvSpPr>
          <p:nvPr/>
        </p:nvSpPr>
        <p:spPr>
          <a:xfrm>
            <a:off x="707358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EBCB2FE-9E75-4BCA-B22C-24E82C046B03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75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Placeholder 2"/>
          <p:cNvSpPr txBox="1">
            <a:spLocks/>
          </p:cNvSpPr>
          <p:nvPr/>
        </p:nvSpPr>
        <p:spPr bwMode="auto">
          <a:xfrm>
            <a:off x="1156972" y="5448301"/>
            <a:ext cx="6945312" cy="72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rtl="1">
              <a:spcBef>
                <a:spcPts val="575"/>
              </a:spcBef>
              <a:buClr>
                <a:schemeClr val="accent1"/>
              </a:buClr>
              <a:buSzPct val="85000"/>
              <a:buFont typeface="Wingdings 3" pitchFamily="18" charset="2"/>
              <a:buNone/>
            </a:pPr>
            <a:r>
              <a:rPr lang="en-US" sz="2400" dirty="0">
                <a:latin typeface="Franklin Gothic Medium" pitchFamily="34" charset="0"/>
                <a:cs typeface="Arial Bold" pitchFamily="34" charset="0"/>
              </a:rPr>
              <a:t>E-mail: </a:t>
            </a:r>
            <a:r>
              <a:rPr lang="en-US" sz="2400" dirty="0">
                <a:latin typeface="Franklin Gothic Medium" pitchFamily="34" charset="0"/>
                <a:cs typeface="Arial Bold" pitchFamily="34" charset="0"/>
                <a:hlinkClick r:id="rId3"/>
              </a:rPr>
              <a:t>myariv@braude.ac.il</a:t>
            </a:r>
            <a:endParaRPr lang="en-US" sz="2400" u="sng" dirty="0">
              <a:solidFill>
                <a:srgbClr val="C00000"/>
              </a:solidFill>
              <a:latin typeface="Franklin Gothic Medium" pitchFamily="34" charset="0"/>
              <a:cs typeface="Arial Bold" pitchFamily="34" charset="0"/>
            </a:endParaRPr>
          </a:p>
          <a:p>
            <a:pPr marL="273050" indent="-273050" algn="ctr" rtl="1">
              <a:spcBef>
                <a:spcPts val="575"/>
              </a:spcBef>
              <a:buClr>
                <a:schemeClr val="accent1"/>
              </a:buClr>
              <a:buSzPct val="85000"/>
              <a:buFont typeface="Wingdings 3" pitchFamily="18" charset="2"/>
              <a:buNone/>
            </a:pPr>
            <a:endParaRPr lang="en-US" sz="2400" dirty="0">
              <a:latin typeface="Franklin Gothic Medium" pitchFamily="34" charset="0"/>
              <a:cs typeface="Arial Bold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5B433-46A9-9219-CC08-1C558788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Questions / remarks?</a:t>
            </a:r>
            <a:endParaRPr lang="he-IL" sz="4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315A77C-6B65-B070-6A41-6D4EF9CF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DC888C-BCC3-3D65-6050-D322BBC4D19A}"/>
              </a:ext>
            </a:extLst>
          </p:cNvPr>
          <p:cNvSpPr txBox="1">
            <a:spLocks/>
          </p:cNvSpPr>
          <p:nvPr/>
        </p:nvSpPr>
        <p:spPr>
          <a:xfrm>
            <a:off x="707358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EBCB2FE-9E75-4BCA-B22C-24E82C046B03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3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05A66CC-12BB-1BB4-9C63-6A6BA8403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1285" y="558033"/>
            <a:ext cx="1507930" cy="11309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8AB1A-5075-DC28-35E8-D605FB3B16FA}"/>
              </a:ext>
            </a:extLst>
          </p:cNvPr>
          <p:cNvSpPr txBox="1"/>
          <p:nvPr/>
        </p:nvSpPr>
        <p:spPr>
          <a:xfrm>
            <a:off x="7745131" y="244079"/>
            <a:ext cx="75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Calls</a:t>
            </a:r>
            <a:r>
              <a:rPr lang="he-IL" b="1"/>
              <a:t> </a:t>
            </a:r>
            <a:endParaRPr lang="en-IL" b="1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2B6B415-93E8-61F0-A703-FC8204479119}"/>
              </a:ext>
            </a:extLst>
          </p:cNvPr>
          <p:cNvSpPr/>
          <p:nvPr/>
        </p:nvSpPr>
        <p:spPr>
          <a:xfrm>
            <a:off x="626341" y="3165094"/>
            <a:ext cx="7753350" cy="228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6" name="Content Placeholder 7">
            <a:extLst>
              <a:ext uri="{FF2B5EF4-FFF2-40B4-BE49-F238E27FC236}">
                <a16:creationId xmlns:a16="http://schemas.microsoft.com/office/drawing/2014/main" id="{CCBD340F-C03E-6601-1AC8-914A9F0A3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790"/>
          <a:stretch/>
        </p:blipFill>
        <p:spPr>
          <a:xfrm>
            <a:off x="626341" y="1512183"/>
            <a:ext cx="337801" cy="1562893"/>
          </a:xfrm>
          <a:prstGeom prst="rect">
            <a:avLst/>
          </a:prstGeom>
        </p:spPr>
      </p:pic>
      <p:pic>
        <p:nvPicPr>
          <p:cNvPr id="27" name="Content Placeholder 7">
            <a:extLst>
              <a:ext uri="{FF2B5EF4-FFF2-40B4-BE49-F238E27FC236}">
                <a16:creationId xmlns:a16="http://schemas.microsoft.com/office/drawing/2014/main" id="{11BAF8B3-F4A2-8438-B727-5738E5D9BB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03" r="70670"/>
          <a:stretch/>
        </p:blipFill>
        <p:spPr>
          <a:xfrm>
            <a:off x="1676400" y="1527155"/>
            <a:ext cx="304800" cy="1562893"/>
          </a:xfrm>
          <a:prstGeom prst="rect">
            <a:avLst/>
          </a:prstGeom>
        </p:spPr>
      </p:pic>
      <p:pic>
        <p:nvPicPr>
          <p:cNvPr id="28" name="Content Placeholder 7">
            <a:extLst>
              <a:ext uri="{FF2B5EF4-FFF2-40B4-BE49-F238E27FC236}">
                <a16:creationId xmlns:a16="http://schemas.microsoft.com/office/drawing/2014/main" id="{974733DD-A568-01A4-3F8E-1396180C1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61" r="58469"/>
          <a:stretch/>
        </p:blipFill>
        <p:spPr>
          <a:xfrm>
            <a:off x="2971800" y="1483536"/>
            <a:ext cx="228600" cy="1562893"/>
          </a:xfrm>
          <a:prstGeom prst="rect">
            <a:avLst/>
          </a:prstGeom>
        </p:spPr>
      </p:pic>
      <p:pic>
        <p:nvPicPr>
          <p:cNvPr id="29" name="Content Placeholder 7">
            <a:extLst>
              <a:ext uri="{FF2B5EF4-FFF2-40B4-BE49-F238E27FC236}">
                <a16:creationId xmlns:a16="http://schemas.microsoft.com/office/drawing/2014/main" id="{9C1AD7BE-181B-29F9-1A47-42B69C4B3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97" r="41272"/>
          <a:stretch/>
        </p:blipFill>
        <p:spPr>
          <a:xfrm>
            <a:off x="4087630" y="1512182"/>
            <a:ext cx="331970" cy="1562893"/>
          </a:xfrm>
          <a:prstGeom prst="rect">
            <a:avLst/>
          </a:prstGeom>
        </p:spPr>
      </p:pic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B1D27765-FCAE-3388-E24C-64E658E72846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50777" y="957103"/>
            <a:ext cx="2527554" cy="448289"/>
          </a:xfrm>
          <a:prstGeom prst="bentConnector3">
            <a:avLst>
              <a:gd name="adj1" fmla="val 1006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8007743-6061-DCB8-91B8-B6D79233D807}"/>
              </a:ext>
            </a:extLst>
          </p:cNvPr>
          <p:cNvSpPr txBox="1"/>
          <p:nvPr/>
        </p:nvSpPr>
        <p:spPr>
          <a:xfrm>
            <a:off x="4087630" y="587772"/>
            <a:ext cx="266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Appointment Scheduling</a:t>
            </a:r>
            <a:r>
              <a:rPr lang="he-IL" b="1"/>
              <a:t> </a:t>
            </a:r>
            <a:endParaRPr lang="en-IL" b="1"/>
          </a:p>
        </p:txBody>
      </p:sp>
      <p:pic>
        <p:nvPicPr>
          <p:cNvPr id="34" name="Content Placeholder 7">
            <a:extLst>
              <a:ext uri="{FF2B5EF4-FFF2-40B4-BE49-F238E27FC236}">
                <a16:creationId xmlns:a16="http://schemas.microsoft.com/office/drawing/2014/main" id="{7F733D73-9508-233C-7F40-AB8A7A32D3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5" r="28998"/>
          <a:stretch/>
        </p:blipFill>
        <p:spPr>
          <a:xfrm>
            <a:off x="5307605" y="1447800"/>
            <a:ext cx="254996" cy="1562893"/>
          </a:xfrm>
          <a:prstGeom prst="rect">
            <a:avLst/>
          </a:prstGeom>
        </p:spPr>
      </p:pic>
      <p:pic>
        <p:nvPicPr>
          <p:cNvPr id="35" name="Content Placeholder 7">
            <a:extLst>
              <a:ext uri="{FF2B5EF4-FFF2-40B4-BE49-F238E27FC236}">
                <a16:creationId xmlns:a16="http://schemas.microsoft.com/office/drawing/2014/main" id="{E1F732C9-B015-7F47-BF5E-86A96D28C0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399" r="13771"/>
          <a:stretch/>
        </p:blipFill>
        <p:spPr>
          <a:xfrm>
            <a:off x="6396554" y="1473904"/>
            <a:ext cx="309046" cy="1562893"/>
          </a:xfrm>
          <a:prstGeom prst="rect">
            <a:avLst/>
          </a:prstGeom>
        </p:spPr>
      </p:pic>
      <p:pic>
        <p:nvPicPr>
          <p:cNvPr id="36" name="Content Placeholder 7">
            <a:extLst>
              <a:ext uri="{FF2B5EF4-FFF2-40B4-BE49-F238E27FC236}">
                <a16:creationId xmlns:a16="http://schemas.microsoft.com/office/drawing/2014/main" id="{5CF5340D-C2CB-EF54-63DB-8D29F08ADA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69" t="10425"/>
          <a:stretch/>
        </p:blipFill>
        <p:spPr>
          <a:xfrm>
            <a:off x="7537147" y="1710799"/>
            <a:ext cx="309046" cy="1399969"/>
          </a:xfrm>
          <a:prstGeom prst="rect">
            <a:avLst/>
          </a:prstGeom>
        </p:spPr>
      </p:pic>
      <p:sp>
        <p:nvSpPr>
          <p:cNvPr id="37" name="Arrow: Right 36">
            <a:extLst>
              <a:ext uri="{FF2B5EF4-FFF2-40B4-BE49-F238E27FC236}">
                <a16:creationId xmlns:a16="http://schemas.microsoft.com/office/drawing/2014/main" id="{12E8F304-F548-A725-5B3C-EC31E1FD5041}"/>
              </a:ext>
            </a:extLst>
          </p:cNvPr>
          <p:cNvSpPr/>
          <p:nvPr/>
        </p:nvSpPr>
        <p:spPr>
          <a:xfrm>
            <a:off x="628650" y="6108301"/>
            <a:ext cx="7753350" cy="228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731DD84-763E-68FD-8947-8304CE8C40E1}"/>
              </a:ext>
            </a:extLst>
          </p:cNvPr>
          <p:cNvCxnSpPr/>
          <p:nvPr/>
        </p:nvCxnSpPr>
        <p:spPr>
          <a:xfrm>
            <a:off x="628650" y="6336901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7C73604-AFAD-7FB3-8881-A024069DBE79}"/>
              </a:ext>
            </a:extLst>
          </p:cNvPr>
          <p:cNvSpPr txBox="1"/>
          <p:nvPr/>
        </p:nvSpPr>
        <p:spPr>
          <a:xfrm>
            <a:off x="298795" y="6486992"/>
            <a:ext cx="991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  <a:r>
              <a:rPr lang="en-US" b="1"/>
              <a:t>/S</a:t>
            </a:r>
            <a:r>
              <a:rPr lang="en-US" b="1" baseline="-25000"/>
              <a:t>1</a:t>
            </a:r>
            <a:endParaRPr lang="en-IL" b="1" baseline="-250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DEE17E-216F-DFCF-BF97-D41509D09C07}"/>
              </a:ext>
            </a:extLst>
          </p:cNvPr>
          <p:cNvSpPr txBox="1"/>
          <p:nvPr/>
        </p:nvSpPr>
        <p:spPr>
          <a:xfrm>
            <a:off x="1974074" y="6523998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</a:t>
            </a:r>
            <a:r>
              <a:rPr lang="en-US" b="1" baseline="-25000"/>
              <a:t>2</a:t>
            </a:r>
            <a:endParaRPr lang="en-IL" b="1" baseline="-250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4FF9AC5-22D7-1E65-7253-1FC2144A99E1}"/>
              </a:ext>
            </a:extLst>
          </p:cNvPr>
          <p:cNvCxnSpPr/>
          <p:nvPr/>
        </p:nvCxnSpPr>
        <p:spPr>
          <a:xfrm>
            <a:off x="3039879" y="6333437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C3FA60F-D119-4C9D-5A8E-86C91CD4785D}"/>
              </a:ext>
            </a:extLst>
          </p:cNvPr>
          <p:cNvSpPr txBox="1"/>
          <p:nvPr/>
        </p:nvSpPr>
        <p:spPr>
          <a:xfrm>
            <a:off x="2870739" y="6483528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3</a:t>
            </a:r>
            <a:endParaRPr lang="en-IL" b="1" baseline="-250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0AF3C8E-AB8B-E6D4-B81B-11F11AAABCEE}"/>
              </a:ext>
            </a:extLst>
          </p:cNvPr>
          <p:cNvCxnSpPr/>
          <p:nvPr/>
        </p:nvCxnSpPr>
        <p:spPr>
          <a:xfrm>
            <a:off x="2119296" y="6333437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B1341B8-12B5-A25A-5868-7F9C795553EF}"/>
              </a:ext>
            </a:extLst>
          </p:cNvPr>
          <p:cNvSpPr txBox="1"/>
          <p:nvPr/>
        </p:nvSpPr>
        <p:spPr>
          <a:xfrm>
            <a:off x="4089939" y="6486992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4</a:t>
            </a:r>
            <a:endParaRPr lang="en-IL" b="1" baseline="-2500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1C9A79-5378-4710-54DE-FEAD32B2AF2B}"/>
              </a:ext>
            </a:extLst>
          </p:cNvPr>
          <p:cNvCxnSpPr/>
          <p:nvPr/>
        </p:nvCxnSpPr>
        <p:spPr>
          <a:xfrm>
            <a:off x="5451108" y="6333437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9FBD2C0-752B-E60B-5B50-2F6A071C9BE8}"/>
              </a:ext>
            </a:extLst>
          </p:cNvPr>
          <p:cNvSpPr txBox="1"/>
          <p:nvPr/>
        </p:nvSpPr>
        <p:spPr>
          <a:xfrm>
            <a:off x="5281968" y="6483528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5</a:t>
            </a:r>
            <a:endParaRPr lang="en-IL" b="1" baseline="-2500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3F779C5-BCF8-8D7F-794F-BC7750F5A9FE}"/>
              </a:ext>
            </a:extLst>
          </p:cNvPr>
          <p:cNvCxnSpPr/>
          <p:nvPr/>
        </p:nvCxnSpPr>
        <p:spPr>
          <a:xfrm>
            <a:off x="4242338" y="6333437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98F6E42-00F1-6771-6230-CA11BF32E8E3}"/>
              </a:ext>
            </a:extLst>
          </p:cNvPr>
          <p:cNvSpPr txBox="1"/>
          <p:nvPr/>
        </p:nvSpPr>
        <p:spPr>
          <a:xfrm>
            <a:off x="6398862" y="6488723"/>
            <a:ext cx="92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6</a:t>
            </a:r>
            <a:r>
              <a:rPr lang="en-US" b="1"/>
              <a:t>/S</a:t>
            </a:r>
            <a:r>
              <a:rPr lang="en-US" b="1" baseline="-25000"/>
              <a:t>6</a:t>
            </a:r>
            <a:endParaRPr lang="en-IL" b="1" baseline="-2500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B4D3A9C-7792-FFF0-374C-9875CF0A0B92}"/>
              </a:ext>
            </a:extLst>
          </p:cNvPr>
          <p:cNvCxnSpPr/>
          <p:nvPr/>
        </p:nvCxnSpPr>
        <p:spPr>
          <a:xfrm>
            <a:off x="7760032" y="6335168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112E28-9BD3-D393-AC1F-4CA9BA71F153}"/>
              </a:ext>
            </a:extLst>
          </p:cNvPr>
          <p:cNvSpPr txBox="1"/>
          <p:nvPr/>
        </p:nvSpPr>
        <p:spPr>
          <a:xfrm>
            <a:off x="7468714" y="6486824"/>
            <a:ext cx="71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7</a:t>
            </a:r>
            <a:r>
              <a:rPr lang="en-US" b="1"/>
              <a:t>/S</a:t>
            </a:r>
            <a:r>
              <a:rPr lang="en-US" b="1" baseline="-25000"/>
              <a:t>7</a:t>
            </a:r>
            <a:endParaRPr lang="en-IL" b="1" baseline="-2500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BC4D1C1-9FF2-AF44-4686-CC78F3F4F002}"/>
              </a:ext>
            </a:extLst>
          </p:cNvPr>
          <p:cNvCxnSpPr/>
          <p:nvPr/>
        </p:nvCxnSpPr>
        <p:spPr>
          <a:xfrm>
            <a:off x="6551262" y="6335168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Content Placeholder 7">
            <a:extLst>
              <a:ext uri="{FF2B5EF4-FFF2-40B4-BE49-F238E27FC236}">
                <a16:creationId xmlns:a16="http://schemas.microsoft.com/office/drawing/2014/main" id="{9243DD5B-FE14-A305-8FE2-A5B8B3C537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790"/>
          <a:stretch/>
        </p:blipFill>
        <p:spPr>
          <a:xfrm>
            <a:off x="628748" y="4455390"/>
            <a:ext cx="337801" cy="1562893"/>
          </a:xfrm>
          <a:prstGeom prst="rect">
            <a:avLst/>
          </a:prstGeom>
        </p:spPr>
      </p:pic>
      <p:pic>
        <p:nvPicPr>
          <p:cNvPr id="53" name="Content Placeholder 7">
            <a:extLst>
              <a:ext uri="{FF2B5EF4-FFF2-40B4-BE49-F238E27FC236}">
                <a16:creationId xmlns:a16="http://schemas.microsoft.com/office/drawing/2014/main" id="{6DEC8B38-7FB0-2709-4191-5A608FEB20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03" r="70823"/>
          <a:stretch/>
        </p:blipFill>
        <p:spPr>
          <a:xfrm>
            <a:off x="1981712" y="4481259"/>
            <a:ext cx="301616" cy="1562893"/>
          </a:xfrm>
          <a:prstGeom prst="rect">
            <a:avLst/>
          </a:prstGeom>
        </p:spPr>
      </p:pic>
      <p:pic>
        <p:nvPicPr>
          <p:cNvPr id="57" name="Content Placeholder 7">
            <a:extLst>
              <a:ext uri="{FF2B5EF4-FFF2-40B4-BE49-F238E27FC236}">
                <a16:creationId xmlns:a16="http://schemas.microsoft.com/office/drawing/2014/main" id="{047868D0-CED8-47A1-027F-DBFA3C3E0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399" r="13771"/>
          <a:stretch/>
        </p:blipFill>
        <p:spPr>
          <a:xfrm>
            <a:off x="6398961" y="4417111"/>
            <a:ext cx="309046" cy="1562893"/>
          </a:xfrm>
          <a:prstGeom prst="rect">
            <a:avLst/>
          </a:prstGeom>
        </p:spPr>
      </p:pic>
      <p:pic>
        <p:nvPicPr>
          <p:cNvPr id="58" name="Content Placeholder 7">
            <a:extLst>
              <a:ext uri="{FF2B5EF4-FFF2-40B4-BE49-F238E27FC236}">
                <a16:creationId xmlns:a16="http://schemas.microsoft.com/office/drawing/2014/main" id="{6C96754F-27E8-D90A-B069-A8F3A46E13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032"/>
          <a:stretch/>
        </p:blipFill>
        <p:spPr>
          <a:xfrm>
            <a:off x="7515856" y="4417111"/>
            <a:ext cx="332744" cy="156289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FBC800-8355-08F8-C424-A42D9F9E47DE}"/>
              </a:ext>
            </a:extLst>
          </p:cNvPr>
          <p:cNvCxnSpPr/>
          <p:nvPr/>
        </p:nvCxnSpPr>
        <p:spPr>
          <a:xfrm>
            <a:off x="626341" y="3393694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BC93DCE-5BA9-A218-2D00-F951FE606B1F}"/>
              </a:ext>
            </a:extLst>
          </p:cNvPr>
          <p:cNvSpPr txBox="1"/>
          <p:nvPr/>
        </p:nvSpPr>
        <p:spPr>
          <a:xfrm>
            <a:off x="457200" y="3543785"/>
            <a:ext cx="4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  <a:endParaRPr lang="en-IL" b="1" baseline="-25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D8FAF8-8B52-A2FD-42DB-55E1827D8CE6}"/>
              </a:ext>
            </a:extLst>
          </p:cNvPr>
          <p:cNvSpPr txBox="1"/>
          <p:nvPr/>
        </p:nvSpPr>
        <p:spPr>
          <a:xfrm>
            <a:off x="1676401" y="3543785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  <a:endParaRPr lang="en-IL" b="1" baseline="-250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CA7CAC-B8F4-A57E-714A-F0ABF833C524}"/>
              </a:ext>
            </a:extLst>
          </p:cNvPr>
          <p:cNvCxnSpPr/>
          <p:nvPr/>
        </p:nvCxnSpPr>
        <p:spPr>
          <a:xfrm>
            <a:off x="3037570" y="3390230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AD79106-B560-0594-CCF3-BD1BCB777349}"/>
              </a:ext>
            </a:extLst>
          </p:cNvPr>
          <p:cNvSpPr txBox="1"/>
          <p:nvPr/>
        </p:nvSpPr>
        <p:spPr>
          <a:xfrm>
            <a:off x="2868430" y="3540321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3</a:t>
            </a:r>
            <a:endParaRPr lang="en-IL" b="1" baseline="-250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541BA2-4411-1781-9743-FFD24FF6E3F3}"/>
              </a:ext>
            </a:extLst>
          </p:cNvPr>
          <p:cNvCxnSpPr/>
          <p:nvPr/>
        </p:nvCxnSpPr>
        <p:spPr>
          <a:xfrm>
            <a:off x="1828800" y="3390230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9CDFEE9-31F1-96C4-280A-618C41422374}"/>
              </a:ext>
            </a:extLst>
          </p:cNvPr>
          <p:cNvSpPr txBox="1"/>
          <p:nvPr/>
        </p:nvSpPr>
        <p:spPr>
          <a:xfrm>
            <a:off x="4087630" y="3543785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4</a:t>
            </a:r>
            <a:endParaRPr lang="en-IL" b="1" baseline="-250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1B58A8-3A7A-5E32-A0FA-86DF153881A6}"/>
              </a:ext>
            </a:extLst>
          </p:cNvPr>
          <p:cNvCxnSpPr/>
          <p:nvPr/>
        </p:nvCxnSpPr>
        <p:spPr>
          <a:xfrm>
            <a:off x="5448799" y="3390230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BA59481-8740-5030-E53E-02F22D7BCC2D}"/>
              </a:ext>
            </a:extLst>
          </p:cNvPr>
          <p:cNvSpPr txBox="1"/>
          <p:nvPr/>
        </p:nvSpPr>
        <p:spPr>
          <a:xfrm>
            <a:off x="5279659" y="3540321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5</a:t>
            </a:r>
            <a:endParaRPr lang="en-IL" b="1" baseline="-250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9BDB5A-96B1-FE86-3288-EDCE4F1B23D8}"/>
              </a:ext>
            </a:extLst>
          </p:cNvPr>
          <p:cNvCxnSpPr/>
          <p:nvPr/>
        </p:nvCxnSpPr>
        <p:spPr>
          <a:xfrm>
            <a:off x="4240029" y="3390230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63CDD1E-0A00-ED34-701D-779AF7313401}"/>
              </a:ext>
            </a:extLst>
          </p:cNvPr>
          <p:cNvSpPr txBox="1"/>
          <p:nvPr/>
        </p:nvSpPr>
        <p:spPr>
          <a:xfrm>
            <a:off x="6396554" y="3545516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6</a:t>
            </a:r>
            <a:endParaRPr lang="en-IL" b="1" baseline="-250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039284-5C53-8AD0-E7A7-3DC1090CA3FE}"/>
              </a:ext>
            </a:extLst>
          </p:cNvPr>
          <p:cNvCxnSpPr/>
          <p:nvPr/>
        </p:nvCxnSpPr>
        <p:spPr>
          <a:xfrm>
            <a:off x="7757723" y="3391961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737D1B9-3482-B8F3-C31B-0947EFB378CF}"/>
              </a:ext>
            </a:extLst>
          </p:cNvPr>
          <p:cNvSpPr txBox="1"/>
          <p:nvPr/>
        </p:nvSpPr>
        <p:spPr>
          <a:xfrm>
            <a:off x="7588583" y="3542052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7</a:t>
            </a:r>
            <a:endParaRPr lang="en-IL" b="1" baseline="-250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9AEF90C-2346-C49F-404F-ABF98CCB322F}"/>
              </a:ext>
            </a:extLst>
          </p:cNvPr>
          <p:cNvCxnSpPr/>
          <p:nvPr/>
        </p:nvCxnSpPr>
        <p:spPr>
          <a:xfrm>
            <a:off x="6548953" y="3391961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508F6F5-B553-44E2-2D63-70D02FE20257}"/>
              </a:ext>
            </a:extLst>
          </p:cNvPr>
          <p:cNvSpPr txBox="1"/>
          <p:nvPr/>
        </p:nvSpPr>
        <p:spPr>
          <a:xfrm>
            <a:off x="1702629" y="6518295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  <a:endParaRPr lang="en-IL" b="1" baseline="-2500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03B3A1B-C4C8-8051-484A-2213358D4BD8}"/>
              </a:ext>
            </a:extLst>
          </p:cNvPr>
          <p:cNvCxnSpPr/>
          <p:nvPr/>
        </p:nvCxnSpPr>
        <p:spPr>
          <a:xfrm>
            <a:off x="1855028" y="6334260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Content Placeholder 7">
            <a:extLst>
              <a:ext uri="{FF2B5EF4-FFF2-40B4-BE49-F238E27FC236}">
                <a16:creationId xmlns:a16="http://schemas.microsoft.com/office/drawing/2014/main" id="{0FA80CF1-E74A-6D05-FD05-2A82793ED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61" r="58469"/>
          <a:stretch/>
        </p:blipFill>
        <p:spPr>
          <a:xfrm>
            <a:off x="3519672" y="4417110"/>
            <a:ext cx="228600" cy="1562893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ADDEFDD8-55ED-2804-F031-B8DEB4B421D7}"/>
              </a:ext>
            </a:extLst>
          </p:cNvPr>
          <p:cNvSpPr txBox="1"/>
          <p:nvPr/>
        </p:nvSpPr>
        <p:spPr>
          <a:xfrm>
            <a:off x="3482349" y="6492580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</a:t>
            </a:r>
            <a:r>
              <a:rPr lang="en-US" b="1" baseline="-25000"/>
              <a:t>3</a:t>
            </a:r>
            <a:endParaRPr lang="en-IL" b="1" baseline="-2500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1204455-B5A3-97BC-8DC3-EB11497BB238}"/>
              </a:ext>
            </a:extLst>
          </p:cNvPr>
          <p:cNvCxnSpPr/>
          <p:nvPr/>
        </p:nvCxnSpPr>
        <p:spPr>
          <a:xfrm>
            <a:off x="3627571" y="6302019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Content Placeholder 7">
            <a:extLst>
              <a:ext uri="{FF2B5EF4-FFF2-40B4-BE49-F238E27FC236}">
                <a16:creationId xmlns:a16="http://schemas.microsoft.com/office/drawing/2014/main" id="{0498294A-EDED-2A07-1213-AC2FAAB7A0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97" r="41272"/>
          <a:stretch/>
        </p:blipFill>
        <p:spPr>
          <a:xfrm>
            <a:off x="4539123" y="4468207"/>
            <a:ext cx="331970" cy="1562893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90777C6B-2AEC-02F2-A44C-D5C48CEAFF49}"/>
              </a:ext>
            </a:extLst>
          </p:cNvPr>
          <p:cNvSpPr txBox="1"/>
          <p:nvPr/>
        </p:nvSpPr>
        <p:spPr>
          <a:xfrm>
            <a:off x="4528216" y="6488668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</a:t>
            </a:r>
            <a:r>
              <a:rPr lang="en-US" b="1" baseline="-25000"/>
              <a:t>4</a:t>
            </a:r>
            <a:endParaRPr lang="en-IL" b="1" baseline="-2500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270C04A-F273-BEFD-ACEE-2F340C883428}"/>
              </a:ext>
            </a:extLst>
          </p:cNvPr>
          <p:cNvCxnSpPr/>
          <p:nvPr/>
        </p:nvCxnSpPr>
        <p:spPr>
          <a:xfrm>
            <a:off x="4680615" y="6335113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48FB58B-775D-45A2-76D0-3E9D1F2D62FC}"/>
              </a:ext>
            </a:extLst>
          </p:cNvPr>
          <p:cNvSpPr txBox="1"/>
          <p:nvPr/>
        </p:nvSpPr>
        <p:spPr>
          <a:xfrm>
            <a:off x="5611671" y="6498768"/>
            <a:ext cx="44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</a:t>
            </a:r>
            <a:r>
              <a:rPr lang="en-US" b="1" baseline="-25000"/>
              <a:t>5</a:t>
            </a:r>
            <a:endParaRPr lang="en-IL" b="1" baseline="-25000"/>
          </a:p>
        </p:txBody>
      </p:sp>
      <p:pic>
        <p:nvPicPr>
          <p:cNvPr id="69" name="Content Placeholder 7">
            <a:extLst>
              <a:ext uri="{FF2B5EF4-FFF2-40B4-BE49-F238E27FC236}">
                <a16:creationId xmlns:a16="http://schemas.microsoft.com/office/drawing/2014/main" id="{B3C5F82A-4D04-81E5-1946-297EE0F97D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5" r="28998"/>
          <a:stretch/>
        </p:blipFill>
        <p:spPr>
          <a:xfrm>
            <a:off x="5639715" y="4381863"/>
            <a:ext cx="254996" cy="1562893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46D4ABA-A5DA-65C7-FE3E-743B0155E1FA}"/>
              </a:ext>
            </a:extLst>
          </p:cNvPr>
          <p:cNvCxnSpPr/>
          <p:nvPr/>
        </p:nvCxnSpPr>
        <p:spPr>
          <a:xfrm>
            <a:off x="5756062" y="6325090"/>
            <a:ext cx="0" cy="15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5854BA4-85FE-3F27-391C-DDD458C1767D}"/>
              </a:ext>
            </a:extLst>
          </p:cNvPr>
          <p:cNvCxnSpPr/>
          <p:nvPr/>
        </p:nvCxnSpPr>
        <p:spPr>
          <a:xfrm>
            <a:off x="964142" y="5029200"/>
            <a:ext cx="9587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C68BEA9D-A46B-A104-CC80-CC8305ED15A1}"/>
              </a:ext>
            </a:extLst>
          </p:cNvPr>
          <p:cNvSpPr txBox="1"/>
          <p:nvPr/>
        </p:nvSpPr>
        <p:spPr>
          <a:xfrm>
            <a:off x="1224442" y="4659868"/>
            <a:ext cx="4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1</a:t>
            </a:r>
            <a:endParaRPr lang="en-IL" b="1" baseline="-2500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C2DEDF6-8565-BDEF-723F-DBBDC5E96374}"/>
              </a:ext>
            </a:extLst>
          </p:cNvPr>
          <p:cNvCxnSpPr>
            <a:cxnSpLocks/>
          </p:cNvCxnSpPr>
          <p:nvPr/>
        </p:nvCxnSpPr>
        <p:spPr>
          <a:xfrm>
            <a:off x="2267318" y="5010912"/>
            <a:ext cx="1161682" cy="182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FA4618D-31AF-815D-34BC-0693674A60E5}"/>
              </a:ext>
            </a:extLst>
          </p:cNvPr>
          <p:cNvSpPr txBox="1"/>
          <p:nvPr/>
        </p:nvSpPr>
        <p:spPr>
          <a:xfrm>
            <a:off x="2730845" y="4634069"/>
            <a:ext cx="4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2</a:t>
            </a:r>
            <a:endParaRPr lang="en-IL" b="1" baseline="-2500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E94F794-42E3-0FE1-0D07-7405728E7876}"/>
              </a:ext>
            </a:extLst>
          </p:cNvPr>
          <p:cNvCxnSpPr>
            <a:cxnSpLocks/>
          </p:cNvCxnSpPr>
          <p:nvPr/>
        </p:nvCxnSpPr>
        <p:spPr>
          <a:xfrm>
            <a:off x="3748272" y="5034992"/>
            <a:ext cx="7297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1B03CC00-3262-1F24-4628-1FBFB67DDB57}"/>
              </a:ext>
            </a:extLst>
          </p:cNvPr>
          <p:cNvSpPr txBox="1"/>
          <p:nvPr/>
        </p:nvSpPr>
        <p:spPr>
          <a:xfrm>
            <a:off x="3968528" y="4665066"/>
            <a:ext cx="4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3</a:t>
            </a:r>
            <a:endParaRPr lang="en-IL" b="1" baseline="-2500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1E12711-7F49-FBA4-F4BB-836CFB086BE0}"/>
              </a:ext>
            </a:extLst>
          </p:cNvPr>
          <p:cNvCxnSpPr>
            <a:cxnSpLocks/>
          </p:cNvCxnSpPr>
          <p:nvPr/>
        </p:nvCxnSpPr>
        <p:spPr>
          <a:xfrm>
            <a:off x="4847215" y="5010912"/>
            <a:ext cx="7297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90C86795-4B93-948C-51D7-03F71C90DB86}"/>
              </a:ext>
            </a:extLst>
          </p:cNvPr>
          <p:cNvSpPr txBox="1"/>
          <p:nvPr/>
        </p:nvSpPr>
        <p:spPr>
          <a:xfrm>
            <a:off x="5067471" y="4640986"/>
            <a:ext cx="4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4</a:t>
            </a:r>
            <a:endParaRPr lang="en-IL" b="1" baseline="-25000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8CF7A6F-E725-A5D6-CB41-DF6BFC5A2F16}"/>
              </a:ext>
            </a:extLst>
          </p:cNvPr>
          <p:cNvCxnSpPr>
            <a:cxnSpLocks/>
          </p:cNvCxnSpPr>
          <p:nvPr/>
        </p:nvCxnSpPr>
        <p:spPr>
          <a:xfrm>
            <a:off x="5868114" y="4993090"/>
            <a:ext cx="42235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2E2F52B-D849-ACF3-20CE-C38E841B1B66}"/>
              </a:ext>
            </a:extLst>
          </p:cNvPr>
          <p:cNvSpPr txBox="1"/>
          <p:nvPr/>
        </p:nvSpPr>
        <p:spPr>
          <a:xfrm>
            <a:off x="5943600" y="4623758"/>
            <a:ext cx="34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5</a:t>
            </a:r>
            <a:endParaRPr lang="en-IL" b="1" baseline="-25000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605C5BA-42E0-2498-9F94-0D324161CBC8}"/>
              </a:ext>
            </a:extLst>
          </p:cNvPr>
          <p:cNvCxnSpPr>
            <a:cxnSpLocks/>
          </p:cNvCxnSpPr>
          <p:nvPr/>
        </p:nvCxnSpPr>
        <p:spPr>
          <a:xfrm>
            <a:off x="6673763" y="5005763"/>
            <a:ext cx="42235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0AF35C9D-AF44-F047-C39A-0F7EF224F54E}"/>
              </a:ext>
            </a:extLst>
          </p:cNvPr>
          <p:cNvSpPr txBox="1"/>
          <p:nvPr/>
        </p:nvSpPr>
        <p:spPr>
          <a:xfrm>
            <a:off x="6749249" y="4636431"/>
            <a:ext cx="34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6</a:t>
            </a:r>
            <a:endParaRPr lang="en-IL" b="1" baseline="-250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3D71981-D387-85BD-DE73-A9CA84273AA2}"/>
              </a:ext>
            </a:extLst>
          </p:cNvPr>
          <p:cNvSpPr txBox="1"/>
          <p:nvPr/>
        </p:nvSpPr>
        <p:spPr>
          <a:xfrm>
            <a:off x="3252772" y="3905127"/>
            <a:ext cx="235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Actual Performance</a:t>
            </a:r>
            <a:endParaRPr lang="en-IL" b="1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D48CFBE-CE05-5CEB-2553-4E0C31E943FB}"/>
              </a:ext>
            </a:extLst>
          </p:cNvPr>
          <p:cNvSpPr/>
          <p:nvPr/>
        </p:nvSpPr>
        <p:spPr>
          <a:xfrm>
            <a:off x="1630000" y="6254928"/>
            <a:ext cx="788104" cy="708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57C5247-F607-BE01-23DA-37703C58612D}"/>
              </a:ext>
            </a:extLst>
          </p:cNvPr>
          <p:cNvSpPr/>
          <p:nvPr/>
        </p:nvSpPr>
        <p:spPr>
          <a:xfrm>
            <a:off x="2898011" y="6182011"/>
            <a:ext cx="1048265" cy="781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5DEDF0D2-1AB3-3909-BBEE-DBF05D25F117}"/>
              </a:ext>
            </a:extLst>
          </p:cNvPr>
          <p:cNvSpPr/>
          <p:nvPr/>
        </p:nvSpPr>
        <p:spPr>
          <a:xfrm>
            <a:off x="4117300" y="6245430"/>
            <a:ext cx="788104" cy="708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66BFEEC-A6D5-A9F6-0898-30B591196219}"/>
              </a:ext>
            </a:extLst>
          </p:cNvPr>
          <p:cNvSpPr/>
          <p:nvPr/>
        </p:nvSpPr>
        <p:spPr>
          <a:xfrm>
            <a:off x="5236626" y="6222601"/>
            <a:ext cx="788104" cy="708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0F61EBD-9E27-EF89-CC16-4750999A79AF}"/>
              </a:ext>
            </a:extLst>
          </p:cNvPr>
          <p:cNvSpPr/>
          <p:nvPr/>
        </p:nvSpPr>
        <p:spPr>
          <a:xfrm>
            <a:off x="2265054" y="4224825"/>
            <a:ext cx="1489316" cy="384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Lateness</a:t>
            </a:r>
            <a:endParaRPr lang="he-IL" b="1">
              <a:solidFill>
                <a:srgbClr val="FF0000"/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E0694F26-E9BF-1C0D-AB5C-C2AC78F3468A}"/>
              </a:ext>
            </a:extLst>
          </p:cNvPr>
          <p:cNvSpPr/>
          <p:nvPr/>
        </p:nvSpPr>
        <p:spPr>
          <a:xfrm>
            <a:off x="7104844" y="4706561"/>
            <a:ext cx="432304" cy="70838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37152952-B011-0F04-9382-C512F290CC29}"/>
              </a:ext>
            </a:extLst>
          </p:cNvPr>
          <p:cNvSpPr/>
          <p:nvPr/>
        </p:nvSpPr>
        <p:spPr>
          <a:xfrm>
            <a:off x="6287751" y="4691358"/>
            <a:ext cx="150046" cy="70838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45AFE763-A036-48B5-4624-6940963F59CA}"/>
              </a:ext>
            </a:extLst>
          </p:cNvPr>
          <p:cNvSpPr/>
          <p:nvPr/>
        </p:nvSpPr>
        <p:spPr>
          <a:xfrm>
            <a:off x="4398174" y="4256691"/>
            <a:ext cx="1403017" cy="32252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>
                <a:solidFill>
                  <a:srgbClr val="00B050"/>
                </a:solidFill>
              </a:rPr>
              <a:t>Idleness</a:t>
            </a:r>
            <a:endParaRPr lang="he-IL">
              <a:solidFill>
                <a:srgbClr val="00B05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4E31B2-E51B-D0E6-A3A3-CAC1E7EA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02975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33" grpId="0"/>
      <p:bldP spid="37" grpId="0" animBg="1"/>
      <p:bldP spid="39" grpId="0"/>
      <p:bldP spid="40" grpId="0"/>
      <p:bldP spid="42" grpId="0"/>
      <p:bldP spid="44" grpId="0"/>
      <p:bldP spid="46" grpId="0"/>
      <p:bldP spid="48" grpId="0"/>
      <p:bldP spid="50" grpId="0"/>
      <p:bldP spid="13" grpId="0"/>
      <p:bldP spid="14" grpId="0"/>
      <p:bldP spid="16" grpId="0"/>
      <p:bldP spid="18" grpId="0"/>
      <p:bldP spid="20" grpId="0"/>
      <p:bldP spid="22" grpId="0"/>
      <p:bldP spid="24" grpId="0"/>
      <p:bldP spid="59" grpId="0"/>
      <p:bldP spid="63" grpId="0"/>
      <p:bldP spid="66" grpId="0"/>
      <p:bldP spid="68" grpId="0"/>
      <p:bldP spid="74" grpId="0"/>
      <p:bldP spid="76" grpId="0"/>
      <p:bldP spid="79" grpId="0"/>
      <p:bldP spid="82" grpId="0"/>
      <p:bldP spid="84" grpId="0"/>
      <p:bldP spid="88" grpId="0"/>
      <p:bldP spid="93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DC55-92D3-9A10-512E-294CA11B8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Assumption:</a:t>
            </a:r>
          </a:p>
          <a:p>
            <a:pPr lvl="1"/>
            <a:r>
              <a:rPr lang="en-US" sz="2000" dirty="0"/>
              <a:t>Reduce treatment time variance will lead to better (expected) appointments (</a:t>
            </a:r>
            <a:r>
              <a:rPr lang="en-US" sz="2000" dirty="0">
                <a:solidFill>
                  <a:srgbClr val="0070C0"/>
                </a:solidFill>
              </a:rPr>
              <a:t>Kuiper et al., 2019</a:t>
            </a:r>
            <a:r>
              <a:rPr lang="en-US" sz="2000" dirty="0"/>
              <a:t>).</a:t>
            </a:r>
          </a:p>
          <a:p>
            <a:pPr lvl="1"/>
            <a:r>
              <a:rPr lang="en-US" sz="2000" dirty="0"/>
              <a:t>Data mining (regression) will lead to variance reduction (better prediction) (</a:t>
            </a:r>
            <a:r>
              <a:rPr lang="en-US" sz="2000" dirty="0" err="1">
                <a:solidFill>
                  <a:srgbClr val="0070C0"/>
                </a:solidFill>
              </a:rPr>
              <a:t>Golmohammadi</a:t>
            </a:r>
            <a:r>
              <a:rPr lang="en-US" sz="2000" dirty="0">
                <a:solidFill>
                  <a:srgbClr val="0070C0"/>
                </a:solidFill>
              </a:rPr>
              <a:t> et al., 2023</a:t>
            </a:r>
            <a:r>
              <a:rPr lang="en-US" sz="2000" dirty="0"/>
              <a:t>).</a:t>
            </a:r>
          </a:p>
          <a:p>
            <a:pPr lvl="1"/>
            <a:r>
              <a:rPr lang="en-US" sz="2000" dirty="0"/>
              <a:t>Better appointment will lead to better operational performance. (</a:t>
            </a:r>
            <a:r>
              <a:rPr lang="en-US" sz="2000" dirty="0">
                <a:solidFill>
                  <a:srgbClr val="0070C0"/>
                </a:solidFill>
              </a:rPr>
              <a:t>Christopher et al., 2022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Appointment needs to be simple and easy to use (</a:t>
            </a:r>
            <a:r>
              <a:rPr lang="en-US" sz="2000" dirty="0" err="1">
                <a:solidFill>
                  <a:srgbClr val="0070C0"/>
                </a:solidFill>
              </a:rPr>
              <a:t>Savelsbergh</a:t>
            </a:r>
            <a:r>
              <a:rPr lang="en-US" sz="2000" dirty="0">
                <a:solidFill>
                  <a:srgbClr val="0070C0"/>
                </a:solidFill>
              </a:rPr>
              <a:t> &amp; </a:t>
            </a:r>
            <a:r>
              <a:rPr lang="en-US" sz="2000" dirty="0" err="1">
                <a:solidFill>
                  <a:srgbClr val="0070C0"/>
                </a:solidFill>
              </a:rPr>
              <a:t>Smilowitz</a:t>
            </a:r>
            <a:r>
              <a:rPr lang="en-US" sz="2000" dirty="0">
                <a:solidFill>
                  <a:srgbClr val="0070C0"/>
                </a:solidFill>
              </a:rPr>
              <a:t>, 2016</a:t>
            </a:r>
            <a:r>
              <a:rPr lang="en-US" sz="2000" dirty="0"/>
              <a:t>).</a:t>
            </a:r>
          </a:p>
          <a:p>
            <a:pPr lvl="1"/>
            <a:r>
              <a:rPr lang="en-US" sz="2000" dirty="0"/>
              <a:t>The more complex classification the more complex to operate in practice.</a:t>
            </a:r>
          </a:p>
          <a:p>
            <a:pPr lvl="1"/>
            <a:endParaRPr lang="he-IL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2C41EF-53E3-D613-7A24-3CDD9A10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6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steps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DC55-92D3-9A10-512E-294CA11B8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415142" cy="503237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Classify patients by their service duration in a nested / hierarchal way:</a:t>
            </a:r>
          </a:p>
          <a:p>
            <a:pPr lvl="1"/>
            <a:r>
              <a:rPr lang="en-US" sz="2000" dirty="0"/>
              <a:t>“Best” classifier (using CART) – </a:t>
            </a:r>
            <a:r>
              <a:rPr lang="en-US" sz="2000" i="1" dirty="0"/>
              <a:t>F</a:t>
            </a:r>
            <a:r>
              <a:rPr lang="en-US" sz="2000" dirty="0"/>
              <a:t> options.</a:t>
            </a:r>
          </a:p>
          <a:p>
            <a:pPr lvl="1"/>
            <a:r>
              <a:rPr lang="en-US" sz="2000" dirty="0"/>
              <a:t>Folding tree in steps to get “Less Good” classifiers. </a:t>
            </a:r>
          </a:p>
          <a:p>
            <a:pPr lvl="1"/>
            <a:r>
              <a:rPr lang="en-US" sz="2000" dirty="0"/>
              <a:t>End with F classifications for each patient service duration.</a:t>
            </a:r>
          </a:p>
          <a:p>
            <a:r>
              <a:rPr lang="en-US" sz="2400" dirty="0"/>
              <a:t>Use appointment algorithm (AA)</a:t>
            </a:r>
          </a:p>
          <a:p>
            <a:pPr lvl="1"/>
            <a:r>
              <a:rPr lang="en-US" sz="2000" dirty="0"/>
              <a:t>Start with the "best" classifier (of the previous step)</a:t>
            </a:r>
          </a:p>
          <a:p>
            <a:pPr lvl="1" algn="l"/>
            <a:r>
              <a:rPr lang="en-US" sz="2000" dirty="0"/>
              <a:t>Repeat AA for different "days sequence" (random patients) until the operational outcomes meet an accuracy criterion (e.g., HW/</a:t>
            </a:r>
            <a:r>
              <a:rPr lang="en-US" sz="2000" dirty="0">
                <a:latin typeface="Symbol" panose="05050102010706020507" pitchFamily="18" charset="2"/>
              </a:rPr>
              <a:t>m</a:t>
            </a:r>
            <a:r>
              <a:rPr lang="en-US" sz="2000" dirty="0"/>
              <a:t>&lt;0.005). </a:t>
            </a:r>
          </a:p>
          <a:p>
            <a:pPr lvl="1"/>
            <a:r>
              <a:rPr lang="en-US" sz="2000" dirty="0"/>
              <a:t>Repeat last point with the next "best" (not used) classifier</a:t>
            </a:r>
          </a:p>
          <a:p>
            <a:pPr lvl="1"/>
            <a:r>
              <a:rPr lang="en-US" sz="2000" dirty="0"/>
              <a:t>Repeat last point until the operational outcomes change (for the worse) statistically from the "best" classification. </a:t>
            </a:r>
          </a:p>
          <a:p>
            <a:r>
              <a:rPr lang="en-US" sz="2400" dirty="0"/>
              <a:t>We identify the best practical classification as the one we used last (in the previous step) before we got statistically changes in performance</a:t>
            </a:r>
            <a:r>
              <a:rPr lang="en-US" sz="2000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7BC78-3F8D-17B5-15E3-5128EBF5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9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Performance Indicator (KPI)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DC55-92D3-9A10-512E-294CA11B8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43915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EoD</a:t>
            </a:r>
            <a:r>
              <a:rPr lang="en-US" sz="2400" dirty="0"/>
              <a:t> – End of Day</a:t>
            </a:r>
          </a:p>
          <a:p>
            <a:pPr marL="342900" lvl="1" indent="0">
              <a:buNone/>
            </a:pPr>
            <a:r>
              <a:rPr lang="en-US" sz="2000" dirty="0"/>
              <a:t>The expected time the last customer/patient finishes service/treatment.</a:t>
            </a:r>
          </a:p>
          <a:p>
            <a:r>
              <a:rPr lang="en-US" sz="2400" dirty="0"/>
              <a:t>Utilization </a:t>
            </a:r>
          </a:p>
          <a:p>
            <a:pPr marL="342900" lvl="1" indent="0">
              <a:buNone/>
            </a:pPr>
            <a:r>
              <a:rPr lang="en-US" sz="2000" dirty="0"/>
              <a:t>The ratio between the sum of services duration done during regular shift hours and the shift length multiplied by number of servers. </a:t>
            </a:r>
          </a:p>
          <a:p>
            <a:r>
              <a:rPr lang="en-US" sz="2400" dirty="0"/>
              <a:t>OT – Over Time</a:t>
            </a:r>
          </a:p>
          <a:p>
            <a:pPr marL="342900" lvl="1" indent="0">
              <a:buNone/>
            </a:pPr>
            <a:r>
              <a:rPr lang="en-US" sz="2000" dirty="0"/>
              <a:t>The sum of services duration done after regular shift hours</a:t>
            </a:r>
          </a:p>
          <a:p>
            <a:r>
              <a:rPr lang="en-US" sz="2400" dirty="0"/>
              <a:t>IT – Idle Time</a:t>
            </a:r>
          </a:p>
          <a:p>
            <a:pPr marL="342900" lvl="1" indent="0">
              <a:buNone/>
            </a:pPr>
            <a:r>
              <a:rPr lang="en-US" sz="2000" dirty="0"/>
              <a:t>The sum of idle times between services</a:t>
            </a:r>
          </a:p>
          <a:p>
            <a:r>
              <a:rPr lang="en-US" sz="2400" dirty="0"/>
              <a:t>OL – Offered Load</a:t>
            </a:r>
          </a:p>
          <a:p>
            <a:pPr marL="342900" lvl="1" indent="0">
              <a:buNone/>
            </a:pPr>
            <a:r>
              <a:rPr lang="en-US" sz="2000" dirty="0"/>
              <a:t>The sum of expected service duration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02F884-D599-3890-A8B8-D8C2AACE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7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- Data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DC55-92D3-9A10-512E-294CA11B8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1571349"/>
            <a:ext cx="8769658" cy="5075516"/>
          </a:xfrm>
        </p:spPr>
        <p:txBody>
          <a:bodyPr>
            <a:normAutofit/>
          </a:bodyPr>
          <a:lstStyle/>
          <a:p>
            <a:r>
              <a:rPr lang="en-US" sz="2400" dirty="0"/>
              <a:t>Data – Mayo Clinic (October 2021): </a:t>
            </a:r>
          </a:p>
          <a:p>
            <a:pPr lvl="1"/>
            <a:r>
              <a:rPr lang="en-US" sz="2000" dirty="0"/>
              <a:t>1,168 PET Scans; ~60 per day</a:t>
            </a:r>
          </a:p>
          <a:p>
            <a:pPr lvl="1"/>
            <a:r>
              <a:rPr lang="en-US" sz="2000" dirty="0"/>
              <a:t>Patient age (avg=65.7; </a:t>
            </a:r>
            <a:r>
              <a:rPr lang="en-US" sz="2000" dirty="0" err="1"/>
              <a:t>sd</a:t>
            </a:r>
            <a:r>
              <a:rPr lang="en-US" sz="2000" dirty="0"/>
              <a:t>=13.5)</a:t>
            </a:r>
          </a:p>
          <a:p>
            <a:pPr lvl="1"/>
            <a:r>
              <a:rPr lang="en-US" sz="2000" dirty="0"/>
              <a:t>Patient gender (36.6% females; 63.4% males)</a:t>
            </a:r>
          </a:p>
          <a:p>
            <a:pPr lvl="1"/>
            <a:r>
              <a:rPr lang="en-US" sz="2000" dirty="0"/>
              <a:t>Patient weight (avg=84.4kg; </a:t>
            </a:r>
            <a:r>
              <a:rPr lang="en-US" sz="2000" dirty="0" err="1"/>
              <a:t>sd</a:t>
            </a:r>
            <a:r>
              <a:rPr lang="en-US" sz="2000" dirty="0"/>
              <a:t>=20.9)</a:t>
            </a:r>
          </a:p>
          <a:p>
            <a:pPr lvl="1"/>
            <a:r>
              <a:rPr lang="en-US" sz="2000" dirty="0"/>
              <a:t>Patient height (avg=1.72m; </a:t>
            </a:r>
            <a:r>
              <a:rPr lang="en-US" sz="2000" dirty="0" err="1"/>
              <a:t>sd</a:t>
            </a:r>
            <a:r>
              <a:rPr lang="en-US" sz="2000" dirty="0"/>
              <a:t>=0.099</a:t>
            </a:r>
          </a:p>
          <a:p>
            <a:pPr lvl="1"/>
            <a:r>
              <a:rPr lang="en-US" sz="2000" dirty="0"/>
              <a:t>Scanner type (2 fast scanners which handle 54% of scans; 2 slow which handle 46% of scans) </a:t>
            </a:r>
          </a:p>
          <a:p>
            <a:pPr lvl="1"/>
            <a:r>
              <a:rPr lang="en-US" sz="2000" dirty="0"/>
              <a:t>Patient scan description (area to scan)</a:t>
            </a:r>
          </a:p>
          <a:p>
            <a:pPr lvl="1"/>
            <a:r>
              <a:rPr lang="en-US" sz="2000" dirty="0"/>
              <a:t>Scan duration</a:t>
            </a:r>
          </a:p>
          <a:p>
            <a:r>
              <a:rPr lang="en-US" sz="2400" dirty="0"/>
              <a:t>Remark: </a:t>
            </a:r>
          </a:p>
          <a:p>
            <a:pPr lvl="1"/>
            <a:r>
              <a:rPr lang="en-US" sz="2000" dirty="0"/>
              <a:t>Since we have two type of scanners (faster and slower), we normalized the duration, so it fits the slower scanner times.</a:t>
            </a:r>
          </a:p>
          <a:p>
            <a:pPr lvl="1"/>
            <a:r>
              <a:rPr lang="en-US" sz="2000" dirty="0"/>
              <a:t>Appointment scheduling is based on QoS (Quality of Service), meaning the (expected) probability of appointment to start on time.  </a:t>
            </a:r>
          </a:p>
          <a:p>
            <a:pPr lvl="1"/>
            <a:endParaRPr lang="en-US" sz="2000" dirty="0"/>
          </a:p>
          <a:p>
            <a:pPr lvl="1"/>
            <a:endParaRPr lang="he-IL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DC593C-8D27-E2DA-4A0D-D2B521EB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4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0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943350" cy="1325563"/>
          </a:xfrm>
        </p:spPr>
        <p:txBody>
          <a:bodyPr/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- CART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DB82F1-F412-9F25-F443-1837FC4EB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5-Cross Validation</a:t>
            </a:r>
          </a:p>
          <a:p>
            <a:r>
              <a:rPr lang="en-US"/>
              <a:t>20% for test</a:t>
            </a:r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10AFB-0CB8-4835-DBD1-3C61F9076A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"/>
          <a:stretch/>
        </p:blipFill>
        <p:spPr bwMode="auto">
          <a:xfrm>
            <a:off x="4419600" y="228600"/>
            <a:ext cx="4721780" cy="242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0FAD68-B1F9-D844-E074-6ACDD0FB8F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"/>
          <a:stretch/>
        </p:blipFill>
        <p:spPr bwMode="auto">
          <a:xfrm>
            <a:off x="-1" y="2853213"/>
            <a:ext cx="9144001" cy="34237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C99FE2-FCB1-A1C6-C3AB-0E711EAF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3980" y="6492875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70FA8-2D5D-73BC-05DB-1ED21A4C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32" y="304800"/>
            <a:ext cx="3124197" cy="1844674"/>
          </a:xfrm>
        </p:spPr>
        <p:txBody>
          <a:bodyPr>
            <a:normAutofit fontScale="90000"/>
          </a:bodyPr>
          <a:lstStyle/>
          <a:p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</a:t>
            </a:r>
            <a:b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Classification by CART “Size”  </a:t>
            </a:r>
            <a:endParaRPr lang="he-IL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3675E03-774E-C703-4356-545F0BA8D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85546"/>
              </p:ext>
            </p:extLst>
          </p:nvPr>
        </p:nvGraphicFramePr>
        <p:xfrm>
          <a:off x="3428997" y="152400"/>
          <a:ext cx="5617098" cy="6629408"/>
        </p:xfrm>
        <a:graphic>
          <a:graphicData uri="http://schemas.openxmlformats.org/drawingml/2006/table">
            <a:tbl>
              <a:tblPr rtl="1" firstRow="1" firstCol="1" bandRow="1"/>
              <a:tblGrid>
                <a:gridCol w="659264">
                  <a:extLst>
                    <a:ext uri="{9D8B030D-6E8A-4147-A177-3AD203B41FA5}">
                      <a16:colId xmlns:a16="http://schemas.microsoft.com/office/drawing/2014/main" val="399388337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8293134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436776308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807003724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146360017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82305022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830497481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38687037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497033445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061123132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971687018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065604041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445252301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05585703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925185235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13677066"/>
                    </a:ext>
                  </a:extLst>
                </a:gridCol>
                <a:gridCol w="481084">
                  <a:extLst>
                    <a:ext uri="{9D8B030D-6E8A-4147-A177-3AD203B41FA5}">
                      <a16:colId xmlns:a16="http://schemas.microsoft.com/office/drawing/2014/main" val="2307060537"/>
                    </a:ext>
                  </a:extLst>
                </a:gridCol>
              </a:tblGrid>
              <a:tr h="207169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Number of Classifications (in color- patient classification number)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800" i="1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</a:t>
                      </a:r>
                      <a:r>
                        <a:rPr lang="en-US" sz="1800" i="1" baseline="-2500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1800" i="1" baseline="-25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212949"/>
                  </a:ext>
                </a:extLst>
              </a:tr>
              <a:tr h="20716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04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03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45428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17.9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816115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28.5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9719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24.3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920889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41.9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1490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26.5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50765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44.4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050666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29.6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787291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47.1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277396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343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33.0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175705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57.2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500588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360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29.5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073434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42.8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846971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26.9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149354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43.8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442259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31.1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678747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889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49.5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994950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890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23.2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898603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900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42.3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085327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901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37.5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287936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976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55.8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02801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977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41.7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316492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1028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53.2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689935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1029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35.7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071334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1137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51.6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691250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1138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45.1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556557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1155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52.6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818251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1156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48.6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034403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1163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57.0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176532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1164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56.8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33242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1168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59.4</a:t>
                      </a:r>
                    </a:p>
                  </a:txBody>
                  <a:tcPr marL="38626" marR="38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410406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3BC7282-8B39-400D-9260-512BFF17B4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71801"/>
              </p:ext>
            </p:extLst>
          </p:nvPr>
        </p:nvGraphicFramePr>
        <p:xfrm>
          <a:off x="30018" y="2667000"/>
          <a:ext cx="3224411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EC6E56-FDAF-2D2D-A659-5972C65A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10338"/>
            <a:ext cx="2057400" cy="365125"/>
          </a:xfrm>
        </p:spPr>
        <p:txBody>
          <a:bodyPr/>
          <a:lstStyle/>
          <a:p>
            <a:fld id="{EEBCB2FE-9E75-4BCA-B22C-24E82C046B0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5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400" y="17463"/>
            <a:ext cx="8867080" cy="10352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PMSN (Paced Multi Server Numerical-based) Algorithm</a:t>
            </a:r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A7D49971-078C-FB22-AC3A-E35B16FE6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2812" y="1052736"/>
            <a:ext cx="1507930" cy="1130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16CE2B-B6C0-3D8B-49AA-72962281AC76}"/>
              </a:ext>
            </a:extLst>
          </p:cNvPr>
          <p:cNvSpPr txBox="1"/>
          <p:nvPr/>
        </p:nvSpPr>
        <p:spPr>
          <a:xfrm>
            <a:off x="7726658" y="738782"/>
            <a:ext cx="75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Calls</a:t>
            </a:r>
            <a:r>
              <a:rPr lang="he-IL" b="1"/>
              <a:t> </a:t>
            </a:r>
            <a:endParaRPr lang="en-IL" b="1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1A1526D-24BB-6A0A-DB84-2A2624971327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32304" y="1451806"/>
            <a:ext cx="2527554" cy="448289"/>
          </a:xfrm>
          <a:prstGeom prst="bentConnector3">
            <a:avLst>
              <a:gd name="adj1" fmla="val 1006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E9A49B-FCBB-59F1-3F15-88538882776B}"/>
              </a:ext>
            </a:extLst>
          </p:cNvPr>
          <p:cNvSpPr txBox="1"/>
          <p:nvPr/>
        </p:nvSpPr>
        <p:spPr>
          <a:xfrm>
            <a:off x="4069157" y="1082475"/>
            <a:ext cx="266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Identify Patient Type</a:t>
            </a:r>
            <a:endParaRPr lang="en-IL" b="1"/>
          </a:p>
        </p:txBody>
      </p:sp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F2855EA5-33DB-0113-419F-0596D63532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790"/>
          <a:stretch/>
        </p:blipFill>
        <p:spPr>
          <a:xfrm>
            <a:off x="727941" y="2076640"/>
            <a:ext cx="207532" cy="960203"/>
          </a:xfrm>
          <a:prstGeom prst="rect">
            <a:avLst/>
          </a:prstGeom>
        </p:spPr>
      </p:pic>
      <p:pic>
        <p:nvPicPr>
          <p:cNvPr id="15" name="Content Placeholder 7">
            <a:extLst>
              <a:ext uri="{FF2B5EF4-FFF2-40B4-BE49-F238E27FC236}">
                <a16:creationId xmlns:a16="http://schemas.microsoft.com/office/drawing/2014/main" id="{FED61EDF-2C82-E84A-3AB5-D053938BD5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03" r="70670"/>
          <a:stretch/>
        </p:blipFill>
        <p:spPr>
          <a:xfrm>
            <a:off x="1778001" y="2091612"/>
            <a:ext cx="187265" cy="960203"/>
          </a:xfrm>
          <a:prstGeom prst="rect">
            <a:avLst/>
          </a:prstGeom>
        </p:spPr>
      </p:pic>
      <p:pic>
        <p:nvPicPr>
          <p:cNvPr id="16" name="Content Placeholder 7">
            <a:extLst>
              <a:ext uri="{FF2B5EF4-FFF2-40B4-BE49-F238E27FC236}">
                <a16:creationId xmlns:a16="http://schemas.microsoft.com/office/drawing/2014/main" id="{1C1E92E0-C7E6-34DB-C827-4C106C3D9B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61" r="58469"/>
          <a:stretch/>
        </p:blipFill>
        <p:spPr>
          <a:xfrm>
            <a:off x="3073400" y="2047993"/>
            <a:ext cx="140446" cy="960203"/>
          </a:xfrm>
          <a:prstGeom prst="rect">
            <a:avLst/>
          </a:prstGeom>
        </p:spPr>
      </p:pic>
      <p:pic>
        <p:nvPicPr>
          <p:cNvPr id="17" name="Content Placeholder 7">
            <a:extLst>
              <a:ext uri="{FF2B5EF4-FFF2-40B4-BE49-F238E27FC236}">
                <a16:creationId xmlns:a16="http://schemas.microsoft.com/office/drawing/2014/main" id="{D6D8028C-78E0-2D73-7F21-EC492E461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97" r="41272"/>
          <a:stretch/>
        </p:blipFill>
        <p:spPr>
          <a:xfrm>
            <a:off x="4189230" y="2076639"/>
            <a:ext cx="203960" cy="960203"/>
          </a:xfrm>
          <a:prstGeom prst="rect">
            <a:avLst/>
          </a:prstGeom>
        </p:spPr>
      </p:pic>
      <p:pic>
        <p:nvPicPr>
          <p:cNvPr id="18" name="Content Placeholder 7">
            <a:extLst>
              <a:ext uri="{FF2B5EF4-FFF2-40B4-BE49-F238E27FC236}">
                <a16:creationId xmlns:a16="http://schemas.microsoft.com/office/drawing/2014/main" id="{39130BF1-9F2B-4DFE-7F21-55D5A8662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5" r="28998"/>
          <a:stretch/>
        </p:blipFill>
        <p:spPr>
          <a:xfrm>
            <a:off x="5409206" y="2012257"/>
            <a:ext cx="156667" cy="960203"/>
          </a:xfrm>
          <a:prstGeom prst="rect">
            <a:avLst/>
          </a:prstGeom>
        </p:spPr>
      </p:pic>
      <p:pic>
        <p:nvPicPr>
          <p:cNvPr id="19" name="Content Placeholder 7">
            <a:extLst>
              <a:ext uri="{FF2B5EF4-FFF2-40B4-BE49-F238E27FC236}">
                <a16:creationId xmlns:a16="http://schemas.microsoft.com/office/drawing/2014/main" id="{B5D039F7-E4C6-5EED-3A88-66A5C47BC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399" r="13771"/>
          <a:stretch/>
        </p:blipFill>
        <p:spPr>
          <a:xfrm>
            <a:off x="6498154" y="2038361"/>
            <a:ext cx="189864" cy="960203"/>
          </a:xfrm>
          <a:prstGeom prst="rect">
            <a:avLst/>
          </a:prstGeom>
        </p:spPr>
      </p:pic>
      <p:pic>
        <p:nvPicPr>
          <p:cNvPr id="20" name="Content Placeholder 7">
            <a:extLst>
              <a:ext uri="{FF2B5EF4-FFF2-40B4-BE49-F238E27FC236}">
                <a16:creationId xmlns:a16="http://schemas.microsoft.com/office/drawing/2014/main" id="{50241DED-384D-3A7D-6FFE-AF42ECA13F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69" t="10425"/>
          <a:stretch/>
        </p:blipFill>
        <p:spPr>
          <a:xfrm>
            <a:off x="7638748" y="2275256"/>
            <a:ext cx="189877" cy="86010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611D350-BFF7-4B39-167A-55870CB92804}"/>
              </a:ext>
            </a:extLst>
          </p:cNvPr>
          <p:cNvSpPr txBox="1"/>
          <p:nvPr/>
        </p:nvSpPr>
        <p:spPr>
          <a:xfrm>
            <a:off x="377060" y="3114009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Type 2</a:t>
            </a:r>
            <a:endParaRPr lang="en-IL" sz="20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A9C02E-98A3-B073-E641-DF1307479B83}"/>
              </a:ext>
            </a:extLst>
          </p:cNvPr>
          <p:cNvSpPr txBox="1"/>
          <p:nvPr/>
        </p:nvSpPr>
        <p:spPr>
          <a:xfrm>
            <a:off x="1513132" y="3124093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3</a:t>
            </a:r>
            <a:endParaRPr lang="en-IL" sz="20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6A698F-D52E-AB74-5C12-A4CEB9A442E7}"/>
              </a:ext>
            </a:extLst>
          </p:cNvPr>
          <p:cNvSpPr txBox="1"/>
          <p:nvPr/>
        </p:nvSpPr>
        <p:spPr>
          <a:xfrm>
            <a:off x="2775631" y="3124093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4</a:t>
            </a:r>
            <a:endParaRPr lang="en-IL" sz="2000" b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EB751D-16AE-65C6-616C-498F52C1A4EA}"/>
              </a:ext>
            </a:extLst>
          </p:cNvPr>
          <p:cNvSpPr txBox="1"/>
          <p:nvPr/>
        </p:nvSpPr>
        <p:spPr>
          <a:xfrm>
            <a:off x="3944742" y="3099262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1</a:t>
            </a:r>
            <a:endParaRPr lang="en-IL" sz="2000" b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3DBA47-E149-036D-736A-70C564D52B57}"/>
              </a:ext>
            </a:extLst>
          </p:cNvPr>
          <p:cNvSpPr txBox="1"/>
          <p:nvPr/>
        </p:nvSpPr>
        <p:spPr>
          <a:xfrm>
            <a:off x="5080814" y="3114009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3</a:t>
            </a:r>
            <a:endParaRPr lang="en-IL" sz="2000" b="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960121-163E-0482-69D8-ED80386EB459}"/>
              </a:ext>
            </a:extLst>
          </p:cNvPr>
          <p:cNvSpPr txBox="1"/>
          <p:nvPr/>
        </p:nvSpPr>
        <p:spPr>
          <a:xfrm>
            <a:off x="6167598" y="3126124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4</a:t>
            </a:r>
            <a:endParaRPr lang="en-IL" sz="20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C26BB6-7A0F-E524-683A-A3F56B531908}"/>
              </a:ext>
            </a:extLst>
          </p:cNvPr>
          <p:cNvSpPr txBox="1"/>
          <p:nvPr/>
        </p:nvSpPr>
        <p:spPr>
          <a:xfrm>
            <a:off x="7397672" y="3124093"/>
            <a:ext cx="115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5</a:t>
            </a:r>
            <a:endParaRPr lang="en-IL" sz="2000"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72216C-AFF3-B248-77CD-73178A38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3584" y="6492875"/>
            <a:ext cx="2057400" cy="365125"/>
          </a:xfrm>
        </p:spPr>
        <p:txBody>
          <a:bodyPr/>
          <a:lstStyle/>
          <a:p>
            <a:pPr algn="r"/>
            <a:fld id="{EEBCB2FE-9E75-4BCA-B22C-24E82C046B03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8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90FE783-1B93-44DB-A99B-5801277FA4D6}">
  <we:reference id="4b785c87-866c-4bad-85d8-5d1ae467ac9a" version="3.12.0.0" store="EXCatalog" storeType="EXCatalog"/>
  <we:alternateReferences>
    <we:reference id="WA104381909" version="3.12.0.0" store="he-IL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1590</Words>
  <Application>Microsoft Office PowerPoint</Application>
  <PresentationFormat>On-screen Show (4:3)</PresentationFormat>
  <Paragraphs>721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Franklin Gothic Medium</vt:lpstr>
      <vt:lpstr>Roboto</vt:lpstr>
      <vt:lpstr>Symbol</vt:lpstr>
      <vt:lpstr>Times New Roman</vt:lpstr>
      <vt:lpstr>Wingdings 3</vt:lpstr>
      <vt:lpstr>Office Theme</vt:lpstr>
      <vt:lpstr>The Benefits of Classification:  An Appointment Case Study</vt:lpstr>
      <vt:lpstr>Motivation</vt:lpstr>
      <vt:lpstr>Motivation</vt:lpstr>
      <vt:lpstr>Methodology steps</vt:lpstr>
      <vt:lpstr>Key Performance Indicator (KPI)</vt:lpstr>
      <vt:lpstr>Case Study - Data</vt:lpstr>
      <vt:lpstr>Case Study - CART</vt:lpstr>
      <vt:lpstr>Case Study – Patient Classification by CART “Size”  </vt:lpstr>
      <vt:lpstr>PMSN (Paced Multi Server Numerical-based) Algorithm</vt:lpstr>
      <vt:lpstr>PMSN (Paced Multi Server Numerical-based) Algorithm</vt:lpstr>
      <vt:lpstr>PMSN (Paced Multi Server Numerical-based) Algorithm</vt:lpstr>
      <vt:lpstr>Case Study – Results (Operational Best)</vt:lpstr>
      <vt:lpstr>Case Study – Results (Operational Best)</vt:lpstr>
      <vt:lpstr>Case Study – Results (EoD) for QoS=0.95</vt:lpstr>
      <vt:lpstr>Case Study – Results (Utilization) for QoS=0.95</vt:lpstr>
      <vt:lpstr>Conclusion and Future Research</vt:lpstr>
      <vt:lpstr>PowerPoint Presentation</vt:lpstr>
    </vt:vector>
  </TitlesOfParts>
  <Company>ORT Braude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User;myariv@braude.ac.il</dc:creator>
  <cp:lastModifiedBy>יריב מרמור</cp:lastModifiedBy>
  <cp:revision>1</cp:revision>
  <cp:lastPrinted>2023-09-05T16:33:43Z</cp:lastPrinted>
  <dcterms:created xsi:type="dcterms:W3CDTF">2013-06-15T08:03:54Z</dcterms:created>
  <dcterms:modified xsi:type="dcterms:W3CDTF">2023-09-12T08:33:16Z</dcterms:modified>
</cp:coreProperties>
</file>