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09" r:id="rId2"/>
  </p:sldMasterIdLst>
  <p:notesMasterIdLst>
    <p:notesMasterId r:id="rId18"/>
  </p:notesMasterIdLst>
  <p:handoutMasterIdLst>
    <p:handoutMasterId r:id="rId19"/>
  </p:handoutMasterIdLst>
  <p:sldIdLst>
    <p:sldId id="259" r:id="rId3"/>
    <p:sldId id="271" r:id="rId4"/>
    <p:sldId id="272" r:id="rId5"/>
    <p:sldId id="270" r:id="rId6"/>
    <p:sldId id="267" r:id="rId7"/>
    <p:sldId id="268" r:id="rId8"/>
    <p:sldId id="264" r:id="rId9"/>
    <p:sldId id="269" r:id="rId10"/>
    <p:sldId id="265" r:id="rId11"/>
    <p:sldId id="273" r:id="rId12"/>
    <p:sldId id="274" r:id="rId13"/>
    <p:sldId id="275" r:id="rId14"/>
    <p:sldId id="276" r:id="rId15"/>
    <p:sldId id="266" r:id="rId16"/>
    <p:sldId id="261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481"/>
    <a:srgbClr val="9BEAA8"/>
    <a:srgbClr val="007940"/>
    <a:srgbClr val="9D57A3"/>
    <a:srgbClr val="172328"/>
    <a:srgbClr val="44545D"/>
    <a:srgbClr val="170528"/>
    <a:srgbClr val="C56ED0"/>
    <a:srgbClr val="F06F65"/>
    <a:srgbClr val="F0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EB0ABD-D084-4750-A1AE-D0C485BD01F9}" v="274" dt="2021-05-12T13:15:52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190"/>
  </p:normalViewPr>
  <p:slideViewPr>
    <p:cSldViewPr snapToGrid="0">
      <p:cViewPr varScale="1">
        <p:scale>
          <a:sx n="140" d="100"/>
          <a:sy n="140" d="100"/>
        </p:scale>
        <p:origin x="24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53" d="100"/>
          <a:sy n="153" d="100"/>
        </p:scale>
        <p:origin x="468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dley Myers" userId="ef492a55-fa8c-40bd-8823-ed6e2f835f2d" providerId="ADAL" clId="{05EB0ABD-D084-4750-A1AE-D0C485BD01F9}"/>
    <pc:docChg chg="undo custSel addSld delSld modSld sldOrd addSection delSection">
      <pc:chgData name="Hadley Myers" userId="ef492a55-fa8c-40bd-8823-ed6e2f835f2d" providerId="ADAL" clId="{05EB0ABD-D084-4750-A1AE-D0C485BD01F9}" dt="2021-05-12T13:15:52.299" v="5686"/>
      <pc:docMkLst>
        <pc:docMk/>
      </pc:docMkLst>
      <pc:sldChg chg="modSp mod">
        <pc:chgData name="Hadley Myers" userId="ef492a55-fa8c-40bd-8823-ed6e2f835f2d" providerId="ADAL" clId="{05EB0ABD-D084-4750-A1AE-D0C485BD01F9}" dt="2021-05-10T13:37:32.569" v="112" actId="20577"/>
        <pc:sldMkLst>
          <pc:docMk/>
          <pc:sldMk cId="3348396522" sldId="259"/>
        </pc:sldMkLst>
        <pc:spChg chg="mod">
          <ac:chgData name="Hadley Myers" userId="ef492a55-fa8c-40bd-8823-ed6e2f835f2d" providerId="ADAL" clId="{05EB0ABD-D084-4750-A1AE-D0C485BD01F9}" dt="2021-05-10T13:36:57.667" v="3"/>
          <ac:spMkLst>
            <pc:docMk/>
            <pc:sldMk cId="3348396522" sldId="259"/>
            <ac:spMk id="4" creationId="{4457936C-7FF7-7E46-9206-32506991AE92}"/>
          </ac:spMkLst>
        </pc:spChg>
        <pc:spChg chg="mod">
          <ac:chgData name="Hadley Myers" userId="ef492a55-fa8c-40bd-8823-ed6e2f835f2d" providerId="ADAL" clId="{05EB0ABD-D084-4750-A1AE-D0C485BD01F9}" dt="2021-05-10T13:37:32.569" v="112" actId="20577"/>
          <ac:spMkLst>
            <pc:docMk/>
            <pc:sldMk cId="3348396522" sldId="259"/>
            <ac:spMk id="7" creationId="{37FEF861-97B2-0E40-B5B5-FC5040F5CAD2}"/>
          </ac:spMkLst>
        </pc:spChg>
      </pc:sldChg>
      <pc:sldChg chg="del">
        <pc:chgData name="Hadley Myers" userId="ef492a55-fa8c-40bd-8823-ed6e2f835f2d" providerId="ADAL" clId="{05EB0ABD-D084-4750-A1AE-D0C485BD01F9}" dt="2021-05-10T13:37:43.936" v="113" actId="47"/>
        <pc:sldMkLst>
          <pc:docMk/>
          <pc:sldMk cId="891307578" sldId="260"/>
        </pc:sldMkLst>
      </pc:sldChg>
      <pc:sldChg chg="addSp modSp mod">
        <pc:chgData name="Hadley Myers" userId="ef492a55-fa8c-40bd-8823-ed6e2f835f2d" providerId="ADAL" clId="{05EB0ABD-D084-4750-A1AE-D0C485BD01F9}" dt="2021-05-12T12:58:44.145" v="5427" actId="20577"/>
        <pc:sldMkLst>
          <pc:docMk/>
          <pc:sldMk cId="4099117258" sldId="261"/>
        </pc:sldMkLst>
        <pc:spChg chg="mod">
          <ac:chgData name="Hadley Myers" userId="ef492a55-fa8c-40bd-8823-ed6e2f835f2d" providerId="ADAL" clId="{05EB0ABD-D084-4750-A1AE-D0C485BD01F9}" dt="2021-05-12T12:58:44.145" v="5427" actId="20577"/>
          <ac:spMkLst>
            <pc:docMk/>
            <pc:sldMk cId="4099117258" sldId="261"/>
            <ac:spMk id="2" creationId="{C595672A-C88E-4944-9D7F-3269DEF474C4}"/>
          </ac:spMkLst>
        </pc:spChg>
        <pc:picChg chg="add">
          <ac:chgData name="Hadley Myers" userId="ef492a55-fa8c-40bd-8823-ed6e2f835f2d" providerId="ADAL" clId="{05EB0ABD-D084-4750-A1AE-D0C485BD01F9}" dt="2021-05-11T07:52:55.544" v="5151"/>
          <ac:picMkLst>
            <pc:docMk/>
            <pc:sldMk cId="4099117258" sldId="261"/>
            <ac:picMk id="3" creationId="{AB892358-3DD2-4EF0-A639-C18496F5D78C}"/>
          </ac:picMkLst>
        </pc:picChg>
      </pc:sldChg>
      <pc:sldChg chg="modSp del mod">
        <pc:chgData name="Hadley Myers" userId="ef492a55-fa8c-40bd-8823-ed6e2f835f2d" providerId="ADAL" clId="{05EB0ABD-D084-4750-A1AE-D0C485BD01F9}" dt="2021-05-11T08:05:10.824" v="5345" actId="47"/>
        <pc:sldMkLst>
          <pc:docMk/>
          <pc:sldMk cId="2060524217" sldId="263"/>
        </pc:sldMkLst>
        <pc:spChg chg="mod">
          <ac:chgData name="Hadley Myers" userId="ef492a55-fa8c-40bd-8823-ed6e2f835f2d" providerId="ADAL" clId="{05EB0ABD-D084-4750-A1AE-D0C485BD01F9}" dt="2021-05-10T13:54:34.697" v="452" actId="20577"/>
          <ac:spMkLst>
            <pc:docMk/>
            <pc:sldMk cId="2060524217" sldId="263"/>
            <ac:spMk id="2" creationId="{2E3791FD-2047-8E4F-87F8-066860DD2970}"/>
          </ac:spMkLst>
        </pc:spChg>
      </pc:sldChg>
      <pc:sldChg chg="addSp delSp modSp new mod modAnim">
        <pc:chgData name="Hadley Myers" userId="ef492a55-fa8c-40bd-8823-ed6e2f835f2d" providerId="ADAL" clId="{05EB0ABD-D084-4750-A1AE-D0C485BD01F9}" dt="2021-05-12T13:13:11.335" v="5680"/>
        <pc:sldMkLst>
          <pc:docMk/>
          <pc:sldMk cId="1289571181" sldId="264"/>
        </pc:sldMkLst>
        <pc:spChg chg="mod">
          <ac:chgData name="Hadley Myers" userId="ef492a55-fa8c-40bd-8823-ed6e2f835f2d" providerId="ADAL" clId="{05EB0ABD-D084-4750-A1AE-D0C485BD01F9}" dt="2021-05-10T13:53:59.126" v="442" actId="20577"/>
          <ac:spMkLst>
            <pc:docMk/>
            <pc:sldMk cId="1289571181" sldId="264"/>
            <ac:spMk id="2" creationId="{83A0B4FD-89C6-4DE1-8692-97B8D99FB00E}"/>
          </ac:spMkLst>
        </pc:spChg>
        <pc:spChg chg="mod">
          <ac:chgData name="Hadley Myers" userId="ef492a55-fa8c-40bd-8823-ed6e2f835f2d" providerId="ADAL" clId="{05EB0ABD-D084-4750-A1AE-D0C485BD01F9}" dt="2021-05-11T06:06:15.260" v="2165" actId="20577"/>
          <ac:spMkLst>
            <pc:docMk/>
            <pc:sldMk cId="1289571181" sldId="264"/>
            <ac:spMk id="3" creationId="{A06005CF-F3F9-4A05-9BF1-4244A802B7C0}"/>
          </ac:spMkLst>
        </pc:spChg>
        <pc:spChg chg="add del mod">
          <ac:chgData name="Hadley Myers" userId="ef492a55-fa8c-40bd-8823-ed6e2f835f2d" providerId="ADAL" clId="{05EB0ABD-D084-4750-A1AE-D0C485BD01F9}" dt="2021-05-12T12:52:52.360" v="5417" actId="20577"/>
          <ac:spMkLst>
            <pc:docMk/>
            <pc:sldMk cId="1289571181" sldId="264"/>
            <ac:spMk id="4" creationId="{50B75132-C414-4A80-970E-B7B235FEBA7F}"/>
          </ac:spMkLst>
        </pc:spChg>
        <pc:spChg chg="add del mod">
          <ac:chgData name="Hadley Myers" userId="ef492a55-fa8c-40bd-8823-ed6e2f835f2d" providerId="ADAL" clId="{05EB0ABD-D084-4750-A1AE-D0C485BD01F9}" dt="2021-05-12T12:52:35.693" v="5356" actId="478"/>
          <ac:spMkLst>
            <pc:docMk/>
            <pc:sldMk cId="1289571181" sldId="264"/>
            <ac:spMk id="6" creationId="{32695AC4-FE6E-476D-9DF7-7A53971E6118}"/>
          </ac:spMkLst>
        </pc:spChg>
      </pc:sldChg>
      <pc:sldChg chg="del">
        <pc:chgData name="Hadley Myers" userId="ef492a55-fa8c-40bd-8823-ed6e2f835f2d" providerId="ADAL" clId="{05EB0ABD-D084-4750-A1AE-D0C485BD01F9}" dt="2021-05-10T13:36:31.077" v="0" actId="47"/>
        <pc:sldMkLst>
          <pc:docMk/>
          <pc:sldMk cId="2657300749" sldId="264"/>
        </pc:sldMkLst>
      </pc:sldChg>
      <pc:sldChg chg="addSp modSp add mod modAnim">
        <pc:chgData name="Hadley Myers" userId="ef492a55-fa8c-40bd-8823-ed6e2f835f2d" providerId="ADAL" clId="{05EB0ABD-D084-4750-A1AE-D0C485BD01F9}" dt="2021-05-12T13:13:25.106" v="5681"/>
        <pc:sldMkLst>
          <pc:docMk/>
          <pc:sldMk cId="1124896589" sldId="265"/>
        </pc:sldMkLst>
        <pc:spChg chg="mod">
          <ac:chgData name="Hadley Myers" userId="ef492a55-fa8c-40bd-8823-ed6e2f835f2d" providerId="ADAL" clId="{05EB0ABD-D084-4750-A1AE-D0C485BD01F9}" dt="2021-05-10T13:52:50.304" v="425" actId="20577"/>
          <ac:spMkLst>
            <pc:docMk/>
            <pc:sldMk cId="1124896589" sldId="265"/>
            <ac:spMk id="2" creationId="{83A0B4FD-89C6-4DE1-8692-97B8D99FB00E}"/>
          </ac:spMkLst>
        </pc:spChg>
        <pc:spChg chg="mod">
          <ac:chgData name="Hadley Myers" userId="ef492a55-fa8c-40bd-8823-ed6e2f835f2d" providerId="ADAL" clId="{05EB0ABD-D084-4750-A1AE-D0C485BD01F9}" dt="2021-05-11T06:05:00.991" v="2133" actId="20577"/>
          <ac:spMkLst>
            <pc:docMk/>
            <pc:sldMk cId="1124896589" sldId="265"/>
            <ac:spMk id="3" creationId="{A06005CF-F3F9-4A05-9BF1-4244A802B7C0}"/>
          </ac:spMkLst>
        </pc:spChg>
        <pc:spChg chg="mod">
          <ac:chgData name="Hadley Myers" userId="ef492a55-fa8c-40bd-8823-ed6e2f835f2d" providerId="ADAL" clId="{05EB0ABD-D084-4750-A1AE-D0C485BD01F9}" dt="2021-05-12T12:56:25.640" v="5422" actId="27636"/>
          <ac:spMkLst>
            <pc:docMk/>
            <pc:sldMk cId="1124896589" sldId="265"/>
            <ac:spMk id="4" creationId="{50B75132-C414-4A80-970E-B7B235FEBA7F}"/>
          </ac:spMkLst>
        </pc:spChg>
        <pc:picChg chg="add mod">
          <ac:chgData name="Hadley Myers" userId="ef492a55-fa8c-40bd-8823-ed6e2f835f2d" providerId="ADAL" clId="{05EB0ABD-D084-4750-A1AE-D0C485BD01F9}" dt="2021-05-11T06:05:30.765" v="2135" actId="1076"/>
          <ac:picMkLst>
            <pc:docMk/>
            <pc:sldMk cId="1124896589" sldId="265"/>
            <ac:picMk id="5" creationId="{EB08F38F-C2CB-4B59-A97B-D053402FF8A1}"/>
          </ac:picMkLst>
        </pc:picChg>
      </pc:sldChg>
      <pc:sldChg chg="del">
        <pc:chgData name="Hadley Myers" userId="ef492a55-fa8c-40bd-8823-ed6e2f835f2d" providerId="ADAL" clId="{05EB0ABD-D084-4750-A1AE-D0C485BD01F9}" dt="2021-05-10T13:36:39.845" v="1" actId="47"/>
        <pc:sldMkLst>
          <pc:docMk/>
          <pc:sldMk cId="1739682555" sldId="265"/>
        </pc:sldMkLst>
      </pc:sldChg>
      <pc:sldChg chg="modSp new mod modAnim">
        <pc:chgData name="Hadley Myers" userId="ef492a55-fa8c-40bd-8823-ed6e2f835f2d" providerId="ADAL" clId="{05EB0ABD-D084-4750-A1AE-D0C485BD01F9}" dt="2021-05-12T13:00:25.748" v="5469"/>
        <pc:sldMkLst>
          <pc:docMk/>
          <pc:sldMk cId="833325662" sldId="266"/>
        </pc:sldMkLst>
        <pc:spChg chg="mod">
          <ac:chgData name="Hadley Myers" userId="ef492a55-fa8c-40bd-8823-ed6e2f835f2d" providerId="ADAL" clId="{05EB0ABD-D084-4750-A1AE-D0C485BD01F9}" dt="2021-05-10T13:57:32.621" v="462" actId="20577"/>
          <ac:spMkLst>
            <pc:docMk/>
            <pc:sldMk cId="833325662" sldId="266"/>
            <ac:spMk id="2" creationId="{30BEDA72-7264-479F-9E24-C23B4C6B10C8}"/>
          </ac:spMkLst>
        </pc:spChg>
        <pc:spChg chg="mod">
          <ac:chgData name="Hadley Myers" userId="ef492a55-fa8c-40bd-8823-ed6e2f835f2d" providerId="ADAL" clId="{05EB0ABD-D084-4750-A1AE-D0C485BD01F9}" dt="2021-05-12T12:59:47.945" v="5468" actId="20577"/>
          <ac:spMkLst>
            <pc:docMk/>
            <pc:sldMk cId="833325662" sldId="266"/>
            <ac:spMk id="3" creationId="{5AC90C7E-3B0C-4D70-AD76-48EE8CED4321}"/>
          </ac:spMkLst>
        </pc:spChg>
        <pc:spChg chg="mod">
          <ac:chgData name="Hadley Myers" userId="ef492a55-fa8c-40bd-8823-ed6e2f835f2d" providerId="ADAL" clId="{05EB0ABD-D084-4750-A1AE-D0C485BD01F9}" dt="2021-05-10T13:57:43.441" v="478" actId="20577"/>
          <ac:spMkLst>
            <pc:docMk/>
            <pc:sldMk cId="833325662" sldId="266"/>
            <ac:spMk id="4" creationId="{2A300482-FBA9-4C98-AD2F-5A834F170BDB}"/>
          </ac:spMkLst>
        </pc:spChg>
      </pc:sldChg>
      <pc:sldChg chg="addSp delSp modSp new mod">
        <pc:chgData name="Hadley Myers" userId="ef492a55-fa8c-40bd-8823-ed6e2f835f2d" providerId="ADAL" clId="{05EB0ABD-D084-4750-A1AE-D0C485BD01F9}" dt="2021-05-10T14:25:28.096" v="1617" actId="1076"/>
        <pc:sldMkLst>
          <pc:docMk/>
          <pc:sldMk cId="776505038" sldId="267"/>
        </pc:sldMkLst>
        <pc:spChg chg="mod">
          <ac:chgData name="Hadley Myers" userId="ef492a55-fa8c-40bd-8823-ed6e2f835f2d" providerId="ADAL" clId="{05EB0ABD-D084-4750-A1AE-D0C485BD01F9}" dt="2021-05-10T14:22:00.960" v="1535" actId="20577"/>
          <ac:spMkLst>
            <pc:docMk/>
            <pc:sldMk cId="776505038" sldId="267"/>
            <ac:spMk id="2" creationId="{713381A3-397A-4BD7-BE6A-0E98D384BFF3}"/>
          </ac:spMkLst>
        </pc:spChg>
        <pc:spChg chg="del">
          <ac:chgData name="Hadley Myers" userId="ef492a55-fa8c-40bd-8823-ed6e2f835f2d" providerId="ADAL" clId="{05EB0ABD-D084-4750-A1AE-D0C485BD01F9}" dt="2021-05-10T14:23:05.597" v="1610"/>
          <ac:spMkLst>
            <pc:docMk/>
            <pc:sldMk cId="776505038" sldId="267"/>
            <ac:spMk id="3" creationId="{EB3E1A7C-2124-429B-A6D9-93B4170C96BB}"/>
          </ac:spMkLst>
        </pc:spChg>
        <pc:spChg chg="mod">
          <ac:chgData name="Hadley Myers" userId="ef492a55-fa8c-40bd-8823-ed6e2f835f2d" providerId="ADAL" clId="{05EB0ABD-D084-4750-A1AE-D0C485BD01F9}" dt="2021-05-10T14:22:22.522" v="1609" actId="20577"/>
          <ac:spMkLst>
            <pc:docMk/>
            <pc:sldMk cId="776505038" sldId="267"/>
            <ac:spMk id="4" creationId="{6A03BC92-D26B-4F14-BB54-10B21C03DDBA}"/>
          </ac:spMkLst>
        </pc:spChg>
        <pc:spChg chg="add mod">
          <ac:chgData name="Hadley Myers" userId="ef492a55-fa8c-40bd-8823-ed6e2f835f2d" providerId="ADAL" clId="{05EB0ABD-D084-4750-A1AE-D0C485BD01F9}" dt="2021-05-10T14:24:33.445" v="1613" actId="207"/>
          <ac:spMkLst>
            <pc:docMk/>
            <pc:sldMk cId="776505038" sldId="267"/>
            <ac:spMk id="6" creationId="{A835A0EF-2101-4A44-B0D6-3B1AB1F720CD}"/>
          </ac:spMkLst>
        </pc:spChg>
        <pc:spChg chg="add mod">
          <ac:chgData name="Hadley Myers" userId="ef492a55-fa8c-40bd-8823-ed6e2f835f2d" providerId="ADAL" clId="{05EB0ABD-D084-4750-A1AE-D0C485BD01F9}" dt="2021-05-10T14:25:28.096" v="1617" actId="1076"/>
          <ac:spMkLst>
            <pc:docMk/>
            <pc:sldMk cId="776505038" sldId="267"/>
            <ac:spMk id="7" creationId="{859016EB-E46C-48A7-93A3-9006AF25C058}"/>
          </ac:spMkLst>
        </pc:spChg>
        <pc:picChg chg="add mod">
          <ac:chgData name="Hadley Myers" userId="ef492a55-fa8c-40bd-8823-ed6e2f835f2d" providerId="ADAL" clId="{05EB0ABD-D084-4750-A1AE-D0C485BD01F9}" dt="2021-05-10T14:23:13.098" v="1611" actId="1076"/>
          <ac:picMkLst>
            <pc:docMk/>
            <pc:sldMk cId="776505038" sldId="267"/>
            <ac:picMk id="5" creationId="{3EA3EF8E-CF15-44C6-912A-D802805A113E}"/>
          </ac:picMkLst>
        </pc:picChg>
      </pc:sldChg>
      <pc:sldChg chg="addSp delSp modSp new mod">
        <pc:chgData name="Hadley Myers" userId="ef492a55-fa8c-40bd-8823-ed6e2f835f2d" providerId="ADAL" clId="{05EB0ABD-D084-4750-A1AE-D0C485BD01F9}" dt="2021-05-11T06:00:44.357" v="1657" actId="1076"/>
        <pc:sldMkLst>
          <pc:docMk/>
          <pc:sldMk cId="1562919145" sldId="268"/>
        </pc:sldMkLst>
        <pc:spChg chg="mod">
          <ac:chgData name="Hadley Myers" userId="ef492a55-fa8c-40bd-8823-ed6e2f835f2d" providerId="ADAL" clId="{05EB0ABD-D084-4750-A1AE-D0C485BD01F9}" dt="2021-05-10T14:25:41.626" v="1619"/>
          <ac:spMkLst>
            <pc:docMk/>
            <pc:sldMk cId="1562919145" sldId="268"/>
            <ac:spMk id="2" creationId="{9C8F724F-41F2-4562-B5DC-C270E6CBFE3B}"/>
          </ac:spMkLst>
        </pc:spChg>
        <pc:spChg chg="del">
          <ac:chgData name="Hadley Myers" userId="ef492a55-fa8c-40bd-8823-ed6e2f835f2d" providerId="ADAL" clId="{05EB0ABD-D084-4750-A1AE-D0C485BD01F9}" dt="2021-05-10T14:27:26.191" v="1621"/>
          <ac:spMkLst>
            <pc:docMk/>
            <pc:sldMk cId="1562919145" sldId="268"/>
            <ac:spMk id="3" creationId="{42824A0A-B6B8-4BD1-8AA7-15BF2311B443}"/>
          </ac:spMkLst>
        </pc:spChg>
        <pc:spChg chg="mod">
          <ac:chgData name="Hadley Myers" userId="ef492a55-fa8c-40bd-8823-ed6e2f835f2d" providerId="ADAL" clId="{05EB0ABD-D084-4750-A1AE-D0C485BD01F9}" dt="2021-05-10T14:25:45.956" v="1620"/>
          <ac:spMkLst>
            <pc:docMk/>
            <pc:sldMk cId="1562919145" sldId="268"/>
            <ac:spMk id="4" creationId="{4557F997-9F54-41AB-8565-77FB1BEC3992}"/>
          </ac:spMkLst>
        </pc:spChg>
        <pc:picChg chg="add mod">
          <ac:chgData name="Hadley Myers" userId="ef492a55-fa8c-40bd-8823-ed6e2f835f2d" providerId="ADAL" clId="{05EB0ABD-D084-4750-A1AE-D0C485BD01F9}" dt="2021-05-11T06:00:44.357" v="1657" actId="1076"/>
          <ac:picMkLst>
            <pc:docMk/>
            <pc:sldMk cId="1562919145" sldId="268"/>
            <ac:picMk id="5" creationId="{D5BE93E9-6DC5-4C31-9863-B50C12D2F7AD}"/>
          </ac:picMkLst>
        </pc:picChg>
      </pc:sldChg>
      <pc:sldChg chg="addSp delSp modSp new mod modAnim">
        <pc:chgData name="Hadley Myers" userId="ef492a55-fa8c-40bd-8823-ed6e2f835f2d" providerId="ADAL" clId="{05EB0ABD-D084-4750-A1AE-D0C485BD01F9}" dt="2021-05-12T13:14:21.148" v="5684"/>
        <pc:sldMkLst>
          <pc:docMk/>
          <pc:sldMk cId="1003963613" sldId="269"/>
        </pc:sldMkLst>
        <pc:spChg chg="mod">
          <ac:chgData name="Hadley Myers" userId="ef492a55-fa8c-40bd-8823-ed6e2f835f2d" providerId="ADAL" clId="{05EB0ABD-D084-4750-A1AE-D0C485BD01F9}" dt="2021-05-11T06:08:26.835" v="2167"/>
          <ac:spMkLst>
            <pc:docMk/>
            <pc:sldMk cId="1003963613" sldId="269"/>
            <ac:spMk id="2" creationId="{170D3318-382C-4AD3-AFE7-D6745B64188B}"/>
          </ac:spMkLst>
        </pc:spChg>
        <pc:spChg chg="del">
          <ac:chgData name="Hadley Myers" userId="ef492a55-fa8c-40bd-8823-ed6e2f835f2d" providerId="ADAL" clId="{05EB0ABD-D084-4750-A1AE-D0C485BD01F9}" dt="2021-05-11T06:16:41.332" v="2194"/>
          <ac:spMkLst>
            <pc:docMk/>
            <pc:sldMk cId="1003963613" sldId="269"/>
            <ac:spMk id="3" creationId="{EF04D9F7-4F72-4BC0-A866-602E96B7AFDB}"/>
          </ac:spMkLst>
        </pc:spChg>
        <pc:spChg chg="mod">
          <ac:chgData name="Hadley Myers" userId="ef492a55-fa8c-40bd-8823-ed6e2f835f2d" providerId="ADAL" clId="{05EB0ABD-D084-4750-A1AE-D0C485BD01F9}" dt="2021-05-11T06:08:33.703" v="2193" actId="20577"/>
          <ac:spMkLst>
            <pc:docMk/>
            <pc:sldMk cId="1003963613" sldId="269"/>
            <ac:spMk id="4" creationId="{C12AAA3E-F4DD-4BD0-A9A4-5F9479150136}"/>
          </ac:spMkLst>
        </pc:spChg>
        <pc:spChg chg="add mod">
          <ac:chgData name="Hadley Myers" userId="ef492a55-fa8c-40bd-8823-ed6e2f835f2d" providerId="ADAL" clId="{05EB0ABD-D084-4750-A1AE-D0C485BD01F9}" dt="2021-05-11T06:23:46.382" v="2509" actId="1076"/>
          <ac:spMkLst>
            <pc:docMk/>
            <pc:sldMk cId="1003963613" sldId="269"/>
            <ac:spMk id="7" creationId="{95A3227D-FDA4-418C-9455-C91A36B8AB4D}"/>
          </ac:spMkLst>
        </pc:spChg>
        <pc:spChg chg="add mod">
          <ac:chgData name="Hadley Myers" userId="ef492a55-fa8c-40bd-8823-ed6e2f835f2d" providerId="ADAL" clId="{05EB0ABD-D084-4750-A1AE-D0C485BD01F9}" dt="2021-05-11T06:23:49.887" v="2510" actId="1076"/>
          <ac:spMkLst>
            <pc:docMk/>
            <pc:sldMk cId="1003963613" sldId="269"/>
            <ac:spMk id="8" creationId="{DA865B3F-3B48-4905-BE42-CDCC85E1BD48}"/>
          </ac:spMkLst>
        </pc:spChg>
        <pc:spChg chg="add mod">
          <ac:chgData name="Hadley Myers" userId="ef492a55-fa8c-40bd-8823-ed6e2f835f2d" providerId="ADAL" clId="{05EB0ABD-D084-4750-A1AE-D0C485BD01F9}" dt="2021-05-11T06:23:52.349" v="2511" actId="1076"/>
          <ac:spMkLst>
            <pc:docMk/>
            <pc:sldMk cId="1003963613" sldId="269"/>
            <ac:spMk id="9" creationId="{CD3EE8F4-0482-4B89-87C6-5D4560FCA153}"/>
          </ac:spMkLst>
        </pc:spChg>
        <pc:spChg chg="add mod">
          <ac:chgData name="Hadley Myers" userId="ef492a55-fa8c-40bd-8823-ed6e2f835f2d" providerId="ADAL" clId="{05EB0ABD-D084-4750-A1AE-D0C485BD01F9}" dt="2021-05-11T06:23:56.352" v="2512" actId="1076"/>
          <ac:spMkLst>
            <pc:docMk/>
            <pc:sldMk cId="1003963613" sldId="269"/>
            <ac:spMk id="10" creationId="{96CE9B9C-6D6C-4B93-96A0-E6FED46C7829}"/>
          </ac:spMkLst>
        </pc:spChg>
        <pc:spChg chg="add mod">
          <ac:chgData name="Hadley Myers" userId="ef492a55-fa8c-40bd-8823-ed6e2f835f2d" providerId="ADAL" clId="{05EB0ABD-D084-4750-A1AE-D0C485BD01F9}" dt="2021-05-11T06:23:58.945" v="2513" actId="1076"/>
          <ac:spMkLst>
            <pc:docMk/>
            <pc:sldMk cId="1003963613" sldId="269"/>
            <ac:spMk id="11" creationId="{50AE2FB4-9CB1-4793-B03F-BFC4B14D3995}"/>
          </ac:spMkLst>
        </pc:spChg>
        <pc:spChg chg="add mod">
          <ac:chgData name="Hadley Myers" userId="ef492a55-fa8c-40bd-8823-ed6e2f835f2d" providerId="ADAL" clId="{05EB0ABD-D084-4750-A1AE-D0C485BD01F9}" dt="2021-05-11T06:24:03.723" v="2514" actId="1076"/>
          <ac:spMkLst>
            <pc:docMk/>
            <pc:sldMk cId="1003963613" sldId="269"/>
            <ac:spMk id="12" creationId="{B9219589-35F2-4845-A7B7-71D1E148D010}"/>
          </ac:spMkLst>
        </pc:spChg>
        <pc:spChg chg="add mod">
          <ac:chgData name="Hadley Myers" userId="ef492a55-fa8c-40bd-8823-ed6e2f835f2d" providerId="ADAL" clId="{05EB0ABD-D084-4750-A1AE-D0C485BD01F9}" dt="2021-05-11T06:24:08.270" v="2515" actId="1076"/>
          <ac:spMkLst>
            <pc:docMk/>
            <pc:sldMk cId="1003963613" sldId="269"/>
            <ac:spMk id="13" creationId="{356D9095-2209-4CEA-BE7E-BB4102156237}"/>
          </ac:spMkLst>
        </pc:spChg>
        <pc:spChg chg="add mod">
          <ac:chgData name="Hadley Myers" userId="ef492a55-fa8c-40bd-8823-ed6e2f835f2d" providerId="ADAL" clId="{05EB0ABD-D084-4750-A1AE-D0C485BD01F9}" dt="2021-05-11T06:24:23.357" v="2519" actId="1076"/>
          <ac:spMkLst>
            <pc:docMk/>
            <pc:sldMk cId="1003963613" sldId="269"/>
            <ac:spMk id="14" creationId="{230165E6-FBD8-4711-994D-927692AFFEF7}"/>
          </ac:spMkLst>
        </pc:spChg>
        <pc:spChg chg="add mod">
          <ac:chgData name="Hadley Myers" userId="ef492a55-fa8c-40bd-8823-ed6e2f835f2d" providerId="ADAL" clId="{05EB0ABD-D084-4750-A1AE-D0C485BD01F9}" dt="2021-05-11T06:24:18.333" v="2518" actId="1076"/>
          <ac:spMkLst>
            <pc:docMk/>
            <pc:sldMk cId="1003963613" sldId="269"/>
            <ac:spMk id="15" creationId="{3B5329B4-3ABD-4412-8E60-A27CDF551129}"/>
          </ac:spMkLst>
        </pc:spChg>
        <pc:spChg chg="add mod">
          <ac:chgData name="Hadley Myers" userId="ef492a55-fa8c-40bd-8823-ed6e2f835f2d" providerId="ADAL" clId="{05EB0ABD-D084-4750-A1AE-D0C485BD01F9}" dt="2021-05-11T06:24:50.390" v="2528" actId="1076"/>
          <ac:spMkLst>
            <pc:docMk/>
            <pc:sldMk cId="1003963613" sldId="269"/>
            <ac:spMk id="16" creationId="{9E4E30A7-BEF7-4515-BF94-50B33E3EFFFE}"/>
          </ac:spMkLst>
        </pc:spChg>
        <pc:spChg chg="add mod">
          <ac:chgData name="Hadley Myers" userId="ef492a55-fa8c-40bd-8823-ed6e2f835f2d" providerId="ADAL" clId="{05EB0ABD-D084-4750-A1AE-D0C485BD01F9}" dt="2021-05-11T06:24:11.398" v="2516" actId="1076"/>
          <ac:spMkLst>
            <pc:docMk/>
            <pc:sldMk cId="1003963613" sldId="269"/>
            <ac:spMk id="17" creationId="{BF85968B-B37C-49F2-95A3-D1B48F318210}"/>
          </ac:spMkLst>
        </pc:spChg>
        <pc:spChg chg="add mod">
          <ac:chgData name="Hadley Myers" userId="ef492a55-fa8c-40bd-8823-ed6e2f835f2d" providerId="ADAL" clId="{05EB0ABD-D084-4750-A1AE-D0C485BD01F9}" dt="2021-05-11T06:25:06.955" v="2532" actId="1076"/>
          <ac:spMkLst>
            <pc:docMk/>
            <pc:sldMk cId="1003963613" sldId="269"/>
            <ac:spMk id="18" creationId="{90106D41-7919-4CEA-B3A9-636740BE285C}"/>
          </ac:spMkLst>
        </pc:spChg>
        <pc:spChg chg="add mod">
          <ac:chgData name="Hadley Myers" userId="ef492a55-fa8c-40bd-8823-ed6e2f835f2d" providerId="ADAL" clId="{05EB0ABD-D084-4750-A1AE-D0C485BD01F9}" dt="2021-05-11T06:24:43.414" v="2526" actId="1076"/>
          <ac:spMkLst>
            <pc:docMk/>
            <pc:sldMk cId="1003963613" sldId="269"/>
            <ac:spMk id="19" creationId="{70B56071-9E52-49EC-AB21-A897C89F66BB}"/>
          </ac:spMkLst>
        </pc:spChg>
        <pc:spChg chg="add mod">
          <ac:chgData name="Hadley Myers" userId="ef492a55-fa8c-40bd-8823-ed6e2f835f2d" providerId="ADAL" clId="{05EB0ABD-D084-4750-A1AE-D0C485BD01F9}" dt="2021-05-11T06:24:55.488" v="2529" actId="1076"/>
          <ac:spMkLst>
            <pc:docMk/>
            <pc:sldMk cId="1003963613" sldId="269"/>
            <ac:spMk id="20" creationId="{FD3AD6D6-F4C5-4CBC-BD1E-F56C2321BEE7}"/>
          </ac:spMkLst>
        </pc:spChg>
        <pc:spChg chg="add mod">
          <ac:chgData name="Hadley Myers" userId="ef492a55-fa8c-40bd-8823-ed6e2f835f2d" providerId="ADAL" clId="{05EB0ABD-D084-4750-A1AE-D0C485BD01F9}" dt="2021-05-11T06:24:31.572" v="2521" actId="1076"/>
          <ac:spMkLst>
            <pc:docMk/>
            <pc:sldMk cId="1003963613" sldId="269"/>
            <ac:spMk id="21" creationId="{79C9F2DA-D448-42BC-B8B3-6BE27A056D14}"/>
          </ac:spMkLst>
        </pc:spChg>
        <pc:spChg chg="add mod">
          <ac:chgData name="Hadley Myers" userId="ef492a55-fa8c-40bd-8823-ed6e2f835f2d" providerId="ADAL" clId="{05EB0ABD-D084-4750-A1AE-D0C485BD01F9}" dt="2021-05-11T06:25:08.825" v="2533" actId="1076"/>
          <ac:spMkLst>
            <pc:docMk/>
            <pc:sldMk cId="1003963613" sldId="269"/>
            <ac:spMk id="22" creationId="{AA9EE762-15E1-49E7-AFFD-7420D9D70D93}"/>
          </ac:spMkLst>
        </pc:spChg>
        <pc:picChg chg="add mod">
          <ac:chgData name="Hadley Myers" userId="ef492a55-fa8c-40bd-8823-ed6e2f835f2d" providerId="ADAL" clId="{05EB0ABD-D084-4750-A1AE-D0C485BD01F9}" dt="2021-05-11T06:18:10.827" v="2199" actId="1076"/>
          <ac:picMkLst>
            <pc:docMk/>
            <pc:sldMk cId="1003963613" sldId="269"/>
            <ac:picMk id="5" creationId="{CBDE576D-647F-4D94-90EF-2275CAC8174B}"/>
          </ac:picMkLst>
        </pc:picChg>
        <pc:picChg chg="add mod">
          <ac:chgData name="Hadley Myers" userId="ef492a55-fa8c-40bd-8823-ed6e2f835f2d" providerId="ADAL" clId="{05EB0ABD-D084-4750-A1AE-D0C485BD01F9}" dt="2021-05-11T06:25:19.387" v="2534" actId="1076"/>
          <ac:picMkLst>
            <pc:docMk/>
            <pc:sldMk cId="1003963613" sldId="269"/>
            <ac:picMk id="6" creationId="{4C6CAA25-4241-4A95-9B14-19FF31AA0286}"/>
          </ac:picMkLst>
        </pc:picChg>
      </pc:sldChg>
      <pc:sldChg chg="modSp new mod ord modAnim">
        <pc:chgData name="Hadley Myers" userId="ef492a55-fa8c-40bd-8823-ed6e2f835f2d" providerId="ADAL" clId="{05EB0ABD-D084-4750-A1AE-D0C485BD01F9}" dt="2021-05-12T13:12:40.988" v="5679"/>
        <pc:sldMkLst>
          <pc:docMk/>
          <pc:sldMk cId="543947726" sldId="270"/>
        </pc:sldMkLst>
        <pc:spChg chg="mod">
          <ac:chgData name="Hadley Myers" userId="ef492a55-fa8c-40bd-8823-ed6e2f835f2d" providerId="ADAL" clId="{05EB0ABD-D084-4750-A1AE-D0C485BD01F9}" dt="2021-05-11T06:31:39.232" v="2546" actId="20577"/>
          <ac:spMkLst>
            <pc:docMk/>
            <pc:sldMk cId="543947726" sldId="270"/>
            <ac:spMk id="2" creationId="{BFF17592-0144-4A3F-A907-89722FE17F7B}"/>
          </ac:spMkLst>
        </pc:spChg>
        <pc:spChg chg="mod">
          <ac:chgData name="Hadley Myers" userId="ef492a55-fa8c-40bd-8823-ed6e2f835f2d" providerId="ADAL" clId="{05EB0ABD-D084-4750-A1AE-D0C485BD01F9}" dt="2021-05-11T06:40:35.194" v="2893" actId="20577"/>
          <ac:spMkLst>
            <pc:docMk/>
            <pc:sldMk cId="543947726" sldId="270"/>
            <ac:spMk id="3" creationId="{A74BDF64-B959-4D47-A60A-A2C10CAA6532}"/>
          </ac:spMkLst>
        </pc:spChg>
        <pc:spChg chg="mod">
          <ac:chgData name="Hadley Myers" userId="ef492a55-fa8c-40bd-8823-ed6e2f835f2d" providerId="ADAL" clId="{05EB0ABD-D084-4750-A1AE-D0C485BD01F9}" dt="2021-05-11T06:31:55.151" v="2570" actId="20577"/>
          <ac:spMkLst>
            <pc:docMk/>
            <pc:sldMk cId="543947726" sldId="270"/>
            <ac:spMk id="4" creationId="{E79CA9A6-15F1-4272-9A41-4F2C9FAD1A1F}"/>
          </ac:spMkLst>
        </pc:spChg>
      </pc:sldChg>
      <pc:sldChg chg="addSp modSp new mod ord modAnim">
        <pc:chgData name="Hadley Myers" userId="ef492a55-fa8c-40bd-8823-ed6e2f835f2d" providerId="ADAL" clId="{05EB0ABD-D084-4750-A1AE-D0C485BD01F9}" dt="2021-05-12T13:10:20.826" v="5471"/>
        <pc:sldMkLst>
          <pc:docMk/>
          <pc:sldMk cId="158708468" sldId="271"/>
        </pc:sldMkLst>
        <pc:spChg chg="mod">
          <ac:chgData name="Hadley Myers" userId="ef492a55-fa8c-40bd-8823-ed6e2f835f2d" providerId="ADAL" clId="{05EB0ABD-D084-4750-A1AE-D0C485BD01F9}" dt="2021-05-11T07:03:35.477" v="3325" actId="20577"/>
          <ac:spMkLst>
            <pc:docMk/>
            <pc:sldMk cId="158708468" sldId="271"/>
            <ac:spMk id="2" creationId="{A1025D9F-3F8F-41BB-86E6-B9999EDFC9AC}"/>
          </ac:spMkLst>
        </pc:spChg>
        <pc:spChg chg="mod">
          <ac:chgData name="Hadley Myers" userId="ef492a55-fa8c-40bd-8823-ed6e2f835f2d" providerId="ADAL" clId="{05EB0ABD-D084-4750-A1AE-D0C485BD01F9}" dt="2021-05-11T07:02:00.225" v="3315" actId="20577"/>
          <ac:spMkLst>
            <pc:docMk/>
            <pc:sldMk cId="158708468" sldId="271"/>
            <ac:spMk id="3" creationId="{F8D0FACE-F2C1-4DA0-8A28-7C21D9E5E793}"/>
          </ac:spMkLst>
        </pc:spChg>
        <pc:spChg chg="mod">
          <ac:chgData name="Hadley Myers" userId="ef492a55-fa8c-40bd-8823-ed6e2f835f2d" providerId="ADAL" clId="{05EB0ABD-D084-4750-A1AE-D0C485BD01F9}" dt="2021-05-11T06:59:37.061" v="3294"/>
          <ac:spMkLst>
            <pc:docMk/>
            <pc:sldMk cId="158708468" sldId="271"/>
            <ac:spMk id="4" creationId="{126914E4-342A-4801-902A-06BF8A0A7218}"/>
          </ac:spMkLst>
        </pc:spChg>
        <pc:picChg chg="add mod ord">
          <ac:chgData name="Hadley Myers" userId="ef492a55-fa8c-40bd-8823-ed6e2f835f2d" providerId="ADAL" clId="{05EB0ABD-D084-4750-A1AE-D0C485BD01F9}" dt="2021-05-11T07:01:37.720" v="3306" actId="1076"/>
          <ac:picMkLst>
            <pc:docMk/>
            <pc:sldMk cId="158708468" sldId="271"/>
            <ac:picMk id="5" creationId="{1F887D27-764C-4966-8D97-25C221A9D6CD}"/>
          </ac:picMkLst>
        </pc:picChg>
      </pc:sldChg>
      <pc:sldChg chg="modSp new mod modAnim">
        <pc:chgData name="Hadley Myers" userId="ef492a55-fa8c-40bd-8823-ed6e2f835f2d" providerId="ADAL" clId="{05EB0ABD-D084-4750-A1AE-D0C485BD01F9}" dt="2021-05-12T13:12:32.744" v="5678"/>
        <pc:sldMkLst>
          <pc:docMk/>
          <pc:sldMk cId="2592180224" sldId="272"/>
        </pc:sldMkLst>
        <pc:spChg chg="mod">
          <ac:chgData name="Hadley Myers" userId="ef492a55-fa8c-40bd-8823-ed6e2f835f2d" providerId="ADAL" clId="{05EB0ABD-D084-4750-A1AE-D0C485BD01F9}" dt="2021-05-11T07:03:51.342" v="3338" actId="20577"/>
          <ac:spMkLst>
            <pc:docMk/>
            <pc:sldMk cId="2592180224" sldId="272"/>
            <ac:spMk id="2" creationId="{D9D5A0CF-5D5A-403C-8AAF-5F921C7CBDD6}"/>
          </ac:spMkLst>
        </pc:spChg>
        <pc:spChg chg="mod">
          <ac:chgData name="Hadley Myers" userId="ef492a55-fa8c-40bd-8823-ed6e2f835f2d" providerId="ADAL" clId="{05EB0ABD-D084-4750-A1AE-D0C485BD01F9}" dt="2021-05-12T13:12:17.356" v="5677" actId="6549"/>
          <ac:spMkLst>
            <pc:docMk/>
            <pc:sldMk cId="2592180224" sldId="272"/>
            <ac:spMk id="3" creationId="{373A2E9F-6569-415F-BC05-709BF9CFAD0F}"/>
          </ac:spMkLst>
        </pc:spChg>
        <pc:spChg chg="mod">
          <ac:chgData name="Hadley Myers" userId="ef492a55-fa8c-40bd-8823-ed6e2f835f2d" providerId="ADAL" clId="{05EB0ABD-D084-4750-A1AE-D0C485BD01F9}" dt="2021-05-11T07:50:10.128" v="5105" actId="20577"/>
          <ac:spMkLst>
            <pc:docMk/>
            <pc:sldMk cId="2592180224" sldId="272"/>
            <ac:spMk id="4" creationId="{3C18633C-CFF4-4B55-B0D5-8B27E99192E6}"/>
          </ac:spMkLst>
        </pc:spChg>
      </pc:sldChg>
      <pc:sldChg chg="addSp delSp modSp new mod modAnim">
        <pc:chgData name="Hadley Myers" userId="ef492a55-fa8c-40bd-8823-ed6e2f835f2d" providerId="ADAL" clId="{05EB0ABD-D084-4750-A1AE-D0C485BD01F9}" dt="2021-05-12T13:14:02.902" v="5683"/>
        <pc:sldMkLst>
          <pc:docMk/>
          <pc:sldMk cId="1602574726" sldId="273"/>
        </pc:sldMkLst>
        <pc:spChg chg="mod">
          <ac:chgData name="Hadley Myers" userId="ef492a55-fa8c-40bd-8823-ed6e2f835f2d" providerId="ADAL" clId="{05EB0ABD-D084-4750-A1AE-D0C485BD01F9}" dt="2021-05-11T07:16:34.480" v="4046" actId="20577"/>
          <ac:spMkLst>
            <pc:docMk/>
            <pc:sldMk cId="1602574726" sldId="273"/>
            <ac:spMk id="2" creationId="{5C14B41F-DDEC-4526-8D28-9D5EC6336901}"/>
          </ac:spMkLst>
        </pc:spChg>
        <pc:spChg chg="add del mod">
          <ac:chgData name="Hadley Myers" userId="ef492a55-fa8c-40bd-8823-ed6e2f835f2d" providerId="ADAL" clId="{05EB0ABD-D084-4750-A1AE-D0C485BD01F9}" dt="2021-05-11T07:44:23.563" v="4911" actId="20577"/>
          <ac:spMkLst>
            <pc:docMk/>
            <pc:sldMk cId="1602574726" sldId="273"/>
            <ac:spMk id="3" creationId="{07C7A074-B91F-40BB-B777-B11A75BC8AA2}"/>
          </ac:spMkLst>
        </pc:spChg>
        <pc:spChg chg="mod">
          <ac:chgData name="Hadley Myers" userId="ef492a55-fa8c-40bd-8823-ed6e2f835f2d" providerId="ADAL" clId="{05EB0ABD-D084-4750-A1AE-D0C485BD01F9}" dt="2021-05-11T07:44:32.642" v="4927" actId="20577"/>
          <ac:spMkLst>
            <pc:docMk/>
            <pc:sldMk cId="1602574726" sldId="273"/>
            <ac:spMk id="4" creationId="{39079617-11A9-4AD9-9966-9C8C7E5980D7}"/>
          </ac:spMkLst>
        </pc:spChg>
        <pc:picChg chg="add del mod">
          <ac:chgData name="Hadley Myers" userId="ef492a55-fa8c-40bd-8823-ed6e2f835f2d" providerId="ADAL" clId="{05EB0ABD-D084-4750-A1AE-D0C485BD01F9}" dt="2021-05-11T07:19:48.259" v="4138"/>
          <ac:picMkLst>
            <pc:docMk/>
            <pc:sldMk cId="1602574726" sldId="273"/>
            <ac:picMk id="5" creationId="{23538756-2AC2-40DD-B781-DAD138551C45}"/>
          </ac:picMkLst>
        </pc:picChg>
        <pc:picChg chg="add mod">
          <ac:chgData name="Hadley Myers" userId="ef492a55-fa8c-40bd-8823-ed6e2f835f2d" providerId="ADAL" clId="{05EB0ABD-D084-4750-A1AE-D0C485BD01F9}" dt="2021-05-11T07:25:14.635" v="4498" actId="1076"/>
          <ac:picMkLst>
            <pc:docMk/>
            <pc:sldMk cId="1602574726" sldId="273"/>
            <ac:picMk id="6" creationId="{49854F89-9C54-4223-AD88-1DDD6F5B6456}"/>
          </ac:picMkLst>
        </pc:picChg>
        <pc:picChg chg="add del">
          <ac:chgData name="Hadley Myers" userId="ef492a55-fa8c-40bd-8823-ed6e2f835f2d" providerId="ADAL" clId="{05EB0ABD-D084-4750-A1AE-D0C485BD01F9}" dt="2021-05-11T07:25:21.608" v="4500" actId="478"/>
          <ac:picMkLst>
            <pc:docMk/>
            <pc:sldMk cId="1602574726" sldId="273"/>
            <ac:picMk id="7" creationId="{EFE35D7D-C5BF-48DC-96EA-E40C96E85FC1}"/>
          </ac:picMkLst>
        </pc:picChg>
        <pc:picChg chg="add mod">
          <ac:chgData name="Hadley Myers" userId="ef492a55-fa8c-40bd-8823-ed6e2f835f2d" providerId="ADAL" clId="{05EB0ABD-D084-4750-A1AE-D0C485BD01F9}" dt="2021-05-11T07:25:36.951" v="4505" actId="14100"/>
          <ac:picMkLst>
            <pc:docMk/>
            <pc:sldMk cId="1602574726" sldId="273"/>
            <ac:picMk id="8" creationId="{957B9328-7241-4F6D-BD4C-55FE2E77D905}"/>
          </ac:picMkLst>
        </pc:picChg>
      </pc:sldChg>
      <pc:sldChg chg="addSp delSp modSp new mod">
        <pc:chgData name="Hadley Myers" userId="ef492a55-fa8c-40bd-8823-ed6e2f835f2d" providerId="ADAL" clId="{05EB0ABD-D084-4750-A1AE-D0C485BD01F9}" dt="2021-05-11T07:44:38.139" v="4928"/>
        <pc:sldMkLst>
          <pc:docMk/>
          <pc:sldMk cId="1625945562" sldId="274"/>
        </pc:sldMkLst>
        <pc:spChg chg="mod">
          <ac:chgData name="Hadley Myers" userId="ef492a55-fa8c-40bd-8823-ed6e2f835f2d" providerId="ADAL" clId="{05EB0ABD-D084-4750-A1AE-D0C485BD01F9}" dt="2021-05-11T07:26:50.212" v="4510"/>
          <ac:spMkLst>
            <pc:docMk/>
            <pc:sldMk cId="1625945562" sldId="274"/>
            <ac:spMk id="2" creationId="{9865A2A8-FE39-4FD6-AA19-3041FE737215}"/>
          </ac:spMkLst>
        </pc:spChg>
        <pc:spChg chg="mod">
          <ac:chgData name="Hadley Myers" userId="ef492a55-fa8c-40bd-8823-ed6e2f835f2d" providerId="ADAL" clId="{05EB0ABD-D084-4750-A1AE-D0C485BD01F9}" dt="2021-05-11T07:33:52.601" v="4609" actId="20577"/>
          <ac:spMkLst>
            <pc:docMk/>
            <pc:sldMk cId="1625945562" sldId="274"/>
            <ac:spMk id="3" creationId="{C51B352F-24D9-4459-9376-97B6BCCEA524}"/>
          </ac:spMkLst>
        </pc:spChg>
        <pc:spChg chg="mod">
          <ac:chgData name="Hadley Myers" userId="ef492a55-fa8c-40bd-8823-ed6e2f835f2d" providerId="ADAL" clId="{05EB0ABD-D084-4750-A1AE-D0C485BD01F9}" dt="2021-05-11T07:44:38.139" v="4928"/>
          <ac:spMkLst>
            <pc:docMk/>
            <pc:sldMk cId="1625945562" sldId="274"/>
            <ac:spMk id="4" creationId="{2DDB727C-CDAD-4482-9514-14A504523160}"/>
          </ac:spMkLst>
        </pc:spChg>
        <pc:picChg chg="add del mod">
          <ac:chgData name="Hadley Myers" userId="ef492a55-fa8c-40bd-8823-ed6e2f835f2d" providerId="ADAL" clId="{05EB0ABD-D084-4750-A1AE-D0C485BD01F9}" dt="2021-05-11T07:36:35.117" v="4610" actId="478"/>
          <ac:picMkLst>
            <pc:docMk/>
            <pc:sldMk cId="1625945562" sldId="274"/>
            <ac:picMk id="5" creationId="{C88BDE8B-2AF5-480B-A699-F0B3EA61C127}"/>
          </ac:picMkLst>
        </pc:picChg>
        <pc:picChg chg="add mod">
          <ac:chgData name="Hadley Myers" userId="ef492a55-fa8c-40bd-8823-ed6e2f835f2d" providerId="ADAL" clId="{05EB0ABD-D084-4750-A1AE-D0C485BD01F9}" dt="2021-05-11T07:36:40.869" v="4612" actId="1076"/>
          <ac:picMkLst>
            <pc:docMk/>
            <pc:sldMk cId="1625945562" sldId="274"/>
            <ac:picMk id="6" creationId="{CFB6D7A7-244F-49EE-9222-A5F72D4203BD}"/>
          </ac:picMkLst>
        </pc:picChg>
      </pc:sldChg>
      <pc:sldChg chg="addSp modSp new mod modAnim">
        <pc:chgData name="Hadley Myers" userId="ef492a55-fa8c-40bd-8823-ed6e2f835f2d" providerId="ADAL" clId="{05EB0ABD-D084-4750-A1AE-D0C485BD01F9}" dt="2021-05-12T13:15:52.299" v="5686"/>
        <pc:sldMkLst>
          <pc:docMk/>
          <pc:sldMk cId="2207870561" sldId="275"/>
        </pc:sldMkLst>
        <pc:spChg chg="mod">
          <ac:chgData name="Hadley Myers" userId="ef492a55-fa8c-40bd-8823-ed6e2f835f2d" providerId="ADAL" clId="{05EB0ABD-D084-4750-A1AE-D0C485BD01F9}" dt="2021-05-11T07:36:59.015" v="4637" actId="20577"/>
          <ac:spMkLst>
            <pc:docMk/>
            <pc:sldMk cId="2207870561" sldId="275"/>
            <ac:spMk id="2" creationId="{8378CD38-82C3-4760-B4FC-EF162CBD1F16}"/>
          </ac:spMkLst>
        </pc:spChg>
        <pc:spChg chg="mod">
          <ac:chgData name="Hadley Myers" userId="ef492a55-fa8c-40bd-8823-ed6e2f835f2d" providerId="ADAL" clId="{05EB0ABD-D084-4750-A1AE-D0C485BD01F9}" dt="2021-05-11T07:48:55.241" v="5087" actId="20577"/>
          <ac:spMkLst>
            <pc:docMk/>
            <pc:sldMk cId="2207870561" sldId="275"/>
            <ac:spMk id="3" creationId="{715A50DC-563D-4D9E-BA2E-3D82496A2303}"/>
          </ac:spMkLst>
        </pc:spChg>
        <pc:spChg chg="mod">
          <ac:chgData name="Hadley Myers" userId="ef492a55-fa8c-40bd-8823-ed6e2f835f2d" providerId="ADAL" clId="{05EB0ABD-D084-4750-A1AE-D0C485BD01F9}" dt="2021-05-11T07:44:43.900" v="4935" actId="20577"/>
          <ac:spMkLst>
            <pc:docMk/>
            <pc:sldMk cId="2207870561" sldId="275"/>
            <ac:spMk id="4" creationId="{F7D7D7CF-A932-4F7F-BC39-5670529F6A99}"/>
          </ac:spMkLst>
        </pc:spChg>
        <pc:spChg chg="add mod">
          <ac:chgData name="Hadley Myers" userId="ef492a55-fa8c-40bd-8823-ed6e2f835f2d" providerId="ADAL" clId="{05EB0ABD-D084-4750-A1AE-D0C485BD01F9}" dt="2021-05-11T07:47:30.299" v="5037" actId="1076"/>
          <ac:spMkLst>
            <pc:docMk/>
            <pc:sldMk cId="2207870561" sldId="275"/>
            <ac:spMk id="7" creationId="{5534C2DC-FCBC-457C-8C55-9E3B6C056C71}"/>
          </ac:spMkLst>
        </pc:spChg>
        <pc:picChg chg="add mod">
          <ac:chgData name="Hadley Myers" userId="ef492a55-fa8c-40bd-8823-ed6e2f835f2d" providerId="ADAL" clId="{05EB0ABD-D084-4750-A1AE-D0C485BD01F9}" dt="2021-05-11T07:42:08.554" v="4778" actId="1076"/>
          <ac:picMkLst>
            <pc:docMk/>
            <pc:sldMk cId="2207870561" sldId="275"/>
            <ac:picMk id="5" creationId="{E153D98B-C412-4BC7-94A0-707E5AA02C3F}"/>
          </ac:picMkLst>
        </pc:picChg>
        <pc:picChg chg="add mod">
          <ac:chgData name="Hadley Myers" userId="ef492a55-fa8c-40bd-8823-ed6e2f835f2d" providerId="ADAL" clId="{05EB0ABD-D084-4750-A1AE-D0C485BD01F9}" dt="2021-05-11T07:42:14.141" v="4780" actId="14100"/>
          <ac:picMkLst>
            <pc:docMk/>
            <pc:sldMk cId="2207870561" sldId="275"/>
            <ac:picMk id="6" creationId="{8CD8E612-4904-41EF-BEE3-F3804DF0B439}"/>
          </ac:picMkLst>
        </pc:picChg>
        <pc:cxnChg chg="add mod">
          <ac:chgData name="Hadley Myers" userId="ef492a55-fa8c-40bd-8823-ed6e2f835f2d" providerId="ADAL" clId="{05EB0ABD-D084-4750-A1AE-D0C485BD01F9}" dt="2021-05-11T07:48:14.393" v="5060" actId="1076"/>
          <ac:cxnSpMkLst>
            <pc:docMk/>
            <pc:sldMk cId="2207870561" sldId="275"/>
            <ac:cxnSpMk id="9" creationId="{BBB2F445-32CD-4A7D-886A-8AE74F1FA8EA}"/>
          </ac:cxnSpMkLst>
        </pc:cxnChg>
        <pc:cxnChg chg="add mod">
          <ac:chgData name="Hadley Myers" userId="ef492a55-fa8c-40bd-8823-ed6e2f835f2d" providerId="ADAL" clId="{05EB0ABD-D084-4750-A1AE-D0C485BD01F9}" dt="2021-05-11T07:48:36.550" v="5064" actId="1076"/>
          <ac:cxnSpMkLst>
            <pc:docMk/>
            <pc:sldMk cId="2207870561" sldId="275"/>
            <ac:cxnSpMk id="10" creationId="{24B48BE2-3945-453A-971E-2649578AFD83}"/>
          </ac:cxnSpMkLst>
        </pc:cxnChg>
      </pc:sldChg>
      <pc:sldChg chg="addSp delSp modSp new mod">
        <pc:chgData name="Hadley Myers" userId="ef492a55-fa8c-40bd-8823-ed6e2f835f2d" providerId="ADAL" clId="{05EB0ABD-D084-4750-A1AE-D0C485BD01F9}" dt="2021-05-11T08:04:39.957" v="5344" actId="692"/>
        <pc:sldMkLst>
          <pc:docMk/>
          <pc:sldMk cId="3909201404" sldId="276"/>
        </pc:sldMkLst>
        <pc:spChg chg="mod">
          <ac:chgData name="Hadley Myers" userId="ef492a55-fa8c-40bd-8823-ed6e2f835f2d" providerId="ADAL" clId="{05EB0ABD-D084-4750-A1AE-D0C485BD01F9}" dt="2021-05-11T08:00:01.795" v="5165" actId="20577"/>
          <ac:spMkLst>
            <pc:docMk/>
            <pc:sldMk cId="3909201404" sldId="276"/>
            <ac:spMk id="2" creationId="{F6C76B37-71F8-4B44-8BFF-938A3291EF93}"/>
          </ac:spMkLst>
        </pc:spChg>
        <pc:spChg chg="mod">
          <ac:chgData name="Hadley Myers" userId="ef492a55-fa8c-40bd-8823-ed6e2f835f2d" providerId="ADAL" clId="{05EB0ABD-D084-4750-A1AE-D0C485BD01F9}" dt="2021-05-11T08:02:45.150" v="5312" actId="1076"/>
          <ac:spMkLst>
            <pc:docMk/>
            <pc:sldMk cId="3909201404" sldId="276"/>
            <ac:spMk id="3" creationId="{FD0850F7-99DD-478A-9F16-5FC029D83DAD}"/>
          </ac:spMkLst>
        </pc:spChg>
        <pc:spChg chg="mod">
          <ac:chgData name="Hadley Myers" userId="ef492a55-fa8c-40bd-8823-ed6e2f835f2d" providerId="ADAL" clId="{05EB0ABD-D084-4750-A1AE-D0C485BD01F9}" dt="2021-05-11T08:02:17.675" v="5307" actId="20577"/>
          <ac:spMkLst>
            <pc:docMk/>
            <pc:sldMk cId="3909201404" sldId="276"/>
            <ac:spMk id="4" creationId="{E0D8A63F-C6F1-4CB9-9B1F-B1F0BD036537}"/>
          </ac:spMkLst>
        </pc:spChg>
        <pc:picChg chg="add mod">
          <ac:chgData name="Hadley Myers" userId="ef492a55-fa8c-40bd-8823-ed6e2f835f2d" providerId="ADAL" clId="{05EB0ABD-D084-4750-A1AE-D0C485BD01F9}" dt="2021-05-11T08:04:08.112" v="5325" actId="1076"/>
          <ac:picMkLst>
            <pc:docMk/>
            <pc:sldMk cId="3909201404" sldId="276"/>
            <ac:picMk id="5" creationId="{E149B7A4-8AD0-4455-B2CB-A51268B4F9D5}"/>
          </ac:picMkLst>
        </pc:picChg>
        <pc:picChg chg="add mod">
          <ac:chgData name="Hadley Myers" userId="ef492a55-fa8c-40bd-8823-ed6e2f835f2d" providerId="ADAL" clId="{05EB0ABD-D084-4750-A1AE-D0C485BD01F9}" dt="2021-05-11T08:04:27.096" v="5329" actId="1076"/>
          <ac:picMkLst>
            <pc:docMk/>
            <pc:sldMk cId="3909201404" sldId="276"/>
            <ac:picMk id="6" creationId="{CF67A8BC-6594-49C9-9546-F2FF2DCB2D92}"/>
          </ac:picMkLst>
        </pc:picChg>
        <pc:picChg chg="add del mod">
          <ac:chgData name="Hadley Myers" userId="ef492a55-fa8c-40bd-8823-ed6e2f835f2d" providerId="ADAL" clId="{05EB0ABD-D084-4750-A1AE-D0C485BD01F9}" dt="2021-05-11T08:04:19.900" v="5326" actId="478"/>
          <ac:picMkLst>
            <pc:docMk/>
            <pc:sldMk cId="3909201404" sldId="276"/>
            <ac:picMk id="7" creationId="{28E62E57-9A9D-4688-AC22-D97CE49CDC0F}"/>
          </ac:picMkLst>
        </pc:picChg>
        <pc:cxnChg chg="add mod">
          <ac:chgData name="Hadley Myers" userId="ef492a55-fa8c-40bd-8823-ed6e2f835f2d" providerId="ADAL" clId="{05EB0ABD-D084-4750-A1AE-D0C485BD01F9}" dt="2021-05-11T08:04:39.957" v="5344" actId="692"/>
          <ac:cxnSpMkLst>
            <pc:docMk/>
            <pc:sldMk cId="3909201404" sldId="276"/>
            <ac:cxnSpMk id="9" creationId="{E51E8901-3D97-4393-8579-3DF04D8FEA3E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0D2EDF-942B-044F-8D44-6126968767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4663CB-291C-5945-94C1-0E1894AF6D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882B9-E07E-BD4B-9085-C621425DB0CC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D7A493-592E-0F47-92B7-AF2CD21323C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08A72-8E64-444C-BF78-D741E0E1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0611A-0215-7742-A915-99D7F6562C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354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78197-BED9-D240-8339-9D594B61AD2F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067D7-15DC-3043-9816-5EA71BFE1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97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P-Title-Slide">
    <p:bg>
      <p:bgPr>
        <a:solidFill>
          <a:srgbClr val="17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>
            <a:extLst>
              <a:ext uri="{FF2B5EF4-FFF2-40B4-BE49-F238E27FC236}">
                <a16:creationId xmlns:a16="http://schemas.microsoft.com/office/drawing/2014/main" id="{64A8B58C-CD7F-6F4B-B6E8-178EEF4B15DC}"/>
              </a:ext>
            </a:extLst>
          </p:cNvPr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6F42533-2615-8544-A13D-848122F362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785" y="2903621"/>
            <a:ext cx="2184215" cy="2207207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6FCF1923-2CF0-3646-B60B-083826C9D0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166" y="4395728"/>
            <a:ext cx="2157451" cy="453571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A2EFE3-04E0-AC47-9762-32C6CB55115D}"/>
              </a:ext>
            </a:extLst>
          </p:cNvPr>
          <p:cNvCxnSpPr>
            <a:cxnSpLocks/>
          </p:cNvCxnSpPr>
          <p:nvPr userDrawn="1"/>
        </p:nvCxnSpPr>
        <p:spPr>
          <a:xfrm>
            <a:off x="1777262" y="2396055"/>
            <a:ext cx="6732537" cy="0"/>
          </a:xfrm>
          <a:prstGeom prst="line">
            <a:avLst/>
          </a:prstGeom>
          <a:ln w="12700" cap="rnd">
            <a:gradFill flip="none" rotWithShape="1">
              <a:gsLst>
                <a:gs pos="0">
                  <a:schemeClr val="accent1"/>
                </a:gs>
                <a:gs pos="100000">
                  <a:schemeClr val="tx2">
                    <a:lumMod val="50000"/>
                    <a:alpha val="0"/>
                  </a:schemeClr>
                </a:gs>
              </a:gsLst>
              <a:lin ang="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1231D9FA-7877-D144-875E-EB15705E8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1184" y="810868"/>
            <a:ext cx="6753962" cy="1556124"/>
          </a:xfrm>
        </p:spPr>
        <p:txBody>
          <a:bodyPr anchor="b">
            <a:normAutofit/>
          </a:bodyPr>
          <a:lstStyle>
            <a:lvl1pPr marL="0" indent="0" algn="l"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9B949CCB-8408-0B41-9681-4ECA35605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01184" y="2503941"/>
            <a:ext cx="6753961" cy="145891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FB1AC6-A4B9-BD4A-BE31-67D3DAFD5A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748370" y="1459236"/>
            <a:ext cx="2864394" cy="1913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56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JMP - Image Only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FC61EEC8-0C67-4E4B-96F0-B7FBDEF4618C}"/>
              </a:ext>
            </a:extLst>
          </p:cNvPr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178ED-4960-0D4D-ABEC-17F9B1741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1215" y="4789960"/>
            <a:ext cx="1152341" cy="243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279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MP Closing Slide">
    <p:bg>
      <p:bgPr>
        <a:solidFill>
          <a:srgbClr val="17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7BCC47E-BC9A-A644-A198-10D818C26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94"/>
          <a:stretch/>
        </p:blipFill>
        <p:spPr>
          <a:xfrm rot="16200000">
            <a:off x="-8851" y="8849"/>
            <a:ext cx="5143501" cy="5125798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64A8B58C-CD7F-6F4B-B6E8-178EEF4B15DC}"/>
              </a:ext>
            </a:extLst>
          </p:cNvPr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3DB4AB-A9DE-4660-939A-CBDF75AC178E}"/>
              </a:ext>
            </a:extLst>
          </p:cNvPr>
          <p:cNvSpPr txBox="1"/>
          <p:nvPr/>
        </p:nvSpPr>
        <p:spPr>
          <a:xfrm>
            <a:off x="4039538" y="4138459"/>
            <a:ext cx="1086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accent1"/>
                </a:solidFill>
                <a:latin typeface="+mj-lt"/>
              </a:rPr>
              <a:t>jmp.com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959FB49-4ADA-DD49-8A82-123794AB33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8702" y="3531891"/>
            <a:ext cx="2157451" cy="453571"/>
          </a:xfrm>
          <a:prstGeom prst="rect">
            <a:avLst/>
          </a:prstGeom>
        </p:spPr>
      </p:pic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1231D9FA-7877-D144-875E-EB15705E8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2081" y="914400"/>
            <a:ext cx="6390694" cy="1556124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3000" b="0" kern="12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366DBF0-2CC5-BC41-92D2-5197AFD925B9}"/>
              </a:ext>
            </a:extLst>
          </p:cNvPr>
          <p:cNvGrpSpPr/>
          <p:nvPr userDrawn="1"/>
        </p:nvGrpSpPr>
        <p:grpSpPr>
          <a:xfrm>
            <a:off x="100130" y="3903136"/>
            <a:ext cx="1843588" cy="1096111"/>
            <a:chOff x="100130" y="3903136"/>
            <a:chExt cx="1843588" cy="1096111"/>
          </a:xfrm>
        </p:grpSpPr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48B902E1-539A-004F-91AE-4E802D077255}"/>
                </a:ext>
              </a:extLst>
            </p:cNvPr>
            <p:cNvSpPr/>
            <p:nvPr userDrawn="1"/>
          </p:nvSpPr>
          <p:spPr>
            <a:xfrm>
              <a:off x="1844259" y="4899787"/>
              <a:ext cx="99459" cy="99460"/>
            </a:xfrm>
            <a:custGeom>
              <a:avLst/>
              <a:gdLst>
                <a:gd name="connsiteX0" fmla="*/ 99460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60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60" y="49730"/>
                  </a:moveTo>
                  <a:cubicBezTo>
                    <a:pt x="99460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60" y="22265"/>
                    <a:pt x="99460" y="4973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FA3AAF33-BC55-8142-8EF5-C6BF96656AA2}"/>
                </a:ext>
              </a:extLst>
            </p:cNvPr>
            <p:cNvSpPr/>
            <p:nvPr userDrawn="1"/>
          </p:nvSpPr>
          <p:spPr>
            <a:xfrm>
              <a:off x="1595097" y="4899787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88DABF9-1992-EA49-8488-85AB30983461}"/>
                </a:ext>
              </a:extLst>
            </p:cNvPr>
            <p:cNvSpPr/>
            <p:nvPr userDrawn="1"/>
          </p:nvSpPr>
          <p:spPr>
            <a:xfrm>
              <a:off x="1345936" y="4899787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01F2AFC-E713-6D44-B8B3-AFCA8F044552}"/>
                </a:ext>
              </a:extLst>
            </p:cNvPr>
            <p:cNvSpPr/>
            <p:nvPr userDrawn="1"/>
          </p:nvSpPr>
          <p:spPr>
            <a:xfrm>
              <a:off x="1096775" y="4650624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4" y="99460"/>
                    <a:pt x="0" y="77195"/>
                    <a:pt x="0" y="49730"/>
                  </a:cubicBezTo>
                  <a:cubicBezTo>
                    <a:pt x="0" y="22265"/>
                    <a:pt x="22264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FE664E44-FBD8-D64A-B76A-91DC39B1894B}"/>
                </a:ext>
              </a:extLst>
            </p:cNvPr>
            <p:cNvSpPr/>
            <p:nvPr userDrawn="1"/>
          </p:nvSpPr>
          <p:spPr>
            <a:xfrm>
              <a:off x="847614" y="4650624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9C31741-5BDA-5B47-B21D-76DFF74438CA}"/>
                </a:ext>
              </a:extLst>
            </p:cNvPr>
            <p:cNvSpPr/>
            <p:nvPr userDrawn="1"/>
          </p:nvSpPr>
          <p:spPr>
            <a:xfrm>
              <a:off x="1096775" y="4401461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4" y="99460"/>
                    <a:pt x="0" y="77195"/>
                    <a:pt x="0" y="49730"/>
                  </a:cubicBezTo>
                  <a:cubicBezTo>
                    <a:pt x="0" y="22265"/>
                    <a:pt x="22264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A2062609-2234-7E44-B5BB-13505470C32A}"/>
                </a:ext>
              </a:extLst>
            </p:cNvPr>
            <p:cNvSpPr/>
            <p:nvPr userDrawn="1"/>
          </p:nvSpPr>
          <p:spPr>
            <a:xfrm>
              <a:off x="847614" y="4401461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26864BE2-6C39-2B40-93DA-28F8F0946FAB}"/>
                </a:ext>
              </a:extLst>
            </p:cNvPr>
            <p:cNvSpPr/>
            <p:nvPr userDrawn="1"/>
          </p:nvSpPr>
          <p:spPr>
            <a:xfrm>
              <a:off x="598452" y="4899787"/>
              <a:ext cx="99459" cy="99460"/>
            </a:xfrm>
            <a:custGeom>
              <a:avLst/>
              <a:gdLst>
                <a:gd name="connsiteX0" fmla="*/ 99460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60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60" y="49730"/>
                  </a:moveTo>
                  <a:cubicBezTo>
                    <a:pt x="99460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60" y="22265"/>
                    <a:pt x="99460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73E49CF-977D-6A4D-A878-FDF5880D58CD}"/>
                </a:ext>
              </a:extLst>
            </p:cNvPr>
            <p:cNvSpPr/>
            <p:nvPr userDrawn="1"/>
          </p:nvSpPr>
          <p:spPr>
            <a:xfrm>
              <a:off x="349291" y="4899787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1598DFB6-8E56-8C4B-B2AB-9999B9451AE3}"/>
                </a:ext>
              </a:extLst>
            </p:cNvPr>
            <p:cNvSpPr/>
            <p:nvPr userDrawn="1"/>
          </p:nvSpPr>
          <p:spPr>
            <a:xfrm>
              <a:off x="100130" y="4650624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4A82C4FE-DF4D-F94B-8387-BF4E7D0E2F45}"/>
                </a:ext>
              </a:extLst>
            </p:cNvPr>
            <p:cNvSpPr/>
            <p:nvPr userDrawn="1"/>
          </p:nvSpPr>
          <p:spPr>
            <a:xfrm>
              <a:off x="349291" y="4650624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4F1B1F1B-57EC-4E41-83F9-05F1EE5D511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49291" y="4401461"/>
              <a:ext cx="99459" cy="100584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1EAF83E-D03D-784C-A88F-F1BA3C71A93C}"/>
                </a:ext>
              </a:extLst>
            </p:cNvPr>
            <p:cNvSpPr/>
            <p:nvPr userDrawn="1"/>
          </p:nvSpPr>
          <p:spPr>
            <a:xfrm>
              <a:off x="100130" y="4401461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89831FD-F906-7947-BDA4-71ACD55E1145}"/>
                </a:ext>
              </a:extLst>
            </p:cNvPr>
            <p:cNvSpPr/>
            <p:nvPr userDrawn="1"/>
          </p:nvSpPr>
          <p:spPr>
            <a:xfrm>
              <a:off x="349291" y="4152298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BB52B59-E62C-4F48-B8C7-F427E9D97D73}"/>
                </a:ext>
              </a:extLst>
            </p:cNvPr>
            <p:cNvSpPr/>
            <p:nvPr userDrawn="1"/>
          </p:nvSpPr>
          <p:spPr>
            <a:xfrm>
              <a:off x="349291" y="390313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5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1E4621DE-A29A-C545-A2E9-E970169E5A01}"/>
                </a:ext>
              </a:extLst>
            </p:cNvPr>
            <p:cNvSpPr/>
            <p:nvPr userDrawn="1"/>
          </p:nvSpPr>
          <p:spPr>
            <a:xfrm>
              <a:off x="598452" y="4152298"/>
              <a:ext cx="99459" cy="99460"/>
            </a:xfrm>
            <a:custGeom>
              <a:avLst/>
              <a:gdLst>
                <a:gd name="connsiteX0" fmla="*/ 99460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60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60" y="49730"/>
                  </a:moveTo>
                  <a:cubicBezTo>
                    <a:pt x="99460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60" y="22265"/>
                    <a:pt x="99460" y="49730"/>
                  </a:cubicBezTo>
                  <a:close/>
                </a:path>
              </a:pathLst>
            </a:custGeom>
            <a:solidFill>
              <a:schemeClr val="accent3">
                <a:alpha val="15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BEE3A81-CE7D-F64F-A4C7-4D59AAEF271F}"/>
                </a:ext>
              </a:extLst>
            </p:cNvPr>
            <p:cNvSpPr/>
            <p:nvPr userDrawn="1"/>
          </p:nvSpPr>
          <p:spPr>
            <a:xfrm>
              <a:off x="847613" y="4899787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EAEC8D7-949D-E148-8EED-5E201414802B}"/>
                </a:ext>
              </a:extLst>
            </p:cNvPr>
            <p:cNvSpPr/>
            <p:nvPr userDrawn="1"/>
          </p:nvSpPr>
          <p:spPr>
            <a:xfrm>
              <a:off x="1096774" y="4899787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20C60A3-CBA2-5A43-891D-358BD3E58A87}"/>
              </a:ext>
            </a:extLst>
          </p:cNvPr>
          <p:cNvGrpSpPr/>
          <p:nvPr userDrawn="1"/>
        </p:nvGrpSpPr>
        <p:grpSpPr>
          <a:xfrm>
            <a:off x="6966332" y="79806"/>
            <a:ext cx="2067628" cy="1096111"/>
            <a:chOff x="6966332" y="79806"/>
            <a:chExt cx="2067628" cy="1096111"/>
          </a:xfrm>
        </p:grpSpPr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AB8E8FA7-48B9-E24B-8E7C-DAD795B50573}"/>
                </a:ext>
              </a:extLst>
            </p:cNvPr>
            <p:cNvSpPr/>
            <p:nvPr/>
          </p:nvSpPr>
          <p:spPr>
            <a:xfrm>
              <a:off x="6966332" y="7980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271FB1AC-58C7-034D-9892-3A915E8629F3}"/>
                </a:ext>
              </a:extLst>
            </p:cNvPr>
            <p:cNvSpPr/>
            <p:nvPr/>
          </p:nvSpPr>
          <p:spPr>
            <a:xfrm>
              <a:off x="7215493" y="7980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5EAB6B21-83D8-0845-8EC4-95A9BD52AFDA}"/>
                </a:ext>
              </a:extLst>
            </p:cNvPr>
            <p:cNvSpPr/>
            <p:nvPr/>
          </p:nvSpPr>
          <p:spPr>
            <a:xfrm>
              <a:off x="7464654" y="7980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6F39C82-2715-1945-9442-C875101E9B37}"/>
                </a:ext>
              </a:extLst>
            </p:cNvPr>
            <p:cNvSpPr/>
            <p:nvPr/>
          </p:nvSpPr>
          <p:spPr>
            <a:xfrm>
              <a:off x="6966332" y="328969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7C989D3-54FD-484E-85D2-A198CA253EFC}"/>
                </a:ext>
              </a:extLst>
            </p:cNvPr>
            <p:cNvSpPr/>
            <p:nvPr/>
          </p:nvSpPr>
          <p:spPr>
            <a:xfrm>
              <a:off x="7464654" y="328969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9F9F7479-9415-BE41-BB04-3357B34EDFFE}"/>
                </a:ext>
              </a:extLst>
            </p:cNvPr>
            <p:cNvSpPr/>
            <p:nvPr/>
          </p:nvSpPr>
          <p:spPr>
            <a:xfrm rot="16753102">
              <a:off x="7713703" y="329004"/>
              <a:ext cx="99460" cy="99461"/>
            </a:xfrm>
            <a:custGeom>
              <a:avLst/>
              <a:gdLst>
                <a:gd name="connsiteX0" fmla="*/ 99461 w 99460"/>
                <a:gd name="connsiteY0" fmla="*/ 49731 h 99461"/>
                <a:gd name="connsiteX1" fmla="*/ 49730 w 99460"/>
                <a:gd name="connsiteY1" fmla="*/ 99462 h 99461"/>
                <a:gd name="connsiteX2" fmla="*/ 0 w 99460"/>
                <a:gd name="connsiteY2" fmla="*/ 49731 h 99461"/>
                <a:gd name="connsiteX3" fmla="*/ 49730 w 99460"/>
                <a:gd name="connsiteY3" fmla="*/ 0 h 99461"/>
                <a:gd name="connsiteX4" fmla="*/ 99461 w 99460"/>
                <a:gd name="connsiteY4" fmla="*/ 49731 h 9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60" h="99461">
                  <a:moveTo>
                    <a:pt x="99461" y="49731"/>
                  </a:moveTo>
                  <a:cubicBezTo>
                    <a:pt x="99461" y="77196"/>
                    <a:pt x="77196" y="99462"/>
                    <a:pt x="49730" y="99462"/>
                  </a:cubicBezTo>
                  <a:cubicBezTo>
                    <a:pt x="22265" y="99462"/>
                    <a:pt x="0" y="77196"/>
                    <a:pt x="0" y="49731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6" y="0"/>
                    <a:pt x="99461" y="22265"/>
                    <a:pt x="99461" y="49731"/>
                  </a:cubicBezTo>
                  <a:close/>
                </a:path>
              </a:pathLst>
            </a:custGeom>
            <a:solidFill>
              <a:schemeClr val="accent3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3F4599E9-0EA1-4D41-8906-9B9ADFCC58BF}"/>
                </a:ext>
              </a:extLst>
            </p:cNvPr>
            <p:cNvSpPr/>
            <p:nvPr/>
          </p:nvSpPr>
          <p:spPr>
            <a:xfrm>
              <a:off x="7464654" y="578132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BE37245-02B7-A448-A3A2-150BAD76F33A}"/>
                </a:ext>
              </a:extLst>
            </p:cNvPr>
            <p:cNvSpPr/>
            <p:nvPr/>
          </p:nvSpPr>
          <p:spPr>
            <a:xfrm rot="16753102">
              <a:off x="7713706" y="578170"/>
              <a:ext cx="99460" cy="99461"/>
            </a:xfrm>
            <a:custGeom>
              <a:avLst/>
              <a:gdLst>
                <a:gd name="connsiteX0" fmla="*/ 99461 w 99460"/>
                <a:gd name="connsiteY0" fmla="*/ 49731 h 99461"/>
                <a:gd name="connsiteX1" fmla="*/ 49730 w 99460"/>
                <a:gd name="connsiteY1" fmla="*/ 99462 h 99461"/>
                <a:gd name="connsiteX2" fmla="*/ 0 w 99460"/>
                <a:gd name="connsiteY2" fmla="*/ 49731 h 99461"/>
                <a:gd name="connsiteX3" fmla="*/ 49730 w 99460"/>
                <a:gd name="connsiteY3" fmla="*/ 0 h 99461"/>
                <a:gd name="connsiteX4" fmla="*/ 99461 w 99460"/>
                <a:gd name="connsiteY4" fmla="*/ 49731 h 9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60" h="99461">
                  <a:moveTo>
                    <a:pt x="99461" y="49731"/>
                  </a:moveTo>
                  <a:cubicBezTo>
                    <a:pt x="99461" y="77196"/>
                    <a:pt x="77196" y="99462"/>
                    <a:pt x="49730" y="99462"/>
                  </a:cubicBezTo>
                  <a:cubicBezTo>
                    <a:pt x="22265" y="99462"/>
                    <a:pt x="0" y="77196"/>
                    <a:pt x="0" y="49731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6" y="0"/>
                    <a:pt x="99461" y="22265"/>
                    <a:pt x="99461" y="49731"/>
                  </a:cubicBezTo>
                  <a:close/>
                </a:path>
              </a:pathLst>
            </a:custGeom>
            <a:solidFill>
              <a:schemeClr val="accent2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45ABC24D-F7F2-FC41-A91A-7822064DB616}"/>
                </a:ext>
              </a:extLst>
            </p:cNvPr>
            <p:cNvSpPr/>
            <p:nvPr/>
          </p:nvSpPr>
          <p:spPr>
            <a:xfrm>
              <a:off x="7962977" y="7980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861A0F16-E6B0-EC45-8E03-CFA922D176C8}"/>
                </a:ext>
              </a:extLst>
            </p:cNvPr>
            <p:cNvSpPr/>
            <p:nvPr/>
          </p:nvSpPr>
          <p:spPr>
            <a:xfrm>
              <a:off x="8212138" y="7980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5B7F997B-7DD5-554C-90D0-73DE5AD1065C}"/>
                </a:ext>
              </a:extLst>
            </p:cNvPr>
            <p:cNvSpPr/>
            <p:nvPr/>
          </p:nvSpPr>
          <p:spPr>
            <a:xfrm>
              <a:off x="8710461" y="328969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C236EC6E-8447-5D4B-A367-205BBA894144}"/>
                </a:ext>
              </a:extLst>
            </p:cNvPr>
            <p:cNvSpPr/>
            <p:nvPr/>
          </p:nvSpPr>
          <p:spPr>
            <a:xfrm>
              <a:off x="8461299" y="328969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4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FAA70211-7F4B-3441-AA44-8473A82BE50E}"/>
                </a:ext>
              </a:extLst>
            </p:cNvPr>
            <p:cNvSpPr/>
            <p:nvPr/>
          </p:nvSpPr>
          <p:spPr>
            <a:xfrm>
              <a:off x="8212138" y="328969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53F9FD02-871E-2440-95A9-3A53D28757D7}"/>
                </a:ext>
              </a:extLst>
            </p:cNvPr>
            <p:cNvSpPr/>
            <p:nvPr/>
          </p:nvSpPr>
          <p:spPr>
            <a:xfrm>
              <a:off x="8212138" y="578132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C2AA79B1-2F7B-9B4A-81FA-01F4F636338A}"/>
                </a:ext>
              </a:extLst>
            </p:cNvPr>
            <p:cNvSpPr/>
            <p:nvPr/>
          </p:nvSpPr>
          <p:spPr>
            <a:xfrm>
              <a:off x="8461299" y="578132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4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5CA96813-1D59-7047-81C0-01DF2CA6BD0A}"/>
                </a:ext>
              </a:extLst>
            </p:cNvPr>
            <p:cNvSpPr/>
            <p:nvPr/>
          </p:nvSpPr>
          <p:spPr>
            <a:xfrm>
              <a:off x="8710461" y="578132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A434AC0D-257D-D542-8E8C-4BA8904D256E}"/>
                </a:ext>
              </a:extLst>
            </p:cNvPr>
            <p:cNvSpPr/>
            <p:nvPr/>
          </p:nvSpPr>
          <p:spPr>
            <a:xfrm>
              <a:off x="8212138" y="827294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D82D2C1-22CB-9A4A-B8ED-0D8B379EA32C}"/>
                </a:ext>
              </a:extLst>
            </p:cNvPr>
            <p:cNvSpPr/>
            <p:nvPr/>
          </p:nvSpPr>
          <p:spPr>
            <a:xfrm>
              <a:off x="8212138" y="1076457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1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DFEBF33E-ED41-5345-9C2F-79789135DA47}"/>
                </a:ext>
              </a:extLst>
            </p:cNvPr>
            <p:cNvSpPr/>
            <p:nvPr/>
          </p:nvSpPr>
          <p:spPr>
            <a:xfrm>
              <a:off x="7962977" y="827294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70B32C2D-63BF-6847-B6BB-B477278FF391}"/>
                </a:ext>
              </a:extLst>
            </p:cNvPr>
            <p:cNvSpPr/>
            <p:nvPr/>
          </p:nvSpPr>
          <p:spPr>
            <a:xfrm>
              <a:off x="8934501" y="328969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19E38375-2464-8547-B869-26089A8732EF}"/>
                </a:ext>
              </a:extLst>
            </p:cNvPr>
            <p:cNvSpPr/>
            <p:nvPr/>
          </p:nvSpPr>
          <p:spPr>
            <a:xfrm>
              <a:off x="8934501" y="7980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9EDED585-05F5-9A4B-9A7D-AD3F7236ABD0}"/>
                </a:ext>
              </a:extLst>
            </p:cNvPr>
            <p:cNvSpPr/>
            <p:nvPr userDrawn="1"/>
          </p:nvSpPr>
          <p:spPr>
            <a:xfrm rot="16753102">
              <a:off x="7713702" y="83394"/>
              <a:ext cx="99460" cy="99461"/>
            </a:xfrm>
            <a:custGeom>
              <a:avLst/>
              <a:gdLst>
                <a:gd name="connsiteX0" fmla="*/ 99461 w 99460"/>
                <a:gd name="connsiteY0" fmla="*/ 49731 h 99461"/>
                <a:gd name="connsiteX1" fmla="*/ 49730 w 99460"/>
                <a:gd name="connsiteY1" fmla="*/ 99462 h 99461"/>
                <a:gd name="connsiteX2" fmla="*/ 0 w 99460"/>
                <a:gd name="connsiteY2" fmla="*/ 49731 h 99461"/>
                <a:gd name="connsiteX3" fmla="*/ 49730 w 99460"/>
                <a:gd name="connsiteY3" fmla="*/ 0 h 99461"/>
                <a:gd name="connsiteX4" fmla="*/ 99461 w 99460"/>
                <a:gd name="connsiteY4" fmla="*/ 49731 h 9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60" h="99461">
                  <a:moveTo>
                    <a:pt x="99461" y="49731"/>
                  </a:moveTo>
                  <a:cubicBezTo>
                    <a:pt x="99461" y="77196"/>
                    <a:pt x="77196" y="99462"/>
                    <a:pt x="49730" y="99462"/>
                  </a:cubicBezTo>
                  <a:cubicBezTo>
                    <a:pt x="22265" y="99462"/>
                    <a:pt x="0" y="77196"/>
                    <a:pt x="0" y="49731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6" y="0"/>
                    <a:pt x="99461" y="22265"/>
                    <a:pt x="99461" y="49731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ADD9AC5-4D9D-5844-A358-BA160A4D88E4}"/>
                </a:ext>
              </a:extLst>
            </p:cNvPr>
            <p:cNvSpPr/>
            <p:nvPr userDrawn="1"/>
          </p:nvSpPr>
          <p:spPr>
            <a:xfrm>
              <a:off x="8710461" y="826028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4133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JMP-Title-Slide">
    <p:bg>
      <p:bgPr>
        <a:solidFill>
          <a:srgbClr val="17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>
            <a:extLst>
              <a:ext uri="{FF2B5EF4-FFF2-40B4-BE49-F238E27FC236}">
                <a16:creationId xmlns:a16="http://schemas.microsoft.com/office/drawing/2014/main" id="{64A8B58C-CD7F-6F4B-B6E8-178EEF4B15DC}"/>
              </a:ext>
            </a:extLst>
          </p:cNvPr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6F42533-2615-8544-A13D-848122F362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9785" y="2903621"/>
            <a:ext cx="2184215" cy="2207207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6FCF1923-2CF0-3646-B60B-083826C9D0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166" y="4395728"/>
            <a:ext cx="2157451" cy="453571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5A2EFE3-04E0-AC47-9762-32C6CB55115D}"/>
              </a:ext>
            </a:extLst>
          </p:cNvPr>
          <p:cNvCxnSpPr>
            <a:cxnSpLocks/>
          </p:cNvCxnSpPr>
          <p:nvPr userDrawn="1"/>
        </p:nvCxnSpPr>
        <p:spPr>
          <a:xfrm>
            <a:off x="1777262" y="2396055"/>
            <a:ext cx="6732537" cy="0"/>
          </a:xfrm>
          <a:prstGeom prst="line">
            <a:avLst/>
          </a:prstGeom>
          <a:ln w="12700" cap="rnd">
            <a:gradFill flip="none" rotWithShape="1">
              <a:gsLst>
                <a:gs pos="0">
                  <a:schemeClr val="accent1"/>
                </a:gs>
                <a:gs pos="100000">
                  <a:schemeClr val="tx2">
                    <a:lumMod val="50000"/>
                    <a:alpha val="0"/>
                  </a:schemeClr>
                </a:gs>
              </a:gsLst>
              <a:lin ang="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1231D9FA-7877-D144-875E-EB15705E8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01184" y="810868"/>
            <a:ext cx="6753962" cy="1556124"/>
          </a:xfrm>
        </p:spPr>
        <p:txBody>
          <a:bodyPr anchor="b">
            <a:normAutofit/>
          </a:bodyPr>
          <a:lstStyle>
            <a:lvl1pPr marL="0" indent="0" algn="l"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4">
            <a:extLst>
              <a:ext uri="{FF2B5EF4-FFF2-40B4-BE49-F238E27FC236}">
                <a16:creationId xmlns:a16="http://schemas.microsoft.com/office/drawing/2014/main" id="{9B949CCB-8408-0B41-9681-4ECA35605A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01184" y="2503941"/>
            <a:ext cx="6753961" cy="145891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FB1AC6-A4B9-BD4A-BE31-67D3DAFD5A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748370" y="1459236"/>
            <a:ext cx="2864394" cy="19139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50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JMP -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E36AD5-D55A-9040-89C6-D4D0B8F1A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1213" y="4789960"/>
            <a:ext cx="1152345" cy="243272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B0C6AF5C-E29A-9E49-801E-0A1C09DFDE5F}"/>
              </a:ext>
            </a:extLst>
          </p:cNvPr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939AE4-A19C-1545-931A-C03F0E958833}"/>
              </a:ext>
            </a:extLst>
          </p:cNvPr>
          <p:cNvCxnSpPr>
            <a:cxnSpLocks/>
          </p:cNvCxnSpPr>
          <p:nvPr userDrawn="1"/>
        </p:nvCxnSpPr>
        <p:spPr>
          <a:xfrm>
            <a:off x="1922405" y="2325131"/>
            <a:ext cx="6797646" cy="0"/>
          </a:xfrm>
          <a:prstGeom prst="line">
            <a:avLst/>
          </a:prstGeom>
          <a:ln w="12700" cap="rnd">
            <a:gradFill flip="none" rotWithShape="1">
              <a:gsLst>
                <a:gs pos="0">
                  <a:schemeClr val="accent1"/>
                </a:gs>
                <a:gs pos="100000">
                  <a:schemeClr val="tx2">
                    <a:lumMod val="50000"/>
                    <a:alpha val="0"/>
                  </a:schemeClr>
                </a:gs>
              </a:gsLst>
              <a:lin ang="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0F8749FE-3F22-A74D-BFA3-F52F79FFA3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6328" y="1223533"/>
            <a:ext cx="6873723" cy="1076883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lang="en-US" sz="3200" b="0" kern="12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6419776C-EC96-594E-88F7-907788CC8E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17634" y="2422343"/>
            <a:ext cx="6902417" cy="145891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2283A9-CC19-8C48-ADBF-8BD60AFD3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689248" y="1689246"/>
            <a:ext cx="5143500" cy="1765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7354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P - Content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31838"/>
            <a:ext cx="7886700" cy="4572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590E3477-4D35-BA41-8570-25B279CC8DFF}"/>
              </a:ext>
            </a:extLst>
          </p:cNvPr>
          <p:cNvSpPr/>
          <p:nvPr userDrawn="1"/>
        </p:nvSpPr>
        <p:spPr>
          <a:xfrm>
            <a:off x="7206881" y="-191102"/>
            <a:ext cx="99459" cy="99460"/>
          </a:xfrm>
          <a:custGeom>
            <a:avLst/>
            <a:gdLst>
              <a:gd name="connsiteX0" fmla="*/ 99459 w 99459"/>
              <a:gd name="connsiteY0" fmla="*/ 49730 h 99460"/>
              <a:gd name="connsiteX1" fmla="*/ 49730 w 99459"/>
              <a:gd name="connsiteY1" fmla="*/ 99460 h 99460"/>
              <a:gd name="connsiteX2" fmla="*/ 0 w 99459"/>
              <a:gd name="connsiteY2" fmla="*/ 49730 h 99460"/>
              <a:gd name="connsiteX3" fmla="*/ 49730 w 99459"/>
              <a:gd name="connsiteY3" fmla="*/ 0 h 99460"/>
              <a:gd name="connsiteX4" fmla="*/ 99459 w 99459"/>
              <a:gd name="connsiteY4" fmla="*/ 49730 h 9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59" h="99460">
                <a:moveTo>
                  <a:pt x="99459" y="49730"/>
                </a:moveTo>
                <a:cubicBezTo>
                  <a:pt x="99459" y="77195"/>
                  <a:pt x="77195" y="99460"/>
                  <a:pt x="49730" y="99460"/>
                </a:cubicBezTo>
                <a:cubicBezTo>
                  <a:pt x="22265" y="99460"/>
                  <a:pt x="0" y="77195"/>
                  <a:pt x="0" y="49730"/>
                </a:cubicBezTo>
                <a:cubicBezTo>
                  <a:pt x="0" y="22265"/>
                  <a:pt x="22265" y="0"/>
                  <a:pt x="49730" y="0"/>
                </a:cubicBezTo>
                <a:cubicBezTo>
                  <a:pt x="77195" y="0"/>
                  <a:pt x="99459" y="22265"/>
                  <a:pt x="99459" y="4973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05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645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Title &amp; Subtit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147EB8-CA07-8641-AD22-FE0BD4DD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57200"/>
          </a:xfrm>
        </p:spPr>
        <p:txBody>
          <a:bodyPr>
            <a:noAutofit/>
          </a:bodyPr>
          <a:lstStyle>
            <a:lvl1pPr>
              <a:defRPr sz="3000"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DF5C81A-35D4-3042-949E-431FE9B2AF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31838"/>
            <a:ext cx="7886700" cy="4572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76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Title Only - Content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FB72AFD-BA2F-B741-85B3-B2351B45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57200"/>
          </a:xfrm>
        </p:spPr>
        <p:txBody>
          <a:bodyPr>
            <a:noAutofit/>
          </a:bodyPr>
          <a:lstStyle>
            <a:lvl1pPr>
              <a:defRPr sz="3000"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46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Comparison - Dark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FB117C-5DF2-7D4A-9AC5-F4B3B5F9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57200"/>
          </a:xfrm>
        </p:spPr>
        <p:txBody>
          <a:bodyPr>
            <a:noAutofit/>
          </a:bodyPr>
          <a:lstStyle>
            <a:lvl1pPr>
              <a:defRPr sz="3000" b="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9B53E9A-F75D-2B41-AD79-4A273E558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31838"/>
            <a:ext cx="7886700" cy="4572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465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P - Content with Caption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E60C6F-E980-EE42-AE99-4BF9E126C012}"/>
              </a:ext>
            </a:extLst>
          </p:cNvPr>
          <p:cNvSpPr/>
          <p:nvPr/>
        </p:nvSpPr>
        <p:spPr>
          <a:xfrm>
            <a:off x="0" y="0"/>
            <a:ext cx="3127248" cy="5143500"/>
          </a:xfrm>
          <a:prstGeom prst="rect">
            <a:avLst/>
          </a:prstGeom>
          <a:solidFill>
            <a:srgbClr val="445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F2FC9C-401F-5C4C-88BC-0A45460C4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8887"/>
            <a:ext cx="3127248" cy="369332"/>
          </a:xfrm>
        </p:spPr>
        <p:txBody>
          <a:bodyPr lIns="91440" rIns="91440" anchor="t" anchorCtr="0">
            <a:spAutoFit/>
          </a:bodyPr>
          <a:lstStyle>
            <a:lvl1pPr algn="ctr" defTabSz="182880">
              <a:spcBef>
                <a:spcPts val="0"/>
              </a:spcBef>
              <a:defRPr sz="2000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ADB52DD-F50B-834D-99B3-5D1C55A9E4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5373" y="805770"/>
            <a:ext cx="2586681" cy="211148"/>
          </a:xfrm>
        </p:spPr>
        <p:txBody>
          <a:bodyPr wrap="square" lIns="0" tIns="0" rIns="0" bIns="0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1600" b="0" cap="none" baseline="0">
                <a:solidFill>
                  <a:schemeClr val="bg1">
                    <a:lumMod val="85000"/>
                  </a:schemeClr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C4D2804-3DAD-EE40-936A-43F13F80C8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27248" y="637660"/>
            <a:ext cx="6016752" cy="274320"/>
          </a:xfrm>
        </p:spPr>
        <p:txBody>
          <a:bodyPr wrap="square" lIns="182880" rIns="18288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A0DAF33-5110-D340-8044-FA8F4990F84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127248" y="1112108"/>
            <a:ext cx="6016752" cy="4023882"/>
          </a:xfrm>
        </p:spPr>
        <p:txBody>
          <a:bodyPr wrap="square" lIns="365760" rIns="274320" bIns="91440" anchor="t" anchorCtr="0">
            <a:normAutofit/>
          </a:bodyPr>
          <a:lstStyle>
            <a:lvl1pPr>
              <a:buClr>
                <a:schemeClr val="accent1"/>
              </a:buClr>
              <a:defRPr sz="2000" baseline="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2pPr>
            <a:lvl3pPr>
              <a:buClr>
                <a:schemeClr val="accent1"/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41ED34-FEB5-C146-83AC-389AC6CD97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7375" y="228887"/>
            <a:ext cx="6016625" cy="409575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9A477C-EDC9-D846-BF71-A2162B41096B}"/>
              </a:ext>
            </a:extLst>
          </p:cNvPr>
          <p:cNvSpPr/>
          <p:nvPr userDrawn="1"/>
        </p:nvSpPr>
        <p:spPr>
          <a:xfrm>
            <a:off x="0" y="4650624"/>
            <a:ext cx="9144000" cy="49287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6DE41D58-EC62-014A-B1F4-13031987F06B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CBC545F5-4608-424C-9A68-C0D8A1EDBCA8}"/>
              </a:ext>
            </a:extLst>
          </p:cNvPr>
          <p:cNvSpPr txBox="1"/>
          <p:nvPr userDrawn="1"/>
        </p:nvSpPr>
        <p:spPr>
          <a:xfrm>
            <a:off x="2230628" y="4679818"/>
            <a:ext cx="4673600" cy="2974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43834"/>
            <a:r>
              <a:rPr lang="en-US" sz="1333" b="0" cap="all" spc="0" baseline="0" dirty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1B4127-1174-354A-AE61-369173E91E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1213" y="4790464"/>
            <a:ext cx="1152345" cy="2422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41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MP -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6492C8-F2B6-994C-93E7-13EF75C493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152" y="1751961"/>
            <a:ext cx="3357562" cy="102231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28BF588-A539-E84D-BAE7-8D1EE1761D7B}"/>
              </a:ext>
            </a:extLst>
          </p:cNvPr>
          <p:cNvSpPr/>
          <p:nvPr/>
        </p:nvSpPr>
        <p:spPr>
          <a:xfrm>
            <a:off x="3125188" y="-1"/>
            <a:ext cx="3004957" cy="5143500"/>
          </a:xfrm>
          <a:custGeom>
            <a:avLst/>
            <a:gdLst>
              <a:gd name="connsiteX0" fmla="*/ 2952243 w 3004957"/>
              <a:gd name="connsiteY0" fmla="*/ 0 h 5143500"/>
              <a:gd name="connsiteX1" fmla="*/ 3004957 w 3004957"/>
              <a:gd name="connsiteY1" fmla="*/ 0 h 5143500"/>
              <a:gd name="connsiteX2" fmla="*/ 52714 w 3004957"/>
              <a:gd name="connsiteY2" fmla="*/ 5143500 h 5143500"/>
              <a:gd name="connsiteX3" fmla="*/ 0 w 3004957"/>
              <a:gd name="connsiteY3" fmla="*/ 5143500 h 5143500"/>
              <a:gd name="connsiteX4" fmla="*/ 2952243 w 3004957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957" h="5143500">
                <a:moveTo>
                  <a:pt x="2952243" y="0"/>
                </a:moveTo>
                <a:lnTo>
                  <a:pt x="3004957" y="0"/>
                </a:lnTo>
                <a:lnTo>
                  <a:pt x="52714" y="5143500"/>
                </a:lnTo>
                <a:lnTo>
                  <a:pt x="0" y="5143500"/>
                </a:lnTo>
                <a:lnTo>
                  <a:pt x="2952243" y="0"/>
                </a:lnTo>
                <a:close/>
              </a:path>
            </a:pathLst>
          </a:custGeom>
          <a:gradFill flip="none" rotWithShape="1">
            <a:gsLst>
              <a:gs pos="3000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310B4187-0EBC-5A45-8561-21E3AF78A755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0C0E4-ECBA-5946-9BAC-DC37C67289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81885" cy="5143500"/>
          </a:xfrm>
          <a:custGeom>
            <a:avLst/>
            <a:gdLst>
              <a:gd name="connsiteX0" fmla="*/ 0 w 3125788"/>
              <a:gd name="connsiteY0" fmla="*/ 5143500 h 5143500"/>
              <a:gd name="connsiteX1" fmla="*/ 781447 w 3125788"/>
              <a:gd name="connsiteY1" fmla="*/ 0 h 5143500"/>
              <a:gd name="connsiteX2" fmla="*/ 2344341 w 3125788"/>
              <a:gd name="connsiteY2" fmla="*/ 0 h 5143500"/>
              <a:gd name="connsiteX3" fmla="*/ 3125788 w 3125788"/>
              <a:gd name="connsiteY3" fmla="*/ 5143500 h 5143500"/>
              <a:gd name="connsiteX4" fmla="*/ 0 w 3125788"/>
              <a:gd name="connsiteY4" fmla="*/ 5143500 h 5143500"/>
              <a:gd name="connsiteX0" fmla="*/ 0 w 6074828"/>
              <a:gd name="connsiteY0" fmla="*/ 5143500 h 5143500"/>
              <a:gd name="connsiteX1" fmla="*/ 781447 w 6074828"/>
              <a:gd name="connsiteY1" fmla="*/ 0 h 5143500"/>
              <a:gd name="connsiteX2" fmla="*/ 6074828 w 6074828"/>
              <a:gd name="connsiteY2" fmla="*/ 0 h 5143500"/>
              <a:gd name="connsiteX3" fmla="*/ 3125788 w 6074828"/>
              <a:gd name="connsiteY3" fmla="*/ 5143500 h 5143500"/>
              <a:gd name="connsiteX4" fmla="*/ 0 w 6074828"/>
              <a:gd name="connsiteY4" fmla="*/ 5143500 h 5143500"/>
              <a:gd name="connsiteX0" fmla="*/ 7057 w 6081885"/>
              <a:gd name="connsiteY0" fmla="*/ 5143500 h 5143500"/>
              <a:gd name="connsiteX1" fmla="*/ 0 w 6081885"/>
              <a:gd name="connsiteY1" fmla="*/ 0 h 5143500"/>
              <a:gd name="connsiteX2" fmla="*/ 6081885 w 6081885"/>
              <a:gd name="connsiteY2" fmla="*/ 0 h 5143500"/>
              <a:gd name="connsiteX3" fmla="*/ 3132845 w 6081885"/>
              <a:gd name="connsiteY3" fmla="*/ 5143500 h 5143500"/>
              <a:gd name="connsiteX4" fmla="*/ 7057 w 6081885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1885" h="5143500">
                <a:moveTo>
                  <a:pt x="7057" y="5143500"/>
                </a:moveTo>
                <a:cubicBezTo>
                  <a:pt x="4705" y="3429000"/>
                  <a:pt x="2352" y="1714500"/>
                  <a:pt x="0" y="0"/>
                </a:cubicBezTo>
                <a:lnTo>
                  <a:pt x="6081885" y="0"/>
                </a:lnTo>
                <a:lnTo>
                  <a:pt x="3132845" y="5143500"/>
                </a:lnTo>
                <a:lnTo>
                  <a:pt x="7057" y="5143500"/>
                </a:lnTo>
                <a:close/>
              </a:path>
            </a:pathLst>
          </a:custGeom>
        </p:spPr>
        <p:txBody>
          <a:bodyPr/>
          <a:lstStyle>
            <a:lvl1pPr>
              <a:buClr>
                <a:schemeClr val="accent2">
                  <a:lumMod val="60000"/>
                  <a:lumOff val="40000"/>
                </a:schemeClr>
              </a:buClr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54FD41-B294-AD43-902E-44815529AD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1213" y="4790464"/>
            <a:ext cx="1152345" cy="2422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3BDD397-A90C-8C4D-AD95-4A7B72415E30}"/>
              </a:ext>
            </a:extLst>
          </p:cNvPr>
          <p:cNvSpPr/>
          <p:nvPr userDrawn="1"/>
        </p:nvSpPr>
        <p:spPr>
          <a:xfrm>
            <a:off x="0" y="4650623"/>
            <a:ext cx="9144000" cy="49287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24501CBF-CE5E-1847-9DA0-BB475D228A10}"/>
              </a:ext>
            </a:extLst>
          </p:cNvPr>
          <p:cNvSpPr txBox="1"/>
          <p:nvPr userDrawn="1"/>
        </p:nvSpPr>
        <p:spPr>
          <a:xfrm>
            <a:off x="3310128" y="4941551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55C5256-BA92-C947-AC5B-90FE4C07D170}"/>
              </a:ext>
            </a:extLst>
          </p:cNvPr>
          <p:cNvSpPr txBox="1"/>
          <p:nvPr userDrawn="1"/>
        </p:nvSpPr>
        <p:spPr>
          <a:xfrm>
            <a:off x="2230628" y="4679817"/>
            <a:ext cx="4673600" cy="2974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43834"/>
            <a:r>
              <a:rPr lang="en-US" sz="1333" b="0" cap="all" spc="0" baseline="0" dirty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FAFACFC-6B12-1F4F-AF95-76C942D735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1213" y="4790463"/>
            <a:ext cx="1152345" cy="2422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060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MP -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E36AD5-D55A-9040-89C6-D4D0B8F1A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1213" y="4789960"/>
            <a:ext cx="1152345" cy="243272"/>
          </a:xfrm>
          <a:prstGeom prst="rect">
            <a:avLst/>
          </a:prstGeom>
        </p:spPr>
      </p:pic>
      <p:sp>
        <p:nvSpPr>
          <p:cNvPr id="13" name="TextBox 4">
            <a:extLst>
              <a:ext uri="{FF2B5EF4-FFF2-40B4-BE49-F238E27FC236}">
                <a16:creationId xmlns:a16="http://schemas.microsoft.com/office/drawing/2014/main" id="{B0C6AF5C-E29A-9E49-801E-0A1C09DFDE5F}"/>
              </a:ext>
            </a:extLst>
          </p:cNvPr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0939AE4-A19C-1545-931A-C03F0E958833}"/>
              </a:ext>
            </a:extLst>
          </p:cNvPr>
          <p:cNvCxnSpPr>
            <a:cxnSpLocks/>
          </p:cNvCxnSpPr>
          <p:nvPr userDrawn="1"/>
        </p:nvCxnSpPr>
        <p:spPr>
          <a:xfrm>
            <a:off x="1922405" y="2318151"/>
            <a:ext cx="6797646" cy="0"/>
          </a:xfrm>
          <a:prstGeom prst="line">
            <a:avLst/>
          </a:prstGeom>
          <a:ln w="12700" cap="rnd">
            <a:gradFill flip="none" rotWithShape="1">
              <a:gsLst>
                <a:gs pos="0">
                  <a:schemeClr val="accent1"/>
                </a:gs>
                <a:gs pos="100000">
                  <a:schemeClr val="tx2">
                    <a:lumMod val="50000"/>
                    <a:alpha val="0"/>
                  </a:schemeClr>
                </a:gs>
              </a:gsLst>
              <a:lin ang="0" scaled="1"/>
              <a:tileRect/>
            </a:gra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2">
            <a:extLst>
              <a:ext uri="{FF2B5EF4-FFF2-40B4-BE49-F238E27FC236}">
                <a16:creationId xmlns:a16="http://schemas.microsoft.com/office/drawing/2014/main" id="{0F8749FE-3F22-A74D-BFA3-F52F79FFA3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46328" y="1216553"/>
            <a:ext cx="6873723" cy="1076883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lang="en-US" sz="3200" b="0" kern="12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4">
            <a:extLst>
              <a:ext uri="{FF2B5EF4-FFF2-40B4-BE49-F238E27FC236}">
                <a16:creationId xmlns:a16="http://schemas.microsoft.com/office/drawing/2014/main" id="{6419776C-EC96-594E-88F7-907788CC8E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17634" y="2415363"/>
            <a:ext cx="6902417" cy="145891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2283A9-CC19-8C48-ADBF-8BD60AFD3B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689248" y="1689246"/>
            <a:ext cx="5143500" cy="1765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58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MP - Dark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EABA71-F173-D148-81F0-9FF86A1402D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2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B22E718-FBFC-ED43-B5E8-BE180EFA2F8C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  <a:alpha val="2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D8729-2D15-F84E-B8D8-425A06C3D5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1213" y="4790464"/>
            <a:ext cx="1152345" cy="2422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045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JMP - Image Only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FC61EEC8-0C67-4E4B-96F0-B7FBDEF4618C}"/>
              </a:ext>
            </a:extLst>
          </p:cNvPr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E178ED-4960-0D4D-ABEC-17F9B17417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1215" y="4789960"/>
            <a:ext cx="1152341" cy="2432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816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JMP Closing Slide">
    <p:bg>
      <p:bgPr>
        <a:solidFill>
          <a:srgbClr val="17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7BCC47E-BC9A-A644-A198-10D818C26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94"/>
          <a:stretch/>
        </p:blipFill>
        <p:spPr>
          <a:xfrm rot="16200000">
            <a:off x="-8851" y="8849"/>
            <a:ext cx="5143501" cy="5125798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64A8B58C-CD7F-6F4B-B6E8-178EEF4B15DC}"/>
              </a:ext>
            </a:extLst>
          </p:cNvPr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3DB4AB-A9DE-4660-939A-CBDF75AC178E}"/>
              </a:ext>
            </a:extLst>
          </p:cNvPr>
          <p:cNvSpPr txBox="1"/>
          <p:nvPr/>
        </p:nvSpPr>
        <p:spPr>
          <a:xfrm>
            <a:off x="4039538" y="4138459"/>
            <a:ext cx="1086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accent1"/>
                </a:solidFill>
                <a:latin typeface="+mj-lt"/>
              </a:rPr>
              <a:t>jmp.com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959FB49-4ADA-DD49-8A82-123794AB33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8702" y="3531891"/>
            <a:ext cx="2157451" cy="453571"/>
          </a:xfrm>
          <a:prstGeom prst="rect">
            <a:avLst/>
          </a:prstGeom>
        </p:spPr>
      </p:pic>
      <p:sp>
        <p:nvSpPr>
          <p:cNvPr id="9" name="Text Placeholder 32">
            <a:extLst>
              <a:ext uri="{FF2B5EF4-FFF2-40B4-BE49-F238E27FC236}">
                <a16:creationId xmlns:a16="http://schemas.microsoft.com/office/drawing/2014/main" id="{1231D9FA-7877-D144-875E-EB15705E83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2081" y="914400"/>
            <a:ext cx="6390694" cy="1556124"/>
          </a:xfrm>
        </p:spPr>
        <p:txBody>
          <a:bodyPr anchor="ctr">
            <a:normAutofit/>
          </a:bodyPr>
          <a:lstStyle>
            <a:lvl1pPr marL="0" indent="0" algn="ctr">
              <a:buNone/>
              <a:defRPr lang="en-US" sz="3000" b="0" kern="1200" dirty="0">
                <a:solidFill>
                  <a:schemeClr val="bg1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366DBF0-2CC5-BC41-92D2-5197AFD925B9}"/>
              </a:ext>
            </a:extLst>
          </p:cNvPr>
          <p:cNvGrpSpPr/>
          <p:nvPr userDrawn="1"/>
        </p:nvGrpSpPr>
        <p:grpSpPr>
          <a:xfrm>
            <a:off x="100130" y="3903136"/>
            <a:ext cx="1843588" cy="1096111"/>
            <a:chOff x="100130" y="3903136"/>
            <a:chExt cx="1843588" cy="1096111"/>
          </a:xfrm>
        </p:grpSpPr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48B902E1-539A-004F-91AE-4E802D077255}"/>
                </a:ext>
              </a:extLst>
            </p:cNvPr>
            <p:cNvSpPr/>
            <p:nvPr userDrawn="1"/>
          </p:nvSpPr>
          <p:spPr>
            <a:xfrm>
              <a:off x="1844259" y="4899787"/>
              <a:ext cx="99459" cy="99460"/>
            </a:xfrm>
            <a:custGeom>
              <a:avLst/>
              <a:gdLst>
                <a:gd name="connsiteX0" fmla="*/ 99460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60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60" y="49730"/>
                  </a:moveTo>
                  <a:cubicBezTo>
                    <a:pt x="99460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60" y="22265"/>
                    <a:pt x="99460" y="4973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FA3AAF33-BC55-8142-8EF5-C6BF96656AA2}"/>
                </a:ext>
              </a:extLst>
            </p:cNvPr>
            <p:cNvSpPr/>
            <p:nvPr userDrawn="1"/>
          </p:nvSpPr>
          <p:spPr>
            <a:xfrm>
              <a:off x="1595097" y="4899787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488DABF9-1992-EA49-8488-85AB30983461}"/>
                </a:ext>
              </a:extLst>
            </p:cNvPr>
            <p:cNvSpPr/>
            <p:nvPr userDrawn="1"/>
          </p:nvSpPr>
          <p:spPr>
            <a:xfrm>
              <a:off x="1345936" y="4899787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D01F2AFC-E713-6D44-B8B3-AFCA8F044552}"/>
                </a:ext>
              </a:extLst>
            </p:cNvPr>
            <p:cNvSpPr/>
            <p:nvPr userDrawn="1"/>
          </p:nvSpPr>
          <p:spPr>
            <a:xfrm>
              <a:off x="1096775" y="4650624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4" y="99460"/>
                    <a:pt x="0" y="77195"/>
                    <a:pt x="0" y="49730"/>
                  </a:cubicBezTo>
                  <a:cubicBezTo>
                    <a:pt x="0" y="22265"/>
                    <a:pt x="22264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FE664E44-FBD8-D64A-B76A-91DC39B1894B}"/>
                </a:ext>
              </a:extLst>
            </p:cNvPr>
            <p:cNvSpPr/>
            <p:nvPr userDrawn="1"/>
          </p:nvSpPr>
          <p:spPr>
            <a:xfrm>
              <a:off x="847614" y="4650624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89C31741-5BDA-5B47-B21D-76DFF74438CA}"/>
                </a:ext>
              </a:extLst>
            </p:cNvPr>
            <p:cNvSpPr/>
            <p:nvPr userDrawn="1"/>
          </p:nvSpPr>
          <p:spPr>
            <a:xfrm>
              <a:off x="1096775" y="4401461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4" y="99460"/>
                    <a:pt x="0" y="77195"/>
                    <a:pt x="0" y="49730"/>
                  </a:cubicBezTo>
                  <a:cubicBezTo>
                    <a:pt x="0" y="22265"/>
                    <a:pt x="22264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 65">
              <a:extLst>
                <a:ext uri="{FF2B5EF4-FFF2-40B4-BE49-F238E27FC236}">
                  <a16:creationId xmlns:a16="http://schemas.microsoft.com/office/drawing/2014/main" id="{A2062609-2234-7E44-B5BB-13505470C32A}"/>
                </a:ext>
              </a:extLst>
            </p:cNvPr>
            <p:cNvSpPr/>
            <p:nvPr userDrawn="1"/>
          </p:nvSpPr>
          <p:spPr>
            <a:xfrm>
              <a:off x="847614" y="4401461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26864BE2-6C39-2B40-93DA-28F8F0946FAB}"/>
                </a:ext>
              </a:extLst>
            </p:cNvPr>
            <p:cNvSpPr/>
            <p:nvPr userDrawn="1"/>
          </p:nvSpPr>
          <p:spPr>
            <a:xfrm>
              <a:off x="598452" y="4899787"/>
              <a:ext cx="99459" cy="99460"/>
            </a:xfrm>
            <a:custGeom>
              <a:avLst/>
              <a:gdLst>
                <a:gd name="connsiteX0" fmla="*/ 99460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60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60" y="49730"/>
                  </a:moveTo>
                  <a:cubicBezTo>
                    <a:pt x="99460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60" y="22265"/>
                    <a:pt x="99460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 67">
              <a:extLst>
                <a:ext uri="{FF2B5EF4-FFF2-40B4-BE49-F238E27FC236}">
                  <a16:creationId xmlns:a16="http://schemas.microsoft.com/office/drawing/2014/main" id="{B73E49CF-977D-6A4D-A878-FDF5880D58CD}"/>
                </a:ext>
              </a:extLst>
            </p:cNvPr>
            <p:cNvSpPr/>
            <p:nvPr userDrawn="1"/>
          </p:nvSpPr>
          <p:spPr>
            <a:xfrm>
              <a:off x="349291" y="4899787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 68">
              <a:extLst>
                <a:ext uri="{FF2B5EF4-FFF2-40B4-BE49-F238E27FC236}">
                  <a16:creationId xmlns:a16="http://schemas.microsoft.com/office/drawing/2014/main" id="{1598DFB6-8E56-8C4B-B2AB-9999B9451AE3}"/>
                </a:ext>
              </a:extLst>
            </p:cNvPr>
            <p:cNvSpPr/>
            <p:nvPr userDrawn="1"/>
          </p:nvSpPr>
          <p:spPr>
            <a:xfrm>
              <a:off x="100130" y="4650624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4A82C4FE-DF4D-F94B-8387-BF4E7D0E2F45}"/>
                </a:ext>
              </a:extLst>
            </p:cNvPr>
            <p:cNvSpPr/>
            <p:nvPr userDrawn="1"/>
          </p:nvSpPr>
          <p:spPr>
            <a:xfrm>
              <a:off x="349291" y="4650624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4F1B1F1B-57EC-4E41-83F9-05F1EE5D511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49291" y="4401461"/>
              <a:ext cx="99459" cy="100584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71EAF83E-D03D-784C-A88F-F1BA3C71A93C}"/>
                </a:ext>
              </a:extLst>
            </p:cNvPr>
            <p:cNvSpPr/>
            <p:nvPr userDrawn="1"/>
          </p:nvSpPr>
          <p:spPr>
            <a:xfrm>
              <a:off x="100130" y="4401461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 72">
              <a:extLst>
                <a:ext uri="{FF2B5EF4-FFF2-40B4-BE49-F238E27FC236}">
                  <a16:creationId xmlns:a16="http://schemas.microsoft.com/office/drawing/2014/main" id="{589831FD-F906-7947-BDA4-71ACD55E1145}"/>
                </a:ext>
              </a:extLst>
            </p:cNvPr>
            <p:cNvSpPr/>
            <p:nvPr userDrawn="1"/>
          </p:nvSpPr>
          <p:spPr>
            <a:xfrm>
              <a:off x="349291" y="4152298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 73">
              <a:extLst>
                <a:ext uri="{FF2B5EF4-FFF2-40B4-BE49-F238E27FC236}">
                  <a16:creationId xmlns:a16="http://schemas.microsoft.com/office/drawing/2014/main" id="{1BB52B59-E62C-4F48-B8C7-F427E9D97D73}"/>
                </a:ext>
              </a:extLst>
            </p:cNvPr>
            <p:cNvSpPr/>
            <p:nvPr userDrawn="1"/>
          </p:nvSpPr>
          <p:spPr>
            <a:xfrm>
              <a:off x="349291" y="390313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5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1E4621DE-A29A-C545-A2E9-E970169E5A01}"/>
                </a:ext>
              </a:extLst>
            </p:cNvPr>
            <p:cNvSpPr/>
            <p:nvPr userDrawn="1"/>
          </p:nvSpPr>
          <p:spPr>
            <a:xfrm>
              <a:off x="598452" y="4152298"/>
              <a:ext cx="99459" cy="99460"/>
            </a:xfrm>
            <a:custGeom>
              <a:avLst/>
              <a:gdLst>
                <a:gd name="connsiteX0" fmla="*/ 99460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60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60" y="49730"/>
                  </a:moveTo>
                  <a:cubicBezTo>
                    <a:pt x="99460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60" y="22265"/>
                    <a:pt x="99460" y="49730"/>
                  </a:cubicBezTo>
                  <a:close/>
                </a:path>
              </a:pathLst>
            </a:custGeom>
            <a:solidFill>
              <a:schemeClr val="accent3">
                <a:alpha val="15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7BEE3A81-CE7D-F64F-A4C7-4D59AAEF271F}"/>
                </a:ext>
              </a:extLst>
            </p:cNvPr>
            <p:cNvSpPr/>
            <p:nvPr userDrawn="1"/>
          </p:nvSpPr>
          <p:spPr>
            <a:xfrm>
              <a:off x="847613" y="4899787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7EAEC8D7-949D-E148-8EED-5E201414802B}"/>
                </a:ext>
              </a:extLst>
            </p:cNvPr>
            <p:cNvSpPr/>
            <p:nvPr userDrawn="1"/>
          </p:nvSpPr>
          <p:spPr>
            <a:xfrm>
              <a:off x="1096774" y="4899787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20C60A3-CBA2-5A43-891D-358BD3E58A87}"/>
              </a:ext>
            </a:extLst>
          </p:cNvPr>
          <p:cNvGrpSpPr/>
          <p:nvPr userDrawn="1"/>
        </p:nvGrpSpPr>
        <p:grpSpPr>
          <a:xfrm>
            <a:off x="6966332" y="79806"/>
            <a:ext cx="2067628" cy="1096111"/>
            <a:chOff x="6966332" y="79806"/>
            <a:chExt cx="2067628" cy="1096111"/>
          </a:xfrm>
        </p:grpSpPr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AB8E8FA7-48B9-E24B-8E7C-DAD795B50573}"/>
                </a:ext>
              </a:extLst>
            </p:cNvPr>
            <p:cNvSpPr/>
            <p:nvPr/>
          </p:nvSpPr>
          <p:spPr>
            <a:xfrm>
              <a:off x="6966332" y="7980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271FB1AC-58C7-034D-9892-3A915E8629F3}"/>
                </a:ext>
              </a:extLst>
            </p:cNvPr>
            <p:cNvSpPr/>
            <p:nvPr/>
          </p:nvSpPr>
          <p:spPr>
            <a:xfrm>
              <a:off x="7215493" y="7980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5EAB6B21-83D8-0845-8EC4-95A9BD52AFDA}"/>
                </a:ext>
              </a:extLst>
            </p:cNvPr>
            <p:cNvSpPr/>
            <p:nvPr/>
          </p:nvSpPr>
          <p:spPr>
            <a:xfrm>
              <a:off x="7464654" y="7980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6F39C82-2715-1945-9442-C875101E9B37}"/>
                </a:ext>
              </a:extLst>
            </p:cNvPr>
            <p:cNvSpPr/>
            <p:nvPr/>
          </p:nvSpPr>
          <p:spPr>
            <a:xfrm>
              <a:off x="6966332" y="328969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 82">
              <a:extLst>
                <a:ext uri="{FF2B5EF4-FFF2-40B4-BE49-F238E27FC236}">
                  <a16:creationId xmlns:a16="http://schemas.microsoft.com/office/drawing/2014/main" id="{87C989D3-54FD-484E-85D2-A198CA253EFC}"/>
                </a:ext>
              </a:extLst>
            </p:cNvPr>
            <p:cNvSpPr/>
            <p:nvPr/>
          </p:nvSpPr>
          <p:spPr>
            <a:xfrm>
              <a:off x="7464654" y="328969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 83">
              <a:extLst>
                <a:ext uri="{FF2B5EF4-FFF2-40B4-BE49-F238E27FC236}">
                  <a16:creationId xmlns:a16="http://schemas.microsoft.com/office/drawing/2014/main" id="{9F9F7479-9415-BE41-BB04-3357B34EDFFE}"/>
                </a:ext>
              </a:extLst>
            </p:cNvPr>
            <p:cNvSpPr/>
            <p:nvPr/>
          </p:nvSpPr>
          <p:spPr>
            <a:xfrm rot="16753102">
              <a:off x="7713703" y="329004"/>
              <a:ext cx="99460" cy="99461"/>
            </a:xfrm>
            <a:custGeom>
              <a:avLst/>
              <a:gdLst>
                <a:gd name="connsiteX0" fmla="*/ 99461 w 99460"/>
                <a:gd name="connsiteY0" fmla="*/ 49731 h 99461"/>
                <a:gd name="connsiteX1" fmla="*/ 49730 w 99460"/>
                <a:gd name="connsiteY1" fmla="*/ 99462 h 99461"/>
                <a:gd name="connsiteX2" fmla="*/ 0 w 99460"/>
                <a:gd name="connsiteY2" fmla="*/ 49731 h 99461"/>
                <a:gd name="connsiteX3" fmla="*/ 49730 w 99460"/>
                <a:gd name="connsiteY3" fmla="*/ 0 h 99461"/>
                <a:gd name="connsiteX4" fmla="*/ 99461 w 99460"/>
                <a:gd name="connsiteY4" fmla="*/ 49731 h 9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60" h="99461">
                  <a:moveTo>
                    <a:pt x="99461" y="49731"/>
                  </a:moveTo>
                  <a:cubicBezTo>
                    <a:pt x="99461" y="77196"/>
                    <a:pt x="77196" y="99462"/>
                    <a:pt x="49730" y="99462"/>
                  </a:cubicBezTo>
                  <a:cubicBezTo>
                    <a:pt x="22265" y="99462"/>
                    <a:pt x="0" y="77196"/>
                    <a:pt x="0" y="49731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6" y="0"/>
                    <a:pt x="99461" y="22265"/>
                    <a:pt x="99461" y="49731"/>
                  </a:cubicBezTo>
                  <a:close/>
                </a:path>
              </a:pathLst>
            </a:custGeom>
            <a:solidFill>
              <a:schemeClr val="accent3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3F4599E9-0EA1-4D41-8906-9B9ADFCC58BF}"/>
                </a:ext>
              </a:extLst>
            </p:cNvPr>
            <p:cNvSpPr/>
            <p:nvPr/>
          </p:nvSpPr>
          <p:spPr>
            <a:xfrm>
              <a:off x="7464654" y="578132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 85">
              <a:extLst>
                <a:ext uri="{FF2B5EF4-FFF2-40B4-BE49-F238E27FC236}">
                  <a16:creationId xmlns:a16="http://schemas.microsoft.com/office/drawing/2014/main" id="{1BE37245-02B7-A448-A3A2-150BAD76F33A}"/>
                </a:ext>
              </a:extLst>
            </p:cNvPr>
            <p:cNvSpPr/>
            <p:nvPr/>
          </p:nvSpPr>
          <p:spPr>
            <a:xfrm rot="16753102">
              <a:off x="7713706" y="578170"/>
              <a:ext cx="99460" cy="99461"/>
            </a:xfrm>
            <a:custGeom>
              <a:avLst/>
              <a:gdLst>
                <a:gd name="connsiteX0" fmla="*/ 99461 w 99460"/>
                <a:gd name="connsiteY0" fmla="*/ 49731 h 99461"/>
                <a:gd name="connsiteX1" fmla="*/ 49730 w 99460"/>
                <a:gd name="connsiteY1" fmla="*/ 99462 h 99461"/>
                <a:gd name="connsiteX2" fmla="*/ 0 w 99460"/>
                <a:gd name="connsiteY2" fmla="*/ 49731 h 99461"/>
                <a:gd name="connsiteX3" fmla="*/ 49730 w 99460"/>
                <a:gd name="connsiteY3" fmla="*/ 0 h 99461"/>
                <a:gd name="connsiteX4" fmla="*/ 99461 w 99460"/>
                <a:gd name="connsiteY4" fmla="*/ 49731 h 9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60" h="99461">
                  <a:moveTo>
                    <a:pt x="99461" y="49731"/>
                  </a:moveTo>
                  <a:cubicBezTo>
                    <a:pt x="99461" y="77196"/>
                    <a:pt x="77196" y="99462"/>
                    <a:pt x="49730" y="99462"/>
                  </a:cubicBezTo>
                  <a:cubicBezTo>
                    <a:pt x="22265" y="99462"/>
                    <a:pt x="0" y="77196"/>
                    <a:pt x="0" y="49731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6" y="0"/>
                    <a:pt x="99461" y="22265"/>
                    <a:pt x="99461" y="49731"/>
                  </a:cubicBezTo>
                  <a:close/>
                </a:path>
              </a:pathLst>
            </a:custGeom>
            <a:solidFill>
              <a:schemeClr val="accent2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45ABC24D-F7F2-FC41-A91A-7822064DB616}"/>
                </a:ext>
              </a:extLst>
            </p:cNvPr>
            <p:cNvSpPr/>
            <p:nvPr/>
          </p:nvSpPr>
          <p:spPr>
            <a:xfrm>
              <a:off x="7962977" y="7980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861A0F16-E6B0-EC45-8E03-CFA922D176C8}"/>
                </a:ext>
              </a:extLst>
            </p:cNvPr>
            <p:cNvSpPr/>
            <p:nvPr/>
          </p:nvSpPr>
          <p:spPr>
            <a:xfrm>
              <a:off x="8212138" y="7980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 88">
              <a:extLst>
                <a:ext uri="{FF2B5EF4-FFF2-40B4-BE49-F238E27FC236}">
                  <a16:creationId xmlns:a16="http://schemas.microsoft.com/office/drawing/2014/main" id="{5B7F997B-7DD5-554C-90D0-73DE5AD1065C}"/>
                </a:ext>
              </a:extLst>
            </p:cNvPr>
            <p:cNvSpPr/>
            <p:nvPr/>
          </p:nvSpPr>
          <p:spPr>
            <a:xfrm>
              <a:off x="8710461" y="328969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C236EC6E-8447-5D4B-A367-205BBA894144}"/>
                </a:ext>
              </a:extLst>
            </p:cNvPr>
            <p:cNvSpPr/>
            <p:nvPr/>
          </p:nvSpPr>
          <p:spPr>
            <a:xfrm>
              <a:off x="8461299" y="328969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4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 90">
              <a:extLst>
                <a:ext uri="{FF2B5EF4-FFF2-40B4-BE49-F238E27FC236}">
                  <a16:creationId xmlns:a16="http://schemas.microsoft.com/office/drawing/2014/main" id="{FAA70211-7F4B-3441-AA44-8473A82BE50E}"/>
                </a:ext>
              </a:extLst>
            </p:cNvPr>
            <p:cNvSpPr/>
            <p:nvPr/>
          </p:nvSpPr>
          <p:spPr>
            <a:xfrm>
              <a:off x="8212138" y="328969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 91">
              <a:extLst>
                <a:ext uri="{FF2B5EF4-FFF2-40B4-BE49-F238E27FC236}">
                  <a16:creationId xmlns:a16="http://schemas.microsoft.com/office/drawing/2014/main" id="{53F9FD02-871E-2440-95A9-3A53D28757D7}"/>
                </a:ext>
              </a:extLst>
            </p:cNvPr>
            <p:cNvSpPr/>
            <p:nvPr/>
          </p:nvSpPr>
          <p:spPr>
            <a:xfrm>
              <a:off x="8212138" y="578132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 92">
              <a:extLst>
                <a:ext uri="{FF2B5EF4-FFF2-40B4-BE49-F238E27FC236}">
                  <a16:creationId xmlns:a16="http://schemas.microsoft.com/office/drawing/2014/main" id="{C2AA79B1-2F7B-9B4A-81FA-01F4F636338A}"/>
                </a:ext>
              </a:extLst>
            </p:cNvPr>
            <p:cNvSpPr/>
            <p:nvPr/>
          </p:nvSpPr>
          <p:spPr>
            <a:xfrm>
              <a:off x="8461299" y="578132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4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 93">
              <a:extLst>
                <a:ext uri="{FF2B5EF4-FFF2-40B4-BE49-F238E27FC236}">
                  <a16:creationId xmlns:a16="http://schemas.microsoft.com/office/drawing/2014/main" id="{5CA96813-1D59-7047-81C0-01DF2CA6BD0A}"/>
                </a:ext>
              </a:extLst>
            </p:cNvPr>
            <p:cNvSpPr/>
            <p:nvPr/>
          </p:nvSpPr>
          <p:spPr>
            <a:xfrm>
              <a:off x="8710461" y="578132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 94">
              <a:extLst>
                <a:ext uri="{FF2B5EF4-FFF2-40B4-BE49-F238E27FC236}">
                  <a16:creationId xmlns:a16="http://schemas.microsoft.com/office/drawing/2014/main" id="{A434AC0D-257D-D542-8E8C-4BA8904D256E}"/>
                </a:ext>
              </a:extLst>
            </p:cNvPr>
            <p:cNvSpPr/>
            <p:nvPr/>
          </p:nvSpPr>
          <p:spPr>
            <a:xfrm>
              <a:off x="8212138" y="827294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ED82D2C1-22CB-9A4A-B8ED-0D8B379EA32C}"/>
                </a:ext>
              </a:extLst>
            </p:cNvPr>
            <p:cNvSpPr/>
            <p:nvPr/>
          </p:nvSpPr>
          <p:spPr>
            <a:xfrm>
              <a:off x="8212138" y="1076457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1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 96">
              <a:extLst>
                <a:ext uri="{FF2B5EF4-FFF2-40B4-BE49-F238E27FC236}">
                  <a16:creationId xmlns:a16="http://schemas.microsoft.com/office/drawing/2014/main" id="{DFEBF33E-ED41-5345-9C2F-79789135DA47}"/>
                </a:ext>
              </a:extLst>
            </p:cNvPr>
            <p:cNvSpPr/>
            <p:nvPr/>
          </p:nvSpPr>
          <p:spPr>
            <a:xfrm>
              <a:off x="7962977" y="827294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 97">
              <a:extLst>
                <a:ext uri="{FF2B5EF4-FFF2-40B4-BE49-F238E27FC236}">
                  <a16:creationId xmlns:a16="http://schemas.microsoft.com/office/drawing/2014/main" id="{70B32C2D-63BF-6847-B6BB-B477278FF391}"/>
                </a:ext>
              </a:extLst>
            </p:cNvPr>
            <p:cNvSpPr/>
            <p:nvPr/>
          </p:nvSpPr>
          <p:spPr>
            <a:xfrm>
              <a:off x="8934501" y="328969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 98">
              <a:extLst>
                <a:ext uri="{FF2B5EF4-FFF2-40B4-BE49-F238E27FC236}">
                  <a16:creationId xmlns:a16="http://schemas.microsoft.com/office/drawing/2014/main" id="{19E38375-2464-8547-B869-26089A8732EF}"/>
                </a:ext>
              </a:extLst>
            </p:cNvPr>
            <p:cNvSpPr/>
            <p:nvPr/>
          </p:nvSpPr>
          <p:spPr>
            <a:xfrm>
              <a:off x="8934501" y="7980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 99">
              <a:extLst>
                <a:ext uri="{FF2B5EF4-FFF2-40B4-BE49-F238E27FC236}">
                  <a16:creationId xmlns:a16="http://schemas.microsoft.com/office/drawing/2014/main" id="{9EDED585-05F5-9A4B-9A7D-AD3F7236ABD0}"/>
                </a:ext>
              </a:extLst>
            </p:cNvPr>
            <p:cNvSpPr/>
            <p:nvPr userDrawn="1"/>
          </p:nvSpPr>
          <p:spPr>
            <a:xfrm rot="16753102">
              <a:off x="7713702" y="83394"/>
              <a:ext cx="99460" cy="99461"/>
            </a:xfrm>
            <a:custGeom>
              <a:avLst/>
              <a:gdLst>
                <a:gd name="connsiteX0" fmla="*/ 99461 w 99460"/>
                <a:gd name="connsiteY0" fmla="*/ 49731 h 99461"/>
                <a:gd name="connsiteX1" fmla="*/ 49730 w 99460"/>
                <a:gd name="connsiteY1" fmla="*/ 99462 h 99461"/>
                <a:gd name="connsiteX2" fmla="*/ 0 w 99460"/>
                <a:gd name="connsiteY2" fmla="*/ 49731 h 99461"/>
                <a:gd name="connsiteX3" fmla="*/ 49730 w 99460"/>
                <a:gd name="connsiteY3" fmla="*/ 0 h 99461"/>
                <a:gd name="connsiteX4" fmla="*/ 99461 w 99460"/>
                <a:gd name="connsiteY4" fmla="*/ 49731 h 9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60" h="99461">
                  <a:moveTo>
                    <a:pt x="99461" y="49731"/>
                  </a:moveTo>
                  <a:cubicBezTo>
                    <a:pt x="99461" y="77196"/>
                    <a:pt x="77196" y="99462"/>
                    <a:pt x="49730" y="99462"/>
                  </a:cubicBezTo>
                  <a:cubicBezTo>
                    <a:pt x="22265" y="99462"/>
                    <a:pt x="0" y="77196"/>
                    <a:pt x="0" y="49731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6" y="0"/>
                    <a:pt x="99461" y="22265"/>
                    <a:pt x="99461" y="49731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 100">
              <a:extLst>
                <a:ext uri="{FF2B5EF4-FFF2-40B4-BE49-F238E27FC236}">
                  <a16:creationId xmlns:a16="http://schemas.microsoft.com/office/drawing/2014/main" id="{BADD9AC5-4D9D-5844-A358-BA160A4D88E4}"/>
                </a:ext>
              </a:extLst>
            </p:cNvPr>
            <p:cNvSpPr/>
            <p:nvPr userDrawn="1"/>
          </p:nvSpPr>
          <p:spPr>
            <a:xfrm>
              <a:off x="8710461" y="826028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5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P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  <a:latin typeface="+mj-lt"/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40EF35-062A-4CF7-B99A-D6EF688F37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31838"/>
            <a:ext cx="7886700" cy="4572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590E3477-4D35-BA41-8570-25B279CC8DFF}"/>
              </a:ext>
            </a:extLst>
          </p:cNvPr>
          <p:cNvSpPr/>
          <p:nvPr userDrawn="1"/>
        </p:nvSpPr>
        <p:spPr>
          <a:xfrm>
            <a:off x="7206881" y="-191102"/>
            <a:ext cx="99459" cy="99460"/>
          </a:xfrm>
          <a:custGeom>
            <a:avLst/>
            <a:gdLst>
              <a:gd name="connsiteX0" fmla="*/ 99459 w 99459"/>
              <a:gd name="connsiteY0" fmla="*/ 49730 h 99460"/>
              <a:gd name="connsiteX1" fmla="*/ 49730 w 99459"/>
              <a:gd name="connsiteY1" fmla="*/ 99460 h 99460"/>
              <a:gd name="connsiteX2" fmla="*/ 0 w 99459"/>
              <a:gd name="connsiteY2" fmla="*/ 49730 h 99460"/>
              <a:gd name="connsiteX3" fmla="*/ 49730 w 99459"/>
              <a:gd name="connsiteY3" fmla="*/ 0 h 99460"/>
              <a:gd name="connsiteX4" fmla="*/ 99459 w 99459"/>
              <a:gd name="connsiteY4" fmla="*/ 49730 h 9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59" h="99460">
                <a:moveTo>
                  <a:pt x="99459" y="49730"/>
                </a:moveTo>
                <a:cubicBezTo>
                  <a:pt x="99459" y="77195"/>
                  <a:pt x="77195" y="99460"/>
                  <a:pt x="49730" y="99460"/>
                </a:cubicBezTo>
                <a:cubicBezTo>
                  <a:pt x="22265" y="99460"/>
                  <a:pt x="0" y="77195"/>
                  <a:pt x="0" y="49730"/>
                </a:cubicBezTo>
                <a:cubicBezTo>
                  <a:pt x="0" y="22265"/>
                  <a:pt x="22265" y="0"/>
                  <a:pt x="49730" y="0"/>
                </a:cubicBezTo>
                <a:cubicBezTo>
                  <a:pt x="77195" y="0"/>
                  <a:pt x="99459" y="22265"/>
                  <a:pt x="99459" y="49730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 w="205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739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Title &amp; Subtitle -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A147EB8-CA07-8641-AD22-FE0BD4DD0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57200"/>
          </a:xfrm>
        </p:spPr>
        <p:txBody>
          <a:bodyPr>
            <a:noAutofit/>
          </a:bodyPr>
          <a:lstStyle>
            <a:lvl1pPr>
              <a:defRPr sz="3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DF5C81A-35D4-3042-949E-431FE9B2AF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31838"/>
            <a:ext cx="7886700" cy="4572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290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Title Only - Content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FB72AFD-BA2F-B741-85B3-B2351B45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57200"/>
          </a:xfrm>
        </p:spPr>
        <p:txBody>
          <a:bodyPr>
            <a:noAutofit/>
          </a:bodyPr>
          <a:lstStyle>
            <a:lvl1pPr>
              <a:defRPr sz="3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589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MP - Comparison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FB117C-5DF2-7D4A-9AC5-F4B3B5F9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57200"/>
          </a:xfrm>
        </p:spPr>
        <p:txBody>
          <a:bodyPr>
            <a:noAutofit/>
          </a:bodyPr>
          <a:lstStyle>
            <a:lvl1pPr>
              <a:defRPr sz="30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D9B53E9A-F75D-2B41-AD79-4A273E558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731838"/>
            <a:ext cx="7886700" cy="4572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673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P - Content with Caption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ABAEB4-7563-9942-91DE-245CD78B30B1}"/>
              </a:ext>
            </a:extLst>
          </p:cNvPr>
          <p:cNvSpPr/>
          <p:nvPr userDrawn="1"/>
        </p:nvSpPr>
        <p:spPr>
          <a:xfrm>
            <a:off x="-127" y="7510"/>
            <a:ext cx="3127248" cy="5143500"/>
          </a:xfrm>
          <a:prstGeom prst="rect">
            <a:avLst/>
          </a:prstGeom>
          <a:solidFill>
            <a:srgbClr val="4454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2F2FC9C-401F-5C4C-88BC-0A45460C4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8887"/>
            <a:ext cx="3127248" cy="369332"/>
          </a:xfrm>
        </p:spPr>
        <p:txBody>
          <a:bodyPr lIns="91440" rIns="91440" anchor="t" anchorCtr="0">
            <a:spAutoFit/>
          </a:bodyPr>
          <a:lstStyle>
            <a:lvl1pPr algn="ctr" defTabSz="182880">
              <a:spcBef>
                <a:spcPts val="0"/>
              </a:spcBef>
              <a:defRPr sz="2000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ADB52DD-F50B-834D-99B3-5D1C55A9E4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5373" y="805770"/>
            <a:ext cx="2586681" cy="211148"/>
          </a:xfrm>
        </p:spPr>
        <p:txBody>
          <a:bodyPr wrap="square" lIns="0" tIns="0" rIns="0" bIns="0" anchor="t" anchorCtr="0">
            <a:spAutoFit/>
          </a:bodyPr>
          <a:lstStyle>
            <a:lvl1pPr marL="0" indent="-182880" algn="l">
              <a:buFont typeface="Arial" pitchFamily="34" charset="0"/>
              <a:buNone/>
              <a:defRPr sz="1600" b="0" cap="none" baseline="0">
                <a:solidFill>
                  <a:schemeClr val="bg1">
                    <a:lumMod val="85000"/>
                  </a:schemeClr>
                </a:solidFill>
                <a:effectLst/>
                <a:latin typeface="+mn-lt"/>
              </a:defRPr>
            </a:lvl1pPr>
          </a:lstStyle>
          <a:p>
            <a:pPr lvl="0"/>
            <a:r>
              <a:rPr lang="en-US" dirty="0"/>
              <a:t>Click to edit caption text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C4D2804-3DAD-EE40-936A-43F13F80C8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27248" y="637660"/>
            <a:ext cx="6016752" cy="274320"/>
          </a:xfrm>
        </p:spPr>
        <p:txBody>
          <a:bodyPr wrap="square" lIns="182880" rIns="18288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sz="1800" b="0" cap="none" baseline="0">
                <a:solidFill>
                  <a:schemeClr val="accent1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A0DAF33-5110-D340-8044-FA8F4990F84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127248" y="1112108"/>
            <a:ext cx="6016752" cy="4023882"/>
          </a:xfrm>
        </p:spPr>
        <p:txBody>
          <a:bodyPr wrap="square" lIns="365760" rIns="274320" bIns="91440" anchor="t" anchorCtr="0">
            <a:normAutofit/>
          </a:bodyPr>
          <a:lstStyle>
            <a:lvl1pPr>
              <a:buClr>
                <a:schemeClr val="accent1"/>
              </a:buClr>
              <a:defRPr sz="2000" baseline="0"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2pPr>
            <a:lvl3pPr>
              <a:buClr>
                <a:schemeClr val="accent1"/>
              </a:buClr>
              <a:defRPr baseline="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dirty="0"/>
              <a:t>Click to add text or click an icon to add other content types.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841ED34-FEB5-C146-83AC-389AC6CD97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27375" y="228887"/>
            <a:ext cx="6016625" cy="409575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32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MP -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6492C8-F2B6-994C-93E7-13EF75C493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152" y="1751961"/>
            <a:ext cx="3357562" cy="102231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B28BF588-A539-E84D-BAE7-8D1EE1761D7B}"/>
              </a:ext>
            </a:extLst>
          </p:cNvPr>
          <p:cNvSpPr/>
          <p:nvPr/>
        </p:nvSpPr>
        <p:spPr>
          <a:xfrm>
            <a:off x="3125188" y="-1"/>
            <a:ext cx="3004957" cy="5143500"/>
          </a:xfrm>
          <a:custGeom>
            <a:avLst/>
            <a:gdLst>
              <a:gd name="connsiteX0" fmla="*/ 2952243 w 3004957"/>
              <a:gd name="connsiteY0" fmla="*/ 0 h 5143500"/>
              <a:gd name="connsiteX1" fmla="*/ 3004957 w 3004957"/>
              <a:gd name="connsiteY1" fmla="*/ 0 h 5143500"/>
              <a:gd name="connsiteX2" fmla="*/ 52714 w 3004957"/>
              <a:gd name="connsiteY2" fmla="*/ 5143500 h 5143500"/>
              <a:gd name="connsiteX3" fmla="*/ 0 w 3004957"/>
              <a:gd name="connsiteY3" fmla="*/ 5143500 h 5143500"/>
              <a:gd name="connsiteX4" fmla="*/ 2952243 w 3004957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4957" h="5143500">
                <a:moveTo>
                  <a:pt x="2952243" y="0"/>
                </a:moveTo>
                <a:lnTo>
                  <a:pt x="3004957" y="0"/>
                </a:lnTo>
                <a:lnTo>
                  <a:pt x="52714" y="5143500"/>
                </a:lnTo>
                <a:lnTo>
                  <a:pt x="0" y="5143500"/>
                </a:lnTo>
                <a:lnTo>
                  <a:pt x="2952243" y="0"/>
                </a:lnTo>
                <a:close/>
              </a:path>
            </a:pathLst>
          </a:custGeom>
          <a:gradFill flip="none" rotWithShape="1">
            <a:gsLst>
              <a:gs pos="30000">
                <a:schemeClr val="accent1"/>
              </a:gs>
              <a:gs pos="100000">
                <a:schemeClr val="accent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310B4187-0EBC-5A45-8561-21E3AF78A755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90C0E4-ECBA-5946-9BAC-DC37C67289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7058" y="0"/>
            <a:ext cx="6081885" cy="5143500"/>
          </a:xfrm>
          <a:custGeom>
            <a:avLst/>
            <a:gdLst>
              <a:gd name="connsiteX0" fmla="*/ 0 w 3125788"/>
              <a:gd name="connsiteY0" fmla="*/ 5143500 h 5143500"/>
              <a:gd name="connsiteX1" fmla="*/ 781447 w 3125788"/>
              <a:gd name="connsiteY1" fmla="*/ 0 h 5143500"/>
              <a:gd name="connsiteX2" fmla="*/ 2344341 w 3125788"/>
              <a:gd name="connsiteY2" fmla="*/ 0 h 5143500"/>
              <a:gd name="connsiteX3" fmla="*/ 3125788 w 3125788"/>
              <a:gd name="connsiteY3" fmla="*/ 5143500 h 5143500"/>
              <a:gd name="connsiteX4" fmla="*/ 0 w 3125788"/>
              <a:gd name="connsiteY4" fmla="*/ 5143500 h 5143500"/>
              <a:gd name="connsiteX0" fmla="*/ 0 w 6074828"/>
              <a:gd name="connsiteY0" fmla="*/ 5143500 h 5143500"/>
              <a:gd name="connsiteX1" fmla="*/ 781447 w 6074828"/>
              <a:gd name="connsiteY1" fmla="*/ 0 h 5143500"/>
              <a:gd name="connsiteX2" fmla="*/ 6074828 w 6074828"/>
              <a:gd name="connsiteY2" fmla="*/ 0 h 5143500"/>
              <a:gd name="connsiteX3" fmla="*/ 3125788 w 6074828"/>
              <a:gd name="connsiteY3" fmla="*/ 5143500 h 5143500"/>
              <a:gd name="connsiteX4" fmla="*/ 0 w 6074828"/>
              <a:gd name="connsiteY4" fmla="*/ 5143500 h 5143500"/>
              <a:gd name="connsiteX0" fmla="*/ 7057 w 6081885"/>
              <a:gd name="connsiteY0" fmla="*/ 5143500 h 5143500"/>
              <a:gd name="connsiteX1" fmla="*/ 0 w 6081885"/>
              <a:gd name="connsiteY1" fmla="*/ 0 h 5143500"/>
              <a:gd name="connsiteX2" fmla="*/ 6081885 w 6081885"/>
              <a:gd name="connsiteY2" fmla="*/ 0 h 5143500"/>
              <a:gd name="connsiteX3" fmla="*/ 3132845 w 6081885"/>
              <a:gd name="connsiteY3" fmla="*/ 5143500 h 5143500"/>
              <a:gd name="connsiteX4" fmla="*/ 7057 w 6081885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1885" h="5143500">
                <a:moveTo>
                  <a:pt x="7057" y="5143500"/>
                </a:moveTo>
                <a:cubicBezTo>
                  <a:pt x="4705" y="3429000"/>
                  <a:pt x="2352" y="1714500"/>
                  <a:pt x="0" y="0"/>
                </a:cubicBezTo>
                <a:lnTo>
                  <a:pt x="6081885" y="0"/>
                </a:lnTo>
                <a:lnTo>
                  <a:pt x="3132845" y="5143500"/>
                </a:lnTo>
                <a:lnTo>
                  <a:pt x="7057" y="51435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54FD41-B294-AD43-902E-44815529AD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1213" y="4790464"/>
            <a:ext cx="1152345" cy="24226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1BA7513-1B4E-5C41-820D-DE324082BCE7}"/>
              </a:ext>
            </a:extLst>
          </p:cNvPr>
          <p:cNvGrpSpPr/>
          <p:nvPr userDrawn="1"/>
        </p:nvGrpSpPr>
        <p:grpSpPr>
          <a:xfrm>
            <a:off x="6966332" y="79806"/>
            <a:ext cx="2067628" cy="1096111"/>
            <a:chOff x="6966332" y="79806"/>
            <a:chExt cx="2067628" cy="1096111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0062AFB-01E4-844F-9E46-F4C5C9E4B9A1}"/>
                </a:ext>
              </a:extLst>
            </p:cNvPr>
            <p:cNvSpPr/>
            <p:nvPr/>
          </p:nvSpPr>
          <p:spPr>
            <a:xfrm>
              <a:off x="6966332" y="7980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859042D-153F-9A45-A575-FD16266BC7A6}"/>
                </a:ext>
              </a:extLst>
            </p:cNvPr>
            <p:cNvSpPr/>
            <p:nvPr/>
          </p:nvSpPr>
          <p:spPr>
            <a:xfrm>
              <a:off x="7215493" y="7980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48D99E1-1CA7-C44B-A058-90C57375900C}"/>
                </a:ext>
              </a:extLst>
            </p:cNvPr>
            <p:cNvSpPr/>
            <p:nvPr/>
          </p:nvSpPr>
          <p:spPr>
            <a:xfrm>
              <a:off x="7464654" y="7980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E34EBC3-62D1-7641-8985-BB4E7D92DAD8}"/>
                </a:ext>
              </a:extLst>
            </p:cNvPr>
            <p:cNvSpPr/>
            <p:nvPr/>
          </p:nvSpPr>
          <p:spPr>
            <a:xfrm>
              <a:off x="6966332" y="328969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892BC759-5D47-B440-AF2E-FD28AD2FC02C}"/>
                </a:ext>
              </a:extLst>
            </p:cNvPr>
            <p:cNvSpPr/>
            <p:nvPr/>
          </p:nvSpPr>
          <p:spPr>
            <a:xfrm>
              <a:off x="7464654" y="328969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5CF14CC-1905-144F-B1D2-EECB39DA0734}"/>
                </a:ext>
              </a:extLst>
            </p:cNvPr>
            <p:cNvSpPr/>
            <p:nvPr/>
          </p:nvSpPr>
          <p:spPr>
            <a:xfrm rot="16753102">
              <a:off x="7713703" y="329004"/>
              <a:ext cx="99460" cy="99461"/>
            </a:xfrm>
            <a:custGeom>
              <a:avLst/>
              <a:gdLst>
                <a:gd name="connsiteX0" fmla="*/ 99461 w 99460"/>
                <a:gd name="connsiteY0" fmla="*/ 49731 h 99461"/>
                <a:gd name="connsiteX1" fmla="*/ 49730 w 99460"/>
                <a:gd name="connsiteY1" fmla="*/ 99462 h 99461"/>
                <a:gd name="connsiteX2" fmla="*/ 0 w 99460"/>
                <a:gd name="connsiteY2" fmla="*/ 49731 h 99461"/>
                <a:gd name="connsiteX3" fmla="*/ 49730 w 99460"/>
                <a:gd name="connsiteY3" fmla="*/ 0 h 99461"/>
                <a:gd name="connsiteX4" fmla="*/ 99461 w 99460"/>
                <a:gd name="connsiteY4" fmla="*/ 49731 h 9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60" h="99461">
                  <a:moveTo>
                    <a:pt x="99461" y="49731"/>
                  </a:moveTo>
                  <a:cubicBezTo>
                    <a:pt x="99461" y="77196"/>
                    <a:pt x="77196" y="99462"/>
                    <a:pt x="49730" y="99462"/>
                  </a:cubicBezTo>
                  <a:cubicBezTo>
                    <a:pt x="22265" y="99462"/>
                    <a:pt x="0" y="77196"/>
                    <a:pt x="0" y="49731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6" y="0"/>
                    <a:pt x="99461" y="22265"/>
                    <a:pt x="99461" y="49731"/>
                  </a:cubicBezTo>
                  <a:close/>
                </a:path>
              </a:pathLst>
            </a:custGeom>
            <a:solidFill>
              <a:schemeClr val="accent3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B41093E-4365-0B46-A4E0-FE4AC8A0EDEB}"/>
                </a:ext>
              </a:extLst>
            </p:cNvPr>
            <p:cNvSpPr/>
            <p:nvPr/>
          </p:nvSpPr>
          <p:spPr>
            <a:xfrm>
              <a:off x="7464654" y="578132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9E6E1837-1F05-6649-88B1-1CB110FF40E1}"/>
                </a:ext>
              </a:extLst>
            </p:cNvPr>
            <p:cNvSpPr/>
            <p:nvPr/>
          </p:nvSpPr>
          <p:spPr>
            <a:xfrm rot="16753102">
              <a:off x="7713706" y="578170"/>
              <a:ext cx="99460" cy="99461"/>
            </a:xfrm>
            <a:custGeom>
              <a:avLst/>
              <a:gdLst>
                <a:gd name="connsiteX0" fmla="*/ 99461 w 99460"/>
                <a:gd name="connsiteY0" fmla="*/ 49731 h 99461"/>
                <a:gd name="connsiteX1" fmla="*/ 49730 w 99460"/>
                <a:gd name="connsiteY1" fmla="*/ 99462 h 99461"/>
                <a:gd name="connsiteX2" fmla="*/ 0 w 99460"/>
                <a:gd name="connsiteY2" fmla="*/ 49731 h 99461"/>
                <a:gd name="connsiteX3" fmla="*/ 49730 w 99460"/>
                <a:gd name="connsiteY3" fmla="*/ 0 h 99461"/>
                <a:gd name="connsiteX4" fmla="*/ 99461 w 99460"/>
                <a:gd name="connsiteY4" fmla="*/ 49731 h 9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60" h="99461">
                  <a:moveTo>
                    <a:pt x="99461" y="49731"/>
                  </a:moveTo>
                  <a:cubicBezTo>
                    <a:pt x="99461" y="77196"/>
                    <a:pt x="77196" y="99462"/>
                    <a:pt x="49730" y="99462"/>
                  </a:cubicBezTo>
                  <a:cubicBezTo>
                    <a:pt x="22265" y="99462"/>
                    <a:pt x="0" y="77196"/>
                    <a:pt x="0" y="49731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6" y="0"/>
                    <a:pt x="99461" y="22265"/>
                    <a:pt x="99461" y="49731"/>
                  </a:cubicBezTo>
                  <a:close/>
                </a:path>
              </a:pathLst>
            </a:custGeom>
            <a:solidFill>
              <a:schemeClr val="accent2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DC8157C-AA70-6342-9573-69047FE24D9F}"/>
                </a:ext>
              </a:extLst>
            </p:cNvPr>
            <p:cNvSpPr/>
            <p:nvPr/>
          </p:nvSpPr>
          <p:spPr>
            <a:xfrm>
              <a:off x="7962977" y="7980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C485E9E9-D93A-F549-855F-B5E1214C323F}"/>
                </a:ext>
              </a:extLst>
            </p:cNvPr>
            <p:cNvSpPr/>
            <p:nvPr/>
          </p:nvSpPr>
          <p:spPr>
            <a:xfrm>
              <a:off x="8212138" y="7980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ED3D4F9-5016-104C-8B98-DFF891389C10}"/>
                </a:ext>
              </a:extLst>
            </p:cNvPr>
            <p:cNvSpPr/>
            <p:nvPr/>
          </p:nvSpPr>
          <p:spPr>
            <a:xfrm>
              <a:off x="8710461" y="328969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E6887A6A-11D9-1E4B-B194-092453FA57C7}"/>
                </a:ext>
              </a:extLst>
            </p:cNvPr>
            <p:cNvSpPr/>
            <p:nvPr/>
          </p:nvSpPr>
          <p:spPr>
            <a:xfrm>
              <a:off x="8461299" y="328969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4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EFD1744-EFE0-4345-B447-3F5DD50D533F}"/>
                </a:ext>
              </a:extLst>
            </p:cNvPr>
            <p:cNvSpPr/>
            <p:nvPr/>
          </p:nvSpPr>
          <p:spPr>
            <a:xfrm>
              <a:off x="8212138" y="328969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7DB5E07-431D-1F47-AD52-9D3517306D99}"/>
                </a:ext>
              </a:extLst>
            </p:cNvPr>
            <p:cNvSpPr/>
            <p:nvPr/>
          </p:nvSpPr>
          <p:spPr>
            <a:xfrm>
              <a:off x="8212138" y="578132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7B2FB93-D381-3D4C-8167-C74421266B6A}"/>
                </a:ext>
              </a:extLst>
            </p:cNvPr>
            <p:cNvSpPr/>
            <p:nvPr/>
          </p:nvSpPr>
          <p:spPr>
            <a:xfrm>
              <a:off x="8461299" y="578132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4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77A4C9BA-1C4E-9C48-BC0E-9FC72A5F4D7E}"/>
                </a:ext>
              </a:extLst>
            </p:cNvPr>
            <p:cNvSpPr/>
            <p:nvPr/>
          </p:nvSpPr>
          <p:spPr>
            <a:xfrm>
              <a:off x="8710461" y="578132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6102D347-0314-5443-9255-5621D1F1A86E}"/>
                </a:ext>
              </a:extLst>
            </p:cNvPr>
            <p:cNvSpPr/>
            <p:nvPr/>
          </p:nvSpPr>
          <p:spPr>
            <a:xfrm>
              <a:off x="8212138" y="827294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CB3D97BF-9AEC-F841-93DD-78A6BDF41103}"/>
                </a:ext>
              </a:extLst>
            </p:cNvPr>
            <p:cNvSpPr/>
            <p:nvPr/>
          </p:nvSpPr>
          <p:spPr>
            <a:xfrm>
              <a:off x="8212138" y="1076457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1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D41539BF-D640-7547-BB9C-7C80FC857287}"/>
                </a:ext>
              </a:extLst>
            </p:cNvPr>
            <p:cNvSpPr/>
            <p:nvPr/>
          </p:nvSpPr>
          <p:spPr>
            <a:xfrm>
              <a:off x="7962977" y="827294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EB8B5B80-2DDB-6C44-9DF0-4C32139EBAC1}"/>
                </a:ext>
              </a:extLst>
            </p:cNvPr>
            <p:cNvSpPr/>
            <p:nvPr/>
          </p:nvSpPr>
          <p:spPr>
            <a:xfrm>
              <a:off x="8934501" y="328969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E46A6089-9B38-CD46-A50A-B3A5ADFA06D7}"/>
                </a:ext>
              </a:extLst>
            </p:cNvPr>
            <p:cNvSpPr/>
            <p:nvPr/>
          </p:nvSpPr>
          <p:spPr>
            <a:xfrm>
              <a:off x="8934501" y="7980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C8C8B5C0-8706-0F4E-A0F2-3600C269BDFC}"/>
                </a:ext>
              </a:extLst>
            </p:cNvPr>
            <p:cNvSpPr/>
            <p:nvPr userDrawn="1"/>
          </p:nvSpPr>
          <p:spPr>
            <a:xfrm rot="16753102">
              <a:off x="7713702" y="83394"/>
              <a:ext cx="99460" cy="99461"/>
            </a:xfrm>
            <a:custGeom>
              <a:avLst/>
              <a:gdLst>
                <a:gd name="connsiteX0" fmla="*/ 99461 w 99460"/>
                <a:gd name="connsiteY0" fmla="*/ 49731 h 99461"/>
                <a:gd name="connsiteX1" fmla="*/ 49730 w 99460"/>
                <a:gd name="connsiteY1" fmla="*/ 99462 h 99461"/>
                <a:gd name="connsiteX2" fmla="*/ 0 w 99460"/>
                <a:gd name="connsiteY2" fmla="*/ 49731 h 99461"/>
                <a:gd name="connsiteX3" fmla="*/ 49730 w 99460"/>
                <a:gd name="connsiteY3" fmla="*/ 0 h 99461"/>
                <a:gd name="connsiteX4" fmla="*/ 99461 w 99460"/>
                <a:gd name="connsiteY4" fmla="*/ 49731 h 9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60" h="99461">
                  <a:moveTo>
                    <a:pt x="99461" y="49731"/>
                  </a:moveTo>
                  <a:cubicBezTo>
                    <a:pt x="99461" y="77196"/>
                    <a:pt x="77196" y="99462"/>
                    <a:pt x="49730" y="99462"/>
                  </a:cubicBezTo>
                  <a:cubicBezTo>
                    <a:pt x="22265" y="99462"/>
                    <a:pt x="0" y="77196"/>
                    <a:pt x="0" y="49731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6" y="0"/>
                    <a:pt x="99461" y="22265"/>
                    <a:pt x="99461" y="49731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180DB896-C441-C242-8140-97864206ED4B}"/>
                </a:ext>
              </a:extLst>
            </p:cNvPr>
            <p:cNvSpPr/>
            <p:nvPr userDrawn="1"/>
          </p:nvSpPr>
          <p:spPr>
            <a:xfrm>
              <a:off x="8710461" y="826028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901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MP - Dark 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EABA71-F173-D148-81F0-9FF86A1402D4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723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B22E718-FBFC-ED43-B5E8-BE180EFA2F8C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  <a:alpha val="25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4D8729-2D15-F84E-B8D8-425A06C3D5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1213" y="4790464"/>
            <a:ext cx="1152345" cy="2422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484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4">
            <a:extLst>
              <a:ext uri="{FF2B5EF4-FFF2-40B4-BE49-F238E27FC236}">
                <a16:creationId xmlns:a16="http://schemas.microsoft.com/office/drawing/2014/main" id="{1E37FEA7-CA51-4399-92F6-AB705B7FF650}"/>
              </a:ext>
            </a:extLst>
          </p:cNvPr>
          <p:cNvSpPr txBox="1"/>
          <p:nvPr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 dirty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24F73-C765-8444-83B1-B0079E57D88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1213" y="4790464"/>
            <a:ext cx="1152345" cy="24226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2D87222-6515-A440-A825-8E6FB7532FBC}"/>
              </a:ext>
            </a:extLst>
          </p:cNvPr>
          <p:cNvGrpSpPr/>
          <p:nvPr userDrawn="1"/>
        </p:nvGrpSpPr>
        <p:grpSpPr>
          <a:xfrm>
            <a:off x="100130" y="3903136"/>
            <a:ext cx="1843588" cy="1096111"/>
            <a:chOff x="100130" y="3903136"/>
            <a:chExt cx="1843588" cy="1096111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06BC475D-E1DC-8D43-9556-47C4F83908DF}"/>
                </a:ext>
              </a:extLst>
            </p:cNvPr>
            <p:cNvSpPr/>
            <p:nvPr userDrawn="1"/>
          </p:nvSpPr>
          <p:spPr>
            <a:xfrm>
              <a:off x="1844259" y="4899787"/>
              <a:ext cx="99459" cy="99460"/>
            </a:xfrm>
            <a:custGeom>
              <a:avLst/>
              <a:gdLst>
                <a:gd name="connsiteX0" fmla="*/ 99460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60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60" y="49730"/>
                  </a:moveTo>
                  <a:cubicBezTo>
                    <a:pt x="99460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60" y="22265"/>
                    <a:pt x="99460" y="4973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69A4BF3-C4B8-B749-8E0F-01DE07FA5CA3}"/>
                </a:ext>
              </a:extLst>
            </p:cNvPr>
            <p:cNvSpPr/>
            <p:nvPr userDrawn="1"/>
          </p:nvSpPr>
          <p:spPr>
            <a:xfrm>
              <a:off x="1595097" y="4899787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F794CBEB-D647-D446-A1DB-35BA719E37A6}"/>
                </a:ext>
              </a:extLst>
            </p:cNvPr>
            <p:cNvSpPr/>
            <p:nvPr userDrawn="1"/>
          </p:nvSpPr>
          <p:spPr>
            <a:xfrm>
              <a:off x="1345936" y="4899787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9214481-7C04-F64F-B9EA-1BE6A5EACB97}"/>
                </a:ext>
              </a:extLst>
            </p:cNvPr>
            <p:cNvSpPr/>
            <p:nvPr userDrawn="1"/>
          </p:nvSpPr>
          <p:spPr>
            <a:xfrm>
              <a:off x="1096775" y="4650624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4" y="99460"/>
                    <a:pt x="0" y="77195"/>
                    <a:pt x="0" y="49730"/>
                  </a:cubicBezTo>
                  <a:cubicBezTo>
                    <a:pt x="0" y="22265"/>
                    <a:pt x="22264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AFDE66D-B643-8C4F-8733-ED14862891FB}"/>
                </a:ext>
              </a:extLst>
            </p:cNvPr>
            <p:cNvSpPr/>
            <p:nvPr userDrawn="1"/>
          </p:nvSpPr>
          <p:spPr>
            <a:xfrm>
              <a:off x="847614" y="4650624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AB7DB2D-5EA4-A145-8C54-825FBD225D51}"/>
                </a:ext>
              </a:extLst>
            </p:cNvPr>
            <p:cNvSpPr/>
            <p:nvPr userDrawn="1"/>
          </p:nvSpPr>
          <p:spPr>
            <a:xfrm>
              <a:off x="1096775" y="4401461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4" y="99460"/>
                    <a:pt x="0" y="77195"/>
                    <a:pt x="0" y="49730"/>
                  </a:cubicBezTo>
                  <a:cubicBezTo>
                    <a:pt x="0" y="22265"/>
                    <a:pt x="22264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3F024F1-4E7D-6840-83C6-6CAEFFEE0BD6}"/>
                </a:ext>
              </a:extLst>
            </p:cNvPr>
            <p:cNvSpPr/>
            <p:nvPr userDrawn="1"/>
          </p:nvSpPr>
          <p:spPr>
            <a:xfrm>
              <a:off x="847614" y="4401461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C6AA7D93-26E4-7548-86CA-20D9E881063D}"/>
                </a:ext>
              </a:extLst>
            </p:cNvPr>
            <p:cNvSpPr/>
            <p:nvPr userDrawn="1"/>
          </p:nvSpPr>
          <p:spPr>
            <a:xfrm>
              <a:off x="598452" y="4899787"/>
              <a:ext cx="99459" cy="99460"/>
            </a:xfrm>
            <a:custGeom>
              <a:avLst/>
              <a:gdLst>
                <a:gd name="connsiteX0" fmla="*/ 99460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60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60" y="49730"/>
                  </a:moveTo>
                  <a:cubicBezTo>
                    <a:pt x="99460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60" y="22265"/>
                    <a:pt x="99460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5095E8-AE44-7F47-92D1-40E38896C8EB}"/>
                </a:ext>
              </a:extLst>
            </p:cNvPr>
            <p:cNvSpPr/>
            <p:nvPr userDrawn="1"/>
          </p:nvSpPr>
          <p:spPr>
            <a:xfrm>
              <a:off x="349291" y="4899787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F449EC2-225F-494F-A880-815B7206773B}"/>
                </a:ext>
              </a:extLst>
            </p:cNvPr>
            <p:cNvSpPr/>
            <p:nvPr userDrawn="1"/>
          </p:nvSpPr>
          <p:spPr>
            <a:xfrm>
              <a:off x="100130" y="4650624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135A62C-FC08-924D-819F-EDA3A6ACF053}"/>
                </a:ext>
              </a:extLst>
            </p:cNvPr>
            <p:cNvSpPr/>
            <p:nvPr userDrawn="1"/>
          </p:nvSpPr>
          <p:spPr>
            <a:xfrm>
              <a:off x="349291" y="4650624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DF9B5CF-A4F1-4541-BE8C-F632801FECB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49291" y="4401461"/>
              <a:ext cx="99459" cy="100584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E80875F7-03D5-3E4D-A9E3-94CC892370CB}"/>
                </a:ext>
              </a:extLst>
            </p:cNvPr>
            <p:cNvSpPr/>
            <p:nvPr userDrawn="1"/>
          </p:nvSpPr>
          <p:spPr>
            <a:xfrm>
              <a:off x="100130" y="4401461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6D159CD-5EBD-354F-8E85-63414A07CF3A}"/>
                </a:ext>
              </a:extLst>
            </p:cNvPr>
            <p:cNvSpPr/>
            <p:nvPr userDrawn="1"/>
          </p:nvSpPr>
          <p:spPr>
            <a:xfrm>
              <a:off x="349291" y="4152298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86B83E79-FAE2-C143-9B04-050D77DE0897}"/>
                </a:ext>
              </a:extLst>
            </p:cNvPr>
            <p:cNvSpPr/>
            <p:nvPr userDrawn="1"/>
          </p:nvSpPr>
          <p:spPr>
            <a:xfrm>
              <a:off x="349291" y="390313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5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10DDA65C-8BE2-FB48-83BD-812BE413FA21}"/>
                </a:ext>
              </a:extLst>
            </p:cNvPr>
            <p:cNvSpPr/>
            <p:nvPr userDrawn="1"/>
          </p:nvSpPr>
          <p:spPr>
            <a:xfrm>
              <a:off x="598452" y="4152298"/>
              <a:ext cx="99459" cy="99460"/>
            </a:xfrm>
            <a:custGeom>
              <a:avLst/>
              <a:gdLst>
                <a:gd name="connsiteX0" fmla="*/ 99460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60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60" y="49730"/>
                  </a:moveTo>
                  <a:cubicBezTo>
                    <a:pt x="99460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60" y="22265"/>
                    <a:pt x="99460" y="49730"/>
                  </a:cubicBezTo>
                  <a:close/>
                </a:path>
              </a:pathLst>
            </a:custGeom>
            <a:solidFill>
              <a:schemeClr val="accent3">
                <a:alpha val="15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62D9C4F-E9BB-5E4B-A7C0-D37FAF7F3F1E}"/>
                </a:ext>
              </a:extLst>
            </p:cNvPr>
            <p:cNvSpPr/>
            <p:nvPr userDrawn="1"/>
          </p:nvSpPr>
          <p:spPr>
            <a:xfrm>
              <a:off x="847613" y="4899787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B66E665-093E-7846-AEB3-57FEAD0942A2}"/>
                </a:ext>
              </a:extLst>
            </p:cNvPr>
            <p:cNvSpPr/>
            <p:nvPr userDrawn="1"/>
          </p:nvSpPr>
          <p:spPr>
            <a:xfrm>
              <a:off x="1096774" y="4899787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906AA63-BB85-154B-9168-1EC6C59711AA}"/>
              </a:ext>
            </a:extLst>
          </p:cNvPr>
          <p:cNvGrpSpPr/>
          <p:nvPr userDrawn="1"/>
        </p:nvGrpSpPr>
        <p:grpSpPr>
          <a:xfrm>
            <a:off x="6966332" y="79806"/>
            <a:ext cx="2067628" cy="1096111"/>
            <a:chOff x="6966332" y="79806"/>
            <a:chExt cx="2067628" cy="1096111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151107CB-6644-CD44-AA37-20849B609BB9}"/>
                </a:ext>
              </a:extLst>
            </p:cNvPr>
            <p:cNvSpPr/>
            <p:nvPr/>
          </p:nvSpPr>
          <p:spPr>
            <a:xfrm>
              <a:off x="6966332" y="7980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0795D71-04D8-7F45-B6B2-5A05EC72260F}"/>
                </a:ext>
              </a:extLst>
            </p:cNvPr>
            <p:cNvSpPr/>
            <p:nvPr/>
          </p:nvSpPr>
          <p:spPr>
            <a:xfrm>
              <a:off x="7215493" y="7980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57E991B4-60DD-1F42-9160-620670508561}"/>
                </a:ext>
              </a:extLst>
            </p:cNvPr>
            <p:cNvSpPr/>
            <p:nvPr/>
          </p:nvSpPr>
          <p:spPr>
            <a:xfrm>
              <a:off x="7464654" y="7980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1558683-18CC-1342-989E-73B2FDA98613}"/>
                </a:ext>
              </a:extLst>
            </p:cNvPr>
            <p:cNvSpPr/>
            <p:nvPr/>
          </p:nvSpPr>
          <p:spPr>
            <a:xfrm>
              <a:off x="6966332" y="328969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2E10AD1C-488D-564B-80E8-8A2DE1E9D19E}"/>
                </a:ext>
              </a:extLst>
            </p:cNvPr>
            <p:cNvSpPr/>
            <p:nvPr/>
          </p:nvSpPr>
          <p:spPr>
            <a:xfrm>
              <a:off x="7464654" y="328969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73C2C13-D775-914D-B061-F7F1552F3055}"/>
                </a:ext>
              </a:extLst>
            </p:cNvPr>
            <p:cNvSpPr/>
            <p:nvPr/>
          </p:nvSpPr>
          <p:spPr>
            <a:xfrm rot="16753102">
              <a:off x="7713703" y="329004"/>
              <a:ext cx="99460" cy="99461"/>
            </a:xfrm>
            <a:custGeom>
              <a:avLst/>
              <a:gdLst>
                <a:gd name="connsiteX0" fmla="*/ 99461 w 99460"/>
                <a:gd name="connsiteY0" fmla="*/ 49731 h 99461"/>
                <a:gd name="connsiteX1" fmla="*/ 49730 w 99460"/>
                <a:gd name="connsiteY1" fmla="*/ 99462 h 99461"/>
                <a:gd name="connsiteX2" fmla="*/ 0 w 99460"/>
                <a:gd name="connsiteY2" fmla="*/ 49731 h 99461"/>
                <a:gd name="connsiteX3" fmla="*/ 49730 w 99460"/>
                <a:gd name="connsiteY3" fmla="*/ 0 h 99461"/>
                <a:gd name="connsiteX4" fmla="*/ 99461 w 99460"/>
                <a:gd name="connsiteY4" fmla="*/ 49731 h 9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60" h="99461">
                  <a:moveTo>
                    <a:pt x="99461" y="49731"/>
                  </a:moveTo>
                  <a:cubicBezTo>
                    <a:pt x="99461" y="77196"/>
                    <a:pt x="77196" y="99462"/>
                    <a:pt x="49730" y="99462"/>
                  </a:cubicBezTo>
                  <a:cubicBezTo>
                    <a:pt x="22265" y="99462"/>
                    <a:pt x="0" y="77196"/>
                    <a:pt x="0" y="49731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6" y="0"/>
                    <a:pt x="99461" y="22265"/>
                    <a:pt x="99461" y="49731"/>
                  </a:cubicBezTo>
                  <a:close/>
                </a:path>
              </a:pathLst>
            </a:custGeom>
            <a:solidFill>
              <a:schemeClr val="accent3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5975AC5-EBFE-324B-A4B6-900017754F27}"/>
                </a:ext>
              </a:extLst>
            </p:cNvPr>
            <p:cNvSpPr/>
            <p:nvPr/>
          </p:nvSpPr>
          <p:spPr>
            <a:xfrm>
              <a:off x="7464654" y="578132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BCAD3D1B-C38B-7143-96AA-F69C397760AF}"/>
                </a:ext>
              </a:extLst>
            </p:cNvPr>
            <p:cNvSpPr/>
            <p:nvPr/>
          </p:nvSpPr>
          <p:spPr>
            <a:xfrm rot="16753102">
              <a:off x="7713706" y="578170"/>
              <a:ext cx="99460" cy="99461"/>
            </a:xfrm>
            <a:custGeom>
              <a:avLst/>
              <a:gdLst>
                <a:gd name="connsiteX0" fmla="*/ 99461 w 99460"/>
                <a:gd name="connsiteY0" fmla="*/ 49731 h 99461"/>
                <a:gd name="connsiteX1" fmla="*/ 49730 w 99460"/>
                <a:gd name="connsiteY1" fmla="*/ 99462 h 99461"/>
                <a:gd name="connsiteX2" fmla="*/ 0 w 99460"/>
                <a:gd name="connsiteY2" fmla="*/ 49731 h 99461"/>
                <a:gd name="connsiteX3" fmla="*/ 49730 w 99460"/>
                <a:gd name="connsiteY3" fmla="*/ 0 h 99461"/>
                <a:gd name="connsiteX4" fmla="*/ 99461 w 99460"/>
                <a:gd name="connsiteY4" fmla="*/ 49731 h 9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60" h="99461">
                  <a:moveTo>
                    <a:pt x="99461" y="49731"/>
                  </a:moveTo>
                  <a:cubicBezTo>
                    <a:pt x="99461" y="77196"/>
                    <a:pt x="77196" y="99462"/>
                    <a:pt x="49730" y="99462"/>
                  </a:cubicBezTo>
                  <a:cubicBezTo>
                    <a:pt x="22265" y="99462"/>
                    <a:pt x="0" y="77196"/>
                    <a:pt x="0" y="49731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6" y="0"/>
                    <a:pt x="99461" y="22265"/>
                    <a:pt x="99461" y="49731"/>
                  </a:cubicBezTo>
                  <a:close/>
                </a:path>
              </a:pathLst>
            </a:custGeom>
            <a:solidFill>
              <a:schemeClr val="accent2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D133A9D5-C8B3-0647-87BF-7646BC5D3576}"/>
                </a:ext>
              </a:extLst>
            </p:cNvPr>
            <p:cNvSpPr/>
            <p:nvPr/>
          </p:nvSpPr>
          <p:spPr>
            <a:xfrm>
              <a:off x="7962977" y="7980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8237595-03BF-5641-9023-520A5AC01160}"/>
                </a:ext>
              </a:extLst>
            </p:cNvPr>
            <p:cNvSpPr/>
            <p:nvPr/>
          </p:nvSpPr>
          <p:spPr>
            <a:xfrm>
              <a:off x="8212138" y="7980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DBCBEEF-76C1-EA4A-945F-4D00FC34E32E}"/>
                </a:ext>
              </a:extLst>
            </p:cNvPr>
            <p:cNvSpPr/>
            <p:nvPr/>
          </p:nvSpPr>
          <p:spPr>
            <a:xfrm>
              <a:off x="8710461" y="328969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48D8D0D-11DC-B64A-AB5D-AB90A220D246}"/>
                </a:ext>
              </a:extLst>
            </p:cNvPr>
            <p:cNvSpPr/>
            <p:nvPr/>
          </p:nvSpPr>
          <p:spPr>
            <a:xfrm>
              <a:off x="8461299" y="328969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4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61137F20-B479-4842-87E4-F566A11B75F1}"/>
                </a:ext>
              </a:extLst>
            </p:cNvPr>
            <p:cNvSpPr/>
            <p:nvPr/>
          </p:nvSpPr>
          <p:spPr>
            <a:xfrm>
              <a:off x="8212138" y="328969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7165D24-1A86-A744-ACD3-AABFF9F63C4E}"/>
                </a:ext>
              </a:extLst>
            </p:cNvPr>
            <p:cNvSpPr/>
            <p:nvPr/>
          </p:nvSpPr>
          <p:spPr>
            <a:xfrm>
              <a:off x="8212138" y="578132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02A25F2C-DAE2-564A-A038-96D625AB78F5}"/>
                </a:ext>
              </a:extLst>
            </p:cNvPr>
            <p:cNvSpPr/>
            <p:nvPr/>
          </p:nvSpPr>
          <p:spPr>
            <a:xfrm>
              <a:off x="8461299" y="578132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4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1251A170-530F-9F4D-AD8B-DCE2553A93D5}"/>
                </a:ext>
              </a:extLst>
            </p:cNvPr>
            <p:cNvSpPr/>
            <p:nvPr/>
          </p:nvSpPr>
          <p:spPr>
            <a:xfrm>
              <a:off x="8710461" y="578132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47142A7A-6E51-344E-87A4-1910C68760BB}"/>
                </a:ext>
              </a:extLst>
            </p:cNvPr>
            <p:cNvSpPr/>
            <p:nvPr/>
          </p:nvSpPr>
          <p:spPr>
            <a:xfrm>
              <a:off x="8212138" y="827294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14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4D640BF6-FEB3-9447-A199-F6F396DE23EC}"/>
                </a:ext>
              </a:extLst>
            </p:cNvPr>
            <p:cNvSpPr/>
            <p:nvPr/>
          </p:nvSpPr>
          <p:spPr>
            <a:xfrm>
              <a:off x="8212138" y="1076457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2">
                <a:alpha val="1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A881B04D-D32B-5A47-B102-38F9A84629B5}"/>
                </a:ext>
              </a:extLst>
            </p:cNvPr>
            <p:cNvSpPr/>
            <p:nvPr/>
          </p:nvSpPr>
          <p:spPr>
            <a:xfrm>
              <a:off x="7962977" y="827294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049A72-BC60-294D-9CE6-357801241969}"/>
                </a:ext>
              </a:extLst>
            </p:cNvPr>
            <p:cNvSpPr/>
            <p:nvPr/>
          </p:nvSpPr>
          <p:spPr>
            <a:xfrm>
              <a:off x="8934501" y="328969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97565805-B978-3242-859A-9454F4FA4E0D}"/>
                </a:ext>
              </a:extLst>
            </p:cNvPr>
            <p:cNvSpPr/>
            <p:nvPr/>
          </p:nvSpPr>
          <p:spPr>
            <a:xfrm>
              <a:off x="8934501" y="79806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9B2C0998-47CD-ED48-B203-73E4B1D9FDD9}"/>
                </a:ext>
              </a:extLst>
            </p:cNvPr>
            <p:cNvSpPr/>
            <p:nvPr userDrawn="1"/>
          </p:nvSpPr>
          <p:spPr>
            <a:xfrm rot="16753102">
              <a:off x="7713702" y="83394"/>
              <a:ext cx="99460" cy="99461"/>
            </a:xfrm>
            <a:custGeom>
              <a:avLst/>
              <a:gdLst>
                <a:gd name="connsiteX0" fmla="*/ 99461 w 99460"/>
                <a:gd name="connsiteY0" fmla="*/ 49731 h 99461"/>
                <a:gd name="connsiteX1" fmla="*/ 49730 w 99460"/>
                <a:gd name="connsiteY1" fmla="*/ 99462 h 99461"/>
                <a:gd name="connsiteX2" fmla="*/ 0 w 99460"/>
                <a:gd name="connsiteY2" fmla="*/ 49731 h 99461"/>
                <a:gd name="connsiteX3" fmla="*/ 49730 w 99460"/>
                <a:gd name="connsiteY3" fmla="*/ 0 h 99461"/>
                <a:gd name="connsiteX4" fmla="*/ 99461 w 99460"/>
                <a:gd name="connsiteY4" fmla="*/ 49731 h 99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60" h="99461">
                  <a:moveTo>
                    <a:pt x="99461" y="49731"/>
                  </a:moveTo>
                  <a:cubicBezTo>
                    <a:pt x="99461" y="77196"/>
                    <a:pt x="77196" y="99462"/>
                    <a:pt x="49730" y="99462"/>
                  </a:cubicBezTo>
                  <a:cubicBezTo>
                    <a:pt x="22265" y="99462"/>
                    <a:pt x="0" y="77196"/>
                    <a:pt x="0" y="49731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6" y="0"/>
                    <a:pt x="99461" y="22265"/>
                    <a:pt x="99461" y="49731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D3B609DE-286C-A949-AB3A-4A2B1E901168}"/>
                </a:ext>
              </a:extLst>
            </p:cNvPr>
            <p:cNvSpPr/>
            <p:nvPr userDrawn="1"/>
          </p:nvSpPr>
          <p:spPr>
            <a:xfrm>
              <a:off x="8710461" y="826028"/>
              <a:ext cx="99459" cy="99460"/>
            </a:xfrm>
            <a:custGeom>
              <a:avLst/>
              <a:gdLst>
                <a:gd name="connsiteX0" fmla="*/ 99459 w 99459"/>
                <a:gd name="connsiteY0" fmla="*/ 49730 h 99460"/>
                <a:gd name="connsiteX1" fmla="*/ 49730 w 99459"/>
                <a:gd name="connsiteY1" fmla="*/ 99460 h 99460"/>
                <a:gd name="connsiteX2" fmla="*/ 0 w 99459"/>
                <a:gd name="connsiteY2" fmla="*/ 49730 h 99460"/>
                <a:gd name="connsiteX3" fmla="*/ 49730 w 99459"/>
                <a:gd name="connsiteY3" fmla="*/ 0 h 99460"/>
                <a:gd name="connsiteX4" fmla="*/ 99459 w 99459"/>
                <a:gd name="connsiteY4" fmla="*/ 49730 h 99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59" h="99460">
                  <a:moveTo>
                    <a:pt x="99459" y="49730"/>
                  </a:moveTo>
                  <a:cubicBezTo>
                    <a:pt x="99459" y="77195"/>
                    <a:pt x="77195" y="99460"/>
                    <a:pt x="49730" y="99460"/>
                  </a:cubicBezTo>
                  <a:cubicBezTo>
                    <a:pt x="22265" y="99460"/>
                    <a:pt x="0" y="77195"/>
                    <a:pt x="0" y="49730"/>
                  </a:cubicBezTo>
                  <a:cubicBezTo>
                    <a:pt x="0" y="22265"/>
                    <a:pt x="22265" y="0"/>
                    <a:pt x="49730" y="0"/>
                  </a:cubicBezTo>
                  <a:cubicBezTo>
                    <a:pt x="77195" y="0"/>
                    <a:pt x="99459" y="22265"/>
                    <a:pt x="99459" y="49730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0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custDataLst>
      <p:tags r:id="rId13"/>
    </p:custDataLst>
    <p:extLst>
      <p:ext uri="{BB962C8B-B14F-4D97-AF65-F5344CB8AC3E}">
        <p14:creationId xmlns:p14="http://schemas.microsoft.com/office/powerpoint/2010/main" val="3042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ctr" defTabSz="685800" rtl="0" eaLnBrk="1" latinLnBrk="0" hangingPunct="1">
        <a:lnSpc>
          <a:spcPct val="90000"/>
        </a:lnSpc>
        <a:spcBef>
          <a:spcPct val="0"/>
        </a:spcBef>
        <a:buClr>
          <a:schemeClr val="accent2">
            <a:lumMod val="60000"/>
            <a:lumOff val="40000"/>
          </a:schemeClr>
        </a:buClr>
        <a:buFontTx/>
        <a:buNone/>
        <a:defRPr sz="28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685800" rtl="0" eaLnBrk="1" latinLnBrk="0" hangingPunct="1">
        <a:lnSpc>
          <a:spcPct val="85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j-lt"/>
          <a:ea typeface="+mn-ea"/>
          <a:cs typeface="+mn-cs"/>
        </a:defRPr>
      </a:lvl1pPr>
      <a:lvl2pPr marL="365760" indent="-182880" algn="l" defTabSz="685800" rtl="0" eaLnBrk="1" latinLnBrk="0" hangingPunct="1">
        <a:lnSpc>
          <a:spcPct val="85000"/>
        </a:lnSpc>
        <a:spcBef>
          <a:spcPts val="800"/>
        </a:spcBef>
        <a:buClr>
          <a:schemeClr val="accent1"/>
        </a:buClr>
        <a:buFont typeface="Calibri Light" panose="020F0302020204030204" pitchFamily="34" charset="0"/>
        <a:buChar char="–"/>
        <a:defRPr sz="1800" kern="1200">
          <a:solidFill>
            <a:schemeClr val="bg1"/>
          </a:solidFill>
          <a:latin typeface="+mj-lt"/>
          <a:ea typeface="+mn-ea"/>
          <a:cs typeface="+mn-cs"/>
        </a:defRPr>
      </a:lvl2pPr>
      <a:lvl3pPr marL="548640" indent="-182880" algn="l" defTabSz="685800" rtl="0" eaLnBrk="1" latinLnBrk="0" hangingPunct="1">
        <a:lnSpc>
          <a:spcPct val="85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723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B4AE76-F4E0-EF49-8AA1-24C01359BDAA}"/>
              </a:ext>
            </a:extLst>
          </p:cNvPr>
          <p:cNvSpPr/>
          <p:nvPr userDrawn="1"/>
        </p:nvSpPr>
        <p:spPr>
          <a:xfrm>
            <a:off x="0" y="4650624"/>
            <a:ext cx="9144000" cy="49287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7030315B-F421-644F-AC45-E3D257A998CC}"/>
              </a:ext>
            </a:extLst>
          </p:cNvPr>
          <p:cNvSpPr txBox="1"/>
          <p:nvPr userDrawn="1"/>
        </p:nvSpPr>
        <p:spPr>
          <a:xfrm>
            <a:off x="3310128" y="4941552"/>
            <a:ext cx="2514600" cy="169277"/>
          </a:xfrm>
          <a:prstGeom prst="rect">
            <a:avLst/>
          </a:prstGeom>
          <a:noFill/>
        </p:spPr>
        <p:txBody>
          <a:bodyPr wrap="square" anchor="b" anchorCtr="0">
            <a:spAutoFit/>
          </a:bodyPr>
          <a:lstStyle/>
          <a:p>
            <a:pPr marL="0" marR="0" lvl="0" indent="0" algn="ctr" defTabSz="274313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300" cap="none" spc="5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Calibri" charset="0"/>
                <a:cs typeface="Arial" panose="020B0604020202020204" pitchFamily="34" charset="0"/>
              </a:rPr>
              <a:t>Copyright © SAS Institute Inc. All rights reserved.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B75AC557-C77A-4745-A8EF-24DCCD9650AE}"/>
              </a:ext>
            </a:extLst>
          </p:cNvPr>
          <p:cNvSpPr txBox="1"/>
          <p:nvPr userDrawn="1"/>
        </p:nvSpPr>
        <p:spPr>
          <a:xfrm>
            <a:off x="2230628" y="4679818"/>
            <a:ext cx="4673600" cy="2974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243834"/>
            <a:r>
              <a:rPr lang="en-US" sz="1333" b="0" cap="all" spc="0" baseline="0" dirty="0">
                <a:solidFill>
                  <a:schemeClr val="bg1"/>
                </a:solidFill>
                <a:latin typeface="+mn-lt"/>
                <a:cs typeface="Arial" pitchFamily="34" charset="0"/>
              </a:rPr>
              <a:t>CONFIDENTIAL  •  DO NOT DISCLOSE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52A6BC6-A5FE-B340-8FCB-AFCCA974071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1213" y="4790464"/>
            <a:ext cx="1152345" cy="242263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172416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685800" rtl="0" eaLnBrk="1" latinLnBrk="0" hangingPunct="1">
        <a:lnSpc>
          <a:spcPct val="85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j-lt"/>
          <a:ea typeface="+mn-ea"/>
          <a:cs typeface="+mn-cs"/>
        </a:defRPr>
      </a:lvl1pPr>
      <a:lvl2pPr marL="365760" indent="-182880" algn="l" defTabSz="685800" rtl="0" eaLnBrk="1" latinLnBrk="0" hangingPunct="1">
        <a:lnSpc>
          <a:spcPct val="85000"/>
        </a:lnSpc>
        <a:spcBef>
          <a:spcPts val="800"/>
        </a:spcBef>
        <a:buClr>
          <a:schemeClr val="accent1"/>
        </a:buClr>
        <a:buFont typeface="Calibri Light" panose="020F0302020204030204" pitchFamily="34" charset="0"/>
        <a:buChar char="–"/>
        <a:defRPr sz="1800" kern="1200">
          <a:solidFill>
            <a:schemeClr val="bg1"/>
          </a:solidFill>
          <a:latin typeface="+mj-lt"/>
          <a:ea typeface="+mn-ea"/>
          <a:cs typeface="+mn-cs"/>
        </a:defRPr>
      </a:lvl2pPr>
      <a:lvl3pPr marL="548640" indent="-182880" algn="l" defTabSz="685800" rtl="0" eaLnBrk="1" latinLnBrk="0" hangingPunct="1">
        <a:lnSpc>
          <a:spcPct val="85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j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+mj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bit.ly/2Rdyzr0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7936C-7FF7-7E46-9206-32506991AE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Enabling Scientists and Engineers to deploy and exploit Data Science in the Process Industries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FEF861-97B2-0E40-B5B5-FC5040F5CA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Hadley Myers</a:t>
            </a:r>
          </a:p>
          <a:p>
            <a:r>
              <a:rPr lang="en-US" dirty="0"/>
              <a:t>JMP Senior Systems Engineer</a:t>
            </a:r>
          </a:p>
          <a:p>
            <a:r>
              <a:rPr lang="en-US" dirty="0"/>
              <a:t>ENBIS 2021 Online Spring Meeting</a:t>
            </a:r>
          </a:p>
        </p:txBody>
      </p:sp>
    </p:spTree>
    <p:extLst>
      <p:ext uri="{BB962C8B-B14F-4D97-AF65-F5344CB8AC3E}">
        <p14:creationId xmlns:p14="http://schemas.microsoft.com/office/powerpoint/2010/main" val="334839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4B41F-DDEC-4526-8D28-9D5EC6336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7A074-B91F-40BB-B777-B11A75BC8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8158"/>
            <a:ext cx="7886700" cy="3263504"/>
          </a:xfrm>
        </p:spPr>
        <p:txBody>
          <a:bodyPr/>
          <a:lstStyle/>
          <a:p>
            <a:r>
              <a:rPr lang="en-US" dirty="0"/>
              <a:t>Quickly pulled records on batches run over the last month.</a:t>
            </a:r>
          </a:p>
          <a:p>
            <a:r>
              <a:rPr lang="en-US" dirty="0"/>
              <a:t>Unclear which modeling method was most appropriate.</a:t>
            </a:r>
          </a:p>
          <a:p>
            <a:pPr lvl="1"/>
            <a:r>
              <a:rPr lang="en-US" dirty="0"/>
              <a:t>Only way to truly know is to try multiple methods.</a:t>
            </a:r>
          </a:p>
          <a:p>
            <a:pPr lvl="1"/>
            <a:r>
              <a:rPr lang="en-US" dirty="0"/>
              <a:t>Choose best model on validated data.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79617-11A9-4AD9-9966-9C8C7E5980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path forward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854F89-9C54-4223-AD88-1DDD6F5B6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23" y="2473090"/>
            <a:ext cx="3758623" cy="22751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7B9328-7241-4F6D-BD4C-55FE2E77D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3480" y="2473090"/>
            <a:ext cx="3758623" cy="227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7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5A2A8-FE39-4FD6-AA19-3041FE73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B352F-24D9-4459-9376-97B6BCCEA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Used results to identify key factors driving quality.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DB727C-CDAD-4482-9514-14A5045231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path forward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B6D7A7-244F-49EE-9222-A5F72D420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841508"/>
            <a:ext cx="7259063" cy="279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4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8CD38-82C3-4760-B4FC-EF162CBD1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A50DC-563D-4D9E-BA2E-3D82496A2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5287"/>
            <a:ext cx="8035059" cy="3263504"/>
          </a:xfrm>
        </p:spPr>
        <p:txBody>
          <a:bodyPr/>
          <a:lstStyle/>
          <a:p>
            <a:r>
              <a:rPr lang="en-US" dirty="0"/>
              <a:t>Found settings and improved control of these factors to increase product quality.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D7D7CF-A932-4F7F-BC39-5670529F6A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53D98B-C412-4BC7-94A0-707E5AA02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13" y="2064897"/>
            <a:ext cx="4498108" cy="1717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CD8E612-4904-41EF-BEE3-F3804DF0B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745" y="1824750"/>
            <a:ext cx="4186585" cy="304881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534C2DC-FCBC-457C-8C55-9E3B6C056C71}"/>
              </a:ext>
            </a:extLst>
          </p:cNvPr>
          <p:cNvSpPr txBox="1">
            <a:spLocks/>
          </p:cNvSpPr>
          <p:nvPr/>
        </p:nvSpPr>
        <p:spPr>
          <a:xfrm>
            <a:off x="341925" y="4128726"/>
            <a:ext cx="4498108" cy="684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685800" rtl="0" eaLnBrk="1" latinLnBrk="0" hangingPunct="1">
              <a:lnSpc>
                <a:spcPct val="85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365760" indent="-182880" algn="l" defTabSz="685800" rtl="0" eaLnBrk="1" latinLnBrk="0" hangingPunct="1">
              <a:lnSpc>
                <a:spcPct val="85000"/>
              </a:lnSpc>
              <a:spcBef>
                <a:spcPts val="800"/>
              </a:spcBef>
              <a:buClr>
                <a:schemeClr val="accent1"/>
              </a:buClr>
              <a:buFont typeface="Calibri Light" panose="020F0302020204030204" pitchFamily="34" charset="0"/>
              <a:buChar char="–"/>
              <a:defRPr sz="18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548640" indent="-182880" algn="l" defTabSz="685800" rtl="0" eaLnBrk="1" latinLnBrk="0" hangingPunct="1">
              <a:lnSpc>
                <a:spcPct val="85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Incidence of scrap batches reduced to zero.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B2F445-32CD-4A7D-886A-8AE74F1FA8EA}"/>
              </a:ext>
            </a:extLst>
          </p:cNvPr>
          <p:cNvCxnSpPr/>
          <p:nvPr/>
        </p:nvCxnSpPr>
        <p:spPr>
          <a:xfrm>
            <a:off x="1791855" y="4628791"/>
            <a:ext cx="266400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4B48BE2-3945-453A-971E-2649578AFD83}"/>
              </a:ext>
            </a:extLst>
          </p:cNvPr>
          <p:cNvCxnSpPr>
            <a:cxnSpLocks/>
          </p:cNvCxnSpPr>
          <p:nvPr/>
        </p:nvCxnSpPr>
        <p:spPr>
          <a:xfrm>
            <a:off x="2683164" y="1643595"/>
            <a:ext cx="0" cy="36230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87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76B37-71F8-4B44-8BFF-938A3291E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50F7-99DD-478A-9F16-5FC029D83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513" y="1606152"/>
            <a:ext cx="5514109" cy="326350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https://bit.ly/2Rdyzr0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49B7A4-8AD0-4455-B2CB-A51268B4F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27" y="2356841"/>
            <a:ext cx="1790700" cy="176212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8A63F-C6F1-4CB9-9B1F-B1F0BD0365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Made solution available for use by others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67A8BC-6594-49C9-9546-F2FF2DCB2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5323" y="2036804"/>
            <a:ext cx="5853625" cy="2082162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51E8901-3D97-4393-8579-3DF04D8FEA3E}"/>
              </a:ext>
            </a:extLst>
          </p:cNvPr>
          <p:cNvCxnSpPr/>
          <p:nvPr/>
        </p:nvCxnSpPr>
        <p:spPr>
          <a:xfrm>
            <a:off x="2558473" y="3237903"/>
            <a:ext cx="544945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2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DA72-7264-479F-9E24-C23B4C6B1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90C7E-3B0C-4D70-AD76-48EE8CED4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Serious risks of not-using data science:</a:t>
            </a:r>
          </a:p>
          <a:p>
            <a:pPr lvl="1"/>
            <a:r>
              <a:rPr lang="en-US" dirty="0"/>
              <a:t>Budget overruns, missed deadlines, “hidden-factory” costs, loss of competitive advantage.</a:t>
            </a:r>
          </a:p>
          <a:p>
            <a:r>
              <a:rPr lang="en-US" dirty="0"/>
              <a:t>Resistance to change:</a:t>
            </a:r>
          </a:p>
          <a:p>
            <a:pPr lvl="1"/>
            <a:r>
              <a:rPr lang="en-US" dirty="0"/>
              <a:t>Predicated on fear, lack of experience/understanding.</a:t>
            </a:r>
          </a:p>
          <a:p>
            <a:pPr lvl="1"/>
            <a:r>
              <a:rPr lang="en-US" dirty="0"/>
              <a:t>Predominant among process experts without data science backgrounds.</a:t>
            </a:r>
          </a:p>
          <a:p>
            <a:r>
              <a:rPr lang="en-US" dirty="0"/>
              <a:t>Advantage gained by equipping Subject Matter Experts with analysis capabilities.</a:t>
            </a:r>
          </a:p>
          <a:p>
            <a:pPr lvl="1"/>
            <a:r>
              <a:rPr lang="en-US" dirty="0"/>
              <a:t>Best able to understand and evaluate insights from analytics.</a:t>
            </a:r>
          </a:p>
          <a:p>
            <a:pPr lvl="1"/>
            <a:r>
              <a:rPr lang="en-US" dirty="0"/>
              <a:t>Statisticians manage/support efforts, advocate for the use of analytics.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300482-FBA9-4C98-AD2F-5A834F170B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Key takeaways:</a:t>
            </a:r>
          </a:p>
        </p:txBody>
      </p:sp>
    </p:spTree>
    <p:extLst>
      <p:ext uri="{BB962C8B-B14F-4D97-AF65-F5344CB8AC3E}">
        <p14:creationId xmlns:p14="http://schemas.microsoft.com/office/powerpoint/2010/main" val="83332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95672A-C88E-4944-9D7F-3269DEF474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76653" y="424873"/>
            <a:ext cx="6390694" cy="1556124"/>
          </a:xfrm>
        </p:spPr>
        <p:txBody>
          <a:bodyPr/>
          <a:lstStyle/>
          <a:p>
            <a:r>
              <a:rPr lang="en-US" dirty="0"/>
              <a:t>For free learning resources, visit </a:t>
            </a:r>
          </a:p>
          <a:p>
            <a:r>
              <a:rPr lang="en-US" dirty="0"/>
              <a:t>https://bit.ly/3bew7Hx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892358-3DD2-4EF0-A639-C18496F5D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5" y="1666875"/>
            <a:ext cx="18097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F887D27-764C-4966-8D97-25C221A9D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723" y="2044376"/>
            <a:ext cx="4921827" cy="27685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025D9F-3F8F-41BB-86E6-B9999EDFC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0FACE-F2C1-4DA0-8A28-7C21D9E5E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6105525" cy="3263504"/>
          </a:xfrm>
        </p:spPr>
        <p:txBody>
          <a:bodyPr/>
          <a:lstStyle/>
          <a:p>
            <a:r>
              <a:rPr lang="en-US" dirty="0"/>
              <a:t>“Crises” can happen at any moment.</a:t>
            </a:r>
          </a:p>
          <a:p>
            <a:r>
              <a:rPr lang="en-US" dirty="0"/>
              <a:t>Simultaneous  emergencies require them to split time and become experts in every process.</a:t>
            </a:r>
          </a:p>
          <a:p>
            <a:r>
              <a:rPr lang="en-US" dirty="0"/>
              <a:t>New data requires continuous improvement of existing models.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914E4-342A-4801-902A-06BF8A0A7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Huge demand on statisticians and data scientists</a:t>
            </a:r>
          </a:p>
        </p:txBody>
      </p:sp>
    </p:spTree>
    <p:extLst>
      <p:ext uri="{BB962C8B-B14F-4D97-AF65-F5344CB8AC3E}">
        <p14:creationId xmlns:p14="http://schemas.microsoft.com/office/powerpoint/2010/main" val="15870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A0CF-5D5A-403C-8AAF-5F921C7CB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A2E9F-6569-415F-BC05-709BF9CFA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Combine subject matter knowledge with data analytic know-how.</a:t>
            </a:r>
          </a:p>
          <a:p>
            <a:r>
              <a:rPr lang="en-US" dirty="0"/>
              <a:t>Equip domain experts with statistical tools needed to solve problems.</a:t>
            </a:r>
          </a:p>
          <a:p>
            <a:r>
              <a:rPr lang="en-US" dirty="0"/>
              <a:t>Overcome resistance to change:</a:t>
            </a:r>
          </a:p>
          <a:p>
            <a:pPr lvl="1"/>
            <a:r>
              <a:rPr lang="en-US" dirty="0"/>
              <a:t>Predicated on fear of unknown / want of understanding.</a:t>
            </a:r>
          </a:p>
          <a:p>
            <a:pPr lvl="1"/>
            <a:r>
              <a:rPr lang="en-US" dirty="0"/>
              <a:t>Learning resources to overcome fear.</a:t>
            </a:r>
          </a:p>
          <a:p>
            <a:pPr lvl="2"/>
            <a:r>
              <a:rPr lang="en-US" dirty="0"/>
              <a:t>See last slide.</a:t>
            </a:r>
          </a:p>
          <a:p>
            <a:r>
              <a:rPr lang="en-US" dirty="0"/>
              <a:t>Statisticians support as managers / overseers / advocates.</a:t>
            </a:r>
          </a:p>
          <a:p>
            <a:pPr lvl="1"/>
            <a:r>
              <a:rPr lang="en-US" dirty="0"/>
              <a:t>Enable the use of analytic techniques.</a:t>
            </a:r>
          </a:p>
          <a:p>
            <a:pPr lvl="1"/>
            <a:r>
              <a:rPr lang="en-US" dirty="0"/>
              <a:t>Work to establish a culture of analytics.</a:t>
            </a:r>
          </a:p>
          <a:p>
            <a:pPr lvl="1"/>
            <a:r>
              <a:rPr lang="en-US" dirty="0"/>
              <a:t>Free them up to work on the harder problems.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8633C-CFF4-4B55-B0D5-8B27E99192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Ideal Situation</a:t>
            </a:r>
          </a:p>
        </p:txBody>
      </p:sp>
    </p:spTree>
    <p:extLst>
      <p:ext uri="{BB962C8B-B14F-4D97-AF65-F5344CB8AC3E}">
        <p14:creationId xmlns:p14="http://schemas.microsoft.com/office/powerpoint/2010/main" val="259218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17592-0144-4A3F-A907-89722FE17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BDF64-B959-4D47-A60A-A2C10CAA6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Pharmaceutical company was scrapping 15% of batches due to non-conformance to release specification</a:t>
            </a:r>
          </a:p>
          <a:p>
            <a:r>
              <a:rPr lang="en-US" dirty="0"/>
              <a:t>Company breathed a sign of relief whenever a good batch was released </a:t>
            </a:r>
          </a:p>
          <a:p>
            <a:r>
              <a:rPr lang="en-US" dirty="0"/>
              <a:t>QA would investigate failing batches, verify that all process steps had operated within specification, and conclude there was no assignable cause </a:t>
            </a:r>
          </a:p>
          <a:p>
            <a:pPr lvl="1"/>
            <a:r>
              <a:rPr lang="en-US" dirty="0"/>
              <a:t>Statisticians analyzed data and built explanatory models using R.</a:t>
            </a:r>
          </a:p>
          <a:p>
            <a:pPr lvl="1"/>
            <a:r>
              <a:rPr lang="en-US" dirty="0"/>
              <a:t>Domain experts, with no coding or statistical experience, left out of process.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CA9A6-15F1-4272-9A41-4F2C9FAD1A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Manufacturing Case Study</a:t>
            </a:r>
          </a:p>
        </p:txBody>
      </p:sp>
    </p:spTree>
    <p:extLst>
      <p:ext uri="{BB962C8B-B14F-4D97-AF65-F5344CB8AC3E}">
        <p14:creationId xmlns:p14="http://schemas.microsoft.com/office/powerpoint/2010/main" val="54394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81A3-397A-4BD7-BE6A-0E98D384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A3EF8E-CF15-44C6-912A-D802805A11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328776"/>
            <a:ext cx="7886700" cy="325242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03BC92-D26B-4F14-BB54-10B21C03DD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Company manufacturing pharmaceutical tablets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35A0EF-2101-4A44-B0D6-3B1AB1F720CD}"/>
              </a:ext>
            </a:extLst>
          </p:cNvPr>
          <p:cNvSpPr/>
          <p:nvPr/>
        </p:nvSpPr>
        <p:spPr>
          <a:xfrm>
            <a:off x="7444509" y="3149600"/>
            <a:ext cx="997527" cy="230909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9016EB-E46C-48A7-93A3-9006AF25C058}"/>
              </a:ext>
            </a:extLst>
          </p:cNvPr>
          <p:cNvSpPr txBox="1"/>
          <p:nvPr/>
        </p:nvSpPr>
        <p:spPr>
          <a:xfrm>
            <a:off x="628650" y="4221101"/>
            <a:ext cx="2863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j-lt"/>
              </a:rPr>
              <a:t>spec limit: Dissolution ≥ 70</a:t>
            </a:r>
          </a:p>
        </p:txBody>
      </p:sp>
    </p:spTree>
    <p:extLst>
      <p:ext uri="{BB962C8B-B14F-4D97-AF65-F5344CB8AC3E}">
        <p14:creationId xmlns:p14="http://schemas.microsoft.com/office/powerpoint/2010/main" val="77650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724F-41F2-4562-B5DC-C270E6CBF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BE93E9-6DC5-4C31-9863-B50C12D2F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180" y="1029276"/>
            <a:ext cx="5417184" cy="394498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57F997-9F54-41AB-8565-77FB1BEC39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Company manufacturing pharmaceutical tablets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91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0B4FD-89C6-4DE1-8692-97B8D99FB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to Organizations?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005CF-F3F9-4A05-9BF1-4244A802B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Wasted costs from scrap batches.</a:t>
            </a:r>
          </a:p>
          <a:p>
            <a:r>
              <a:rPr lang="en-US" dirty="0"/>
              <a:t>Difficulty filling customer orders.</a:t>
            </a:r>
          </a:p>
          <a:p>
            <a:r>
              <a:rPr lang="en-US" dirty="0"/>
              <a:t>Lack of predictability.</a:t>
            </a:r>
          </a:p>
          <a:p>
            <a:r>
              <a:rPr lang="en-US" dirty="0"/>
              <a:t>Unable to take on new customers.</a:t>
            </a:r>
          </a:p>
          <a:p>
            <a:r>
              <a:rPr lang="en-US" dirty="0"/>
              <a:t>Negative impact on profitability.</a:t>
            </a:r>
          </a:p>
          <a:p>
            <a:r>
              <a:rPr lang="en-US" dirty="0"/>
              <a:t>Negative impact on availability of capital to invest in other projects.</a:t>
            </a:r>
          </a:p>
          <a:p>
            <a:pPr lvl="1"/>
            <a:r>
              <a:rPr lang="en-US" dirty="0"/>
              <a:t>Or to use for new hires.</a:t>
            </a:r>
          </a:p>
          <a:p>
            <a:r>
              <a:rPr lang="en-US" dirty="0"/>
              <a:t>Negative impact on dividends returned to investors.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75132-C414-4A80-970E-B7B235FEB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When subject matter experts don’t have data analytic skills</a:t>
            </a:r>
          </a:p>
        </p:txBody>
      </p:sp>
    </p:spTree>
    <p:extLst>
      <p:ext uri="{BB962C8B-B14F-4D97-AF65-F5344CB8AC3E}">
        <p14:creationId xmlns:p14="http://schemas.microsoft.com/office/powerpoint/2010/main" val="128957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D3318-382C-4AD3-AFE7-D6745B641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to Organizations?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DE576D-647F-4D94-90EF-2275CAC817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553" y="1189038"/>
            <a:ext cx="1905000" cy="27813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AAA3E-F4DD-4BD0-A9A4-5F94791501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Hidden Factory Costs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CAA25-4241-4A95-9B14-19FF31AA0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2557" y="875001"/>
            <a:ext cx="2438400" cy="3705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A3227D-FDA4-418C-9455-C91A36B8AB4D}"/>
              </a:ext>
            </a:extLst>
          </p:cNvPr>
          <p:cNvSpPr txBox="1"/>
          <p:nvPr/>
        </p:nvSpPr>
        <p:spPr>
          <a:xfrm>
            <a:off x="184723" y="1106715"/>
            <a:ext cx="1062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+mj-lt"/>
              </a:rPr>
              <a:t>Warranty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65B3F-3B48-4905-BE42-CDCC85E1BD48}"/>
              </a:ext>
            </a:extLst>
          </p:cNvPr>
          <p:cNvSpPr txBox="1"/>
          <p:nvPr/>
        </p:nvSpPr>
        <p:spPr>
          <a:xfrm>
            <a:off x="131617" y="1425415"/>
            <a:ext cx="1062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+mj-lt"/>
              </a:rPr>
              <a:t>Inspection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3EE8F4-0482-4B89-87C6-5D4560FCA153}"/>
              </a:ext>
            </a:extLst>
          </p:cNvPr>
          <p:cNvSpPr txBox="1"/>
          <p:nvPr/>
        </p:nvSpPr>
        <p:spPr>
          <a:xfrm>
            <a:off x="2947553" y="1137914"/>
            <a:ext cx="1062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+mj-lt"/>
              </a:rPr>
              <a:t>Rejects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E9B9C-6D6C-4B93-96A0-E6FED46C7829}"/>
              </a:ext>
            </a:extLst>
          </p:cNvPr>
          <p:cNvSpPr txBox="1"/>
          <p:nvPr/>
        </p:nvSpPr>
        <p:spPr>
          <a:xfrm>
            <a:off x="3113811" y="1333508"/>
            <a:ext cx="1062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+mj-lt"/>
              </a:rPr>
              <a:t>Scrap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AE2FB4-9CB1-4793-B03F-BFC4B14D3995}"/>
              </a:ext>
            </a:extLst>
          </p:cNvPr>
          <p:cNvSpPr txBox="1"/>
          <p:nvPr/>
        </p:nvSpPr>
        <p:spPr>
          <a:xfrm>
            <a:off x="3022598" y="1540082"/>
            <a:ext cx="1062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+mj-lt"/>
              </a:rPr>
              <a:t>Rework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219589-35F2-4845-A7B7-71D1E148D010}"/>
              </a:ext>
            </a:extLst>
          </p:cNvPr>
          <p:cNvSpPr txBox="1"/>
          <p:nvPr/>
        </p:nvSpPr>
        <p:spPr>
          <a:xfrm>
            <a:off x="82547" y="1835341"/>
            <a:ext cx="106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+mj-lt"/>
              </a:rPr>
              <a:t>Engineering change orders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6D9095-2209-4CEA-BE7E-BB4102156237}"/>
              </a:ext>
            </a:extLst>
          </p:cNvPr>
          <p:cNvSpPr txBox="1"/>
          <p:nvPr/>
        </p:nvSpPr>
        <p:spPr>
          <a:xfrm>
            <a:off x="2956505" y="1857843"/>
            <a:ext cx="106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+mj-lt"/>
              </a:rPr>
              <a:t>Long cycle times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0165E6-FBD8-4711-994D-927692AFFEF7}"/>
              </a:ext>
            </a:extLst>
          </p:cNvPr>
          <p:cNvSpPr txBox="1"/>
          <p:nvPr/>
        </p:nvSpPr>
        <p:spPr>
          <a:xfrm>
            <a:off x="2970066" y="3193037"/>
            <a:ext cx="106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+mj-lt"/>
              </a:rPr>
              <a:t>Time value of money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5329B4-3ABD-4412-8E60-A27CDF551129}"/>
              </a:ext>
            </a:extLst>
          </p:cNvPr>
          <p:cNvSpPr txBox="1"/>
          <p:nvPr/>
        </p:nvSpPr>
        <p:spPr>
          <a:xfrm>
            <a:off x="2923304" y="2795827"/>
            <a:ext cx="1062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+mj-lt"/>
              </a:rPr>
              <a:t>Long Set-ups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4E30A7-BEF7-4515-BF94-50B33E3EFFFE}"/>
              </a:ext>
            </a:extLst>
          </p:cNvPr>
          <p:cNvSpPr txBox="1"/>
          <p:nvPr/>
        </p:nvSpPr>
        <p:spPr>
          <a:xfrm>
            <a:off x="166250" y="2265949"/>
            <a:ext cx="106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+mj-lt"/>
              </a:rPr>
              <a:t>Expediting costs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85968B-B37C-49F2-95A3-D1B48F318210}"/>
              </a:ext>
            </a:extLst>
          </p:cNvPr>
          <p:cNvSpPr txBox="1"/>
          <p:nvPr/>
        </p:nvSpPr>
        <p:spPr>
          <a:xfrm>
            <a:off x="3072245" y="2363825"/>
            <a:ext cx="106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+mj-lt"/>
              </a:rPr>
              <a:t>Working Capital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106D41-7919-4CEA-B3A9-636740BE285C}"/>
              </a:ext>
            </a:extLst>
          </p:cNvPr>
          <p:cNvSpPr txBox="1"/>
          <p:nvPr/>
        </p:nvSpPr>
        <p:spPr>
          <a:xfrm>
            <a:off x="2582720" y="3658944"/>
            <a:ext cx="1062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+mj-lt"/>
              </a:rPr>
              <a:t>Lost Customer Loyalty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B56071-9E52-49EC-AB21-A897C89F66BB}"/>
              </a:ext>
            </a:extLst>
          </p:cNvPr>
          <p:cNvSpPr txBox="1"/>
          <p:nvPr/>
        </p:nvSpPr>
        <p:spPr>
          <a:xfrm>
            <a:off x="12696" y="3016022"/>
            <a:ext cx="1423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+mj-lt"/>
              </a:rPr>
              <a:t>Excessive Material Orders/Planning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3AD6D6-F4C5-4CBC-BD1E-F56C2321BEE7}"/>
              </a:ext>
            </a:extLst>
          </p:cNvPr>
          <p:cNvSpPr txBox="1"/>
          <p:nvPr/>
        </p:nvSpPr>
        <p:spPr>
          <a:xfrm>
            <a:off x="508579" y="2615662"/>
            <a:ext cx="1062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+mj-lt"/>
              </a:rPr>
              <a:t>Excess Inventory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C9F2DA-D448-42BC-B8B3-6BE27A056D14}"/>
              </a:ext>
            </a:extLst>
          </p:cNvPr>
          <p:cNvSpPr txBox="1"/>
          <p:nvPr/>
        </p:nvSpPr>
        <p:spPr>
          <a:xfrm>
            <a:off x="131617" y="3677463"/>
            <a:ext cx="1062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+mj-lt"/>
              </a:rPr>
              <a:t>Late delivery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A9EE762-15E1-49E7-AFFD-7420D9D70D93}"/>
              </a:ext>
            </a:extLst>
          </p:cNvPr>
          <p:cNvSpPr txBox="1"/>
          <p:nvPr/>
        </p:nvSpPr>
        <p:spPr>
          <a:xfrm>
            <a:off x="1445493" y="3914161"/>
            <a:ext cx="10621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>
                <a:solidFill>
                  <a:schemeClr val="bg1"/>
                </a:solidFill>
                <a:latin typeface="+mj-lt"/>
              </a:rPr>
              <a:t>Lost sales</a:t>
            </a:r>
          </a:p>
        </p:txBody>
      </p:sp>
    </p:spTree>
    <p:extLst>
      <p:ext uri="{BB962C8B-B14F-4D97-AF65-F5344CB8AC3E}">
        <p14:creationId xmlns:p14="http://schemas.microsoft.com/office/powerpoint/2010/main" val="100396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0B4FD-89C6-4DE1-8692-97B8D99FB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Risks to Individuals?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005CF-F3F9-4A05-9BF1-4244A802B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Delayed milestones, cost overruns and missed deadlines.</a:t>
            </a:r>
          </a:p>
          <a:p>
            <a:r>
              <a:rPr lang="en-US" dirty="0"/>
              <a:t>Annoyed and dissatisfied customers.</a:t>
            </a:r>
          </a:p>
          <a:p>
            <a:r>
              <a:rPr lang="en-US" dirty="0"/>
              <a:t>Anger and frustration among employees.</a:t>
            </a:r>
          </a:p>
          <a:p>
            <a:r>
              <a:rPr lang="en-US" dirty="0"/>
              <a:t>Overworked and underappreciated.</a:t>
            </a:r>
          </a:p>
          <a:p>
            <a:r>
              <a:rPr lang="en-US" dirty="0"/>
              <a:t>Retention issues.</a:t>
            </a:r>
          </a:p>
          <a:p>
            <a:r>
              <a:rPr lang="en-US" dirty="0"/>
              <a:t>Loss of competitive advantage.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B75132-C414-4A80-970E-B7B235FEB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subject matter experts don’t have data analytic skills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8F38F-C2CB-4B59-A97B-D053402FF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1005" y="2405351"/>
            <a:ext cx="29432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9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2020-JMP-Clades-Template-External">
  <a:themeElements>
    <a:clrScheme name="JMP Clades Colors New">
      <a:dk1>
        <a:srgbClr val="000000"/>
      </a:dk1>
      <a:lt1>
        <a:srgbClr val="FFFFFF"/>
      </a:lt1>
      <a:dk2>
        <a:srgbClr val="172328"/>
      </a:dk2>
      <a:lt2>
        <a:srgbClr val="EEECE1"/>
      </a:lt2>
      <a:accent1>
        <a:srgbClr val="3EBDAC"/>
      </a:accent1>
      <a:accent2>
        <a:srgbClr val="9CCB3B"/>
      </a:accent2>
      <a:accent3>
        <a:srgbClr val="007DC3"/>
      </a:accent3>
      <a:accent4>
        <a:srgbClr val="61C9E5"/>
      </a:accent4>
      <a:accent5>
        <a:srgbClr val="F47723"/>
      </a:accent5>
      <a:accent6>
        <a:srgbClr val="FFC610"/>
      </a:accent6>
      <a:hlink>
        <a:srgbClr val="10B7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solidFill>
              <a:schemeClr val="bg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37126-JMP-powerpoint-template-CLADES" id="{907E4AC0-CF30-5748-B7B8-0FAAC5A22E5E}" vid="{E564012B-26CB-0D4E-9849-79586257F55A}"/>
    </a:ext>
  </a:extLst>
</a:theme>
</file>

<file path=ppt/theme/theme2.xml><?xml version="1.0" encoding="utf-8"?>
<a:theme xmlns:a="http://schemas.openxmlformats.org/drawingml/2006/main" name="2_2020-JMP-Template-External">
  <a:themeElements>
    <a:clrScheme name="JMP Clades Theme">
      <a:dk1>
        <a:srgbClr val="000000"/>
      </a:dk1>
      <a:lt1>
        <a:srgbClr val="FFFFFF"/>
      </a:lt1>
      <a:dk2>
        <a:srgbClr val="192328"/>
      </a:dk2>
      <a:lt2>
        <a:srgbClr val="EEECE1"/>
      </a:lt2>
      <a:accent1>
        <a:srgbClr val="3EBDAC"/>
      </a:accent1>
      <a:accent2>
        <a:srgbClr val="9CCB3B"/>
      </a:accent2>
      <a:accent3>
        <a:srgbClr val="007DC3"/>
      </a:accent3>
      <a:accent4>
        <a:srgbClr val="61C9E5"/>
      </a:accent4>
      <a:accent5>
        <a:srgbClr val="F47723"/>
      </a:accent5>
      <a:accent6>
        <a:srgbClr val="FFC610"/>
      </a:accent6>
      <a:hlink>
        <a:srgbClr val="10B7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solidFill>
              <a:schemeClr val="bg1"/>
            </a:solidFill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37126-JMP-powerpoint-template-CLADES" id="{907E4AC0-CF30-5748-B7B8-0FAAC5A22E5E}" vid="{8ED5DBC8-88E0-6948-8685-4354B88ABA5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JMP-powerpoint-template-CLADES</Template>
  <TotalTime>1136</TotalTime>
  <Words>584</Words>
  <Application>Microsoft Office PowerPoint</Application>
  <PresentationFormat>On-screen Show (16:9)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1_2020-JMP-Clades-Template-External</vt:lpstr>
      <vt:lpstr>2_2020-JMP-Template-External</vt:lpstr>
      <vt:lpstr>PowerPoint Presentation</vt:lpstr>
      <vt:lpstr>Motivation</vt:lpstr>
      <vt:lpstr>Motivation</vt:lpstr>
      <vt:lpstr>Situation</vt:lpstr>
      <vt:lpstr>Example</vt:lpstr>
      <vt:lpstr>Example</vt:lpstr>
      <vt:lpstr>Risks to Organizations?</vt:lpstr>
      <vt:lpstr>Risks to Organizations?</vt:lpstr>
      <vt:lpstr>Risks to Individuals?</vt:lpstr>
      <vt:lpstr>Solution</vt:lpstr>
      <vt:lpstr>Solution</vt:lpstr>
      <vt:lpstr>Solution</vt:lpstr>
      <vt:lpstr>Solution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JMP “Clades” Color Palette</dc:title>
  <dc:creator>Meg Eberle</dc:creator>
  <cp:lastModifiedBy>Hadley Myers</cp:lastModifiedBy>
  <cp:revision>1</cp:revision>
  <dcterms:created xsi:type="dcterms:W3CDTF">2021-01-05T18:12:26Z</dcterms:created>
  <dcterms:modified xsi:type="dcterms:W3CDTF">2021-05-12T13:15:53Z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451006F2-8E20-4D4E-B05C-4B5D02827FD6</vt:lpwstr>
  </property>
  <property fmtid="{D5CDD505-2E9C-101B-9397-08002B2CF9AE}" pid="3" name="ArticulatePath">
    <vt:lpwstr>2020-Template-External</vt:lpwstr>
  </property>
</Properties>
</file>