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35" r:id="rId4"/>
  </p:sldMasterIdLst>
  <p:notesMasterIdLst>
    <p:notesMasterId r:id="rId32"/>
  </p:notesMasterIdLst>
  <p:handoutMasterIdLst>
    <p:handoutMasterId r:id="rId33"/>
  </p:handoutMasterIdLst>
  <p:sldIdLst>
    <p:sldId id="4693" r:id="rId5"/>
    <p:sldId id="3906" r:id="rId6"/>
    <p:sldId id="3950" r:id="rId7"/>
    <p:sldId id="4598" r:id="rId8"/>
    <p:sldId id="4587" r:id="rId9"/>
    <p:sldId id="2090650197" r:id="rId10"/>
    <p:sldId id="2090650198" r:id="rId11"/>
    <p:sldId id="2090650199" r:id="rId12"/>
    <p:sldId id="2090650200" r:id="rId13"/>
    <p:sldId id="2090650201" r:id="rId14"/>
    <p:sldId id="2090650202" r:id="rId15"/>
    <p:sldId id="2090650204" r:id="rId16"/>
    <p:sldId id="2090650206" r:id="rId17"/>
    <p:sldId id="2090650226" r:id="rId18"/>
    <p:sldId id="2090650227" r:id="rId19"/>
    <p:sldId id="2090650228" r:id="rId20"/>
    <p:sldId id="2090650213" r:id="rId21"/>
    <p:sldId id="2090650229" r:id="rId22"/>
    <p:sldId id="2090650217" r:id="rId23"/>
    <p:sldId id="2090650207" r:id="rId24"/>
    <p:sldId id="2090650225" r:id="rId25"/>
    <p:sldId id="1142" r:id="rId26"/>
    <p:sldId id="2090650230" r:id="rId27"/>
    <p:sldId id="4707" r:id="rId28"/>
    <p:sldId id="2090650232" r:id="rId29"/>
    <p:sldId id="2090650223" r:id="rId30"/>
    <p:sldId id="4709" r:id="rId31"/>
  </p:sldIdLst>
  <p:sldSz cx="9144000" cy="5143500" type="screen16x9"/>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CBCB7C2-32AE-4E93-88B9-3C00D5B8FEB9}">
          <p14:sldIdLst>
            <p14:sldId id="4693"/>
            <p14:sldId id="3906"/>
            <p14:sldId id="3950"/>
            <p14:sldId id="4598"/>
            <p14:sldId id="4587"/>
          </p14:sldIdLst>
        </p14:section>
        <p14:section name="AI Interpretability" id="{C95D8902-5B0D-4D54-9545-CA845A73BA5F}">
          <p14:sldIdLst>
            <p14:sldId id="2090650197"/>
            <p14:sldId id="2090650198"/>
            <p14:sldId id="2090650199"/>
            <p14:sldId id="2090650200"/>
            <p14:sldId id="2090650201"/>
            <p14:sldId id="2090650202"/>
            <p14:sldId id="2090650204"/>
            <p14:sldId id="2090650206"/>
            <p14:sldId id="2090650226"/>
            <p14:sldId id="2090650227"/>
            <p14:sldId id="2090650228"/>
            <p14:sldId id="2090650213"/>
            <p14:sldId id="2090650229"/>
            <p14:sldId id="2090650217"/>
            <p14:sldId id="2090650207"/>
          </p14:sldIdLst>
        </p14:section>
        <p14:section name="Verified AI" id="{89F9B432-36DA-4746-90E4-92C52EA6983D}">
          <p14:sldIdLst>
            <p14:sldId id="2090650225"/>
            <p14:sldId id="1142"/>
            <p14:sldId id="2090650230"/>
            <p14:sldId id="4707"/>
            <p14:sldId id="2090650232"/>
            <p14:sldId id="2090650223"/>
            <p14:sldId id="4709"/>
          </p14:sldIdLst>
        </p14:section>
      </p14:sectionLst>
    </p:ext>
    <p:ext uri="{EFAFB233-063F-42B5-8137-9DF3F51BA10A}">
      <p15:sldGuideLst xmlns:p15="http://schemas.microsoft.com/office/powerpoint/2012/main">
        <p15:guide id="1" orient="horz" pos="924" userDrawn="1">
          <p15:clr>
            <a:srgbClr val="A4A3A4"/>
          </p15:clr>
        </p15:guide>
        <p15:guide id="3" pos="3577" userDrawn="1">
          <p15:clr>
            <a:srgbClr val="A4A3A4"/>
          </p15:clr>
        </p15:guide>
        <p15:guide id="4" orient="horz" pos="684" userDrawn="1">
          <p15:clr>
            <a:srgbClr val="A4A3A4"/>
          </p15:clr>
        </p15:guide>
        <p15:guide id="5" pos="1849" userDrawn="1">
          <p15:clr>
            <a:srgbClr val="A4A3A4"/>
          </p15:clr>
        </p15:guide>
      </p15:sldGuideLst>
    </p:ext>
    <p:ext uri="{2D200454-40CA-4A62-9FC3-DE9A4176ACB9}">
      <p15:notesGuideLst xmlns:p15="http://schemas.microsoft.com/office/powerpoint/2012/main">
        <p15:guide id="1" orient="horz" pos="2908" userDrawn="1">
          <p15:clr>
            <a:srgbClr val="A4A3A4"/>
          </p15:clr>
        </p15:guide>
        <p15:guide id="2" pos="218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son Ghidella" initials="JG" lastIdx="3" clrIdx="6">
    <p:extLst>
      <p:ext uri="{19B8F6BF-5375-455C-9EA6-DF929625EA0E}">
        <p15:presenceInfo xmlns:p15="http://schemas.microsoft.com/office/powerpoint/2012/main" userId="S::jghidell@mathworks.com::53f6d140-c2e0-4eea-8b06-37a07b920357" providerId="AD"/>
      </p:ext>
    </p:extLst>
  </p:cmAuthor>
  <p:cmAuthor id="1" name="Vijay Iyer" initials="VI" lastIdx="1" clrIdx="0">
    <p:extLst>
      <p:ext uri="{19B8F6BF-5375-455C-9EA6-DF929625EA0E}">
        <p15:presenceInfo xmlns:p15="http://schemas.microsoft.com/office/powerpoint/2012/main" userId="S-1-5-21-436374069-220523388-1801674531-134865" providerId="AD"/>
      </p:ext>
    </p:extLst>
  </p:cmAuthor>
  <p:cmAuthor id="8" name="Silvina Grad-Freilich" initials="SG" lastIdx="28" clrIdx="7">
    <p:extLst>
      <p:ext uri="{19B8F6BF-5375-455C-9EA6-DF929625EA0E}">
        <p15:presenceInfo xmlns:p15="http://schemas.microsoft.com/office/powerpoint/2012/main" userId="S::sgradfre@mathworks.com::0b5a0800-6474-4011-bbd4-b4e758ecd28f" providerId="AD"/>
      </p:ext>
    </p:extLst>
  </p:cmAuthor>
  <p:cmAuthor id="2" name="Lisa Kempler" initials="LK" lastIdx="39" clrIdx="1">
    <p:extLst>
      <p:ext uri="{19B8F6BF-5375-455C-9EA6-DF929625EA0E}">
        <p15:presenceInfo xmlns:p15="http://schemas.microsoft.com/office/powerpoint/2012/main" userId="S-1-5-21-436374069-220523388-1801674531-2613" providerId="AD"/>
      </p:ext>
    </p:extLst>
  </p:cmAuthor>
  <p:cmAuthor id="9" name="Tim Choo" initials="TC" lastIdx="10" clrIdx="8">
    <p:extLst>
      <p:ext uri="{19B8F6BF-5375-455C-9EA6-DF929625EA0E}">
        <p15:presenceInfo xmlns:p15="http://schemas.microsoft.com/office/powerpoint/2012/main" userId="S::timchoo@mathworks.com::3f8b2929-abf5-4a48-bf50-7e9c6259fea2" providerId="AD"/>
      </p:ext>
    </p:extLst>
  </p:cmAuthor>
  <p:cmAuthor id="3" name="Jeff Gruneich" initials="JG" lastIdx="23" clrIdx="2">
    <p:extLst>
      <p:ext uri="{19B8F6BF-5375-455C-9EA6-DF929625EA0E}">
        <p15:presenceInfo xmlns:p15="http://schemas.microsoft.com/office/powerpoint/2012/main" userId="S-1-5-21-436374069-220523388-1801674531-109196" providerId="AD"/>
      </p:ext>
    </p:extLst>
  </p:cmAuthor>
  <p:cmAuthor id="10" name="Jim Tung" initials="JT [2]" lastIdx="33" clrIdx="9">
    <p:extLst>
      <p:ext uri="{19B8F6BF-5375-455C-9EA6-DF929625EA0E}">
        <p15:presenceInfo xmlns:p15="http://schemas.microsoft.com/office/powerpoint/2012/main" userId="Jim Tung" providerId="None"/>
      </p:ext>
    </p:extLst>
  </p:cmAuthor>
  <p:cmAuthor id="4" name="Arkadiy Turevskiy" initials="AT" lastIdx="1" clrIdx="3">
    <p:extLst>
      <p:ext uri="{19B8F6BF-5375-455C-9EA6-DF929625EA0E}">
        <p15:presenceInfo xmlns:p15="http://schemas.microsoft.com/office/powerpoint/2012/main" userId="S-1-5-21-436374069-220523388-1801674531-25354" providerId="AD"/>
      </p:ext>
    </p:extLst>
  </p:cmAuthor>
  <p:cmAuthor id="11" name="Pierre Harouimi" initials="PH" lastIdx="1" clrIdx="10">
    <p:extLst>
      <p:ext uri="{19B8F6BF-5375-455C-9EA6-DF929625EA0E}">
        <p15:presenceInfo xmlns:p15="http://schemas.microsoft.com/office/powerpoint/2012/main" userId="S::pharouim@mathworks.com::e1c78576-8bda-4e4b-9d10-61a901f566b1" providerId="AD"/>
      </p:ext>
    </p:extLst>
  </p:cmAuthor>
  <p:cmAuthor id="5" name="Jim Tung" initials="JT" lastIdx="20" clrIdx="4">
    <p:extLst>
      <p:ext uri="{19B8F6BF-5375-455C-9EA6-DF929625EA0E}">
        <p15:presenceInfo xmlns:p15="http://schemas.microsoft.com/office/powerpoint/2012/main" userId="S-1-5-21-436374069-220523388-1801674531-2997" providerId="AD"/>
      </p:ext>
    </p:extLst>
  </p:cmAuthor>
  <p:cmAuthor id="6" name="Emmanuelle Abensur" initials="EA" lastIdx="24" clrIdx="5">
    <p:extLst>
      <p:ext uri="{19B8F6BF-5375-455C-9EA6-DF929625EA0E}">
        <p15:presenceInfo xmlns:p15="http://schemas.microsoft.com/office/powerpoint/2012/main" userId="S-1-5-21-436374069-220523388-1801674531-22354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FB6"/>
    <a:srgbClr val="CB6015"/>
    <a:srgbClr val="FFFFFF"/>
    <a:srgbClr val="64A0C9"/>
    <a:srgbClr val="95B3D7"/>
    <a:srgbClr val="F2F2F2"/>
    <a:srgbClr val="004B87"/>
    <a:srgbClr val="6B6BFF"/>
    <a:srgbClr val="0000FF"/>
    <a:srgbClr val="3083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DB08B-7FE5-492D-93E2-7AAA28232802}" v="1699" dt="2021-05-14T15:43:29.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5545" autoAdjust="0"/>
  </p:normalViewPr>
  <p:slideViewPr>
    <p:cSldViewPr snapToGrid="0">
      <p:cViewPr>
        <p:scale>
          <a:sx n="125" d="100"/>
          <a:sy n="125" d="100"/>
        </p:scale>
        <p:origin x="30" y="108"/>
      </p:cViewPr>
      <p:guideLst>
        <p:guide orient="horz" pos="924"/>
        <p:guide pos="3577"/>
        <p:guide orient="horz" pos="684"/>
        <p:guide pos="1849"/>
      </p:guideLst>
    </p:cSldViewPr>
  </p:slideViewPr>
  <p:outlineViewPr>
    <p:cViewPr>
      <p:scale>
        <a:sx n="33" d="100"/>
        <a:sy n="33" d="100"/>
      </p:scale>
      <p:origin x="0" y="-7254"/>
    </p:cViewPr>
  </p:outlineViewPr>
  <p:notesTextViewPr>
    <p:cViewPr>
      <p:scale>
        <a:sx n="1" d="1"/>
        <a:sy n="1" d="1"/>
      </p:scale>
      <p:origin x="0" y="0"/>
    </p:cViewPr>
  </p:notesTextViewPr>
  <p:sorterViewPr>
    <p:cViewPr>
      <p:scale>
        <a:sx n="100" d="100"/>
        <a:sy n="100" d="100"/>
      </p:scale>
      <p:origin x="0" y="-53016"/>
    </p:cViewPr>
  </p:sorterViewPr>
  <p:notesViewPr>
    <p:cSldViewPr snapToGrid="0">
      <p:cViewPr>
        <p:scale>
          <a:sx n="1" d="2"/>
          <a:sy n="1" d="2"/>
        </p:scale>
        <p:origin x="6540" y="2196"/>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re Harouimi" userId="e1c78576-8bda-4e4b-9d10-61a901f566b1" providerId="ADAL" clId="{0041FBA8-E7C3-40F9-A25D-D829EBB248DC}"/>
    <pc:docChg chg="undo custSel addSld delSld modSld delSection modSection">
      <pc:chgData name="Pierre Harouimi" userId="e1c78576-8bda-4e4b-9d10-61a901f566b1" providerId="ADAL" clId="{0041FBA8-E7C3-40F9-A25D-D829EBB248DC}" dt="2020-03-04T15:56:40.945" v="442"/>
      <pc:docMkLst>
        <pc:docMk/>
      </pc:docMkLst>
      <pc:sldChg chg="addSp delSp modSp add">
        <pc:chgData name="Pierre Harouimi" userId="e1c78576-8bda-4e4b-9d10-61a901f566b1" providerId="ADAL" clId="{0041FBA8-E7C3-40F9-A25D-D829EBB248DC}" dt="2020-03-04T15:53:53.083" v="426"/>
        <pc:sldMkLst>
          <pc:docMk/>
          <pc:sldMk cId="3993217367" sldId="347"/>
        </pc:sldMkLst>
        <pc:spChg chg="add del mod">
          <ac:chgData name="Pierre Harouimi" userId="e1c78576-8bda-4e4b-9d10-61a901f566b1" providerId="ADAL" clId="{0041FBA8-E7C3-40F9-A25D-D829EBB248DC}" dt="2020-03-04T15:53:48.421" v="425"/>
          <ac:spMkLst>
            <pc:docMk/>
            <pc:sldMk cId="3993217367" sldId="347"/>
            <ac:spMk id="9" creationId="{6B9987D9-4E47-41DA-92D8-824D2BA40CA2}"/>
          </ac:spMkLst>
        </pc:spChg>
        <pc:spChg chg="add del mod">
          <ac:chgData name="Pierre Harouimi" userId="e1c78576-8bda-4e4b-9d10-61a901f566b1" providerId="ADAL" clId="{0041FBA8-E7C3-40F9-A25D-D829EBB248DC}" dt="2020-03-04T15:53:48.421" v="425"/>
          <ac:spMkLst>
            <pc:docMk/>
            <pc:sldMk cId="3993217367" sldId="347"/>
            <ac:spMk id="10" creationId="{21C4FF2A-B745-479F-B2AD-24B0512D4E88}"/>
          </ac:spMkLst>
        </pc:spChg>
        <pc:spChg chg="add mod">
          <ac:chgData name="Pierre Harouimi" userId="e1c78576-8bda-4e4b-9d10-61a901f566b1" providerId="ADAL" clId="{0041FBA8-E7C3-40F9-A25D-D829EBB248DC}" dt="2020-03-04T15:53:53.083" v="426"/>
          <ac:spMkLst>
            <pc:docMk/>
            <pc:sldMk cId="3993217367" sldId="347"/>
            <ac:spMk id="11" creationId="{591C4715-CCAD-428C-8F68-63B51A48D77E}"/>
          </ac:spMkLst>
        </pc:spChg>
      </pc:sldChg>
      <pc:sldChg chg="addSp delSp modSp add">
        <pc:chgData name="Pierre Harouimi" userId="e1c78576-8bda-4e4b-9d10-61a901f566b1" providerId="ADAL" clId="{0041FBA8-E7C3-40F9-A25D-D829EBB248DC}" dt="2020-03-04T15:53:53.083" v="426"/>
        <pc:sldMkLst>
          <pc:docMk/>
          <pc:sldMk cId="3931872142" sldId="348"/>
        </pc:sldMkLst>
        <pc:spChg chg="add del mod">
          <ac:chgData name="Pierre Harouimi" userId="e1c78576-8bda-4e4b-9d10-61a901f566b1" providerId="ADAL" clId="{0041FBA8-E7C3-40F9-A25D-D829EBB248DC}" dt="2020-03-04T15:53:48.421" v="425"/>
          <ac:spMkLst>
            <pc:docMk/>
            <pc:sldMk cId="3931872142" sldId="348"/>
            <ac:spMk id="2" creationId="{51CD1150-93CE-469D-B670-284F780E3AFA}"/>
          </ac:spMkLst>
        </pc:spChg>
        <pc:spChg chg="add del mod">
          <ac:chgData name="Pierre Harouimi" userId="e1c78576-8bda-4e4b-9d10-61a901f566b1" providerId="ADAL" clId="{0041FBA8-E7C3-40F9-A25D-D829EBB248DC}" dt="2020-03-04T15:53:53.083" v="426"/>
          <ac:spMkLst>
            <pc:docMk/>
            <pc:sldMk cId="3931872142" sldId="348"/>
            <ac:spMk id="3" creationId="{ADD854EF-811C-4B7C-B1FC-0BEBB32C9B22}"/>
          </ac:spMkLst>
        </pc:spChg>
        <pc:spChg chg="add mod">
          <ac:chgData name="Pierre Harouimi" userId="e1c78576-8bda-4e4b-9d10-61a901f566b1" providerId="ADAL" clId="{0041FBA8-E7C3-40F9-A25D-D829EBB248DC}" dt="2020-03-04T15:53:53.083" v="426"/>
          <ac:spMkLst>
            <pc:docMk/>
            <pc:sldMk cId="3931872142" sldId="348"/>
            <ac:spMk id="4" creationId="{317C3EEB-47D2-46B2-9799-118D6D7F2AF1}"/>
          </ac:spMkLst>
        </pc:spChg>
        <pc:spChg chg="add mod">
          <ac:chgData name="Pierre Harouimi" userId="e1c78576-8bda-4e4b-9d10-61a901f566b1" providerId="ADAL" clId="{0041FBA8-E7C3-40F9-A25D-D829EBB248DC}" dt="2020-03-04T15:53:53.083" v="426"/>
          <ac:spMkLst>
            <pc:docMk/>
            <pc:sldMk cId="3931872142" sldId="348"/>
            <ac:spMk id="5" creationId="{0DD315E9-25E8-4586-9521-C4EBD1A2FC2E}"/>
          </ac:spMkLst>
        </pc:spChg>
      </pc:sldChg>
      <pc:sldChg chg="addSp delSp modSp add">
        <pc:chgData name="Pierre Harouimi" userId="e1c78576-8bda-4e4b-9d10-61a901f566b1" providerId="ADAL" clId="{0041FBA8-E7C3-40F9-A25D-D829EBB248DC}" dt="2020-03-04T15:53:53.083" v="426"/>
        <pc:sldMkLst>
          <pc:docMk/>
          <pc:sldMk cId="2313757514" sldId="351"/>
        </pc:sldMkLst>
        <pc:spChg chg="add del mod">
          <ac:chgData name="Pierre Harouimi" userId="e1c78576-8bda-4e4b-9d10-61a901f566b1" providerId="ADAL" clId="{0041FBA8-E7C3-40F9-A25D-D829EBB248DC}" dt="2020-03-04T15:53:48.421" v="425"/>
          <ac:spMkLst>
            <pc:docMk/>
            <pc:sldMk cId="2313757514" sldId="351"/>
            <ac:spMk id="2" creationId="{641437A3-6D58-4AA0-B11B-08CAE141C130}"/>
          </ac:spMkLst>
        </pc:spChg>
        <pc:spChg chg="add del mod">
          <ac:chgData name="Pierre Harouimi" userId="e1c78576-8bda-4e4b-9d10-61a901f566b1" providerId="ADAL" clId="{0041FBA8-E7C3-40F9-A25D-D829EBB248DC}" dt="2020-03-04T15:53:48.421" v="425"/>
          <ac:spMkLst>
            <pc:docMk/>
            <pc:sldMk cId="2313757514" sldId="351"/>
            <ac:spMk id="3" creationId="{F4BACB04-A881-4771-BC37-C50D8AA03BE5}"/>
          </ac:spMkLst>
        </pc:spChg>
        <pc:spChg chg="add del mod">
          <ac:chgData name="Pierre Harouimi" userId="e1c78576-8bda-4e4b-9d10-61a901f566b1" providerId="ADAL" clId="{0041FBA8-E7C3-40F9-A25D-D829EBB248DC}" dt="2020-03-04T15:53:53.083" v="426"/>
          <ac:spMkLst>
            <pc:docMk/>
            <pc:sldMk cId="2313757514" sldId="351"/>
            <ac:spMk id="5" creationId="{762059A3-8F65-4F3B-B600-4AFD6E2FFC45}"/>
          </ac:spMkLst>
        </pc:spChg>
        <pc:spChg chg="add mod">
          <ac:chgData name="Pierre Harouimi" userId="e1c78576-8bda-4e4b-9d10-61a901f566b1" providerId="ADAL" clId="{0041FBA8-E7C3-40F9-A25D-D829EBB248DC}" dt="2020-03-04T15:53:53.083" v="426"/>
          <ac:spMkLst>
            <pc:docMk/>
            <pc:sldMk cId="2313757514" sldId="351"/>
            <ac:spMk id="6" creationId="{DC9F43E1-EE64-4D47-8B06-DE065DC15DB5}"/>
          </ac:spMkLst>
        </pc:spChg>
      </pc:sldChg>
      <pc:sldChg chg="addSp delSp modSp add">
        <pc:chgData name="Pierre Harouimi" userId="e1c78576-8bda-4e4b-9d10-61a901f566b1" providerId="ADAL" clId="{0041FBA8-E7C3-40F9-A25D-D829EBB248DC}" dt="2020-03-04T15:53:53.083" v="426"/>
        <pc:sldMkLst>
          <pc:docMk/>
          <pc:sldMk cId="1838241844" sldId="356"/>
        </pc:sldMkLst>
        <pc:spChg chg="add del mod">
          <ac:chgData name="Pierre Harouimi" userId="e1c78576-8bda-4e4b-9d10-61a901f566b1" providerId="ADAL" clId="{0041FBA8-E7C3-40F9-A25D-D829EBB248DC}" dt="2020-03-04T15:53:48.421" v="425"/>
          <ac:spMkLst>
            <pc:docMk/>
            <pc:sldMk cId="1838241844" sldId="356"/>
            <ac:spMk id="3" creationId="{EDA24F99-1390-4E75-8402-A5DBB3FE8B55}"/>
          </ac:spMkLst>
        </pc:spChg>
        <pc:spChg chg="add del mod">
          <ac:chgData name="Pierre Harouimi" userId="e1c78576-8bda-4e4b-9d10-61a901f566b1" providerId="ADAL" clId="{0041FBA8-E7C3-40F9-A25D-D829EBB248DC}" dt="2020-03-04T15:53:53.083" v="426"/>
          <ac:spMkLst>
            <pc:docMk/>
            <pc:sldMk cId="1838241844" sldId="356"/>
            <ac:spMk id="4" creationId="{DE095E3A-2FAB-43FD-A236-2488CC64BE84}"/>
          </ac:spMkLst>
        </pc:spChg>
        <pc:spChg chg="add mod">
          <ac:chgData name="Pierre Harouimi" userId="e1c78576-8bda-4e4b-9d10-61a901f566b1" providerId="ADAL" clId="{0041FBA8-E7C3-40F9-A25D-D829EBB248DC}" dt="2020-03-04T15:53:53.083" v="426"/>
          <ac:spMkLst>
            <pc:docMk/>
            <pc:sldMk cId="1838241844" sldId="356"/>
            <ac:spMk id="10" creationId="{8FA87C10-B955-480C-AE99-3E8FF7875C86}"/>
          </ac:spMkLst>
        </pc:spChg>
        <pc:spChg chg="add mod">
          <ac:chgData name="Pierre Harouimi" userId="e1c78576-8bda-4e4b-9d10-61a901f566b1" providerId="ADAL" clId="{0041FBA8-E7C3-40F9-A25D-D829EBB248DC}" dt="2020-03-04T15:53:53.083" v="426"/>
          <ac:spMkLst>
            <pc:docMk/>
            <pc:sldMk cId="1838241844" sldId="356"/>
            <ac:spMk id="11" creationId="{E3ECF533-A0AA-49F6-AAFD-5DBD60EEB008}"/>
          </ac:spMkLst>
        </pc:spChg>
      </pc:sldChg>
      <pc:sldChg chg="addSp delSp modSp add">
        <pc:chgData name="Pierre Harouimi" userId="e1c78576-8bda-4e4b-9d10-61a901f566b1" providerId="ADAL" clId="{0041FBA8-E7C3-40F9-A25D-D829EBB248DC}" dt="2020-03-04T15:53:53.083" v="426"/>
        <pc:sldMkLst>
          <pc:docMk/>
          <pc:sldMk cId="566560873" sldId="640"/>
        </pc:sldMkLst>
        <pc:spChg chg="add del mod">
          <ac:chgData name="Pierre Harouimi" userId="e1c78576-8bda-4e4b-9d10-61a901f566b1" providerId="ADAL" clId="{0041FBA8-E7C3-40F9-A25D-D829EBB248DC}" dt="2020-03-04T15:53:48.421" v="425"/>
          <ac:spMkLst>
            <pc:docMk/>
            <pc:sldMk cId="566560873" sldId="640"/>
            <ac:spMk id="2" creationId="{D76C8ECC-E043-492F-B422-B93B02C85B5D}"/>
          </ac:spMkLst>
        </pc:spChg>
        <pc:spChg chg="add del mod">
          <ac:chgData name="Pierre Harouimi" userId="e1c78576-8bda-4e4b-9d10-61a901f566b1" providerId="ADAL" clId="{0041FBA8-E7C3-40F9-A25D-D829EBB248DC}" dt="2020-03-04T15:53:53.083" v="426"/>
          <ac:spMkLst>
            <pc:docMk/>
            <pc:sldMk cId="566560873" sldId="640"/>
            <ac:spMk id="3" creationId="{1FAB5A9F-B8E4-46F3-91E3-FD840713607C}"/>
          </ac:spMkLst>
        </pc:spChg>
        <pc:spChg chg="add mod">
          <ac:chgData name="Pierre Harouimi" userId="e1c78576-8bda-4e4b-9d10-61a901f566b1" providerId="ADAL" clId="{0041FBA8-E7C3-40F9-A25D-D829EBB248DC}" dt="2020-03-04T15:53:53.083" v="426"/>
          <ac:spMkLst>
            <pc:docMk/>
            <pc:sldMk cId="566560873" sldId="640"/>
            <ac:spMk id="5" creationId="{0A7F2015-4089-4942-A2E9-41AC533B9616}"/>
          </ac:spMkLst>
        </pc:spChg>
        <pc:spChg chg="add mod">
          <ac:chgData name="Pierre Harouimi" userId="e1c78576-8bda-4e4b-9d10-61a901f566b1" providerId="ADAL" clId="{0041FBA8-E7C3-40F9-A25D-D829EBB248DC}" dt="2020-03-04T15:53:53.083" v="426"/>
          <ac:spMkLst>
            <pc:docMk/>
            <pc:sldMk cId="566560873" sldId="640"/>
            <ac:spMk id="6" creationId="{E53BC5C8-5253-4DAD-9429-D4345E317AB5}"/>
          </ac:spMkLst>
        </pc:spChg>
      </pc:sldChg>
      <pc:sldChg chg="modTransition">
        <pc:chgData name="Pierre Harouimi" userId="e1c78576-8bda-4e4b-9d10-61a901f566b1" providerId="ADAL" clId="{0041FBA8-E7C3-40F9-A25D-D829EBB248DC}" dt="2020-03-04T15:52:40.169" v="420"/>
        <pc:sldMkLst>
          <pc:docMk/>
          <pc:sldMk cId="1539190236" sldId="1263"/>
        </pc:sldMkLst>
      </pc:sldChg>
      <pc:sldChg chg="addSp delSp modSp modTransition delAnim modAnim">
        <pc:chgData name="Pierre Harouimi" userId="e1c78576-8bda-4e4b-9d10-61a901f566b1" providerId="ADAL" clId="{0041FBA8-E7C3-40F9-A25D-D829EBB248DC}" dt="2020-03-04T15:56:40.945" v="442"/>
        <pc:sldMkLst>
          <pc:docMk/>
          <pc:sldMk cId="2064937473" sldId="1317"/>
        </pc:sldMkLst>
        <pc:spChg chg="del">
          <ac:chgData name="Pierre Harouimi" userId="e1c78576-8bda-4e4b-9d10-61a901f566b1" providerId="ADAL" clId="{0041FBA8-E7C3-40F9-A25D-D829EBB248DC}" dt="2020-03-04T15:42:26.025" v="69" actId="478"/>
          <ac:spMkLst>
            <pc:docMk/>
            <pc:sldMk cId="2064937473" sldId="1317"/>
            <ac:spMk id="3" creationId="{DFD805AF-C501-4E86-BA76-7FDF4B230532}"/>
          </ac:spMkLst>
        </pc:spChg>
        <pc:spChg chg="del mod ord">
          <ac:chgData name="Pierre Harouimi" userId="e1c78576-8bda-4e4b-9d10-61a901f566b1" providerId="ADAL" clId="{0041FBA8-E7C3-40F9-A25D-D829EBB248DC}" dt="2020-03-04T15:48:56.887" v="380" actId="478"/>
          <ac:spMkLst>
            <pc:docMk/>
            <pc:sldMk cId="2064937473" sldId="1317"/>
            <ac:spMk id="4" creationId="{B5DCD38A-55D6-48DB-8BE9-4839FD03F8FF}"/>
          </ac:spMkLst>
        </pc:spChg>
        <pc:spChg chg="mod ord">
          <ac:chgData name="Pierre Harouimi" userId="e1c78576-8bda-4e4b-9d10-61a901f566b1" providerId="ADAL" clId="{0041FBA8-E7C3-40F9-A25D-D829EBB248DC}" dt="2020-03-04T15:49:03.311" v="398" actId="1038"/>
          <ac:spMkLst>
            <pc:docMk/>
            <pc:sldMk cId="2064937473" sldId="1317"/>
            <ac:spMk id="5" creationId="{9284A97F-6372-40EB-966C-598EF50A4976}"/>
          </ac:spMkLst>
        </pc:spChg>
        <pc:spChg chg="del">
          <ac:chgData name="Pierre Harouimi" userId="e1c78576-8bda-4e4b-9d10-61a901f566b1" providerId="ADAL" clId="{0041FBA8-E7C3-40F9-A25D-D829EBB248DC}" dt="2020-03-04T15:37:20.893" v="5" actId="478"/>
          <ac:spMkLst>
            <pc:docMk/>
            <pc:sldMk cId="2064937473" sldId="1317"/>
            <ac:spMk id="21" creationId="{A164369B-3892-4F5D-B803-AD8C70FAC7A7}"/>
          </ac:spMkLst>
        </pc:spChg>
        <pc:spChg chg="mod">
          <ac:chgData name="Pierre Harouimi" userId="e1c78576-8bda-4e4b-9d10-61a901f566b1" providerId="ADAL" clId="{0041FBA8-E7C3-40F9-A25D-D829EBB248DC}" dt="2020-03-04T15:50:16.390" v="410" actId="1076"/>
          <ac:spMkLst>
            <pc:docMk/>
            <pc:sldMk cId="2064937473" sldId="1317"/>
            <ac:spMk id="55" creationId="{6B447187-4316-47AF-9DF3-FF419C94631B}"/>
          </ac:spMkLst>
        </pc:spChg>
        <pc:spChg chg="mod">
          <ac:chgData name="Pierre Harouimi" userId="e1c78576-8bda-4e4b-9d10-61a901f566b1" providerId="ADAL" clId="{0041FBA8-E7C3-40F9-A25D-D829EBB248DC}" dt="2020-03-04T15:50:06.055" v="409" actId="1076"/>
          <ac:spMkLst>
            <pc:docMk/>
            <pc:sldMk cId="2064937473" sldId="1317"/>
            <ac:spMk id="56" creationId="{C03C9A31-7AF5-48D0-920D-CF2AF20723C6}"/>
          </ac:spMkLst>
        </pc:spChg>
        <pc:spChg chg="mod">
          <ac:chgData name="Pierre Harouimi" userId="e1c78576-8bda-4e4b-9d10-61a901f566b1" providerId="ADAL" clId="{0041FBA8-E7C3-40F9-A25D-D829EBB248DC}" dt="2020-03-04T15:50:50.568" v="417" actId="1076"/>
          <ac:spMkLst>
            <pc:docMk/>
            <pc:sldMk cId="2064937473" sldId="1317"/>
            <ac:spMk id="70" creationId="{A5D710F7-2169-46C0-AAE6-E2C245520936}"/>
          </ac:spMkLst>
        </pc:spChg>
        <pc:spChg chg="mod">
          <ac:chgData name="Pierre Harouimi" userId="e1c78576-8bda-4e4b-9d10-61a901f566b1" providerId="ADAL" clId="{0041FBA8-E7C3-40F9-A25D-D829EBB248DC}" dt="2020-03-04T15:43:34.261" v="165" actId="208"/>
          <ac:spMkLst>
            <pc:docMk/>
            <pc:sldMk cId="2064937473" sldId="1317"/>
            <ac:spMk id="93" creationId="{3FAAF747-082D-4B38-A6B6-CC57B54E126B}"/>
          </ac:spMkLst>
        </pc:spChg>
        <pc:spChg chg="mod">
          <ac:chgData name="Pierre Harouimi" userId="e1c78576-8bda-4e4b-9d10-61a901f566b1" providerId="ADAL" clId="{0041FBA8-E7C3-40F9-A25D-D829EBB248DC}" dt="2020-03-04T15:43:37.170" v="166" actId="208"/>
          <ac:spMkLst>
            <pc:docMk/>
            <pc:sldMk cId="2064937473" sldId="1317"/>
            <ac:spMk id="96" creationId="{6F8E9424-DD87-49DB-B36E-EEBF087A062F}"/>
          </ac:spMkLst>
        </pc:spChg>
        <pc:spChg chg="mod">
          <ac:chgData name="Pierre Harouimi" userId="e1c78576-8bda-4e4b-9d10-61a901f566b1" providerId="ADAL" clId="{0041FBA8-E7C3-40F9-A25D-D829EBB248DC}" dt="2020-03-04T15:43:39.482" v="167" actId="208"/>
          <ac:spMkLst>
            <pc:docMk/>
            <pc:sldMk cId="2064937473" sldId="1317"/>
            <ac:spMk id="99" creationId="{83BBB462-9FC9-40BD-AC71-1A099771AFC9}"/>
          </ac:spMkLst>
        </pc:spChg>
        <pc:spChg chg="mod">
          <ac:chgData name="Pierre Harouimi" userId="e1c78576-8bda-4e4b-9d10-61a901f566b1" providerId="ADAL" clId="{0041FBA8-E7C3-40F9-A25D-D829EBB248DC}" dt="2020-03-04T15:43:42.718" v="168" actId="208"/>
          <ac:spMkLst>
            <pc:docMk/>
            <pc:sldMk cId="2064937473" sldId="1317"/>
            <ac:spMk id="102" creationId="{FBAA7B95-5D52-4446-87D0-131C5190D650}"/>
          </ac:spMkLst>
        </pc:spChg>
        <pc:spChg chg="del">
          <ac:chgData name="Pierre Harouimi" userId="e1c78576-8bda-4e4b-9d10-61a901f566b1" providerId="ADAL" clId="{0041FBA8-E7C3-40F9-A25D-D829EBB248DC}" dt="2020-03-04T15:37:32.678" v="9" actId="478"/>
          <ac:spMkLst>
            <pc:docMk/>
            <pc:sldMk cId="2064937473" sldId="1317"/>
            <ac:spMk id="132" creationId="{6E86CCA9-BD84-4CF1-85B2-E53BDB911671}"/>
          </ac:spMkLst>
        </pc:spChg>
        <pc:spChg chg="mod">
          <ac:chgData name="Pierre Harouimi" userId="e1c78576-8bda-4e4b-9d10-61a901f566b1" providerId="ADAL" clId="{0041FBA8-E7C3-40F9-A25D-D829EBB248DC}" dt="2020-03-04T15:37:52.235" v="13" actId="108"/>
          <ac:spMkLst>
            <pc:docMk/>
            <pc:sldMk cId="2064937473" sldId="1317"/>
            <ac:spMk id="134" creationId="{BCD1B552-1528-4672-B347-CA41DA3990CF}"/>
          </ac:spMkLst>
        </pc:spChg>
        <pc:spChg chg="mod">
          <ac:chgData name="Pierre Harouimi" userId="e1c78576-8bda-4e4b-9d10-61a901f566b1" providerId="ADAL" clId="{0041FBA8-E7C3-40F9-A25D-D829EBB248DC}" dt="2020-03-04T15:46:22.679" v="281" actId="20577"/>
          <ac:spMkLst>
            <pc:docMk/>
            <pc:sldMk cId="2064937473" sldId="1317"/>
            <ac:spMk id="135" creationId="{0DADA929-F8C4-4DD4-B758-B7A1D305C9DA}"/>
          </ac:spMkLst>
        </pc:spChg>
        <pc:spChg chg="mod">
          <ac:chgData name="Pierre Harouimi" userId="e1c78576-8bda-4e4b-9d10-61a901f566b1" providerId="ADAL" clId="{0041FBA8-E7C3-40F9-A25D-D829EBB248DC}" dt="2020-03-04T15:50:36.372" v="415" actId="1076"/>
          <ac:spMkLst>
            <pc:docMk/>
            <pc:sldMk cId="2064937473" sldId="1317"/>
            <ac:spMk id="136" creationId="{7AF80C71-BD87-4DC0-B7E9-A5A914F4B222}"/>
          </ac:spMkLst>
        </pc:spChg>
        <pc:spChg chg="add del mod">
          <ac:chgData name="Pierre Harouimi" userId="e1c78576-8bda-4e4b-9d10-61a901f566b1" providerId="ADAL" clId="{0041FBA8-E7C3-40F9-A25D-D829EBB248DC}" dt="2020-03-04T15:38:37.445" v="27"/>
          <ac:spMkLst>
            <pc:docMk/>
            <pc:sldMk cId="2064937473" sldId="1317"/>
            <ac:spMk id="139" creationId="{E8DA3C83-617C-4C5A-B5BB-10CECC1E0E25}"/>
          </ac:spMkLst>
        </pc:spChg>
        <pc:spChg chg="add mod">
          <ac:chgData name="Pierre Harouimi" userId="e1c78576-8bda-4e4b-9d10-61a901f566b1" providerId="ADAL" clId="{0041FBA8-E7C3-40F9-A25D-D829EBB248DC}" dt="2020-03-04T15:39:20.611" v="35" actId="14100"/>
          <ac:spMkLst>
            <pc:docMk/>
            <pc:sldMk cId="2064937473" sldId="1317"/>
            <ac:spMk id="140" creationId="{7B4038C4-F3A5-430C-8C6E-3F30EEE48767}"/>
          </ac:spMkLst>
        </pc:spChg>
        <pc:spChg chg="add mod">
          <ac:chgData name="Pierre Harouimi" userId="e1c78576-8bda-4e4b-9d10-61a901f566b1" providerId="ADAL" clId="{0041FBA8-E7C3-40F9-A25D-D829EBB248DC}" dt="2020-03-04T15:39:37.849" v="40" actId="20577"/>
          <ac:spMkLst>
            <pc:docMk/>
            <pc:sldMk cId="2064937473" sldId="1317"/>
            <ac:spMk id="141" creationId="{7D4C0CED-EE09-44FA-9627-C66E56B4AABF}"/>
          </ac:spMkLst>
        </pc:spChg>
        <pc:spChg chg="add mod">
          <ac:chgData name="Pierre Harouimi" userId="e1c78576-8bda-4e4b-9d10-61a901f566b1" providerId="ADAL" clId="{0041FBA8-E7C3-40F9-A25D-D829EBB248DC}" dt="2020-03-04T15:46:02.402" v="276" actId="242"/>
          <ac:spMkLst>
            <pc:docMk/>
            <pc:sldMk cId="2064937473" sldId="1317"/>
            <ac:spMk id="142" creationId="{14C4DA34-9100-4C1C-BC4E-D08F17073DA8}"/>
          </ac:spMkLst>
        </pc:spChg>
        <pc:spChg chg="add mod">
          <ac:chgData name="Pierre Harouimi" userId="e1c78576-8bda-4e4b-9d10-61a901f566b1" providerId="ADAL" clId="{0041FBA8-E7C3-40F9-A25D-D829EBB248DC}" dt="2020-03-04T15:50:26.307" v="412" actId="1076"/>
          <ac:spMkLst>
            <pc:docMk/>
            <pc:sldMk cId="2064937473" sldId="1317"/>
            <ac:spMk id="144" creationId="{41EBBC5E-433D-4DF6-B7D3-76AA2917DE77}"/>
          </ac:spMkLst>
        </pc:spChg>
        <pc:spChg chg="del">
          <ac:chgData name="Pierre Harouimi" userId="e1c78576-8bda-4e4b-9d10-61a901f566b1" providerId="ADAL" clId="{0041FBA8-E7C3-40F9-A25D-D829EBB248DC}" dt="2020-03-04T15:46:45.194" v="283" actId="478"/>
          <ac:spMkLst>
            <pc:docMk/>
            <pc:sldMk cId="2064937473" sldId="1317"/>
            <ac:spMk id="171" creationId="{541C2EA0-7C12-4F9F-839D-9466DF813615}"/>
          </ac:spMkLst>
        </pc:spChg>
        <pc:spChg chg="del">
          <ac:chgData name="Pierre Harouimi" userId="e1c78576-8bda-4e4b-9d10-61a901f566b1" providerId="ADAL" clId="{0041FBA8-E7C3-40F9-A25D-D829EBB248DC}" dt="2020-03-04T15:46:43.049" v="282" actId="478"/>
          <ac:spMkLst>
            <pc:docMk/>
            <pc:sldMk cId="2064937473" sldId="1317"/>
            <ac:spMk id="172" creationId="{0083C424-1191-43E4-9322-B4EC993456FB}"/>
          </ac:spMkLst>
        </pc:spChg>
        <pc:spChg chg="mod">
          <ac:chgData name="Pierre Harouimi" userId="e1c78576-8bda-4e4b-9d10-61a901f566b1" providerId="ADAL" clId="{0041FBA8-E7C3-40F9-A25D-D829EBB248DC}" dt="2020-03-04T15:47:18.062" v="303" actId="207"/>
          <ac:spMkLst>
            <pc:docMk/>
            <pc:sldMk cId="2064937473" sldId="1317"/>
            <ac:spMk id="173" creationId="{51DEB468-9F2F-4E9E-885A-A95BBEC2AC71}"/>
          </ac:spMkLst>
        </pc:spChg>
        <pc:spChg chg="del">
          <ac:chgData name="Pierre Harouimi" userId="e1c78576-8bda-4e4b-9d10-61a901f566b1" providerId="ADAL" clId="{0041FBA8-E7C3-40F9-A25D-D829EBB248DC}" dt="2020-03-04T15:45:12.068" v="261" actId="478"/>
          <ac:spMkLst>
            <pc:docMk/>
            <pc:sldMk cId="2064937473" sldId="1317"/>
            <ac:spMk id="175" creationId="{082ABE17-3804-4139-A757-B1F68B2EC1FA}"/>
          </ac:spMkLst>
        </pc:spChg>
        <pc:spChg chg="del">
          <ac:chgData name="Pierre Harouimi" userId="e1c78576-8bda-4e4b-9d10-61a901f566b1" providerId="ADAL" clId="{0041FBA8-E7C3-40F9-A25D-D829EBB248DC}" dt="2020-03-04T15:45:09.741" v="260" actId="478"/>
          <ac:spMkLst>
            <pc:docMk/>
            <pc:sldMk cId="2064937473" sldId="1317"/>
            <ac:spMk id="178" creationId="{C3D81FEC-085E-4054-AC71-712BE2B115EE}"/>
          </ac:spMkLst>
        </pc:spChg>
        <pc:spChg chg="del">
          <ac:chgData name="Pierre Harouimi" userId="e1c78576-8bda-4e4b-9d10-61a901f566b1" providerId="ADAL" clId="{0041FBA8-E7C3-40F9-A25D-D829EBB248DC}" dt="2020-03-04T15:45:00.401" v="256" actId="478"/>
          <ac:spMkLst>
            <pc:docMk/>
            <pc:sldMk cId="2064937473" sldId="1317"/>
            <ac:spMk id="179" creationId="{5D95B903-A615-4B31-AD8F-824D61F811DE}"/>
          </ac:spMkLst>
        </pc:spChg>
        <pc:spChg chg="del">
          <ac:chgData name="Pierre Harouimi" userId="e1c78576-8bda-4e4b-9d10-61a901f566b1" providerId="ADAL" clId="{0041FBA8-E7C3-40F9-A25D-D829EBB248DC}" dt="2020-03-04T15:45:02.716" v="257" actId="478"/>
          <ac:spMkLst>
            <pc:docMk/>
            <pc:sldMk cId="2064937473" sldId="1317"/>
            <ac:spMk id="180" creationId="{A6FA4924-3AF3-4484-B057-83794367FED0}"/>
          </ac:spMkLst>
        </pc:spChg>
        <pc:spChg chg="mod">
          <ac:chgData name="Pierre Harouimi" userId="e1c78576-8bda-4e4b-9d10-61a901f566b1" providerId="ADAL" clId="{0041FBA8-E7C3-40F9-A25D-D829EBB248DC}" dt="2020-03-04T15:45:25.898" v="267" actId="1076"/>
          <ac:spMkLst>
            <pc:docMk/>
            <pc:sldMk cId="2064937473" sldId="1317"/>
            <ac:spMk id="181" creationId="{90572591-DE23-49EF-A8B2-C48E1FA5F72E}"/>
          </ac:spMkLst>
        </pc:spChg>
        <pc:spChg chg="add mod">
          <ac:chgData name="Pierre Harouimi" userId="e1c78576-8bda-4e4b-9d10-61a901f566b1" providerId="ADAL" clId="{0041FBA8-E7C3-40F9-A25D-D829EBB248DC}" dt="2020-03-04T15:47:02.721" v="300" actId="1076"/>
          <ac:spMkLst>
            <pc:docMk/>
            <pc:sldMk cId="2064937473" sldId="1317"/>
            <ac:spMk id="185" creationId="{2EF9AD38-54C6-4E36-A481-A30B98CBDB57}"/>
          </ac:spMkLst>
        </pc:spChg>
        <pc:spChg chg="add mod">
          <ac:chgData name="Pierre Harouimi" userId="e1c78576-8bda-4e4b-9d10-61a901f566b1" providerId="ADAL" clId="{0041FBA8-E7C3-40F9-A25D-D829EBB248DC}" dt="2020-03-04T15:47:36.344" v="329" actId="1076"/>
          <ac:spMkLst>
            <pc:docMk/>
            <pc:sldMk cId="2064937473" sldId="1317"/>
            <ac:spMk id="186" creationId="{600DE65D-7086-445A-A583-9E701697EA96}"/>
          </ac:spMkLst>
        </pc:spChg>
        <pc:spChg chg="add mod">
          <ac:chgData name="Pierre Harouimi" userId="e1c78576-8bda-4e4b-9d10-61a901f566b1" providerId="ADAL" clId="{0041FBA8-E7C3-40F9-A25D-D829EBB248DC}" dt="2020-03-04T15:50:19.413" v="411" actId="1076"/>
          <ac:spMkLst>
            <pc:docMk/>
            <pc:sldMk cId="2064937473" sldId="1317"/>
            <ac:spMk id="187" creationId="{BFB437FA-ECE7-4253-B78C-77A0783C9B39}"/>
          </ac:spMkLst>
        </pc:spChg>
        <pc:spChg chg="add mod ord">
          <ac:chgData name="Pierre Harouimi" userId="e1c78576-8bda-4e4b-9d10-61a901f566b1" providerId="ADAL" clId="{0041FBA8-E7C3-40F9-A25D-D829EBB248DC}" dt="2020-03-04T15:48:49.938" v="377" actId="167"/>
          <ac:spMkLst>
            <pc:docMk/>
            <pc:sldMk cId="2064937473" sldId="1317"/>
            <ac:spMk id="194" creationId="{1DB3D2AF-E443-4737-AD09-4B1CB756DC2F}"/>
          </ac:spMkLst>
        </pc:spChg>
        <pc:spChg chg="add mod ord">
          <ac:chgData name="Pierre Harouimi" userId="e1c78576-8bda-4e4b-9d10-61a901f566b1" providerId="ADAL" clId="{0041FBA8-E7C3-40F9-A25D-D829EBB248DC}" dt="2020-03-04T15:48:46.097" v="376" actId="1076"/>
          <ac:spMkLst>
            <pc:docMk/>
            <pc:sldMk cId="2064937473" sldId="1317"/>
            <ac:spMk id="195" creationId="{D383FB9D-1050-4805-B02D-52A8C40F9248}"/>
          </ac:spMkLst>
        </pc:spChg>
        <pc:grpChg chg="del">
          <ac:chgData name="Pierre Harouimi" userId="e1c78576-8bda-4e4b-9d10-61a901f566b1" providerId="ADAL" clId="{0041FBA8-E7C3-40F9-A25D-D829EBB248DC}" dt="2020-03-04T15:37:24.625" v="6" actId="478"/>
          <ac:grpSpMkLst>
            <pc:docMk/>
            <pc:sldMk cId="2064937473" sldId="1317"/>
            <ac:grpSpMk id="13" creationId="{0EAB2BAE-FAAB-439B-9AEA-4F21BC3BAF12}"/>
          </ac:grpSpMkLst>
        </pc:grpChg>
        <pc:grpChg chg="add del">
          <ac:chgData name="Pierre Harouimi" userId="e1c78576-8bda-4e4b-9d10-61a901f566b1" providerId="ADAL" clId="{0041FBA8-E7C3-40F9-A25D-D829EBB248DC}" dt="2020-03-04T15:38:56.988" v="30" actId="478"/>
          <ac:grpSpMkLst>
            <pc:docMk/>
            <pc:sldMk cId="2064937473" sldId="1317"/>
            <ac:grpSpMk id="27" creationId="{7C4C9325-5A7C-48CB-AC01-BA6F5EC5C034}"/>
          </ac:grpSpMkLst>
        </pc:grpChg>
        <pc:grpChg chg="mod">
          <ac:chgData name="Pierre Harouimi" userId="e1c78576-8bda-4e4b-9d10-61a901f566b1" providerId="ADAL" clId="{0041FBA8-E7C3-40F9-A25D-D829EBB248DC}" dt="2020-03-04T15:49:03.311" v="398" actId="1038"/>
          <ac:grpSpMkLst>
            <pc:docMk/>
            <pc:sldMk cId="2064937473" sldId="1317"/>
            <ac:grpSpMk id="40" creationId="{2EED8446-9F30-4125-9745-57AD68513936}"/>
          </ac:grpSpMkLst>
        </pc:grpChg>
        <pc:grpChg chg="del">
          <ac:chgData name="Pierre Harouimi" userId="e1c78576-8bda-4e4b-9d10-61a901f566b1" providerId="ADAL" clId="{0041FBA8-E7C3-40F9-A25D-D829EBB248DC}" dt="2020-03-04T15:41:23.094" v="61" actId="478"/>
          <ac:grpSpMkLst>
            <pc:docMk/>
            <pc:sldMk cId="2064937473" sldId="1317"/>
            <ac:grpSpMk id="53" creationId="{46359BEC-9E5F-4BD2-908D-9A0497A98129}"/>
          </ac:grpSpMkLst>
        </pc:grpChg>
        <pc:grpChg chg="del">
          <ac:chgData name="Pierre Harouimi" userId="e1c78576-8bda-4e4b-9d10-61a901f566b1" providerId="ADAL" clId="{0041FBA8-E7C3-40F9-A25D-D829EBB248DC}" dt="2020-03-04T15:42:30.703" v="70" actId="478"/>
          <ac:grpSpMkLst>
            <pc:docMk/>
            <pc:sldMk cId="2064937473" sldId="1317"/>
            <ac:grpSpMk id="73" creationId="{98CCAFEC-3301-4A61-872A-8FF406D7DD77}"/>
          </ac:grpSpMkLst>
        </pc:grpChg>
        <pc:grpChg chg="mod">
          <ac:chgData name="Pierre Harouimi" userId="e1c78576-8bda-4e4b-9d10-61a901f566b1" providerId="ADAL" clId="{0041FBA8-E7C3-40F9-A25D-D829EBB248DC}" dt="2020-03-04T15:49:03.311" v="398" actId="1038"/>
          <ac:grpSpMkLst>
            <pc:docMk/>
            <pc:sldMk cId="2064937473" sldId="1317"/>
            <ac:grpSpMk id="100" creationId="{D4DB0A5A-9B5A-4B06-AD1E-9E2DC51D2D69}"/>
          </ac:grpSpMkLst>
        </pc:grpChg>
        <pc:grpChg chg="del">
          <ac:chgData name="Pierre Harouimi" userId="e1c78576-8bda-4e4b-9d10-61a901f566b1" providerId="ADAL" clId="{0041FBA8-E7C3-40F9-A25D-D829EBB248DC}" dt="2020-03-04T15:42:26.025" v="69" actId="478"/>
          <ac:grpSpMkLst>
            <pc:docMk/>
            <pc:sldMk cId="2064937473" sldId="1317"/>
            <ac:grpSpMk id="103" creationId="{0EF92D73-1DA6-4597-BFF5-C988CF04FD8B}"/>
          </ac:grpSpMkLst>
        </pc:grpChg>
        <pc:grpChg chg="add mod">
          <ac:chgData name="Pierre Harouimi" userId="e1c78576-8bda-4e4b-9d10-61a901f566b1" providerId="ADAL" clId="{0041FBA8-E7C3-40F9-A25D-D829EBB248DC}" dt="2020-03-04T15:47:53.749" v="356" actId="1076"/>
          <ac:grpSpMkLst>
            <pc:docMk/>
            <pc:sldMk cId="2064937473" sldId="1317"/>
            <ac:grpSpMk id="121" creationId="{C17E1695-5CAB-424C-A611-7193A5F9DDCC}"/>
          </ac:grpSpMkLst>
        </pc:grpChg>
        <pc:grpChg chg="del">
          <ac:chgData name="Pierre Harouimi" userId="e1c78576-8bda-4e4b-9d10-61a901f566b1" providerId="ADAL" clId="{0041FBA8-E7C3-40F9-A25D-D829EBB248DC}" dt="2020-03-04T15:37:32.678" v="9" actId="478"/>
          <ac:grpSpMkLst>
            <pc:docMk/>
            <pc:sldMk cId="2064937473" sldId="1317"/>
            <ac:grpSpMk id="122" creationId="{9401E859-0DEC-461B-9CB5-5CBC97C1A91B}"/>
          </ac:grpSpMkLst>
        </pc:grpChg>
        <pc:grpChg chg="add mod">
          <ac:chgData name="Pierre Harouimi" userId="e1c78576-8bda-4e4b-9d10-61a901f566b1" providerId="ADAL" clId="{0041FBA8-E7C3-40F9-A25D-D829EBB248DC}" dt="2020-03-04T15:42:00.351" v="68" actId="1076"/>
          <ac:grpSpMkLst>
            <pc:docMk/>
            <pc:sldMk cId="2064937473" sldId="1317"/>
            <ac:grpSpMk id="152" creationId="{F5F63E0C-29C1-4E71-A664-646CEE424AA2}"/>
          </ac:grpSpMkLst>
        </pc:grpChg>
        <pc:grpChg chg="add mod">
          <ac:chgData name="Pierre Harouimi" userId="e1c78576-8bda-4e4b-9d10-61a901f566b1" providerId="ADAL" clId="{0041FBA8-E7C3-40F9-A25D-D829EBB248DC}" dt="2020-03-04T15:47:37.903" v="331" actId="1076"/>
          <ac:grpSpMkLst>
            <pc:docMk/>
            <pc:sldMk cId="2064937473" sldId="1317"/>
            <ac:grpSpMk id="166" creationId="{8ACEB038-BBC2-4733-8895-B8F68240D32B}"/>
          </ac:grpSpMkLst>
        </pc:grpChg>
        <pc:grpChg chg="del mod">
          <ac:chgData name="Pierre Harouimi" userId="e1c78576-8bda-4e4b-9d10-61a901f566b1" providerId="ADAL" clId="{0041FBA8-E7C3-40F9-A25D-D829EBB248DC}" dt="2020-03-04T15:45:12.068" v="261" actId="478"/>
          <ac:grpSpMkLst>
            <pc:docMk/>
            <pc:sldMk cId="2064937473" sldId="1317"/>
            <ac:grpSpMk id="167" creationId="{81E03F6F-DFA8-476A-8361-75B7E20628BF}"/>
          </ac:grpSpMkLst>
        </pc:grpChg>
        <pc:grpChg chg="del mod">
          <ac:chgData name="Pierre Harouimi" userId="e1c78576-8bda-4e4b-9d10-61a901f566b1" providerId="ADAL" clId="{0041FBA8-E7C3-40F9-A25D-D829EBB248DC}" dt="2020-03-04T15:46:45.194" v="283" actId="478"/>
          <ac:grpSpMkLst>
            <pc:docMk/>
            <pc:sldMk cId="2064937473" sldId="1317"/>
            <ac:grpSpMk id="169" creationId="{470E9E51-67A3-4AEF-8046-C0025DB0E06C}"/>
          </ac:grpSpMkLst>
        </pc:grpChg>
        <pc:grpChg chg="mod">
          <ac:chgData name="Pierre Harouimi" userId="e1c78576-8bda-4e4b-9d10-61a901f566b1" providerId="ADAL" clId="{0041FBA8-E7C3-40F9-A25D-D829EBB248DC}" dt="2020-03-04T15:47:37.903" v="331" actId="1076"/>
          <ac:grpSpMkLst>
            <pc:docMk/>
            <pc:sldMk cId="2064937473" sldId="1317"/>
            <ac:grpSpMk id="174" creationId="{AA012D66-799F-4552-AB7F-B661EE3E8936}"/>
          </ac:grpSpMkLst>
        </pc:grpChg>
        <pc:grpChg chg="del mod">
          <ac:chgData name="Pierre Harouimi" userId="e1c78576-8bda-4e4b-9d10-61a901f566b1" providerId="ADAL" clId="{0041FBA8-E7C3-40F9-A25D-D829EBB248DC}" dt="2020-03-04T15:45:04.501" v="258" actId="478"/>
          <ac:grpSpMkLst>
            <pc:docMk/>
            <pc:sldMk cId="2064937473" sldId="1317"/>
            <ac:grpSpMk id="177" creationId="{F7E7EC1E-D2DA-40D4-A017-8D0D6B21B352}"/>
          </ac:grpSpMkLst>
        </pc:grpChg>
        <pc:grpChg chg="add mod">
          <ac:chgData name="Pierre Harouimi" userId="e1c78576-8bda-4e4b-9d10-61a901f566b1" providerId="ADAL" clId="{0041FBA8-E7C3-40F9-A25D-D829EBB248DC}" dt="2020-03-04T15:48:10.733" v="369" actId="1076"/>
          <ac:grpSpMkLst>
            <pc:docMk/>
            <pc:sldMk cId="2064937473" sldId="1317"/>
            <ac:grpSpMk id="190" creationId="{4A8216EA-F1A8-45BA-84D0-2B7C36AD0250}"/>
          </ac:grpSpMkLst>
        </pc:grpChg>
        <pc:picChg chg="del">
          <ac:chgData name="Pierre Harouimi" userId="e1c78576-8bda-4e4b-9d10-61a901f566b1" providerId="ADAL" clId="{0041FBA8-E7C3-40F9-A25D-D829EBB248DC}" dt="2020-03-04T15:38:55.688" v="29" actId="478"/>
          <ac:picMkLst>
            <pc:docMk/>
            <pc:sldMk cId="2064937473" sldId="1317"/>
            <ac:picMk id="36" creationId="{AAAE696E-D515-45D8-8B14-DED1A3B61979}"/>
          </ac:picMkLst>
        </pc:picChg>
        <pc:picChg chg="del">
          <ac:chgData name="Pierre Harouimi" userId="e1c78576-8bda-4e4b-9d10-61a901f566b1" providerId="ADAL" clId="{0041FBA8-E7C3-40F9-A25D-D829EBB248DC}" dt="2020-03-04T15:49:51.645" v="404" actId="478"/>
          <ac:picMkLst>
            <pc:docMk/>
            <pc:sldMk cId="2064937473" sldId="1317"/>
            <ac:picMk id="49" creationId="{2280203B-2AD1-4730-A731-345162536FF5}"/>
          </ac:picMkLst>
        </pc:picChg>
        <pc:picChg chg="del">
          <ac:chgData name="Pierre Harouimi" userId="e1c78576-8bda-4e4b-9d10-61a901f566b1" providerId="ADAL" clId="{0041FBA8-E7C3-40F9-A25D-D829EBB248DC}" dt="2020-03-04T15:49:53.697" v="405" actId="478"/>
          <ac:picMkLst>
            <pc:docMk/>
            <pc:sldMk cId="2064937473" sldId="1317"/>
            <ac:picMk id="50" creationId="{97BCA0F9-D00D-405A-A615-41D0C14CAD91}"/>
          </ac:picMkLst>
        </pc:picChg>
        <pc:picChg chg="del">
          <ac:chgData name="Pierre Harouimi" userId="e1c78576-8bda-4e4b-9d10-61a901f566b1" providerId="ADAL" clId="{0041FBA8-E7C3-40F9-A25D-D829EBB248DC}" dt="2020-03-04T15:43:03.517" v="146" actId="478"/>
          <ac:picMkLst>
            <pc:docMk/>
            <pc:sldMk cId="2064937473" sldId="1317"/>
            <ac:picMk id="87" creationId="{B1CBA8D7-9E70-473E-BA57-091B6FD93B78}"/>
          </ac:picMkLst>
        </pc:picChg>
        <pc:picChg chg="mod">
          <ac:chgData name="Pierre Harouimi" userId="e1c78576-8bda-4e4b-9d10-61a901f566b1" providerId="ADAL" clId="{0041FBA8-E7C3-40F9-A25D-D829EBB248DC}" dt="2020-03-04T15:49:03.311" v="398" actId="1038"/>
          <ac:picMkLst>
            <pc:docMk/>
            <pc:sldMk cId="2064937473" sldId="1317"/>
            <ac:picMk id="88" creationId="{51457D51-DA12-4C9E-BE67-308CBF6C2D41}"/>
          </ac:picMkLst>
        </pc:picChg>
        <pc:picChg chg="del">
          <ac:chgData name="Pierre Harouimi" userId="e1c78576-8bda-4e4b-9d10-61a901f566b1" providerId="ADAL" clId="{0041FBA8-E7C3-40F9-A25D-D829EBB248DC}" dt="2020-03-04T15:42:26.025" v="69" actId="478"/>
          <ac:picMkLst>
            <pc:docMk/>
            <pc:sldMk cId="2064937473" sldId="1317"/>
            <ac:picMk id="89" creationId="{C695C066-B777-405E-816F-5D9CE6C33200}"/>
          </ac:picMkLst>
        </pc:picChg>
        <pc:picChg chg="mod">
          <ac:chgData name="Pierre Harouimi" userId="e1c78576-8bda-4e4b-9d10-61a901f566b1" providerId="ADAL" clId="{0041FBA8-E7C3-40F9-A25D-D829EBB248DC}" dt="2020-03-04T15:49:03.311" v="398" actId="1038"/>
          <ac:picMkLst>
            <pc:docMk/>
            <pc:sldMk cId="2064937473" sldId="1317"/>
            <ac:picMk id="117" creationId="{AD4BD7CB-F56D-4A21-A98F-A401BB34BAA0}"/>
          </ac:picMkLst>
        </pc:picChg>
        <pc:picChg chg="del">
          <ac:chgData name="Pierre Harouimi" userId="e1c78576-8bda-4e4b-9d10-61a901f566b1" providerId="ADAL" clId="{0041FBA8-E7C3-40F9-A25D-D829EBB248DC}" dt="2020-03-04T15:42:26.025" v="69" actId="478"/>
          <ac:picMkLst>
            <pc:docMk/>
            <pc:sldMk cId="2064937473" sldId="1317"/>
            <ac:picMk id="118" creationId="{496F71B3-BA4F-4BAD-9466-F40E801E83D5}"/>
          </ac:picMkLst>
        </pc:picChg>
        <pc:picChg chg="del">
          <ac:chgData name="Pierre Harouimi" userId="e1c78576-8bda-4e4b-9d10-61a901f566b1" providerId="ADAL" clId="{0041FBA8-E7C3-40F9-A25D-D829EBB248DC}" dt="2020-03-04T15:42:26.025" v="69" actId="478"/>
          <ac:picMkLst>
            <pc:docMk/>
            <pc:sldMk cId="2064937473" sldId="1317"/>
            <ac:picMk id="119" creationId="{5133CB8B-E1A4-438D-B942-2D2DE11E189A}"/>
          </ac:picMkLst>
        </pc:picChg>
        <pc:picChg chg="del">
          <ac:chgData name="Pierre Harouimi" userId="e1c78576-8bda-4e4b-9d10-61a901f566b1" providerId="ADAL" clId="{0041FBA8-E7C3-40F9-A25D-D829EBB248DC}" dt="2020-03-04T15:42:26.025" v="69" actId="478"/>
          <ac:picMkLst>
            <pc:docMk/>
            <pc:sldMk cId="2064937473" sldId="1317"/>
            <ac:picMk id="120" creationId="{1063EB97-FEF0-471B-A1D0-1B457787D45F}"/>
          </ac:picMkLst>
        </pc:picChg>
        <pc:picChg chg="mod">
          <ac:chgData name="Pierre Harouimi" userId="e1c78576-8bda-4e4b-9d10-61a901f566b1" providerId="ADAL" clId="{0041FBA8-E7C3-40F9-A25D-D829EBB248DC}" dt="2020-03-04T15:47:56.445" v="357" actId="1076"/>
          <ac:picMkLst>
            <pc:docMk/>
            <pc:sldMk cId="2064937473" sldId="1317"/>
            <ac:picMk id="123" creationId="{5CB8ACB2-51FD-4977-8D68-CD26445D7A0C}"/>
          </ac:picMkLst>
        </pc:picChg>
        <pc:picChg chg="add mod">
          <ac:chgData name="Pierre Harouimi" userId="e1c78576-8bda-4e4b-9d10-61a901f566b1" providerId="ADAL" clId="{0041FBA8-E7C3-40F9-A25D-D829EBB248DC}" dt="2020-03-04T15:39:40.259" v="41" actId="1076"/>
          <ac:picMkLst>
            <pc:docMk/>
            <pc:sldMk cId="2064937473" sldId="1317"/>
            <ac:picMk id="143" creationId="{53CE4084-3B3A-47DC-BB61-9598363379E3}"/>
          </ac:picMkLst>
        </pc:picChg>
        <pc:picChg chg="add mod">
          <ac:chgData name="Pierre Harouimi" userId="e1c78576-8bda-4e4b-9d10-61a901f566b1" providerId="ADAL" clId="{0041FBA8-E7C3-40F9-A25D-D829EBB248DC}" dt="2020-03-04T15:40:47.153" v="54" actId="1076"/>
          <ac:picMkLst>
            <pc:docMk/>
            <pc:sldMk cId="2064937473" sldId="1317"/>
            <ac:picMk id="145" creationId="{5222F361-68B9-4D79-AC7E-EACC505224A4}"/>
          </ac:picMkLst>
        </pc:picChg>
        <pc:picChg chg="add mod">
          <ac:chgData name="Pierre Harouimi" userId="e1c78576-8bda-4e4b-9d10-61a901f566b1" providerId="ADAL" clId="{0041FBA8-E7C3-40F9-A25D-D829EBB248DC}" dt="2020-03-04T15:43:20.332" v="163" actId="1035"/>
          <ac:picMkLst>
            <pc:docMk/>
            <pc:sldMk cId="2064937473" sldId="1317"/>
            <ac:picMk id="165" creationId="{7FAC9FE1-DE0A-44FE-AEAD-7B0494AC8F0A}"/>
          </ac:picMkLst>
        </pc:picChg>
        <pc:picChg chg="mod">
          <ac:chgData name="Pierre Harouimi" userId="e1c78576-8bda-4e4b-9d10-61a901f566b1" providerId="ADAL" clId="{0041FBA8-E7C3-40F9-A25D-D829EBB248DC}" dt="2020-03-04T15:47:40.660" v="332" actId="1076"/>
          <ac:picMkLst>
            <pc:docMk/>
            <pc:sldMk cId="2064937473" sldId="1317"/>
            <ac:picMk id="168" creationId="{D7916D7B-7426-4EE8-9E3C-C02C30E4CA20}"/>
          </ac:picMkLst>
        </pc:picChg>
        <pc:picChg chg="mod">
          <ac:chgData name="Pierre Harouimi" userId="e1c78576-8bda-4e4b-9d10-61a901f566b1" providerId="ADAL" clId="{0041FBA8-E7C3-40F9-A25D-D829EBB248DC}" dt="2020-03-04T15:44:49.337" v="251" actId="1076"/>
          <ac:picMkLst>
            <pc:docMk/>
            <pc:sldMk cId="2064937473" sldId="1317"/>
            <ac:picMk id="170" creationId="{C18A7D25-D6FB-46B3-84D1-9B6ED8285AE5}"/>
          </ac:picMkLst>
        </pc:picChg>
        <pc:picChg chg="add mod">
          <ac:chgData name="Pierre Harouimi" userId="e1c78576-8bda-4e4b-9d10-61a901f566b1" providerId="ADAL" clId="{0041FBA8-E7C3-40F9-A25D-D829EBB248DC}" dt="2020-03-04T15:48:17.370" v="371" actId="1076"/>
          <ac:picMkLst>
            <pc:docMk/>
            <pc:sldMk cId="2064937473" sldId="1317"/>
            <ac:picMk id="184" creationId="{56E5AC5D-0AE2-4130-A0AC-5F3EA773AAF2}"/>
          </ac:picMkLst>
        </pc:picChg>
        <pc:picChg chg="add del mod">
          <ac:chgData name="Pierre Harouimi" userId="e1c78576-8bda-4e4b-9d10-61a901f566b1" providerId="ADAL" clId="{0041FBA8-E7C3-40F9-A25D-D829EBB248DC}" dt="2020-03-04T15:48:12.678" v="370" actId="478"/>
          <ac:picMkLst>
            <pc:docMk/>
            <pc:sldMk cId="2064937473" sldId="1317"/>
            <ac:picMk id="193" creationId="{3D21F65D-F251-424A-AA20-0CE240FD01F9}"/>
          </ac:picMkLst>
        </pc:picChg>
        <pc:picChg chg="add mod">
          <ac:chgData name="Pierre Harouimi" userId="e1c78576-8bda-4e4b-9d10-61a901f566b1" providerId="ADAL" clId="{0041FBA8-E7C3-40F9-A25D-D829EBB248DC}" dt="2020-03-04T15:50:00.858" v="408" actId="1076"/>
          <ac:picMkLst>
            <pc:docMk/>
            <pc:sldMk cId="2064937473" sldId="1317"/>
            <ac:picMk id="199" creationId="{C009CC3F-99C9-4C28-A0A2-C6FFD8860948}"/>
          </ac:picMkLst>
        </pc:picChg>
        <pc:cxnChg chg="del">
          <ac:chgData name="Pierre Harouimi" userId="e1c78576-8bda-4e4b-9d10-61a901f566b1" providerId="ADAL" clId="{0041FBA8-E7C3-40F9-A25D-D829EBB248DC}" dt="2020-03-04T15:41:20.184" v="60" actId="478"/>
          <ac:cxnSpMkLst>
            <pc:docMk/>
            <pc:sldMk cId="2064937473" sldId="1317"/>
            <ac:cxnSpMk id="59" creationId="{901F0527-3E12-4EE3-BE0E-19F7048AE3E3}"/>
          </ac:cxnSpMkLst>
        </pc:cxnChg>
        <pc:cxnChg chg="del">
          <ac:chgData name="Pierre Harouimi" userId="e1c78576-8bda-4e4b-9d10-61a901f566b1" providerId="ADAL" clId="{0041FBA8-E7C3-40F9-A25D-D829EBB248DC}" dt="2020-03-04T15:41:23.094" v="61" actId="478"/>
          <ac:cxnSpMkLst>
            <pc:docMk/>
            <pc:sldMk cId="2064937473" sldId="1317"/>
            <ac:cxnSpMk id="60" creationId="{47AA521C-8DBD-4FB2-B05D-CCEB7CB205D1}"/>
          </ac:cxnSpMkLst>
        </pc:cxnChg>
        <pc:cxnChg chg="del">
          <ac:chgData name="Pierre Harouimi" userId="e1c78576-8bda-4e4b-9d10-61a901f566b1" providerId="ADAL" clId="{0041FBA8-E7C3-40F9-A25D-D829EBB248DC}" dt="2020-03-04T15:39:55.629" v="42" actId="478"/>
          <ac:cxnSpMkLst>
            <pc:docMk/>
            <pc:sldMk cId="2064937473" sldId="1317"/>
            <ac:cxnSpMk id="71" creationId="{EA52CD38-98F4-45C4-8BE3-C4D459581CA7}"/>
          </ac:cxnSpMkLst>
        </pc:cxnChg>
        <pc:cxnChg chg="del">
          <ac:chgData name="Pierre Harouimi" userId="e1c78576-8bda-4e4b-9d10-61a901f566b1" providerId="ADAL" clId="{0041FBA8-E7C3-40F9-A25D-D829EBB248DC}" dt="2020-03-04T15:39:58.221" v="43" actId="478"/>
          <ac:cxnSpMkLst>
            <pc:docMk/>
            <pc:sldMk cId="2064937473" sldId="1317"/>
            <ac:cxnSpMk id="72" creationId="{82677B82-D4C8-44A6-8459-94C581643444}"/>
          </ac:cxnSpMkLst>
        </pc:cxnChg>
        <pc:cxnChg chg="mod">
          <ac:chgData name="Pierre Harouimi" userId="e1c78576-8bda-4e4b-9d10-61a901f566b1" providerId="ADAL" clId="{0041FBA8-E7C3-40F9-A25D-D829EBB248DC}" dt="2020-03-04T15:48:21.149" v="372" actId="14100"/>
          <ac:cxnSpMkLst>
            <pc:docMk/>
            <pc:sldMk cId="2064937473" sldId="1317"/>
            <ac:cxnSpMk id="108" creationId="{2DFC16BA-12BE-411B-9E88-866A59CF2DDE}"/>
          </ac:cxnSpMkLst>
        </pc:cxnChg>
        <pc:cxnChg chg="mod">
          <ac:chgData name="Pierre Harouimi" userId="e1c78576-8bda-4e4b-9d10-61a901f566b1" providerId="ADAL" clId="{0041FBA8-E7C3-40F9-A25D-D829EBB248DC}" dt="2020-03-04T15:49:07.628" v="399" actId="14100"/>
          <ac:cxnSpMkLst>
            <pc:docMk/>
            <pc:sldMk cId="2064937473" sldId="1317"/>
            <ac:cxnSpMk id="109" creationId="{C58F8662-16C0-4EF1-BA8F-E205BCCF3B96}"/>
          </ac:cxnSpMkLst>
        </pc:cxnChg>
        <pc:cxnChg chg="del mod">
          <ac:chgData name="Pierre Harouimi" userId="e1c78576-8bda-4e4b-9d10-61a901f566b1" providerId="ADAL" clId="{0041FBA8-E7C3-40F9-A25D-D829EBB248DC}" dt="2020-03-04T15:43:45.849" v="170" actId="478"/>
          <ac:cxnSpMkLst>
            <pc:docMk/>
            <pc:sldMk cId="2064937473" sldId="1317"/>
            <ac:cxnSpMk id="110" creationId="{72FA903F-253F-4008-89E6-B8AEB715299F}"/>
          </ac:cxnSpMkLst>
        </pc:cxnChg>
        <pc:cxnChg chg="add mod">
          <ac:chgData name="Pierre Harouimi" userId="e1c78576-8bda-4e4b-9d10-61a901f566b1" providerId="ADAL" clId="{0041FBA8-E7C3-40F9-A25D-D829EBB248DC}" dt="2020-03-04T15:40:08.089" v="45" actId="1076"/>
          <ac:cxnSpMkLst>
            <pc:docMk/>
            <pc:sldMk cId="2064937473" sldId="1317"/>
            <ac:cxnSpMk id="146" creationId="{355EA84D-8071-429E-A948-214D9A00DA4A}"/>
          </ac:cxnSpMkLst>
        </pc:cxnChg>
        <pc:cxnChg chg="add mod">
          <ac:chgData name="Pierre Harouimi" userId="e1c78576-8bda-4e4b-9d10-61a901f566b1" providerId="ADAL" clId="{0041FBA8-E7C3-40F9-A25D-D829EBB248DC}" dt="2020-03-04T15:40:08.089" v="45" actId="1076"/>
          <ac:cxnSpMkLst>
            <pc:docMk/>
            <pc:sldMk cId="2064937473" sldId="1317"/>
            <ac:cxnSpMk id="147" creationId="{4A0A81AC-694C-4157-AF0E-3AF7B4A93D49}"/>
          </ac:cxnSpMkLst>
        </pc:cxnChg>
        <pc:cxnChg chg="add mod">
          <ac:chgData name="Pierre Harouimi" userId="e1c78576-8bda-4e4b-9d10-61a901f566b1" providerId="ADAL" clId="{0041FBA8-E7C3-40F9-A25D-D829EBB248DC}" dt="2020-03-04T15:40:35.047" v="51" actId="1076"/>
          <ac:cxnSpMkLst>
            <pc:docMk/>
            <pc:sldMk cId="2064937473" sldId="1317"/>
            <ac:cxnSpMk id="148" creationId="{9CA4FF2F-04E7-41A6-9CA8-3221CB9629D9}"/>
          </ac:cxnSpMkLst>
        </pc:cxnChg>
        <pc:cxnChg chg="add mod">
          <ac:chgData name="Pierre Harouimi" userId="e1c78576-8bda-4e4b-9d10-61a901f566b1" providerId="ADAL" clId="{0041FBA8-E7C3-40F9-A25D-D829EBB248DC}" dt="2020-03-04T15:40:31.915" v="50" actId="1076"/>
          <ac:cxnSpMkLst>
            <pc:docMk/>
            <pc:sldMk cId="2064937473" sldId="1317"/>
            <ac:cxnSpMk id="149" creationId="{DC1E30D1-A8F9-4E66-AA8D-59CA1B17B84E}"/>
          </ac:cxnSpMkLst>
        </pc:cxnChg>
        <pc:cxnChg chg="add mod">
          <ac:chgData name="Pierre Harouimi" userId="e1c78576-8bda-4e4b-9d10-61a901f566b1" providerId="ADAL" clId="{0041FBA8-E7C3-40F9-A25D-D829EBB248DC}" dt="2020-03-04T15:49:03.311" v="398" actId="1038"/>
          <ac:cxnSpMkLst>
            <pc:docMk/>
            <pc:sldMk cId="2064937473" sldId="1317"/>
            <ac:cxnSpMk id="150" creationId="{1771DAFB-C3D7-4A29-84FA-BF5E6B4F0E44}"/>
          </ac:cxnSpMkLst>
        </pc:cxnChg>
        <pc:cxnChg chg="add mod">
          <ac:chgData name="Pierre Harouimi" userId="e1c78576-8bda-4e4b-9d10-61a901f566b1" providerId="ADAL" clId="{0041FBA8-E7C3-40F9-A25D-D829EBB248DC}" dt="2020-03-04T15:49:03.311" v="398" actId="1038"/>
          <ac:cxnSpMkLst>
            <pc:docMk/>
            <pc:sldMk cId="2064937473" sldId="1317"/>
            <ac:cxnSpMk id="151" creationId="{84B2EAF7-BDFD-43CB-AB85-1C8B64F2090C}"/>
          </ac:cxnSpMkLst>
        </pc:cxnChg>
        <pc:cxnChg chg="del">
          <ac:chgData name="Pierre Harouimi" userId="e1c78576-8bda-4e4b-9d10-61a901f566b1" providerId="ADAL" clId="{0041FBA8-E7C3-40F9-A25D-D829EBB248DC}" dt="2020-03-04T15:45:04.501" v="258" actId="478"/>
          <ac:cxnSpMkLst>
            <pc:docMk/>
            <pc:sldMk cId="2064937473" sldId="1317"/>
            <ac:cxnSpMk id="182" creationId="{14F24AA2-6F0A-4231-B46E-0A8D379019E0}"/>
          </ac:cxnSpMkLst>
        </pc:cxnChg>
        <pc:cxnChg chg="del">
          <ac:chgData name="Pierre Harouimi" userId="e1c78576-8bda-4e4b-9d10-61a901f566b1" providerId="ADAL" clId="{0041FBA8-E7C3-40F9-A25D-D829EBB248DC}" dt="2020-03-04T15:44:53.516" v="252" actId="478"/>
          <ac:cxnSpMkLst>
            <pc:docMk/>
            <pc:sldMk cId="2064937473" sldId="1317"/>
            <ac:cxnSpMk id="183" creationId="{5DBFF41B-0DA9-4A24-B8FB-77627005B140}"/>
          </ac:cxnSpMkLst>
        </pc:cxnChg>
        <pc:cxnChg chg="add mod">
          <ac:chgData name="Pierre Harouimi" userId="e1c78576-8bda-4e4b-9d10-61a901f566b1" providerId="ADAL" clId="{0041FBA8-E7C3-40F9-A25D-D829EBB248DC}" dt="2020-03-04T15:45:42.536" v="273" actId="1076"/>
          <ac:cxnSpMkLst>
            <pc:docMk/>
            <pc:sldMk cId="2064937473" sldId="1317"/>
            <ac:cxnSpMk id="188" creationId="{BCB24828-64AC-4933-A4FC-5269F0048F55}"/>
          </ac:cxnSpMkLst>
        </pc:cxnChg>
        <pc:cxnChg chg="add mod">
          <ac:chgData name="Pierre Harouimi" userId="e1c78576-8bda-4e4b-9d10-61a901f566b1" providerId="ADAL" clId="{0041FBA8-E7C3-40F9-A25D-D829EBB248DC}" dt="2020-03-04T15:45:42.536" v="273" actId="1076"/>
          <ac:cxnSpMkLst>
            <pc:docMk/>
            <pc:sldMk cId="2064937473" sldId="1317"/>
            <ac:cxnSpMk id="189" creationId="{308C2C43-27E9-4B2A-894A-3EA64EEF1C50}"/>
          </ac:cxnSpMkLst>
        </pc:cxnChg>
        <pc:cxnChg chg="add mod">
          <ac:chgData name="Pierre Harouimi" userId="e1c78576-8bda-4e4b-9d10-61a901f566b1" providerId="ADAL" clId="{0041FBA8-E7C3-40F9-A25D-D829EBB248DC}" dt="2020-03-04T15:49:16.050" v="403" actId="14100"/>
          <ac:cxnSpMkLst>
            <pc:docMk/>
            <pc:sldMk cId="2064937473" sldId="1317"/>
            <ac:cxnSpMk id="196" creationId="{AF1219A7-3381-40FF-9082-F23AEB539E43}"/>
          </ac:cxnSpMkLst>
        </pc:cxnChg>
      </pc:sldChg>
      <pc:sldChg chg="addSp delSp modSp add">
        <pc:chgData name="Pierre Harouimi" userId="e1c78576-8bda-4e4b-9d10-61a901f566b1" providerId="ADAL" clId="{0041FBA8-E7C3-40F9-A25D-D829EBB248DC}" dt="2020-03-04T15:53:53.083" v="426"/>
        <pc:sldMkLst>
          <pc:docMk/>
          <pc:sldMk cId="2672960820" sldId="1344"/>
        </pc:sldMkLst>
        <pc:spChg chg="add del mod">
          <ac:chgData name="Pierre Harouimi" userId="e1c78576-8bda-4e4b-9d10-61a901f566b1" providerId="ADAL" clId="{0041FBA8-E7C3-40F9-A25D-D829EBB248DC}" dt="2020-03-04T15:53:48.421" v="425"/>
          <ac:spMkLst>
            <pc:docMk/>
            <pc:sldMk cId="2672960820" sldId="1344"/>
            <ac:spMk id="2" creationId="{6D7C2227-EE38-4110-B999-839D5E686AF9}"/>
          </ac:spMkLst>
        </pc:spChg>
        <pc:spChg chg="add del mod">
          <ac:chgData name="Pierre Harouimi" userId="e1c78576-8bda-4e4b-9d10-61a901f566b1" providerId="ADAL" clId="{0041FBA8-E7C3-40F9-A25D-D829EBB248DC}" dt="2020-03-04T15:53:53.083" v="426"/>
          <ac:spMkLst>
            <pc:docMk/>
            <pc:sldMk cId="2672960820" sldId="1344"/>
            <ac:spMk id="4" creationId="{E1356F7B-4A05-4AF8-B444-17BCD769A6BA}"/>
          </ac:spMkLst>
        </pc:spChg>
        <pc:spChg chg="add mod">
          <ac:chgData name="Pierre Harouimi" userId="e1c78576-8bda-4e4b-9d10-61a901f566b1" providerId="ADAL" clId="{0041FBA8-E7C3-40F9-A25D-D829EBB248DC}" dt="2020-03-04T15:53:53.083" v="426"/>
          <ac:spMkLst>
            <pc:docMk/>
            <pc:sldMk cId="2672960820" sldId="1344"/>
            <ac:spMk id="5" creationId="{EA137DCE-C21A-404F-B63F-EB6F9072AE67}"/>
          </ac:spMkLst>
        </pc:spChg>
        <pc:spChg chg="add mod">
          <ac:chgData name="Pierre Harouimi" userId="e1c78576-8bda-4e4b-9d10-61a901f566b1" providerId="ADAL" clId="{0041FBA8-E7C3-40F9-A25D-D829EBB248DC}" dt="2020-03-04T15:53:53.083" v="426"/>
          <ac:spMkLst>
            <pc:docMk/>
            <pc:sldMk cId="2672960820" sldId="1344"/>
            <ac:spMk id="6" creationId="{2953F069-E68D-4A3A-A6D4-7958EE131087}"/>
          </ac:spMkLst>
        </pc:spChg>
      </pc:sldChg>
      <pc:sldChg chg="addSp delSp modSp add">
        <pc:chgData name="Pierre Harouimi" userId="e1c78576-8bda-4e4b-9d10-61a901f566b1" providerId="ADAL" clId="{0041FBA8-E7C3-40F9-A25D-D829EBB248DC}" dt="2020-03-04T15:53:53.083" v="426"/>
        <pc:sldMkLst>
          <pc:docMk/>
          <pc:sldMk cId="13391243" sldId="1379"/>
        </pc:sldMkLst>
        <pc:spChg chg="add del mod">
          <ac:chgData name="Pierre Harouimi" userId="e1c78576-8bda-4e4b-9d10-61a901f566b1" providerId="ADAL" clId="{0041FBA8-E7C3-40F9-A25D-D829EBB248DC}" dt="2020-03-04T15:53:48.421" v="425"/>
          <ac:spMkLst>
            <pc:docMk/>
            <pc:sldMk cId="13391243" sldId="1379"/>
            <ac:spMk id="2" creationId="{06CADCF5-AA9F-42F4-8858-8C52172BA94F}"/>
          </ac:spMkLst>
        </pc:spChg>
        <pc:spChg chg="add del mod">
          <ac:chgData name="Pierre Harouimi" userId="e1c78576-8bda-4e4b-9d10-61a901f566b1" providerId="ADAL" clId="{0041FBA8-E7C3-40F9-A25D-D829EBB248DC}" dt="2020-03-04T15:53:53.083" v="426"/>
          <ac:spMkLst>
            <pc:docMk/>
            <pc:sldMk cId="13391243" sldId="1379"/>
            <ac:spMk id="3" creationId="{64AE81B8-D0D4-4760-B4A3-63F1D080F8ED}"/>
          </ac:spMkLst>
        </pc:spChg>
        <pc:spChg chg="add mod">
          <ac:chgData name="Pierre Harouimi" userId="e1c78576-8bda-4e4b-9d10-61a901f566b1" providerId="ADAL" clId="{0041FBA8-E7C3-40F9-A25D-D829EBB248DC}" dt="2020-03-04T15:53:53.083" v="426"/>
          <ac:spMkLst>
            <pc:docMk/>
            <pc:sldMk cId="13391243" sldId="1379"/>
            <ac:spMk id="4" creationId="{B1BE517E-3889-41CA-A94B-98FE9734E504}"/>
          </ac:spMkLst>
        </pc:spChg>
        <pc:spChg chg="add mod">
          <ac:chgData name="Pierre Harouimi" userId="e1c78576-8bda-4e4b-9d10-61a901f566b1" providerId="ADAL" clId="{0041FBA8-E7C3-40F9-A25D-D829EBB248DC}" dt="2020-03-04T15:53:53.083" v="426"/>
          <ac:spMkLst>
            <pc:docMk/>
            <pc:sldMk cId="13391243" sldId="1379"/>
            <ac:spMk id="5" creationId="{F07CD2E3-10D9-412C-AA60-13859E1E31D7}"/>
          </ac:spMkLst>
        </pc:spChg>
      </pc:sldChg>
      <pc:sldChg chg="addSp delSp modSp add">
        <pc:chgData name="Pierre Harouimi" userId="e1c78576-8bda-4e4b-9d10-61a901f566b1" providerId="ADAL" clId="{0041FBA8-E7C3-40F9-A25D-D829EBB248DC}" dt="2020-03-04T15:53:53.083" v="426"/>
        <pc:sldMkLst>
          <pc:docMk/>
          <pc:sldMk cId="2977326743" sldId="1385"/>
        </pc:sldMkLst>
        <pc:spChg chg="add del mod">
          <ac:chgData name="Pierre Harouimi" userId="e1c78576-8bda-4e4b-9d10-61a901f566b1" providerId="ADAL" clId="{0041FBA8-E7C3-40F9-A25D-D829EBB248DC}" dt="2020-03-04T15:53:53.083" v="426"/>
          <ac:spMkLst>
            <pc:docMk/>
            <pc:sldMk cId="2977326743" sldId="1385"/>
            <ac:spMk id="2" creationId="{A099D603-457C-479F-8F95-4D468FA30254}"/>
          </ac:spMkLst>
        </pc:spChg>
        <pc:spChg chg="add del mod">
          <ac:chgData name="Pierre Harouimi" userId="e1c78576-8bda-4e4b-9d10-61a901f566b1" providerId="ADAL" clId="{0041FBA8-E7C3-40F9-A25D-D829EBB248DC}" dt="2020-03-04T15:53:53.083" v="426"/>
          <ac:spMkLst>
            <pc:docMk/>
            <pc:sldMk cId="2977326743" sldId="1385"/>
            <ac:spMk id="3" creationId="{0E75ED77-20B6-4563-A230-06D72AA0CE35}"/>
          </ac:spMkLst>
        </pc:spChg>
        <pc:spChg chg="add mod">
          <ac:chgData name="Pierre Harouimi" userId="e1c78576-8bda-4e4b-9d10-61a901f566b1" providerId="ADAL" clId="{0041FBA8-E7C3-40F9-A25D-D829EBB248DC}" dt="2020-03-04T15:53:53.083" v="426"/>
          <ac:spMkLst>
            <pc:docMk/>
            <pc:sldMk cId="2977326743" sldId="1385"/>
            <ac:spMk id="4" creationId="{5E903537-00CA-4DD8-9CFB-DFB890528552}"/>
          </ac:spMkLst>
        </pc:spChg>
        <pc:spChg chg="add mod">
          <ac:chgData name="Pierre Harouimi" userId="e1c78576-8bda-4e4b-9d10-61a901f566b1" providerId="ADAL" clId="{0041FBA8-E7C3-40F9-A25D-D829EBB248DC}" dt="2020-03-04T15:53:53.083" v="426"/>
          <ac:spMkLst>
            <pc:docMk/>
            <pc:sldMk cId="2977326743" sldId="1385"/>
            <ac:spMk id="5" creationId="{6D0236F7-5A09-4729-8AC7-47F1DF290F86}"/>
          </ac:spMkLst>
        </pc:spChg>
        <pc:spChg chg="add mod">
          <ac:chgData name="Pierre Harouimi" userId="e1c78576-8bda-4e4b-9d10-61a901f566b1" providerId="ADAL" clId="{0041FBA8-E7C3-40F9-A25D-D829EBB248DC}" dt="2020-03-04T15:53:53.083" v="426"/>
          <ac:spMkLst>
            <pc:docMk/>
            <pc:sldMk cId="2977326743" sldId="1385"/>
            <ac:spMk id="8" creationId="{1912F1AE-559E-48A6-9F28-012F86443179}"/>
          </ac:spMkLst>
        </pc:spChg>
      </pc:sldChg>
      <pc:sldChg chg="addSp modSp add del">
        <pc:chgData name="Pierre Harouimi" userId="e1c78576-8bda-4e4b-9d10-61a901f566b1" providerId="ADAL" clId="{0041FBA8-E7C3-40F9-A25D-D829EBB248DC}" dt="2020-03-04T15:55:46.133" v="438" actId="2696"/>
        <pc:sldMkLst>
          <pc:docMk/>
          <pc:sldMk cId="1475554605" sldId="1397"/>
        </pc:sldMkLst>
        <pc:spChg chg="add mod">
          <ac:chgData name="Pierre Harouimi" userId="e1c78576-8bda-4e4b-9d10-61a901f566b1" providerId="ADAL" clId="{0041FBA8-E7C3-40F9-A25D-D829EBB248DC}" dt="2020-03-04T15:53:53.083" v="426"/>
          <ac:spMkLst>
            <pc:docMk/>
            <pc:sldMk cId="1475554605" sldId="1397"/>
            <ac:spMk id="2" creationId="{FF6A7128-C4CD-4E88-81BD-27BA35D0471A}"/>
          </ac:spMkLst>
        </pc:spChg>
        <pc:spChg chg="add mod">
          <ac:chgData name="Pierre Harouimi" userId="e1c78576-8bda-4e4b-9d10-61a901f566b1" providerId="ADAL" clId="{0041FBA8-E7C3-40F9-A25D-D829EBB248DC}" dt="2020-03-04T15:53:53.083" v="426"/>
          <ac:spMkLst>
            <pc:docMk/>
            <pc:sldMk cId="1475554605" sldId="1397"/>
            <ac:spMk id="3" creationId="{899ACE5E-7BCB-4A5C-925E-B0AA371BBA3E}"/>
          </ac:spMkLst>
        </pc:spChg>
        <pc:spChg chg="add mod">
          <ac:chgData name="Pierre Harouimi" userId="e1c78576-8bda-4e4b-9d10-61a901f566b1" providerId="ADAL" clId="{0041FBA8-E7C3-40F9-A25D-D829EBB248DC}" dt="2020-03-04T15:53:53.083" v="426"/>
          <ac:spMkLst>
            <pc:docMk/>
            <pc:sldMk cId="1475554605" sldId="1397"/>
            <ac:spMk id="4" creationId="{6E967CA6-9F9B-4BB2-90B0-E58CB61E0AD5}"/>
          </ac:spMkLst>
        </pc:spChg>
      </pc:sldChg>
      <pc:sldChg chg="addSp delSp modSp add">
        <pc:chgData name="Pierre Harouimi" userId="e1c78576-8bda-4e4b-9d10-61a901f566b1" providerId="ADAL" clId="{0041FBA8-E7C3-40F9-A25D-D829EBB248DC}" dt="2020-03-04T15:53:53.083" v="426"/>
        <pc:sldMkLst>
          <pc:docMk/>
          <pc:sldMk cId="703918302" sldId="1409"/>
        </pc:sldMkLst>
        <pc:spChg chg="add del mod">
          <ac:chgData name="Pierre Harouimi" userId="e1c78576-8bda-4e4b-9d10-61a901f566b1" providerId="ADAL" clId="{0041FBA8-E7C3-40F9-A25D-D829EBB248DC}" dt="2020-03-04T15:53:53.083" v="426"/>
          <ac:spMkLst>
            <pc:docMk/>
            <pc:sldMk cId="703918302" sldId="1409"/>
            <ac:spMk id="2" creationId="{04A85908-7B41-451C-BB3E-0952EA00D840}"/>
          </ac:spMkLst>
        </pc:spChg>
        <pc:spChg chg="add del mod">
          <ac:chgData name="Pierre Harouimi" userId="e1c78576-8bda-4e4b-9d10-61a901f566b1" providerId="ADAL" clId="{0041FBA8-E7C3-40F9-A25D-D829EBB248DC}" dt="2020-03-04T15:53:53.083" v="426"/>
          <ac:spMkLst>
            <pc:docMk/>
            <pc:sldMk cId="703918302" sldId="1409"/>
            <ac:spMk id="3" creationId="{2617BB90-CC71-47A4-9083-662362C8E8EC}"/>
          </ac:spMkLst>
        </pc:spChg>
        <pc:spChg chg="add mod">
          <ac:chgData name="Pierre Harouimi" userId="e1c78576-8bda-4e4b-9d10-61a901f566b1" providerId="ADAL" clId="{0041FBA8-E7C3-40F9-A25D-D829EBB248DC}" dt="2020-03-04T15:53:53.083" v="426"/>
          <ac:spMkLst>
            <pc:docMk/>
            <pc:sldMk cId="703918302" sldId="1409"/>
            <ac:spMk id="4" creationId="{8962B2A5-C2FE-4118-9D1E-BA53C131CECF}"/>
          </ac:spMkLst>
        </pc:spChg>
        <pc:spChg chg="add mod">
          <ac:chgData name="Pierre Harouimi" userId="e1c78576-8bda-4e4b-9d10-61a901f566b1" providerId="ADAL" clId="{0041FBA8-E7C3-40F9-A25D-D829EBB248DC}" dt="2020-03-04T15:53:53.083" v="426"/>
          <ac:spMkLst>
            <pc:docMk/>
            <pc:sldMk cId="703918302" sldId="1409"/>
            <ac:spMk id="5" creationId="{50DA0F03-61AA-41DF-BCCA-1A1A11D1D218}"/>
          </ac:spMkLst>
        </pc:spChg>
        <pc:spChg chg="add mod">
          <ac:chgData name="Pierre Harouimi" userId="e1c78576-8bda-4e4b-9d10-61a901f566b1" providerId="ADAL" clId="{0041FBA8-E7C3-40F9-A25D-D829EBB248DC}" dt="2020-03-04T15:53:53.083" v="426"/>
          <ac:spMkLst>
            <pc:docMk/>
            <pc:sldMk cId="703918302" sldId="1409"/>
            <ac:spMk id="8" creationId="{30C2F95E-8112-48FB-8BE2-4AEB64987863}"/>
          </ac:spMkLst>
        </pc:spChg>
      </pc:sldChg>
      <pc:sldChg chg="addSp delSp modSp add">
        <pc:chgData name="Pierre Harouimi" userId="e1c78576-8bda-4e4b-9d10-61a901f566b1" providerId="ADAL" clId="{0041FBA8-E7C3-40F9-A25D-D829EBB248DC}" dt="2020-03-04T15:53:53.083" v="426"/>
        <pc:sldMkLst>
          <pc:docMk/>
          <pc:sldMk cId="157989729" sldId="1415"/>
        </pc:sldMkLst>
        <pc:spChg chg="add del mod">
          <ac:chgData name="Pierre Harouimi" userId="e1c78576-8bda-4e4b-9d10-61a901f566b1" providerId="ADAL" clId="{0041FBA8-E7C3-40F9-A25D-D829EBB248DC}" dt="2020-03-04T15:53:48.421" v="425"/>
          <ac:spMkLst>
            <pc:docMk/>
            <pc:sldMk cId="157989729" sldId="1415"/>
            <ac:spMk id="2" creationId="{869F4514-BB6F-45B6-A72B-1FAC28482D4E}"/>
          </ac:spMkLst>
        </pc:spChg>
        <pc:spChg chg="add del mod">
          <ac:chgData name="Pierre Harouimi" userId="e1c78576-8bda-4e4b-9d10-61a901f566b1" providerId="ADAL" clId="{0041FBA8-E7C3-40F9-A25D-D829EBB248DC}" dt="2020-03-04T15:53:53.083" v="426"/>
          <ac:spMkLst>
            <pc:docMk/>
            <pc:sldMk cId="157989729" sldId="1415"/>
            <ac:spMk id="4" creationId="{BA8A75EE-1B67-49ED-84DC-F287F7383E47}"/>
          </ac:spMkLst>
        </pc:spChg>
        <pc:spChg chg="add mod">
          <ac:chgData name="Pierre Harouimi" userId="e1c78576-8bda-4e4b-9d10-61a901f566b1" providerId="ADAL" clId="{0041FBA8-E7C3-40F9-A25D-D829EBB248DC}" dt="2020-03-04T15:53:53.083" v="426"/>
          <ac:spMkLst>
            <pc:docMk/>
            <pc:sldMk cId="157989729" sldId="1415"/>
            <ac:spMk id="5" creationId="{88B9425E-9799-4962-A104-228430E57A46}"/>
          </ac:spMkLst>
        </pc:spChg>
        <pc:spChg chg="add mod">
          <ac:chgData name="Pierre Harouimi" userId="e1c78576-8bda-4e4b-9d10-61a901f566b1" providerId="ADAL" clId="{0041FBA8-E7C3-40F9-A25D-D829EBB248DC}" dt="2020-03-04T15:53:53.083" v="426"/>
          <ac:spMkLst>
            <pc:docMk/>
            <pc:sldMk cId="157989729" sldId="1415"/>
            <ac:spMk id="6" creationId="{854ED968-E4ED-4B58-8417-CEB8867865D3}"/>
          </ac:spMkLst>
        </pc:spChg>
      </pc:sldChg>
      <pc:sldChg chg="modTransition">
        <pc:chgData name="Pierre Harouimi" userId="e1c78576-8bda-4e4b-9d10-61a901f566b1" providerId="ADAL" clId="{0041FBA8-E7C3-40F9-A25D-D829EBB248DC}" dt="2020-03-04T15:36:36.915" v="3"/>
        <pc:sldMkLst>
          <pc:docMk/>
          <pc:sldMk cId="3874561205" sldId="1449"/>
        </pc:sldMkLst>
      </pc:sldChg>
      <pc:sldChg chg="modTransition">
        <pc:chgData name="Pierre Harouimi" userId="e1c78576-8bda-4e4b-9d10-61a901f566b1" providerId="ADAL" clId="{0041FBA8-E7C3-40F9-A25D-D829EBB248DC}" dt="2020-03-04T15:52:21.416" v="419"/>
        <pc:sldMkLst>
          <pc:docMk/>
          <pc:sldMk cId="1866670399" sldId="1461"/>
        </pc:sldMkLst>
      </pc:sldChg>
      <pc:sldChg chg="modTransition">
        <pc:chgData name="Pierre Harouimi" userId="e1c78576-8bda-4e4b-9d10-61a901f566b1" providerId="ADAL" clId="{0041FBA8-E7C3-40F9-A25D-D829EBB248DC}" dt="2020-03-04T15:53:10.538" v="423"/>
        <pc:sldMkLst>
          <pc:docMk/>
          <pc:sldMk cId="3151666038" sldId="3756"/>
        </pc:sldMkLst>
      </pc:sldChg>
      <pc:sldChg chg="modTransition">
        <pc:chgData name="Pierre Harouimi" userId="e1c78576-8bda-4e4b-9d10-61a901f566b1" providerId="ADAL" clId="{0041FBA8-E7C3-40F9-A25D-D829EBB248DC}" dt="2020-03-04T15:53:13.052" v="424"/>
        <pc:sldMkLst>
          <pc:docMk/>
          <pc:sldMk cId="1028382956" sldId="3757"/>
        </pc:sldMkLst>
      </pc:sldChg>
      <pc:sldChg chg="del">
        <pc:chgData name="Pierre Harouimi" userId="e1c78576-8bda-4e4b-9d10-61a901f566b1" providerId="ADAL" clId="{0041FBA8-E7C3-40F9-A25D-D829EBB248DC}" dt="2020-03-04T15:52:59.474" v="422" actId="2696"/>
        <pc:sldMkLst>
          <pc:docMk/>
          <pc:sldMk cId="2198422757" sldId="3776"/>
        </pc:sldMkLst>
      </pc:sldChg>
      <pc:sldChg chg="modSp modTransition">
        <pc:chgData name="Pierre Harouimi" userId="e1c78576-8bda-4e4b-9d10-61a901f566b1" providerId="ADAL" clId="{0041FBA8-E7C3-40F9-A25D-D829EBB248DC}" dt="2020-03-04T15:36:33.005" v="2" actId="1076"/>
        <pc:sldMkLst>
          <pc:docMk/>
          <pc:sldMk cId="2153489993" sldId="3810"/>
        </pc:sldMkLst>
        <pc:spChg chg="mod">
          <ac:chgData name="Pierre Harouimi" userId="e1c78576-8bda-4e4b-9d10-61a901f566b1" providerId="ADAL" clId="{0041FBA8-E7C3-40F9-A25D-D829EBB248DC}" dt="2020-03-04T15:36:33.005" v="2" actId="1076"/>
          <ac:spMkLst>
            <pc:docMk/>
            <pc:sldMk cId="2153489993" sldId="3810"/>
            <ac:spMk id="136" creationId="{C197B56D-C3A4-4D56-8527-A51900C3B4D6}"/>
          </ac:spMkLst>
        </pc:spChg>
        <pc:spChg chg="mod">
          <ac:chgData name="Pierre Harouimi" userId="e1c78576-8bda-4e4b-9d10-61a901f566b1" providerId="ADAL" clId="{0041FBA8-E7C3-40F9-A25D-D829EBB248DC}" dt="2020-03-04T15:36:28.980" v="1" actId="1076"/>
          <ac:spMkLst>
            <pc:docMk/>
            <pc:sldMk cId="2153489993" sldId="3810"/>
            <ac:spMk id="137" creationId="{CE68C646-5000-454A-B4C1-A4C69A92345D}"/>
          </ac:spMkLst>
        </pc:spChg>
      </pc:sldChg>
      <pc:sldChg chg="addSp delSp modSp add">
        <pc:chgData name="Pierre Harouimi" userId="e1c78576-8bda-4e4b-9d10-61a901f566b1" providerId="ADAL" clId="{0041FBA8-E7C3-40F9-A25D-D829EBB248DC}" dt="2020-03-04T15:53:53.083" v="426"/>
        <pc:sldMkLst>
          <pc:docMk/>
          <pc:sldMk cId="1588379546" sldId="3862"/>
        </pc:sldMkLst>
        <pc:spChg chg="add del mod">
          <ac:chgData name="Pierre Harouimi" userId="e1c78576-8bda-4e4b-9d10-61a901f566b1" providerId="ADAL" clId="{0041FBA8-E7C3-40F9-A25D-D829EBB248DC}" dt="2020-03-04T15:53:48.421" v="425"/>
          <ac:spMkLst>
            <pc:docMk/>
            <pc:sldMk cId="1588379546" sldId="3862"/>
            <ac:spMk id="3" creationId="{135A612A-A9B6-4488-8261-050EF71F59C4}"/>
          </ac:spMkLst>
        </pc:spChg>
        <pc:spChg chg="add mod">
          <ac:chgData name="Pierre Harouimi" userId="e1c78576-8bda-4e4b-9d10-61a901f566b1" providerId="ADAL" clId="{0041FBA8-E7C3-40F9-A25D-D829EBB248DC}" dt="2020-03-04T15:53:53.083" v="426"/>
          <ac:spMkLst>
            <pc:docMk/>
            <pc:sldMk cId="1588379546" sldId="3862"/>
            <ac:spMk id="4" creationId="{94AABFF6-F183-472E-A176-758618738784}"/>
          </ac:spMkLst>
        </pc:spChg>
        <pc:spChg chg="add mod">
          <ac:chgData name="Pierre Harouimi" userId="e1c78576-8bda-4e4b-9d10-61a901f566b1" providerId="ADAL" clId="{0041FBA8-E7C3-40F9-A25D-D829EBB248DC}" dt="2020-03-04T15:53:53.083" v="426"/>
          <ac:spMkLst>
            <pc:docMk/>
            <pc:sldMk cId="1588379546" sldId="3862"/>
            <ac:spMk id="5" creationId="{0CDCE81F-7BC7-4838-BA95-2B27F587E3F1}"/>
          </ac:spMkLst>
        </pc:spChg>
      </pc:sldChg>
      <pc:sldChg chg="addSp delSp modSp add modAnim">
        <pc:chgData name="Pierre Harouimi" userId="e1c78576-8bda-4e4b-9d10-61a901f566b1" providerId="ADAL" clId="{0041FBA8-E7C3-40F9-A25D-D829EBB248DC}" dt="2020-03-04T15:54:31.411" v="429"/>
        <pc:sldMkLst>
          <pc:docMk/>
          <pc:sldMk cId="3971363073" sldId="3863"/>
        </pc:sldMkLst>
        <pc:spChg chg="mod">
          <ac:chgData name="Pierre Harouimi" userId="e1c78576-8bda-4e4b-9d10-61a901f566b1" providerId="ADAL" clId="{0041FBA8-E7C3-40F9-A25D-D829EBB248DC}" dt="2020-03-04T15:54:19.653" v="428" actId="1076"/>
          <ac:spMkLst>
            <pc:docMk/>
            <pc:sldMk cId="3971363073" sldId="3863"/>
            <ac:spMk id="3" creationId="{00000000-0000-0000-0000-000000000000}"/>
          </ac:spMkLst>
        </pc:spChg>
        <pc:spChg chg="add del mod">
          <ac:chgData name="Pierre Harouimi" userId="e1c78576-8bda-4e4b-9d10-61a901f566b1" providerId="ADAL" clId="{0041FBA8-E7C3-40F9-A25D-D829EBB248DC}" dt="2020-03-04T15:53:48.421" v="425"/>
          <ac:spMkLst>
            <pc:docMk/>
            <pc:sldMk cId="3971363073" sldId="3863"/>
            <ac:spMk id="4" creationId="{02F8760C-1418-4BA7-BD58-3A8AFF24C9B6}"/>
          </ac:spMkLst>
        </pc:spChg>
        <pc:spChg chg="add del mod">
          <ac:chgData name="Pierre Harouimi" userId="e1c78576-8bda-4e4b-9d10-61a901f566b1" providerId="ADAL" clId="{0041FBA8-E7C3-40F9-A25D-D829EBB248DC}" dt="2020-03-04T15:53:48.421" v="425"/>
          <ac:spMkLst>
            <pc:docMk/>
            <pc:sldMk cId="3971363073" sldId="3863"/>
            <ac:spMk id="5" creationId="{592DD85A-2930-42B6-AB2D-01DA17F48907}"/>
          </ac:spMkLst>
        </pc:spChg>
        <pc:spChg chg="add mod">
          <ac:chgData name="Pierre Harouimi" userId="e1c78576-8bda-4e4b-9d10-61a901f566b1" providerId="ADAL" clId="{0041FBA8-E7C3-40F9-A25D-D829EBB248DC}" dt="2020-03-04T15:53:53.083" v="426"/>
          <ac:spMkLst>
            <pc:docMk/>
            <pc:sldMk cId="3971363073" sldId="3863"/>
            <ac:spMk id="6" creationId="{7033FCB8-02C4-404F-900B-72EFBC8DA9AB}"/>
          </ac:spMkLst>
        </pc:spChg>
      </pc:sldChg>
      <pc:sldChg chg="addSp delSp modSp add">
        <pc:chgData name="Pierre Harouimi" userId="e1c78576-8bda-4e4b-9d10-61a901f566b1" providerId="ADAL" clId="{0041FBA8-E7C3-40F9-A25D-D829EBB248DC}" dt="2020-03-04T15:55:26.114" v="436" actId="14100"/>
        <pc:sldMkLst>
          <pc:docMk/>
          <pc:sldMk cId="3874067535" sldId="3864"/>
        </pc:sldMkLst>
        <pc:spChg chg="add del mod">
          <ac:chgData name="Pierre Harouimi" userId="e1c78576-8bda-4e4b-9d10-61a901f566b1" providerId="ADAL" clId="{0041FBA8-E7C3-40F9-A25D-D829EBB248DC}" dt="2020-03-04T15:53:48.421" v="425"/>
          <ac:spMkLst>
            <pc:docMk/>
            <pc:sldMk cId="3874067535" sldId="3864"/>
            <ac:spMk id="3" creationId="{DDF532E1-AFBB-47A4-B595-1E8F37AECA60}"/>
          </ac:spMkLst>
        </pc:spChg>
        <pc:spChg chg="add del mod">
          <ac:chgData name="Pierre Harouimi" userId="e1c78576-8bda-4e4b-9d10-61a901f566b1" providerId="ADAL" clId="{0041FBA8-E7C3-40F9-A25D-D829EBB248DC}" dt="2020-03-04T15:53:53.083" v="426"/>
          <ac:spMkLst>
            <pc:docMk/>
            <pc:sldMk cId="3874067535" sldId="3864"/>
            <ac:spMk id="4" creationId="{B0309F77-5F03-4FAA-90CB-AF21940B8D55}"/>
          </ac:spMkLst>
        </pc:spChg>
        <pc:spChg chg="add mod">
          <ac:chgData name="Pierre Harouimi" userId="e1c78576-8bda-4e4b-9d10-61a901f566b1" providerId="ADAL" clId="{0041FBA8-E7C3-40F9-A25D-D829EBB248DC}" dt="2020-03-04T15:53:53.083" v="426"/>
          <ac:spMkLst>
            <pc:docMk/>
            <pc:sldMk cId="3874067535" sldId="3864"/>
            <ac:spMk id="5" creationId="{74EF7808-F8D6-4BF6-BB50-43A7F80C322D}"/>
          </ac:spMkLst>
        </pc:spChg>
        <pc:spChg chg="add mod">
          <ac:chgData name="Pierre Harouimi" userId="e1c78576-8bda-4e4b-9d10-61a901f566b1" providerId="ADAL" clId="{0041FBA8-E7C3-40F9-A25D-D829EBB248DC}" dt="2020-03-04T15:53:53.083" v="426"/>
          <ac:spMkLst>
            <pc:docMk/>
            <pc:sldMk cId="3874067535" sldId="3864"/>
            <ac:spMk id="6" creationId="{20E74A1A-816E-4361-9695-08E6B3B055E2}"/>
          </ac:spMkLst>
        </pc:spChg>
        <pc:spChg chg="mod">
          <ac:chgData name="Pierre Harouimi" userId="e1c78576-8bda-4e4b-9d10-61a901f566b1" providerId="ADAL" clId="{0041FBA8-E7C3-40F9-A25D-D829EBB248DC}" dt="2020-03-04T15:55:26.114" v="436" actId="14100"/>
          <ac:spMkLst>
            <pc:docMk/>
            <pc:sldMk cId="3874067535" sldId="3864"/>
            <ac:spMk id="23" creationId="{551A2A11-9C99-4313-B53C-285BF4B3B308}"/>
          </ac:spMkLst>
        </pc:spChg>
        <pc:spChg chg="mod">
          <ac:chgData name="Pierre Harouimi" userId="e1c78576-8bda-4e4b-9d10-61a901f566b1" providerId="ADAL" clId="{0041FBA8-E7C3-40F9-A25D-D829EBB248DC}" dt="2020-03-04T15:55:12.268" v="432" actId="404"/>
          <ac:spMkLst>
            <pc:docMk/>
            <pc:sldMk cId="3874067535" sldId="3864"/>
            <ac:spMk id="24" creationId="{6849098F-9AA4-4CFD-95BE-F02FC14685BF}"/>
          </ac:spMkLst>
        </pc:spChg>
        <pc:spChg chg="mod">
          <ac:chgData name="Pierre Harouimi" userId="e1c78576-8bda-4e4b-9d10-61a901f566b1" providerId="ADAL" clId="{0041FBA8-E7C3-40F9-A25D-D829EBB248DC}" dt="2020-03-04T15:55:24.346" v="435" actId="14100"/>
          <ac:spMkLst>
            <pc:docMk/>
            <pc:sldMk cId="3874067535" sldId="3864"/>
            <ac:spMk id="27" creationId="{D50BF8B8-0552-4B16-B039-0757D3E311F7}"/>
          </ac:spMkLst>
        </pc:spChg>
        <pc:spChg chg="mod">
          <ac:chgData name="Pierre Harouimi" userId="e1c78576-8bda-4e4b-9d10-61a901f566b1" providerId="ADAL" clId="{0041FBA8-E7C3-40F9-A25D-D829EBB248DC}" dt="2020-03-04T15:54:56.336" v="431" actId="404"/>
          <ac:spMkLst>
            <pc:docMk/>
            <pc:sldMk cId="3874067535" sldId="3864"/>
            <ac:spMk id="31" creationId="{8EF20A27-7821-4525-9581-0DCBA99C4371}"/>
          </ac:spMkLst>
        </pc:spChg>
        <pc:spChg chg="mod">
          <ac:chgData name="Pierre Harouimi" userId="e1c78576-8bda-4e4b-9d10-61a901f566b1" providerId="ADAL" clId="{0041FBA8-E7C3-40F9-A25D-D829EBB248DC}" dt="2020-03-04T15:55:18.121" v="433" actId="404"/>
          <ac:spMkLst>
            <pc:docMk/>
            <pc:sldMk cId="3874067535" sldId="3864"/>
            <ac:spMk id="33" creationId="{F66D593D-F5C7-4E96-87C1-160E71A97E45}"/>
          </ac:spMkLst>
        </pc:spChg>
      </pc:sldChg>
      <pc:sldChg chg="addSp delSp modSp add">
        <pc:chgData name="Pierre Harouimi" userId="e1c78576-8bda-4e4b-9d10-61a901f566b1" providerId="ADAL" clId="{0041FBA8-E7C3-40F9-A25D-D829EBB248DC}" dt="2020-03-04T15:55:39.111" v="437" actId="14100"/>
        <pc:sldMkLst>
          <pc:docMk/>
          <pc:sldMk cId="689052252" sldId="3865"/>
        </pc:sldMkLst>
        <pc:spChg chg="add del mod">
          <ac:chgData name="Pierre Harouimi" userId="e1c78576-8bda-4e4b-9d10-61a901f566b1" providerId="ADAL" clId="{0041FBA8-E7C3-40F9-A25D-D829EBB248DC}" dt="2020-03-04T15:53:48.421" v="425"/>
          <ac:spMkLst>
            <pc:docMk/>
            <pc:sldMk cId="689052252" sldId="3865"/>
            <ac:spMk id="3" creationId="{CC4C0269-2260-4A1A-BCCB-79A8A698AD94}"/>
          </ac:spMkLst>
        </pc:spChg>
        <pc:spChg chg="add del mod">
          <ac:chgData name="Pierre Harouimi" userId="e1c78576-8bda-4e4b-9d10-61a901f566b1" providerId="ADAL" clId="{0041FBA8-E7C3-40F9-A25D-D829EBB248DC}" dt="2020-03-04T15:53:53.083" v="426"/>
          <ac:spMkLst>
            <pc:docMk/>
            <pc:sldMk cId="689052252" sldId="3865"/>
            <ac:spMk id="14" creationId="{0919DF8A-8984-4B56-979F-B2793FF3EC8C}"/>
          </ac:spMkLst>
        </pc:spChg>
        <pc:spChg chg="add mod">
          <ac:chgData name="Pierre Harouimi" userId="e1c78576-8bda-4e4b-9d10-61a901f566b1" providerId="ADAL" clId="{0041FBA8-E7C3-40F9-A25D-D829EBB248DC}" dt="2020-03-04T15:53:53.083" v="426"/>
          <ac:spMkLst>
            <pc:docMk/>
            <pc:sldMk cId="689052252" sldId="3865"/>
            <ac:spMk id="16" creationId="{F4327554-1A0F-4468-B564-1C4BF643DDA5}"/>
          </ac:spMkLst>
        </pc:spChg>
        <pc:spChg chg="add mod">
          <ac:chgData name="Pierre Harouimi" userId="e1c78576-8bda-4e4b-9d10-61a901f566b1" providerId="ADAL" clId="{0041FBA8-E7C3-40F9-A25D-D829EBB248DC}" dt="2020-03-04T15:53:53.083" v="426"/>
          <ac:spMkLst>
            <pc:docMk/>
            <pc:sldMk cId="689052252" sldId="3865"/>
            <ac:spMk id="18" creationId="{4A1476A8-209F-4946-8FD0-2CE05D39A180}"/>
          </ac:spMkLst>
        </pc:spChg>
        <pc:spChg chg="mod">
          <ac:chgData name="Pierre Harouimi" userId="e1c78576-8bda-4e4b-9d10-61a901f566b1" providerId="ADAL" clId="{0041FBA8-E7C3-40F9-A25D-D829EBB248DC}" dt="2020-03-04T15:55:39.111" v="437" actId="14100"/>
          <ac:spMkLst>
            <pc:docMk/>
            <pc:sldMk cId="689052252" sldId="3865"/>
            <ac:spMk id="72" creationId="{CB218314-6985-4F64-9451-54A5743A601B}"/>
          </ac:spMkLst>
        </pc:spChg>
      </pc:sldChg>
      <pc:sldChg chg="addSp delSp modSp add">
        <pc:chgData name="Pierre Harouimi" userId="e1c78576-8bda-4e4b-9d10-61a901f566b1" providerId="ADAL" clId="{0041FBA8-E7C3-40F9-A25D-D829EBB248DC}" dt="2020-03-04T15:53:53.083" v="426"/>
        <pc:sldMkLst>
          <pc:docMk/>
          <pc:sldMk cId="1474888061" sldId="3866"/>
        </pc:sldMkLst>
        <pc:spChg chg="add del mod">
          <ac:chgData name="Pierre Harouimi" userId="e1c78576-8bda-4e4b-9d10-61a901f566b1" providerId="ADAL" clId="{0041FBA8-E7C3-40F9-A25D-D829EBB248DC}" dt="2020-03-04T15:53:48.421" v="425"/>
          <ac:spMkLst>
            <pc:docMk/>
            <pc:sldMk cId="1474888061" sldId="3866"/>
            <ac:spMk id="2" creationId="{744F3EF5-7D90-44BF-9E68-82E3A015DDEB}"/>
          </ac:spMkLst>
        </pc:spChg>
        <pc:spChg chg="add del mod">
          <ac:chgData name="Pierre Harouimi" userId="e1c78576-8bda-4e4b-9d10-61a901f566b1" providerId="ADAL" clId="{0041FBA8-E7C3-40F9-A25D-D829EBB248DC}" dt="2020-03-04T15:53:53.083" v="426"/>
          <ac:spMkLst>
            <pc:docMk/>
            <pc:sldMk cId="1474888061" sldId="3866"/>
            <ac:spMk id="5" creationId="{0AD72833-26BC-4925-82EE-893C85EC14F7}"/>
          </ac:spMkLst>
        </pc:spChg>
        <pc:spChg chg="add mod">
          <ac:chgData name="Pierre Harouimi" userId="e1c78576-8bda-4e4b-9d10-61a901f566b1" providerId="ADAL" clId="{0041FBA8-E7C3-40F9-A25D-D829EBB248DC}" dt="2020-03-04T15:53:53.083" v="426"/>
          <ac:spMkLst>
            <pc:docMk/>
            <pc:sldMk cId="1474888061" sldId="3866"/>
            <ac:spMk id="8" creationId="{DFA58280-0E40-42D3-9473-87092F42D611}"/>
          </ac:spMkLst>
        </pc:spChg>
        <pc:spChg chg="add mod">
          <ac:chgData name="Pierre Harouimi" userId="e1c78576-8bda-4e4b-9d10-61a901f566b1" providerId="ADAL" clId="{0041FBA8-E7C3-40F9-A25D-D829EBB248DC}" dt="2020-03-04T15:53:53.083" v="426"/>
          <ac:spMkLst>
            <pc:docMk/>
            <pc:sldMk cId="1474888061" sldId="3866"/>
            <ac:spMk id="14" creationId="{4623EAB3-B4E4-48D4-BE3C-74DF8191A5E3}"/>
          </ac:spMkLst>
        </pc:spChg>
      </pc:sldChg>
      <pc:sldChg chg="addSp delSp modSp add">
        <pc:chgData name="Pierre Harouimi" userId="e1c78576-8bda-4e4b-9d10-61a901f566b1" providerId="ADAL" clId="{0041FBA8-E7C3-40F9-A25D-D829EBB248DC}" dt="2020-03-04T15:53:53.083" v="426"/>
        <pc:sldMkLst>
          <pc:docMk/>
          <pc:sldMk cId="3278184583" sldId="3867"/>
        </pc:sldMkLst>
        <pc:spChg chg="add del mod">
          <ac:chgData name="Pierre Harouimi" userId="e1c78576-8bda-4e4b-9d10-61a901f566b1" providerId="ADAL" clId="{0041FBA8-E7C3-40F9-A25D-D829EBB248DC}" dt="2020-03-04T15:53:48.421" v="425"/>
          <ac:spMkLst>
            <pc:docMk/>
            <pc:sldMk cId="3278184583" sldId="3867"/>
            <ac:spMk id="2" creationId="{E8ED0749-05D1-49CE-8478-F7F3B560C3DB}"/>
          </ac:spMkLst>
        </pc:spChg>
        <pc:spChg chg="add del mod">
          <ac:chgData name="Pierre Harouimi" userId="e1c78576-8bda-4e4b-9d10-61a901f566b1" providerId="ADAL" clId="{0041FBA8-E7C3-40F9-A25D-D829EBB248DC}" dt="2020-03-04T15:53:53.083" v="426"/>
          <ac:spMkLst>
            <pc:docMk/>
            <pc:sldMk cId="3278184583" sldId="3867"/>
            <ac:spMk id="3" creationId="{DA330024-DC71-43B3-AC19-5CA55EA01312}"/>
          </ac:spMkLst>
        </pc:spChg>
        <pc:spChg chg="add mod">
          <ac:chgData name="Pierre Harouimi" userId="e1c78576-8bda-4e4b-9d10-61a901f566b1" providerId="ADAL" clId="{0041FBA8-E7C3-40F9-A25D-D829EBB248DC}" dt="2020-03-04T15:53:53.083" v="426"/>
          <ac:spMkLst>
            <pc:docMk/>
            <pc:sldMk cId="3278184583" sldId="3867"/>
            <ac:spMk id="4" creationId="{9D631354-ECB1-4BA8-BB81-954D05837E71}"/>
          </ac:spMkLst>
        </pc:spChg>
        <pc:spChg chg="add mod">
          <ac:chgData name="Pierre Harouimi" userId="e1c78576-8bda-4e4b-9d10-61a901f566b1" providerId="ADAL" clId="{0041FBA8-E7C3-40F9-A25D-D829EBB248DC}" dt="2020-03-04T15:53:53.083" v="426"/>
          <ac:spMkLst>
            <pc:docMk/>
            <pc:sldMk cId="3278184583" sldId="3867"/>
            <ac:spMk id="5" creationId="{DD44DC07-1485-4038-B54C-2DA95F3B978B}"/>
          </ac:spMkLst>
        </pc:spChg>
      </pc:sldChg>
      <pc:sldChg chg="addSp delSp modSp add">
        <pc:chgData name="Pierre Harouimi" userId="e1c78576-8bda-4e4b-9d10-61a901f566b1" providerId="ADAL" clId="{0041FBA8-E7C3-40F9-A25D-D829EBB248DC}" dt="2020-03-04T15:53:53.083" v="426"/>
        <pc:sldMkLst>
          <pc:docMk/>
          <pc:sldMk cId="3332429295" sldId="3868"/>
        </pc:sldMkLst>
        <pc:spChg chg="add del mod">
          <ac:chgData name="Pierre Harouimi" userId="e1c78576-8bda-4e4b-9d10-61a901f566b1" providerId="ADAL" clId="{0041FBA8-E7C3-40F9-A25D-D829EBB248DC}" dt="2020-03-04T15:53:48.421" v="425"/>
          <ac:spMkLst>
            <pc:docMk/>
            <pc:sldMk cId="3332429295" sldId="3868"/>
            <ac:spMk id="2" creationId="{A84F92AC-7A8F-4E16-92E6-B7319E187DBA}"/>
          </ac:spMkLst>
        </pc:spChg>
        <pc:spChg chg="add del mod">
          <ac:chgData name="Pierre Harouimi" userId="e1c78576-8bda-4e4b-9d10-61a901f566b1" providerId="ADAL" clId="{0041FBA8-E7C3-40F9-A25D-D829EBB248DC}" dt="2020-03-04T15:53:53.083" v="426"/>
          <ac:spMkLst>
            <pc:docMk/>
            <pc:sldMk cId="3332429295" sldId="3868"/>
            <ac:spMk id="3" creationId="{566D24CB-B7F3-4C42-84F9-F0C4AA597FD1}"/>
          </ac:spMkLst>
        </pc:spChg>
        <pc:spChg chg="add mod">
          <ac:chgData name="Pierre Harouimi" userId="e1c78576-8bda-4e4b-9d10-61a901f566b1" providerId="ADAL" clId="{0041FBA8-E7C3-40F9-A25D-D829EBB248DC}" dt="2020-03-04T15:53:53.083" v="426"/>
          <ac:spMkLst>
            <pc:docMk/>
            <pc:sldMk cId="3332429295" sldId="3868"/>
            <ac:spMk id="4" creationId="{5A0D3449-4A8E-4029-AA9C-0248C2AB9798}"/>
          </ac:spMkLst>
        </pc:spChg>
        <pc:spChg chg="add mod">
          <ac:chgData name="Pierre Harouimi" userId="e1c78576-8bda-4e4b-9d10-61a901f566b1" providerId="ADAL" clId="{0041FBA8-E7C3-40F9-A25D-D829EBB248DC}" dt="2020-03-04T15:53:53.083" v="426"/>
          <ac:spMkLst>
            <pc:docMk/>
            <pc:sldMk cId="3332429295" sldId="3868"/>
            <ac:spMk id="5" creationId="{73722A16-1450-4B94-A61D-C3DDBF1146CE}"/>
          </ac:spMkLst>
        </pc:spChg>
      </pc:sldChg>
      <pc:sldChg chg="addSp delSp modSp add">
        <pc:chgData name="Pierre Harouimi" userId="e1c78576-8bda-4e4b-9d10-61a901f566b1" providerId="ADAL" clId="{0041FBA8-E7C3-40F9-A25D-D829EBB248DC}" dt="2020-03-04T15:53:53.083" v="426"/>
        <pc:sldMkLst>
          <pc:docMk/>
          <pc:sldMk cId="2650387099" sldId="3869"/>
        </pc:sldMkLst>
        <pc:spChg chg="add del mod">
          <ac:chgData name="Pierre Harouimi" userId="e1c78576-8bda-4e4b-9d10-61a901f566b1" providerId="ADAL" clId="{0041FBA8-E7C3-40F9-A25D-D829EBB248DC}" dt="2020-03-04T15:53:48.421" v="425"/>
          <ac:spMkLst>
            <pc:docMk/>
            <pc:sldMk cId="2650387099" sldId="3869"/>
            <ac:spMk id="2" creationId="{500D6294-323E-4AAB-AD49-985B890675B9}"/>
          </ac:spMkLst>
        </pc:spChg>
        <pc:spChg chg="add del mod">
          <ac:chgData name="Pierre Harouimi" userId="e1c78576-8bda-4e4b-9d10-61a901f566b1" providerId="ADAL" clId="{0041FBA8-E7C3-40F9-A25D-D829EBB248DC}" dt="2020-03-04T15:53:53.083" v="426"/>
          <ac:spMkLst>
            <pc:docMk/>
            <pc:sldMk cId="2650387099" sldId="3869"/>
            <ac:spMk id="5" creationId="{3745A3C6-166D-4CAE-A0BA-2156DF60548D}"/>
          </ac:spMkLst>
        </pc:spChg>
        <pc:spChg chg="add mod">
          <ac:chgData name="Pierre Harouimi" userId="e1c78576-8bda-4e4b-9d10-61a901f566b1" providerId="ADAL" clId="{0041FBA8-E7C3-40F9-A25D-D829EBB248DC}" dt="2020-03-04T15:53:53.083" v="426"/>
          <ac:spMkLst>
            <pc:docMk/>
            <pc:sldMk cId="2650387099" sldId="3869"/>
            <ac:spMk id="6" creationId="{EBDCFBB0-C1EB-40EA-AB21-70D5D254B309}"/>
          </ac:spMkLst>
        </pc:spChg>
        <pc:spChg chg="add mod">
          <ac:chgData name="Pierre Harouimi" userId="e1c78576-8bda-4e4b-9d10-61a901f566b1" providerId="ADAL" clId="{0041FBA8-E7C3-40F9-A25D-D829EBB248DC}" dt="2020-03-04T15:53:53.083" v="426"/>
          <ac:spMkLst>
            <pc:docMk/>
            <pc:sldMk cId="2650387099" sldId="3869"/>
            <ac:spMk id="7" creationId="{46C7A04A-504B-4551-97A8-FA465BF65FDC}"/>
          </ac:spMkLst>
        </pc:spChg>
      </pc:sldChg>
      <pc:sldChg chg="addSp delSp modSp add">
        <pc:chgData name="Pierre Harouimi" userId="e1c78576-8bda-4e4b-9d10-61a901f566b1" providerId="ADAL" clId="{0041FBA8-E7C3-40F9-A25D-D829EBB248DC}" dt="2020-03-04T15:53:53.083" v="426"/>
        <pc:sldMkLst>
          <pc:docMk/>
          <pc:sldMk cId="3028755582" sldId="3870"/>
        </pc:sldMkLst>
        <pc:spChg chg="add del mod">
          <ac:chgData name="Pierre Harouimi" userId="e1c78576-8bda-4e4b-9d10-61a901f566b1" providerId="ADAL" clId="{0041FBA8-E7C3-40F9-A25D-D829EBB248DC}" dt="2020-03-04T15:53:48.421" v="425"/>
          <ac:spMkLst>
            <pc:docMk/>
            <pc:sldMk cId="3028755582" sldId="3870"/>
            <ac:spMk id="2" creationId="{472FDA0A-CDA6-4C6A-B706-5FB21CC47A7E}"/>
          </ac:spMkLst>
        </pc:spChg>
        <pc:spChg chg="add del mod">
          <ac:chgData name="Pierre Harouimi" userId="e1c78576-8bda-4e4b-9d10-61a901f566b1" providerId="ADAL" clId="{0041FBA8-E7C3-40F9-A25D-D829EBB248DC}" dt="2020-03-04T15:53:53.083" v="426"/>
          <ac:spMkLst>
            <pc:docMk/>
            <pc:sldMk cId="3028755582" sldId="3870"/>
            <ac:spMk id="3" creationId="{8D01126F-0F9B-4930-888C-B2A39D53F51D}"/>
          </ac:spMkLst>
        </pc:spChg>
        <pc:spChg chg="add mod">
          <ac:chgData name="Pierre Harouimi" userId="e1c78576-8bda-4e4b-9d10-61a901f566b1" providerId="ADAL" clId="{0041FBA8-E7C3-40F9-A25D-D829EBB248DC}" dt="2020-03-04T15:53:53.083" v="426"/>
          <ac:spMkLst>
            <pc:docMk/>
            <pc:sldMk cId="3028755582" sldId="3870"/>
            <ac:spMk id="4" creationId="{BEAD934C-445C-43AE-8D0A-BC2BBE0958D5}"/>
          </ac:spMkLst>
        </pc:spChg>
        <pc:spChg chg="add mod">
          <ac:chgData name="Pierre Harouimi" userId="e1c78576-8bda-4e4b-9d10-61a901f566b1" providerId="ADAL" clId="{0041FBA8-E7C3-40F9-A25D-D829EBB248DC}" dt="2020-03-04T15:53:53.083" v="426"/>
          <ac:spMkLst>
            <pc:docMk/>
            <pc:sldMk cId="3028755582" sldId="3870"/>
            <ac:spMk id="5" creationId="{2C80203C-0AA2-406B-A193-A259A15DC379}"/>
          </ac:spMkLst>
        </pc:spChg>
      </pc:sldChg>
      <pc:sldChg chg="addSp delSp modSp add">
        <pc:chgData name="Pierre Harouimi" userId="e1c78576-8bda-4e4b-9d10-61a901f566b1" providerId="ADAL" clId="{0041FBA8-E7C3-40F9-A25D-D829EBB248DC}" dt="2020-03-04T15:53:53.083" v="426"/>
        <pc:sldMkLst>
          <pc:docMk/>
          <pc:sldMk cId="939256596" sldId="3871"/>
        </pc:sldMkLst>
        <pc:spChg chg="add del mod">
          <ac:chgData name="Pierre Harouimi" userId="e1c78576-8bda-4e4b-9d10-61a901f566b1" providerId="ADAL" clId="{0041FBA8-E7C3-40F9-A25D-D829EBB248DC}" dt="2020-03-04T15:53:48.421" v="425"/>
          <ac:spMkLst>
            <pc:docMk/>
            <pc:sldMk cId="939256596" sldId="3871"/>
            <ac:spMk id="2" creationId="{101A2145-4F20-43F1-8024-D40203510B04}"/>
          </ac:spMkLst>
        </pc:spChg>
        <pc:spChg chg="add del mod">
          <ac:chgData name="Pierre Harouimi" userId="e1c78576-8bda-4e4b-9d10-61a901f566b1" providerId="ADAL" clId="{0041FBA8-E7C3-40F9-A25D-D829EBB248DC}" dt="2020-03-04T15:53:53.083" v="426"/>
          <ac:spMkLst>
            <pc:docMk/>
            <pc:sldMk cId="939256596" sldId="3871"/>
            <ac:spMk id="4" creationId="{9DF5E9F5-468A-4E74-9292-C05B61F44C7A}"/>
          </ac:spMkLst>
        </pc:spChg>
        <pc:spChg chg="add mod">
          <ac:chgData name="Pierre Harouimi" userId="e1c78576-8bda-4e4b-9d10-61a901f566b1" providerId="ADAL" clId="{0041FBA8-E7C3-40F9-A25D-D829EBB248DC}" dt="2020-03-04T15:53:53.083" v="426"/>
          <ac:spMkLst>
            <pc:docMk/>
            <pc:sldMk cId="939256596" sldId="3871"/>
            <ac:spMk id="5" creationId="{F25B3672-7A8D-4D2A-BA43-6B0A0867B1FE}"/>
          </ac:spMkLst>
        </pc:spChg>
        <pc:spChg chg="add mod">
          <ac:chgData name="Pierre Harouimi" userId="e1c78576-8bda-4e4b-9d10-61a901f566b1" providerId="ADAL" clId="{0041FBA8-E7C3-40F9-A25D-D829EBB248DC}" dt="2020-03-04T15:53:53.083" v="426"/>
          <ac:spMkLst>
            <pc:docMk/>
            <pc:sldMk cId="939256596" sldId="3871"/>
            <ac:spMk id="6" creationId="{883BD807-39EE-4F97-A420-821B19963C4A}"/>
          </ac:spMkLst>
        </pc:spChg>
      </pc:sldChg>
      <pc:sldChg chg="addSp delSp modSp add">
        <pc:chgData name="Pierre Harouimi" userId="e1c78576-8bda-4e4b-9d10-61a901f566b1" providerId="ADAL" clId="{0041FBA8-E7C3-40F9-A25D-D829EBB248DC}" dt="2020-03-04T15:53:53.083" v="426"/>
        <pc:sldMkLst>
          <pc:docMk/>
          <pc:sldMk cId="3007198839" sldId="3872"/>
        </pc:sldMkLst>
        <pc:spChg chg="add del mod">
          <ac:chgData name="Pierre Harouimi" userId="e1c78576-8bda-4e4b-9d10-61a901f566b1" providerId="ADAL" clId="{0041FBA8-E7C3-40F9-A25D-D829EBB248DC}" dt="2020-03-04T15:53:48.421" v="425"/>
          <ac:spMkLst>
            <pc:docMk/>
            <pc:sldMk cId="3007198839" sldId="3872"/>
            <ac:spMk id="2" creationId="{7A66E07E-ED7B-4FFC-8510-0D370B51F076}"/>
          </ac:spMkLst>
        </pc:spChg>
        <pc:spChg chg="add del mod">
          <ac:chgData name="Pierre Harouimi" userId="e1c78576-8bda-4e4b-9d10-61a901f566b1" providerId="ADAL" clId="{0041FBA8-E7C3-40F9-A25D-D829EBB248DC}" dt="2020-03-04T15:53:53.083" v="426"/>
          <ac:spMkLst>
            <pc:docMk/>
            <pc:sldMk cId="3007198839" sldId="3872"/>
            <ac:spMk id="3" creationId="{94D8BF2F-4458-4238-9347-6EACC5462BCF}"/>
          </ac:spMkLst>
        </pc:spChg>
        <pc:spChg chg="add mod">
          <ac:chgData name="Pierre Harouimi" userId="e1c78576-8bda-4e4b-9d10-61a901f566b1" providerId="ADAL" clId="{0041FBA8-E7C3-40F9-A25D-D829EBB248DC}" dt="2020-03-04T15:53:53.083" v="426"/>
          <ac:spMkLst>
            <pc:docMk/>
            <pc:sldMk cId="3007198839" sldId="3872"/>
            <ac:spMk id="4" creationId="{989C3562-113B-47E7-84EC-52BEB20A3F70}"/>
          </ac:spMkLst>
        </pc:spChg>
        <pc:spChg chg="add mod">
          <ac:chgData name="Pierre Harouimi" userId="e1c78576-8bda-4e4b-9d10-61a901f566b1" providerId="ADAL" clId="{0041FBA8-E7C3-40F9-A25D-D829EBB248DC}" dt="2020-03-04T15:53:53.083" v="426"/>
          <ac:spMkLst>
            <pc:docMk/>
            <pc:sldMk cId="3007198839" sldId="3872"/>
            <ac:spMk id="5" creationId="{B99A76BE-95B8-411F-ABA4-3EF12A1319B7}"/>
          </ac:spMkLst>
        </pc:spChg>
      </pc:sldChg>
      <pc:sldChg chg="addSp delSp modSp add">
        <pc:chgData name="Pierre Harouimi" userId="e1c78576-8bda-4e4b-9d10-61a901f566b1" providerId="ADAL" clId="{0041FBA8-E7C3-40F9-A25D-D829EBB248DC}" dt="2020-03-04T15:53:53.083" v="426"/>
        <pc:sldMkLst>
          <pc:docMk/>
          <pc:sldMk cId="1171488205" sldId="3873"/>
        </pc:sldMkLst>
        <pc:spChg chg="add del mod">
          <ac:chgData name="Pierre Harouimi" userId="e1c78576-8bda-4e4b-9d10-61a901f566b1" providerId="ADAL" clId="{0041FBA8-E7C3-40F9-A25D-D829EBB248DC}" dt="2020-03-04T15:53:48.421" v="425"/>
          <ac:spMkLst>
            <pc:docMk/>
            <pc:sldMk cId="1171488205" sldId="3873"/>
            <ac:spMk id="2" creationId="{91376365-3A21-4F2A-A901-C78713D08B6F}"/>
          </ac:spMkLst>
        </pc:spChg>
        <pc:spChg chg="add del mod">
          <ac:chgData name="Pierre Harouimi" userId="e1c78576-8bda-4e4b-9d10-61a901f566b1" providerId="ADAL" clId="{0041FBA8-E7C3-40F9-A25D-D829EBB248DC}" dt="2020-03-04T15:53:53.083" v="426"/>
          <ac:spMkLst>
            <pc:docMk/>
            <pc:sldMk cId="1171488205" sldId="3873"/>
            <ac:spMk id="3" creationId="{4FA83AEB-771B-499A-BB8F-B5AECF59867F}"/>
          </ac:spMkLst>
        </pc:spChg>
        <pc:spChg chg="add mod">
          <ac:chgData name="Pierre Harouimi" userId="e1c78576-8bda-4e4b-9d10-61a901f566b1" providerId="ADAL" clId="{0041FBA8-E7C3-40F9-A25D-D829EBB248DC}" dt="2020-03-04T15:53:53.083" v="426"/>
          <ac:spMkLst>
            <pc:docMk/>
            <pc:sldMk cId="1171488205" sldId="3873"/>
            <ac:spMk id="4" creationId="{9756F84F-98EA-4BCC-B286-99CFD773EFB4}"/>
          </ac:spMkLst>
        </pc:spChg>
        <pc:spChg chg="add mod">
          <ac:chgData name="Pierre Harouimi" userId="e1c78576-8bda-4e4b-9d10-61a901f566b1" providerId="ADAL" clId="{0041FBA8-E7C3-40F9-A25D-D829EBB248DC}" dt="2020-03-04T15:53:53.083" v="426"/>
          <ac:spMkLst>
            <pc:docMk/>
            <pc:sldMk cId="1171488205" sldId="3873"/>
            <ac:spMk id="5" creationId="{857BC966-4CB9-4798-816D-71B3B3B87385}"/>
          </ac:spMkLst>
        </pc:spChg>
      </pc:sldChg>
      <pc:sldChg chg="addSp delSp modSp add">
        <pc:chgData name="Pierre Harouimi" userId="e1c78576-8bda-4e4b-9d10-61a901f566b1" providerId="ADAL" clId="{0041FBA8-E7C3-40F9-A25D-D829EBB248DC}" dt="2020-03-04T15:53:53.083" v="426"/>
        <pc:sldMkLst>
          <pc:docMk/>
          <pc:sldMk cId="4008369554" sldId="3874"/>
        </pc:sldMkLst>
        <pc:spChg chg="add del mod">
          <ac:chgData name="Pierre Harouimi" userId="e1c78576-8bda-4e4b-9d10-61a901f566b1" providerId="ADAL" clId="{0041FBA8-E7C3-40F9-A25D-D829EBB248DC}" dt="2020-03-04T15:53:48.421" v="425"/>
          <ac:spMkLst>
            <pc:docMk/>
            <pc:sldMk cId="4008369554" sldId="3874"/>
            <ac:spMk id="2" creationId="{C14D338B-487C-4C9E-8E20-74CB12C24766}"/>
          </ac:spMkLst>
        </pc:spChg>
        <pc:spChg chg="add del mod">
          <ac:chgData name="Pierre Harouimi" userId="e1c78576-8bda-4e4b-9d10-61a901f566b1" providerId="ADAL" clId="{0041FBA8-E7C3-40F9-A25D-D829EBB248DC}" dt="2020-03-04T15:53:53.083" v="426"/>
          <ac:spMkLst>
            <pc:docMk/>
            <pc:sldMk cId="4008369554" sldId="3874"/>
            <ac:spMk id="3" creationId="{7D136F1F-873C-41CB-A39E-57FBA6011552}"/>
          </ac:spMkLst>
        </pc:spChg>
        <pc:spChg chg="add mod">
          <ac:chgData name="Pierre Harouimi" userId="e1c78576-8bda-4e4b-9d10-61a901f566b1" providerId="ADAL" clId="{0041FBA8-E7C3-40F9-A25D-D829EBB248DC}" dt="2020-03-04T15:53:53.083" v="426"/>
          <ac:spMkLst>
            <pc:docMk/>
            <pc:sldMk cId="4008369554" sldId="3874"/>
            <ac:spMk id="4" creationId="{F538383D-6C23-464B-B37F-4092E180E850}"/>
          </ac:spMkLst>
        </pc:spChg>
        <pc:spChg chg="add mod">
          <ac:chgData name="Pierre Harouimi" userId="e1c78576-8bda-4e4b-9d10-61a901f566b1" providerId="ADAL" clId="{0041FBA8-E7C3-40F9-A25D-D829EBB248DC}" dt="2020-03-04T15:53:53.083" v="426"/>
          <ac:spMkLst>
            <pc:docMk/>
            <pc:sldMk cId="4008369554" sldId="3874"/>
            <ac:spMk id="5" creationId="{718398BF-556A-4FE4-94B7-15367268A00B}"/>
          </ac:spMkLst>
        </pc:spChg>
      </pc:sldChg>
      <pc:sldChg chg="addSp delSp modSp add">
        <pc:chgData name="Pierre Harouimi" userId="e1c78576-8bda-4e4b-9d10-61a901f566b1" providerId="ADAL" clId="{0041FBA8-E7C3-40F9-A25D-D829EBB248DC}" dt="2020-03-04T15:56:32.697" v="441" actId="1076"/>
        <pc:sldMkLst>
          <pc:docMk/>
          <pc:sldMk cId="2580463234" sldId="3875"/>
        </pc:sldMkLst>
        <pc:spChg chg="add del mod">
          <ac:chgData name="Pierre Harouimi" userId="e1c78576-8bda-4e4b-9d10-61a901f566b1" providerId="ADAL" clId="{0041FBA8-E7C3-40F9-A25D-D829EBB248DC}" dt="2020-03-04T15:53:48.421" v="425"/>
          <ac:spMkLst>
            <pc:docMk/>
            <pc:sldMk cId="2580463234" sldId="3875"/>
            <ac:spMk id="11" creationId="{E02E71FA-65E3-427D-BF4C-691520B37FC5}"/>
          </ac:spMkLst>
        </pc:spChg>
        <pc:spChg chg="add del mod">
          <ac:chgData name="Pierre Harouimi" userId="e1c78576-8bda-4e4b-9d10-61a901f566b1" providerId="ADAL" clId="{0041FBA8-E7C3-40F9-A25D-D829EBB248DC}" dt="2020-03-04T15:53:48.421" v="425"/>
          <ac:spMkLst>
            <pc:docMk/>
            <pc:sldMk cId="2580463234" sldId="3875"/>
            <ac:spMk id="13" creationId="{5EFBEFC0-6A0F-434D-BBAC-63426C75D334}"/>
          </ac:spMkLst>
        </pc:spChg>
        <pc:spChg chg="add mod">
          <ac:chgData name="Pierre Harouimi" userId="e1c78576-8bda-4e4b-9d10-61a901f566b1" providerId="ADAL" clId="{0041FBA8-E7C3-40F9-A25D-D829EBB248DC}" dt="2020-03-04T15:53:53.083" v="426"/>
          <ac:spMkLst>
            <pc:docMk/>
            <pc:sldMk cId="2580463234" sldId="3875"/>
            <ac:spMk id="14" creationId="{9C6A9145-3905-4FCF-81B3-9F5030AB1F83}"/>
          </ac:spMkLst>
        </pc:spChg>
        <pc:spChg chg="mod">
          <ac:chgData name="Pierre Harouimi" userId="e1c78576-8bda-4e4b-9d10-61a901f566b1" providerId="ADAL" clId="{0041FBA8-E7C3-40F9-A25D-D829EBB248DC}" dt="2020-03-04T15:56:32.697" v="441" actId="1076"/>
          <ac:spMkLst>
            <pc:docMk/>
            <pc:sldMk cId="2580463234" sldId="3875"/>
            <ac:spMk id="34" creationId="{00000000-0000-0000-0000-000000000000}"/>
          </ac:spMkLst>
        </pc:spChg>
        <pc:graphicFrameChg chg="mod">
          <ac:chgData name="Pierre Harouimi" userId="e1c78576-8bda-4e4b-9d10-61a901f566b1" providerId="ADAL" clId="{0041FBA8-E7C3-40F9-A25D-D829EBB248DC}" dt="2020-03-04T15:56:27.950" v="440" actId="1076"/>
          <ac:graphicFrameMkLst>
            <pc:docMk/>
            <pc:sldMk cId="2580463234" sldId="3875"/>
            <ac:graphicFrameMk id="12" creationId="{00000000-0000-0000-0000-000000000000}"/>
          </ac:graphicFrameMkLst>
        </pc:graphicFrameChg>
      </pc:sldChg>
      <pc:sldChg chg="addSp delSp modSp add">
        <pc:chgData name="Pierre Harouimi" userId="e1c78576-8bda-4e4b-9d10-61a901f566b1" providerId="ADAL" clId="{0041FBA8-E7C3-40F9-A25D-D829EBB248DC}" dt="2020-03-04T15:53:53.083" v="426"/>
        <pc:sldMkLst>
          <pc:docMk/>
          <pc:sldMk cId="964604971" sldId="3876"/>
        </pc:sldMkLst>
        <pc:spChg chg="add del mod">
          <ac:chgData name="Pierre Harouimi" userId="e1c78576-8bda-4e4b-9d10-61a901f566b1" providerId="ADAL" clId="{0041FBA8-E7C3-40F9-A25D-D829EBB248DC}" dt="2020-03-04T15:53:48.421" v="425"/>
          <ac:spMkLst>
            <pc:docMk/>
            <pc:sldMk cId="964604971" sldId="3876"/>
            <ac:spMk id="2" creationId="{50D50898-19CA-4204-8C58-5F6124DE8C12}"/>
          </ac:spMkLst>
        </pc:spChg>
        <pc:spChg chg="add del mod">
          <ac:chgData name="Pierre Harouimi" userId="e1c78576-8bda-4e4b-9d10-61a901f566b1" providerId="ADAL" clId="{0041FBA8-E7C3-40F9-A25D-D829EBB248DC}" dt="2020-03-04T15:53:53.083" v="426"/>
          <ac:spMkLst>
            <pc:docMk/>
            <pc:sldMk cId="964604971" sldId="3876"/>
            <ac:spMk id="11" creationId="{144C98A8-CB4C-460F-8DC9-2C325D3E2661}"/>
          </ac:spMkLst>
        </pc:spChg>
        <pc:spChg chg="add mod">
          <ac:chgData name="Pierre Harouimi" userId="e1c78576-8bda-4e4b-9d10-61a901f566b1" providerId="ADAL" clId="{0041FBA8-E7C3-40F9-A25D-D829EBB248DC}" dt="2020-03-04T15:53:53.083" v="426"/>
          <ac:spMkLst>
            <pc:docMk/>
            <pc:sldMk cId="964604971" sldId="3876"/>
            <ac:spMk id="12" creationId="{32F1EA5B-798A-4E24-A6C1-63DD60AD7B87}"/>
          </ac:spMkLst>
        </pc:spChg>
        <pc:spChg chg="add mod">
          <ac:chgData name="Pierre Harouimi" userId="e1c78576-8bda-4e4b-9d10-61a901f566b1" providerId="ADAL" clId="{0041FBA8-E7C3-40F9-A25D-D829EBB248DC}" dt="2020-03-04T15:53:53.083" v="426"/>
          <ac:spMkLst>
            <pc:docMk/>
            <pc:sldMk cId="964604971" sldId="3876"/>
            <ac:spMk id="14" creationId="{DD85EA25-ACD2-4708-8C11-F3CB18CB05D1}"/>
          </ac:spMkLst>
        </pc:spChg>
      </pc:sldChg>
      <pc:sldChg chg="addSp delSp modSp add">
        <pc:chgData name="Pierre Harouimi" userId="e1c78576-8bda-4e4b-9d10-61a901f566b1" providerId="ADAL" clId="{0041FBA8-E7C3-40F9-A25D-D829EBB248DC}" dt="2020-03-04T15:53:53.083" v="426"/>
        <pc:sldMkLst>
          <pc:docMk/>
          <pc:sldMk cId="788730903" sldId="3877"/>
        </pc:sldMkLst>
        <pc:spChg chg="add del mod">
          <ac:chgData name="Pierre Harouimi" userId="e1c78576-8bda-4e4b-9d10-61a901f566b1" providerId="ADAL" clId="{0041FBA8-E7C3-40F9-A25D-D829EBB248DC}" dt="2020-03-04T15:53:48.421" v="425"/>
          <ac:spMkLst>
            <pc:docMk/>
            <pc:sldMk cId="788730903" sldId="3877"/>
            <ac:spMk id="2" creationId="{0F4C5DEB-7695-4A85-9057-767A72231E57}"/>
          </ac:spMkLst>
        </pc:spChg>
        <pc:spChg chg="add del mod">
          <ac:chgData name="Pierre Harouimi" userId="e1c78576-8bda-4e4b-9d10-61a901f566b1" providerId="ADAL" clId="{0041FBA8-E7C3-40F9-A25D-D829EBB248DC}" dt="2020-03-04T15:53:53.083" v="426"/>
          <ac:spMkLst>
            <pc:docMk/>
            <pc:sldMk cId="788730903" sldId="3877"/>
            <ac:spMk id="3" creationId="{2820F07A-0367-4AB4-9F85-686C83D88882}"/>
          </ac:spMkLst>
        </pc:spChg>
        <pc:spChg chg="add mod">
          <ac:chgData name="Pierre Harouimi" userId="e1c78576-8bda-4e4b-9d10-61a901f566b1" providerId="ADAL" clId="{0041FBA8-E7C3-40F9-A25D-D829EBB248DC}" dt="2020-03-04T15:53:53.083" v="426"/>
          <ac:spMkLst>
            <pc:docMk/>
            <pc:sldMk cId="788730903" sldId="3877"/>
            <ac:spMk id="4" creationId="{CC0AB3DF-C852-49AA-8571-783400DC86DF}"/>
          </ac:spMkLst>
        </pc:spChg>
        <pc:spChg chg="add mod">
          <ac:chgData name="Pierre Harouimi" userId="e1c78576-8bda-4e4b-9d10-61a901f566b1" providerId="ADAL" clId="{0041FBA8-E7C3-40F9-A25D-D829EBB248DC}" dt="2020-03-04T15:53:53.083" v="426"/>
          <ac:spMkLst>
            <pc:docMk/>
            <pc:sldMk cId="788730903" sldId="3877"/>
            <ac:spMk id="5" creationId="{B66A012C-7A94-426E-87BC-678DCF1ECD23}"/>
          </ac:spMkLst>
        </pc:spChg>
      </pc:sldChg>
      <pc:sldChg chg="addSp delSp modSp add">
        <pc:chgData name="Pierre Harouimi" userId="e1c78576-8bda-4e4b-9d10-61a901f566b1" providerId="ADAL" clId="{0041FBA8-E7C3-40F9-A25D-D829EBB248DC}" dt="2020-03-04T15:53:53.083" v="426"/>
        <pc:sldMkLst>
          <pc:docMk/>
          <pc:sldMk cId="1400395007" sldId="3878"/>
        </pc:sldMkLst>
        <pc:spChg chg="add del mod">
          <ac:chgData name="Pierre Harouimi" userId="e1c78576-8bda-4e4b-9d10-61a901f566b1" providerId="ADAL" clId="{0041FBA8-E7C3-40F9-A25D-D829EBB248DC}" dt="2020-03-04T15:53:48.421" v="425"/>
          <ac:spMkLst>
            <pc:docMk/>
            <pc:sldMk cId="1400395007" sldId="3878"/>
            <ac:spMk id="2" creationId="{8592E84C-700E-4D05-AAA0-152BDF640389}"/>
          </ac:spMkLst>
        </pc:spChg>
        <pc:spChg chg="add del mod">
          <ac:chgData name="Pierre Harouimi" userId="e1c78576-8bda-4e4b-9d10-61a901f566b1" providerId="ADAL" clId="{0041FBA8-E7C3-40F9-A25D-D829EBB248DC}" dt="2020-03-04T15:53:53.083" v="426"/>
          <ac:spMkLst>
            <pc:docMk/>
            <pc:sldMk cId="1400395007" sldId="3878"/>
            <ac:spMk id="3" creationId="{C211BA39-4B97-46D2-B2D4-C8FB3B33CE54}"/>
          </ac:spMkLst>
        </pc:spChg>
        <pc:spChg chg="add mod">
          <ac:chgData name="Pierre Harouimi" userId="e1c78576-8bda-4e4b-9d10-61a901f566b1" providerId="ADAL" clId="{0041FBA8-E7C3-40F9-A25D-D829EBB248DC}" dt="2020-03-04T15:53:53.083" v="426"/>
          <ac:spMkLst>
            <pc:docMk/>
            <pc:sldMk cId="1400395007" sldId="3878"/>
            <ac:spMk id="4" creationId="{91B5CD9D-E1E6-486A-BF32-5CDBFC1589F4}"/>
          </ac:spMkLst>
        </pc:spChg>
        <pc:spChg chg="add mod">
          <ac:chgData name="Pierre Harouimi" userId="e1c78576-8bda-4e4b-9d10-61a901f566b1" providerId="ADAL" clId="{0041FBA8-E7C3-40F9-A25D-D829EBB248DC}" dt="2020-03-04T15:53:53.083" v="426"/>
          <ac:spMkLst>
            <pc:docMk/>
            <pc:sldMk cId="1400395007" sldId="3878"/>
            <ac:spMk id="5" creationId="{C1AEBA35-666F-4DBC-8230-3460F36099D7}"/>
          </ac:spMkLst>
        </pc:spChg>
      </pc:sldChg>
    </pc:docChg>
  </pc:docChgLst>
  <pc:docChgLst>
    <pc:chgData name="Pierre Harouimi" userId="e1c78576-8bda-4e4b-9d10-61a901f566b1" providerId="ADAL" clId="{A3B6DD0C-D7CE-4769-AE10-9B4945B83B4E}"/>
    <pc:docChg chg="delSld modSection">
      <pc:chgData name="Pierre Harouimi" userId="e1c78576-8bda-4e4b-9d10-61a901f566b1" providerId="ADAL" clId="{A3B6DD0C-D7CE-4769-AE10-9B4945B83B4E}" dt="2020-10-07T11:43:45.824" v="2" actId="2696"/>
      <pc:docMkLst>
        <pc:docMk/>
      </pc:docMkLst>
      <pc:sldChg chg="del">
        <pc:chgData name="Pierre Harouimi" userId="e1c78576-8bda-4e4b-9d10-61a901f566b1" providerId="ADAL" clId="{A3B6DD0C-D7CE-4769-AE10-9B4945B83B4E}" dt="2020-10-07T11:43:19.292" v="1" actId="2696"/>
        <pc:sldMkLst>
          <pc:docMk/>
          <pc:sldMk cId="3666028687" sldId="1352"/>
        </pc:sldMkLst>
      </pc:sldChg>
      <pc:sldChg chg="del">
        <pc:chgData name="Pierre Harouimi" userId="e1c78576-8bda-4e4b-9d10-61a901f566b1" providerId="ADAL" clId="{A3B6DD0C-D7CE-4769-AE10-9B4945B83B4E}" dt="2020-10-07T11:43:45.824" v="2" actId="2696"/>
        <pc:sldMkLst>
          <pc:docMk/>
          <pc:sldMk cId="411956827" sldId="3778"/>
        </pc:sldMkLst>
      </pc:sldChg>
      <pc:sldChg chg="del">
        <pc:chgData name="Pierre Harouimi" userId="e1c78576-8bda-4e4b-9d10-61a901f566b1" providerId="ADAL" clId="{A3B6DD0C-D7CE-4769-AE10-9B4945B83B4E}" dt="2020-10-07T11:42:35.318" v="0" actId="2696"/>
        <pc:sldMkLst>
          <pc:docMk/>
          <pc:sldMk cId="4008369554" sldId="3874"/>
        </pc:sldMkLst>
      </pc:sldChg>
    </pc:docChg>
  </pc:docChgLst>
  <pc:docChgLst>
    <pc:chgData name="Pierre Harouimi" userId="e1c78576-8bda-4e4b-9d10-61a901f566b1" providerId="ADAL" clId="{99BDB08B-7FE5-492D-93E2-7AAA28232802}"/>
    <pc:docChg chg="undo redo custSel addSld delSld modSld sldOrd addSection delSection modSection">
      <pc:chgData name="Pierre Harouimi" userId="e1c78576-8bda-4e4b-9d10-61a901f566b1" providerId="ADAL" clId="{99BDB08B-7FE5-492D-93E2-7AAA28232802}" dt="2021-05-14T15:44:34.916" v="5258" actId="729"/>
      <pc:docMkLst>
        <pc:docMk/>
      </pc:docMkLst>
      <pc:sldChg chg="del">
        <pc:chgData name="Pierre Harouimi" userId="e1c78576-8bda-4e4b-9d10-61a901f566b1" providerId="ADAL" clId="{99BDB08B-7FE5-492D-93E2-7AAA28232802}" dt="2021-05-14T10:26:58.489" v="1518" actId="47"/>
        <pc:sldMkLst>
          <pc:docMk/>
          <pc:sldMk cId="0" sldId="256"/>
        </pc:sldMkLst>
      </pc:sldChg>
      <pc:sldChg chg="del">
        <pc:chgData name="Pierre Harouimi" userId="e1c78576-8bda-4e4b-9d10-61a901f566b1" providerId="ADAL" clId="{99BDB08B-7FE5-492D-93E2-7AAA28232802}" dt="2021-05-14T10:22:03.759" v="1387" actId="47"/>
        <pc:sldMkLst>
          <pc:docMk/>
          <pc:sldMk cId="1171969831" sldId="257"/>
        </pc:sldMkLst>
      </pc:sldChg>
      <pc:sldChg chg="del">
        <pc:chgData name="Pierre Harouimi" userId="e1c78576-8bda-4e4b-9d10-61a901f566b1" providerId="ADAL" clId="{99BDB08B-7FE5-492D-93E2-7AAA28232802}" dt="2021-05-14T10:23:53.259" v="1447" actId="47"/>
        <pc:sldMkLst>
          <pc:docMk/>
          <pc:sldMk cId="84428437" sldId="261"/>
        </pc:sldMkLst>
      </pc:sldChg>
      <pc:sldChg chg="del">
        <pc:chgData name="Pierre Harouimi" userId="e1c78576-8bda-4e4b-9d10-61a901f566b1" providerId="ADAL" clId="{99BDB08B-7FE5-492D-93E2-7AAA28232802}" dt="2021-05-14T09:07:33.563" v="91" actId="47"/>
        <pc:sldMkLst>
          <pc:docMk/>
          <pc:sldMk cId="716971674" sldId="275"/>
        </pc:sldMkLst>
      </pc:sldChg>
      <pc:sldChg chg="del">
        <pc:chgData name="Pierre Harouimi" userId="e1c78576-8bda-4e4b-9d10-61a901f566b1" providerId="ADAL" clId="{99BDB08B-7FE5-492D-93E2-7AAA28232802}" dt="2021-05-14T10:23:08.872" v="1418" actId="47"/>
        <pc:sldMkLst>
          <pc:docMk/>
          <pc:sldMk cId="1853520208" sldId="276"/>
        </pc:sldMkLst>
      </pc:sldChg>
      <pc:sldChg chg="addSp delSp modSp add del mod addAnim delAnim modAnim">
        <pc:chgData name="Pierre Harouimi" userId="e1c78576-8bda-4e4b-9d10-61a901f566b1" providerId="ADAL" clId="{99BDB08B-7FE5-492D-93E2-7AAA28232802}" dt="2021-05-14T15:18:36.351" v="4715" actId="47"/>
        <pc:sldMkLst>
          <pc:docMk/>
          <pc:sldMk cId="2764507218" sldId="277"/>
        </pc:sldMkLst>
        <pc:spChg chg="mod">
          <ac:chgData name="Pierre Harouimi" userId="e1c78576-8bda-4e4b-9d10-61a901f566b1" providerId="ADAL" clId="{99BDB08B-7FE5-492D-93E2-7AAA28232802}" dt="2021-05-14T15:14:03.775" v="4560"/>
          <ac:spMkLst>
            <pc:docMk/>
            <pc:sldMk cId="2764507218" sldId="277"/>
            <ac:spMk id="2" creationId="{00000000-0000-0000-0000-000000000000}"/>
          </ac:spMkLst>
        </pc:spChg>
        <pc:spChg chg="del mod">
          <ac:chgData name="Pierre Harouimi" userId="e1c78576-8bda-4e4b-9d10-61a901f566b1" providerId="ADAL" clId="{99BDB08B-7FE5-492D-93E2-7AAA28232802}" dt="2021-05-14T15:18:13.850" v="4706" actId="21"/>
          <ac:spMkLst>
            <pc:docMk/>
            <pc:sldMk cId="2764507218" sldId="277"/>
            <ac:spMk id="6" creationId="{4563E4AB-E0DB-4406-BF60-5EBC2B931A1A}"/>
          </ac:spMkLst>
        </pc:spChg>
        <pc:picChg chg="add del mod">
          <ac:chgData name="Pierre Harouimi" userId="e1c78576-8bda-4e4b-9d10-61a901f566b1" providerId="ADAL" clId="{99BDB08B-7FE5-492D-93E2-7AAA28232802}" dt="2021-05-14T15:18:13.850" v="4706" actId="21"/>
          <ac:picMkLst>
            <pc:docMk/>
            <pc:sldMk cId="2764507218" sldId="277"/>
            <ac:picMk id="5" creationId="{AE852EB5-69FE-4E6B-9C63-F5CC84FE80A2}"/>
          </ac:picMkLst>
        </pc:picChg>
      </pc:sldChg>
      <pc:sldChg chg="del">
        <pc:chgData name="Pierre Harouimi" userId="e1c78576-8bda-4e4b-9d10-61a901f566b1" providerId="ADAL" clId="{99BDB08B-7FE5-492D-93E2-7AAA28232802}" dt="2021-05-14T10:22:24.957" v="1405" actId="47"/>
        <pc:sldMkLst>
          <pc:docMk/>
          <pc:sldMk cId="2587293364" sldId="278"/>
        </pc:sldMkLst>
      </pc:sldChg>
      <pc:sldChg chg="del">
        <pc:chgData name="Pierre Harouimi" userId="e1c78576-8bda-4e4b-9d10-61a901f566b1" providerId="ADAL" clId="{99BDB08B-7FE5-492D-93E2-7AAA28232802}" dt="2021-05-14T10:22:22.145" v="1403" actId="47"/>
        <pc:sldMkLst>
          <pc:docMk/>
          <pc:sldMk cId="1785964857" sldId="279"/>
        </pc:sldMkLst>
      </pc:sldChg>
      <pc:sldChg chg="del">
        <pc:chgData name="Pierre Harouimi" userId="e1c78576-8bda-4e4b-9d10-61a901f566b1" providerId="ADAL" clId="{99BDB08B-7FE5-492D-93E2-7AAA28232802}" dt="2021-05-14T10:24:41.137" v="1476" actId="47"/>
        <pc:sldMkLst>
          <pc:docMk/>
          <pc:sldMk cId="4122272556" sldId="280"/>
        </pc:sldMkLst>
      </pc:sldChg>
      <pc:sldChg chg="del">
        <pc:chgData name="Pierre Harouimi" userId="e1c78576-8bda-4e4b-9d10-61a901f566b1" providerId="ADAL" clId="{99BDB08B-7FE5-492D-93E2-7AAA28232802}" dt="2021-05-14T09:07:05.990" v="84" actId="47"/>
        <pc:sldMkLst>
          <pc:docMk/>
          <pc:sldMk cId="3769178124" sldId="281"/>
        </pc:sldMkLst>
      </pc:sldChg>
      <pc:sldChg chg="del">
        <pc:chgData name="Pierre Harouimi" userId="e1c78576-8bda-4e4b-9d10-61a901f566b1" providerId="ADAL" clId="{99BDB08B-7FE5-492D-93E2-7AAA28232802}" dt="2021-05-14T10:29:32.453" v="1540" actId="2696"/>
        <pc:sldMkLst>
          <pc:docMk/>
          <pc:sldMk cId="1600168712" sldId="282"/>
        </pc:sldMkLst>
      </pc:sldChg>
      <pc:sldChg chg="add del">
        <pc:chgData name="Pierre Harouimi" userId="e1c78576-8bda-4e4b-9d10-61a901f566b1" providerId="ADAL" clId="{99BDB08B-7FE5-492D-93E2-7AAA28232802}" dt="2021-05-14T14:10:00.963" v="3498" actId="47"/>
        <pc:sldMkLst>
          <pc:docMk/>
          <pc:sldMk cId="2130305203" sldId="282"/>
        </pc:sldMkLst>
      </pc:sldChg>
      <pc:sldChg chg="del">
        <pc:chgData name="Pierre Harouimi" userId="e1c78576-8bda-4e4b-9d10-61a901f566b1" providerId="ADAL" clId="{99BDB08B-7FE5-492D-93E2-7AAA28232802}" dt="2021-05-14T10:23:02.984" v="1416" actId="47"/>
        <pc:sldMkLst>
          <pc:docMk/>
          <pc:sldMk cId="4099185966" sldId="283"/>
        </pc:sldMkLst>
      </pc:sldChg>
      <pc:sldChg chg="del">
        <pc:chgData name="Pierre Harouimi" userId="e1c78576-8bda-4e4b-9d10-61a901f566b1" providerId="ADAL" clId="{99BDB08B-7FE5-492D-93E2-7AAA28232802}" dt="2021-05-14T10:25:10.759" v="1496" actId="47"/>
        <pc:sldMkLst>
          <pc:docMk/>
          <pc:sldMk cId="4046943059" sldId="285"/>
        </pc:sldMkLst>
      </pc:sldChg>
      <pc:sldChg chg="del">
        <pc:chgData name="Pierre Harouimi" userId="e1c78576-8bda-4e4b-9d10-61a901f566b1" providerId="ADAL" clId="{99BDB08B-7FE5-492D-93E2-7AAA28232802}" dt="2021-05-14T09:07:20.806" v="86" actId="47"/>
        <pc:sldMkLst>
          <pc:docMk/>
          <pc:sldMk cId="1979551178" sldId="288"/>
        </pc:sldMkLst>
      </pc:sldChg>
      <pc:sldChg chg="del">
        <pc:chgData name="Pierre Harouimi" userId="e1c78576-8bda-4e4b-9d10-61a901f566b1" providerId="ADAL" clId="{99BDB08B-7FE5-492D-93E2-7AAA28232802}" dt="2021-05-14T10:26:25.771" v="1508" actId="47"/>
        <pc:sldMkLst>
          <pc:docMk/>
          <pc:sldMk cId="1702095647" sldId="290"/>
        </pc:sldMkLst>
      </pc:sldChg>
      <pc:sldChg chg="del">
        <pc:chgData name="Pierre Harouimi" userId="e1c78576-8bda-4e4b-9d10-61a901f566b1" providerId="ADAL" clId="{99BDB08B-7FE5-492D-93E2-7AAA28232802}" dt="2021-05-14T10:25:10.759" v="1496" actId="47"/>
        <pc:sldMkLst>
          <pc:docMk/>
          <pc:sldMk cId="3587191507" sldId="291"/>
        </pc:sldMkLst>
      </pc:sldChg>
      <pc:sldChg chg="del">
        <pc:chgData name="Pierre Harouimi" userId="e1c78576-8bda-4e4b-9d10-61a901f566b1" providerId="ADAL" clId="{99BDB08B-7FE5-492D-93E2-7AAA28232802}" dt="2021-05-14T10:23:08.872" v="1418" actId="47"/>
        <pc:sldMkLst>
          <pc:docMk/>
          <pc:sldMk cId="1347503857" sldId="292"/>
        </pc:sldMkLst>
      </pc:sldChg>
      <pc:sldChg chg="del">
        <pc:chgData name="Pierre Harouimi" userId="e1c78576-8bda-4e4b-9d10-61a901f566b1" providerId="ADAL" clId="{99BDB08B-7FE5-492D-93E2-7AAA28232802}" dt="2021-05-14T09:07:05.990" v="84" actId="47"/>
        <pc:sldMkLst>
          <pc:docMk/>
          <pc:sldMk cId="1288980513" sldId="297"/>
        </pc:sldMkLst>
      </pc:sldChg>
      <pc:sldChg chg="del">
        <pc:chgData name="Pierre Harouimi" userId="e1c78576-8bda-4e4b-9d10-61a901f566b1" providerId="ADAL" clId="{99BDB08B-7FE5-492D-93E2-7AAA28232802}" dt="2021-05-14T10:24:41.264" v="1477" actId="47"/>
        <pc:sldMkLst>
          <pc:docMk/>
          <pc:sldMk cId="3487702546" sldId="300"/>
        </pc:sldMkLst>
      </pc:sldChg>
      <pc:sldChg chg="modSp del mod ord">
        <pc:chgData name="Pierre Harouimi" userId="e1c78576-8bda-4e4b-9d10-61a901f566b1" providerId="ADAL" clId="{99BDB08B-7FE5-492D-93E2-7AAA28232802}" dt="2021-05-14T15:33:01.440" v="4937" actId="47"/>
        <pc:sldMkLst>
          <pc:docMk/>
          <pc:sldMk cId="2791228718" sldId="328"/>
        </pc:sldMkLst>
        <pc:spChg chg="mod">
          <ac:chgData name="Pierre Harouimi" userId="e1c78576-8bda-4e4b-9d10-61a901f566b1" providerId="ADAL" clId="{99BDB08B-7FE5-492D-93E2-7AAA28232802}" dt="2021-05-14T15:32:29.398" v="4932"/>
          <ac:spMkLst>
            <pc:docMk/>
            <pc:sldMk cId="2791228718" sldId="328"/>
            <ac:spMk id="2" creationId="{CF628987-73A0-4235-A8BA-49AA369C4F6D}"/>
          </ac:spMkLst>
        </pc:spChg>
        <pc:spChg chg="mod">
          <ac:chgData name="Pierre Harouimi" userId="e1c78576-8bda-4e4b-9d10-61a901f566b1" providerId="ADAL" clId="{99BDB08B-7FE5-492D-93E2-7AAA28232802}" dt="2021-05-14T15:32:43.781" v="4935" actId="20577"/>
          <ac:spMkLst>
            <pc:docMk/>
            <pc:sldMk cId="2791228718" sldId="328"/>
            <ac:spMk id="3" creationId="{DE780DD5-DEA3-4BA3-81B5-BD49161B2E86}"/>
          </ac:spMkLst>
        </pc:spChg>
      </pc:sldChg>
      <pc:sldChg chg="del">
        <pc:chgData name="Pierre Harouimi" userId="e1c78576-8bda-4e4b-9d10-61a901f566b1" providerId="ADAL" clId="{99BDB08B-7FE5-492D-93E2-7AAA28232802}" dt="2021-05-14T10:33:51.239" v="1574" actId="47"/>
        <pc:sldMkLst>
          <pc:docMk/>
          <pc:sldMk cId="3347785819" sldId="333"/>
        </pc:sldMkLst>
      </pc:sldChg>
      <pc:sldChg chg="del">
        <pc:chgData name="Pierre Harouimi" userId="e1c78576-8bda-4e4b-9d10-61a901f566b1" providerId="ADAL" clId="{99BDB08B-7FE5-492D-93E2-7AAA28232802}" dt="2021-05-14T09:07:28.774" v="88" actId="47"/>
        <pc:sldMkLst>
          <pc:docMk/>
          <pc:sldMk cId="3993217367" sldId="347"/>
        </pc:sldMkLst>
      </pc:sldChg>
      <pc:sldChg chg="del">
        <pc:chgData name="Pierre Harouimi" userId="e1c78576-8bda-4e4b-9d10-61a901f566b1" providerId="ADAL" clId="{99BDB08B-7FE5-492D-93E2-7AAA28232802}" dt="2021-05-14T09:07:28.774" v="88" actId="47"/>
        <pc:sldMkLst>
          <pc:docMk/>
          <pc:sldMk cId="3931872142" sldId="348"/>
        </pc:sldMkLst>
      </pc:sldChg>
      <pc:sldChg chg="del">
        <pc:chgData name="Pierre Harouimi" userId="e1c78576-8bda-4e4b-9d10-61a901f566b1" providerId="ADAL" clId="{99BDB08B-7FE5-492D-93E2-7AAA28232802}" dt="2021-05-14T09:07:28.774" v="88" actId="47"/>
        <pc:sldMkLst>
          <pc:docMk/>
          <pc:sldMk cId="2313757514" sldId="351"/>
        </pc:sldMkLst>
      </pc:sldChg>
      <pc:sldChg chg="del">
        <pc:chgData name="Pierre Harouimi" userId="e1c78576-8bda-4e4b-9d10-61a901f566b1" providerId="ADAL" clId="{99BDB08B-7FE5-492D-93E2-7AAA28232802}" dt="2021-05-14T09:07:28.774" v="88" actId="47"/>
        <pc:sldMkLst>
          <pc:docMk/>
          <pc:sldMk cId="1838241844" sldId="356"/>
        </pc:sldMkLst>
      </pc:sldChg>
      <pc:sldChg chg="del">
        <pc:chgData name="Pierre Harouimi" userId="e1c78576-8bda-4e4b-9d10-61a901f566b1" providerId="ADAL" clId="{99BDB08B-7FE5-492D-93E2-7AAA28232802}" dt="2021-05-14T10:24:41.998" v="1478" actId="47"/>
        <pc:sldMkLst>
          <pc:docMk/>
          <pc:sldMk cId="3149836726" sldId="374"/>
        </pc:sldMkLst>
      </pc:sldChg>
      <pc:sldChg chg="del">
        <pc:chgData name="Pierre Harouimi" userId="e1c78576-8bda-4e4b-9d10-61a901f566b1" providerId="ADAL" clId="{99BDB08B-7FE5-492D-93E2-7AAA28232802}" dt="2021-05-14T10:20:40.264" v="1373" actId="47"/>
        <pc:sldMkLst>
          <pc:docMk/>
          <pc:sldMk cId="2521975253" sldId="419"/>
        </pc:sldMkLst>
      </pc:sldChg>
      <pc:sldChg chg="del">
        <pc:chgData name="Pierre Harouimi" userId="e1c78576-8bda-4e4b-9d10-61a901f566b1" providerId="ADAL" clId="{99BDB08B-7FE5-492D-93E2-7AAA28232802}" dt="2021-05-14T10:24:50.925" v="1483" actId="47"/>
        <pc:sldMkLst>
          <pc:docMk/>
          <pc:sldMk cId="2102737762" sldId="433"/>
        </pc:sldMkLst>
      </pc:sldChg>
      <pc:sldChg chg="del">
        <pc:chgData name="Pierre Harouimi" userId="e1c78576-8bda-4e4b-9d10-61a901f566b1" providerId="ADAL" clId="{99BDB08B-7FE5-492D-93E2-7AAA28232802}" dt="2021-05-14T10:20:06.463" v="1369" actId="47"/>
        <pc:sldMkLst>
          <pc:docMk/>
          <pc:sldMk cId="3263930376" sldId="445"/>
        </pc:sldMkLst>
      </pc:sldChg>
      <pc:sldChg chg="del">
        <pc:chgData name="Pierre Harouimi" userId="e1c78576-8bda-4e4b-9d10-61a901f566b1" providerId="ADAL" clId="{99BDB08B-7FE5-492D-93E2-7AAA28232802}" dt="2021-05-14T10:22:13.480" v="1397" actId="47"/>
        <pc:sldMkLst>
          <pc:docMk/>
          <pc:sldMk cId="2341431686" sldId="465"/>
        </pc:sldMkLst>
      </pc:sldChg>
      <pc:sldChg chg="del">
        <pc:chgData name="Pierre Harouimi" userId="e1c78576-8bda-4e4b-9d10-61a901f566b1" providerId="ADAL" clId="{99BDB08B-7FE5-492D-93E2-7AAA28232802}" dt="2021-05-14T10:27:21.958" v="1527" actId="47"/>
        <pc:sldMkLst>
          <pc:docMk/>
          <pc:sldMk cId="1167511021" sldId="495"/>
        </pc:sldMkLst>
      </pc:sldChg>
      <pc:sldChg chg="del">
        <pc:chgData name="Pierre Harouimi" userId="e1c78576-8bda-4e4b-9d10-61a901f566b1" providerId="ADAL" clId="{99BDB08B-7FE5-492D-93E2-7AAA28232802}" dt="2021-05-14T10:20:10.665" v="1370" actId="47"/>
        <pc:sldMkLst>
          <pc:docMk/>
          <pc:sldMk cId="539808944" sldId="498"/>
        </pc:sldMkLst>
      </pc:sldChg>
      <pc:sldChg chg="del">
        <pc:chgData name="Pierre Harouimi" userId="e1c78576-8bda-4e4b-9d10-61a901f566b1" providerId="ADAL" clId="{99BDB08B-7FE5-492D-93E2-7AAA28232802}" dt="2021-05-14T10:24:53.704" v="1484" actId="47"/>
        <pc:sldMkLst>
          <pc:docMk/>
          <pc:sldMk cId="3407308161" sldId="501"/>
        </pc:sldMkLst>
      </pc:sldChg>
      <pc:sldChg chg="add del">
        <pc:chgData name="Pierre Harouimi" userId="e1c78576-8bda-4e4b-9d10-61a901f566b1" providerId="ADAL" clId="{99BDB08B-7FE5-492D-93E2-7AAA28232802}" dt="2021-05-14T15:23:46.234" v="4751" actId="47"/>
        <pc:sldMkLst>
          <pc:docMk/>
          <pc:sldMk cId="538047064" sldId="506"/>
        </pc:sldMkLst>
      </pc:sldChg>
      <pc:sldChg chg="del">
        <pc:chgData name="Pierre Harouimi" userId="e1c78576-8bda-4e4b-9d10-61a901f566b1" providerId="ADAL" clId="{99BDB08B-7FE5-492D-93E2-7AAA28232802}" dt="2021-05-14T10:24:55.144" v="1487" actId="47"/>
        <pc:sldMkLst>
          <pc:docMk/>
          <pc:sldMk cId="2948890666" sldId="566"/>
        </pc:sldMkLst>
      </pc:sldChg>
      <pc:sldChg chg="del">
        <pc:chgData name="Pierre Harouimi" userId="e1c78576-8bda-4e4b-9d10-61a901f566b1" providerId="ADAL" clId="{99BDB08B-7FE5-492D-93E2-7AAA28232802}" dt="2021-05-14T10:24:55.449" v="1489" actId="47"/>
        <pc:sldMkLst>
          <pc:docMk/>
          <pc:sldMk cId="3664414253" sldId="580"/>
        </pc:sldMkLst>
      </pc:sldChg>
      <pc:sldChg chg="del">
        <pc:chgData name="Pierre Harouimi" userId="e1c78576-8bda-4e4b-9d10-61a901f566b1" providerId="ADAL" clId="{99BDB08B-7FE5-492D-93E2-7AAA28232802}" dt="2021-05-14T09:07:05.990" v="84" actId="47"/>
        <pc:sldMkLst>
          <pc:docMk/>
          <pc:sldMk cId="1128683383" sldId="607"/>
        </pc:sldMkLst>
      </pc:sldChg>
      <pc:sldChg chg="del">
        <pc:chgData name="Pierre Harouimi" userId="e1c78576-8bda-4e4b-9d10-61a901f566b1" providerId="ADAL" clId="{99BDB08B-7FE5-492D-93E2-7AAA28232802}" dt="2021-05-14T09:07:28.774" v="88" actId="47"/>
        <pc:sldMkLst>
          <pc:docMk/>
          <pc:sldMk cId="450282058" sldId="610"/>
        </pc:sldMkLst>
      </pc:sldChg>
      <pc:sldChg chg="del">
        <pc:chgData name="Pierre Harouimi" userId="e1c78576-8bda-4e4b-9d10-61a901f566b1" providerId="ADAL" clId="{99BDB08B-7FE5-492D-93E2-7AAA28232802}" dt="2021-05-14T09:07:28.774" v="88" actId="47"/>
        <pc:sldMkLst>
          <pc:docMk/>
          <pc:sldMk cId="1473609094" sldId="612"/>
        </pc:sldMkLst>
      </pc:sldChg>
      <pc:sldChg chg="del">
        <pc:chgData name="Pierre Harouimi" userId="e1c78576-8bda-4e4b-9d10-61a901f566b1" providerId="ADAL" clId="{99BDB08B-7FE5-492D-93E2-7AAA28232802}" dt="2021-05-14T10:36:10.920" v="1594" actId="47"/>
        <pc:sldMkLst>
          <pc:docMk/>
          <pc:sldMk cId="2013252514" sldId="633"/>
        </pc:sldMkLst>
      </pc:sldChg>
      <pc:sldChg chg="del">
        <pc:chgData name="Pierre Harouimi" userId="e1c78576-8bda-4e4b-9d10-61a901f566b1" providerId="ADAL" clId="{99BDB08B-7FE5-492D-93E2-7AAA28232802}" dt="2021-05-14T09:07:28.774" v="88" actId="47"/>
        <pc:sldMkLst>
          <pc:docMk/>
          <pc:sldMk cId="566560873" sldId="640"/>
        </pc:sldMkLst>
      </pc:sldChg>
      <pc:sldChg chg="del">
        <pc:chgData name="Pierre Harouimi" userId="e1c78576-8bda-4e4b-9d10-61a901f566b1" providerId="ADAL" clId="{99BDB08B-7FE5-492D-93E2-7AAA28232802}" dt="2021-05-14T10:20:06.463" v="1369" actId="47"/>
        <pc:sldMkLst>
          <pc:docMk/>
          <pc:sldMk cId="3465713588" sldId="643"/>
        </pc:sldMkLst>
      </pc:sldChg>
      <pc:sldChg chg="del">
        <pc:chgData name="Pierre Harouimi" userId="e1c78576-8bda-4e4b-9d10-61a901f566b1" providerId="ADAL" clId="{99BDB08B-7FE5-492D-93E2-7AAA28232802}" dt="2021-05-14T10:21:45.319" v="1377" actId="47"/>
        <pc:sldMkLst>
          <pc:docMk/>
          <pc:sldMk cId="1406846876" sldId="649"/>
        </pc:sldMkLst>
      </pc:sldChg>
      <pc:sldChg chg="del">
        <pc:chgData name="Pierre Harouimi" userId="e1c78576-8bda-4e4b-9d10-61a901f566b1" providerId="ADAL" clId="{99BDB08B-7FE5-492D-93E2-7AAA28232802}" dt="2021-05-14T10:34:21.905" v="1584" actId="47"/>
        <pc:sldMkLst>
          <pc:docMk/>
          <pc:sldMk cId="1724874483" sldId="651"/>
        </pc:sldMkLst>
      </pc:sldChg>
      <pc:sldChg chg="del">
        <pc:chgData name="Pierre Harouimi" userId="e1c78576-8bda-4e4b-9d10-61a901f566b1" providerId="ADAL" clId="{99BDB08B-7FE5-492D-93E2-7AAA28232802}" dt="2021-05-14T10:34:23.508" v="1585" actId="47"/>
        <pc:sldMkLst>
          <pc:docMk/>
          <pc:sldMk cId="2470965302" sldId="652"/>
        </pc:sldMkLst>
      </pc:sldChg>
      <pc:sldChg chg="del">
        <pc:chgData name="Pierre Harouimi" userId="e1c78576-8bda-4e4b-9d10-61a901f566b1" providerId="ADAL" clId="{99BDB08B-7FE5-492D-93E2-7AAA28232802}" dt="2021-05-14T15:35:14.340" v="5008" actId="47"/>
        <pc:sldMkLst>
          <pc:docMk/>
          <pc:sldMk cId="3291021154" sldId="653"/>
        </pc:sldMkLst>
      </pc:sldChg>
      <pc:sldChg chg="del">
        <pc:chgData name="Pierre Harouimi" userId="e1c78576-8bda-4e4b-9d10-61a901f566b1" providerId="ADAL" clId="{99BDB08B-7FE5-492D-93E2-7AAA28232802}" dt="2021-05-14T15:35:16.147" v="5009" actId="47"/>
        <pc:sldMkLst>
          <pc:docMk/>
          <pc:sldMk cId="3624507405" sldId="654"/>
        </pc:sldMkLst>
      </pc:sldChg>
      <pc:sldChg chg="del">
        <pc:chgData name="Pierre Harouimi" userId="e1c78576-8bda-4e4b-9d10-61a901f566b1" providerId="ADAL" clId="{99BDB08B-7FE5-492D-93E2-7AAA28232802}" dt="2021-05-14T10:35:19.981" v="1588" actId="47"/>
        <pc:sldMkLst>
          <pc:docMk/>
          <pc:sldMk cId="2603402596" sldId="656"/>
        </pc:sldMkLst>
      </pc:sldChg>
      <pc:sldChg chg="del">
        <pc:chgData name="Pierre Harouimi" userId="e1c78576-8bda-4e4b-9d10-61a901f566b1" providerId="ADAL" clId="{99BDB08B-7FE5-492D-93E2-7AAA28232802}" dt="2021-05-14T10:35:43.493" v="1590" actId="47"/>
        <pc:sldMkLst>
          <pc:docMk/>
          <pc:sldMk cId="2997219412" sldId="657"/>
        </pc:sldMkLst>
      </pc:sldChg>
      <pc:sldChg chg="del">
        <pc:chgData name="Pierre Harouimi" userId="e1c78576-8bda-4e4b-9d10-61a901f566b1" providerId="ADAL" clId="{99BDB08B-7FE5-492D-93E2-7AAA28232802}" dt="2021-05-14T15:38:44.364" v="5156" actId="47"/>
        <pc:sldMkLst>
          <pc:docMk/>
          <pc:sldMk cId="3646574232" sldId="658"/>
        </pc:sldMkLst>
      </pc:sldChg>
      <pc:sldChg chg="del">
        <pc:chgData name="Pierre Harouimi" userId="e1c78576-8bda-4e4b-9d10-61a901f566b1" providerId="ADAL" clId="{99BDB08B-7FE5-492D-93E2-7AAA28232802}" dt="2021-05-14T10:35:10.749" v="1587" actId="47"/>
        <pc:sldMkLst>
          <pc:docMk/>
          <pc:sldMk cId="2159059051" sldId="659"/>
        </pc:sldMkLst>
      </pc:sldChg>
      <pc:sldChg chg="del">
        <pc:chgData name="Pierre Harouimi" userId="e1c78576-8bda-4e4b-9d10-61a901f566b1" providerId="ADAL" clId="{99BDB08B-7FE5-492D-93E2-7AAA28232802}" dt="2021-05-14T10:35:57.161" v="1592" actId="47"/>
        <pc:sldMkLst>
          <pc:docMk/>
          <pc:sldMk cId="2580009734" sldId="660"/>
        </pc:sldMkLst>
      </pc:sldChg>
      <pc:sldChg chg="del">
        <pc:chgData name="Pierre Harouimi" userId="e1c78576-8bda-4e4b-9d10-61a901f566b1" providerId="ADAL" clId="{99BDB08B-7FE5-492D-93E2-7AAA28232802}" dt="2021-05-14T10:34:18.373" v="1581" actId="47"/>
        <pc:sldMkLst>
          <pc:docMk/>
          <pc:sldMk cId="3715452084" sldId="664"/>
        </pc:sldMkLst>
      </pc:sldChg>
      <pc:sldChg chg="del">
        <pc:chgData name="Pierre Harouimi" userId="e1c78576-8bda-4e4b-9d10-61a901f566b1" providerId="ADAL" clId="{99BDB08B-7FE5-492D-93E2-7AAA28232802}" dt="2021-05-14T10:34:20.786" v="1583" actId="47"/>
        <pc:sldMkLst>
          <pc:docMk/>
          <pc:sldMk cId="4289076767" sldId="684"/>
        </pc:sldMkLst>
      </pc:sldChg>
      <pc:sldChg chg="del">
        <pc:chgData name="Pierre Harouimi" userId="e1c78576-8bda-4e4b-9d10-61a901f566b1" providerId="ADAL" clId="{99BDB08B-7FE5-492D-93E2-7AAA28232802}" dt="2021-05-14T10:23:02.984" v="1416" actId="47"/>
        <pc:sldMkLst>
          <pc:docMk/>
          <pc:sldMk cId="2330605300" sldId="775"/>
        </pc:sldMkLst>
      </pc:sldChg>
      <pc:sldChg chg="del">
        <pc:chgData name="Pierre Harouimi" userId="e1c78576-8bda-4e4b-9d10-61a901f566b1" providerId="ADAL" clId="{99BDB08B-7FE5-492D-93E2-7AAA28232802}" dt="2021-05-14T10:20:06.463" v="1369" actId="47"/>
        <pc:sldMkLst>
          <pc:docMk/>
          <pc:sldMk cId="2441913516" sldId="819"/>
        </pc:sldMkLst>
      </pc:sldChg>
      <pc:sldChg chg="del">
        <pc:chgData name="Pierre Harouimi" userId="e1c78576-8bda-4e4b-9d10-61a901f566b1" providerId="ADAL" clId="{99BDB08B-7FE5-492D-93E2-7AAA28232802}" dt="2021-05-14T10:20:06.463" v="1369" actId="47"/>
        <pc:sldMkLst>
          <pc:docMk/>
          <pc:sldMk cId="0" sldId="832"/>
        </pc:sldMkLst>
      </pc:sldChg>
      <pc:sldChg chg="del">
        <pc:chgData name="Pierre Harouimi" userId="e1c78576-8bda-4e4b-9d10-61a901f566b1" providerId="ADAL" clId="{99BDB08B-7FE5-492D-93E2-7AAA28232802}" dt="2021-05-14T10:20:06.463" v="1369" actId="47"/>
        <pc:sldMkLst>
          <pc:docMk/>
          <pc:sldMk cId="1362291959" sldId="834"/>
        </pc:sldMkLst>
      </pc:sldChg>
      <pc:sldChg chg="del">
        <pc:chgData name="Pierre Harouimi" userId="e1c78576-8bda-4e4b-9d10-61a901f566b1" providerId="ADAL" clId="{99BDB08B-7FE5-492D-93E2-7AAA28232802}" dt="2021-05-14T10:20:06.463" v="1369" actId="47"/>
        <pc:sldMkLst>
          <pc:docMk/>
          <pc:sldMk cId="4235237898" sldId="836"/>
        </pc:sldMkLst>
      </pc:sldChg>
      <pc:sldChg chg="del">
        <pc:chgData name="Pierre Harouimi" userId="e1c78576-8bda-4e4b-9d10-61a901f566b1" providerId="ADAL" clId="{99BDB08B-7FE5-492D-93E2-7AAA28232802}" dt="2021-05-14T10:20:06.463" v="1369" actId="47"/>
        <pc:sldMkLst>
          <pc:docMk/>
          <pc:sldMk cId="1815455647" sldId="839"/>
        </pc:sldMkLst>
      </pc:sldChg>
      <pc:sldChg chg="del">
        <pc:chgData name="Pierre Harouimi" userId="e1c78576-8bda-4e4b-9d10-61a901f566b1" providerId="ADAL" clId="{99BDB08B-7FE5-492D-93E2-7AAA28232802}" dt="2021-05-14T10:25:48.021" v="1503" actId="47"/>
        <pc:sldMkLst>
          <pc:docMk/>
          <pc:sldMk cId="1434930692" sldId="842"/>
        </pc:sldMkLst>
      </pc:sldChg>
      <pc:sldChg chg="del">
        <pc:chgData name="Pierre Harouimi" userId="e1c78576-8bda-4e4b-9d10-61a901f566b1" providerId="ADAL" clId="{99BDB08B-7FE5-492D-93E2-7AAA28232802}" dt="2021-05-14T10:33:32.720" v="1559" actId="47"/>
        <pc:sldMkLst>
          <pc:docMk/>
          <pc:sldMk cId="3352772925" sldId="1055"/>
        </pc:sldMkLst>
      </pc:sldChg>
      <pc:sldChg chg="del">
        <pc:chgData name="Pierre Harouimi" userId="e1c78576-8bda-4e4b-9d10-61a901f566b1" providerId="ADAL" clId="{99BDB08B-7FE5-492D-93E2-7AAA28232802}" dt="2021-05-14T10:33:33.651" v="1560" actId="47"/>
        <pc:sldMkLst>
          <pc:docMk/>
          <pc:sldMk cId="3816351236" sldId="1059"/>
        </pc:sldMkLst>
      </pc:sldChg>
      <pc:sldChg chg="del">
        <pc:chgData name="Pierre Harouimi" userId="e1c78576-8bda-4e4b-9d10-61a901f566b1" providerId="ADAL" clId="{99BDB08B-7FE5-492D-93E2-7AAA28232802}" dt="2021-05-14T10:33:34.156" v="1561" actId="47"/>
        <pc:sldMkLst>
          <pc:docMk/>
          <pc:sldMk cId="3035953137" sldId="1060"/>
        </pc:sldMkLst>
      </pc:sldChg>
      <pc:sldChg chg="del">
        <pc:chgData name="Pierre Harouimi" userId="e1c78576-8bda-4e4b-9d10-61a901f566b1" providerId="ADAL" clId="{99BDB08B-7FE5-492D-93E2-7AAA28232802}" dt="2021-05-14T10:33:35.460" v="1562" actId="47"/>
        <pc:sldMkLst>
          <pc:docMk/>
          <pc:sldMk cId="3285993864" sldId="1062"/>
        </pc:sldMkLst>
      </pc:sldChg>
      <pc:sldChg chg="del">
        <pc:chgData name="Pierre Harouimi" userId="e1c78576-8bda-4e4b-9d10-61a901f566b1" providerId="ADAL" clId="{99BDB08B-7FE5-492D-93E2-7AAA28232802}" dt="2021-05-14T10:33:38.788" v="1565" actId="47"/>
        <pc:sldMkLst>
          <pc:docMk/>
          <pc:sldMk cId="193804768" sldId="1076"/>
        </pc:sldMkLst>
      </pc:sldChg>
      <pc:sldChg chg="del">
        <pc:chgData name="Pierre Harouimi" userId="e1c78576-8bda-4e4b-9d10-61a901f566b1" providerId="ADAL" clId="{99BDB08B-7FE5-492D-93E2-7AAA28232802}" dt="2021-05-14T10:33:27.485" v="1557" actId="47"/>
        <pc:sldMkLst>
          <pc:docMk/>
          <pc:sldMk cId="4142637406" sldId="1083"/>
        </pc:sldMkLst>
      </pc:sldChg>
      <pc:sldChg chg="del">
        <pc:chgData name="Pierre Harouimi" userId="e1c78576-8bda-4e4b-9d10-61a901f566b1" providerId="ADAL" clId="{99BDB08B-7FE5-492D-93E2-7AAA28232802}" dt="2021-05-14T10:25:48.021" v="1503" actId="47"/>
        <pc:sldMkLst>
          <pc:docMk/>
          <pc:sldMk cId="857656475" sldId="1085"/>
        </pc:sldMkLst>
      </pc:sldChg>
      <pc:sldChg chg="del">
        <pc:chgData name="Pierre Harouimi" userId="e1c78576-8bda-4e4b-9d10-61a901f566b1" providerId="ADAL" clId="{99BDB08B-7FE5-492D-93E2-7AAA28232802}" dt="2021-05-14T10:27:21.958" v="1527" actId="47"/>
        <pc:sldMkLst>
          <pc:docMk/>
          <pc:sldMk cId="28711550" sldId="1089"/>
        </pc:sldMkLst>
      </pc:sldChg>
      <pc:sldChg chg="del">
        <pc:chgData name="Pierre Harouimi" userId="e1c78576-8bda-4e4b-9d10-61a901f566b1" providerId="ADAL" clId="{99BDB08B-7FE5-492D-93E2-7AAA28232802}" dt="2021-05-14T10:33:26.751" v="1556" actId="47"/>
        <pc:sldMkLst>
          <pc:docMk/>
          <pc:sldMk cId="3382990083" sldId="1100"/>
        </pc:sldMkLst>
      </pc:sldChg>
      <pc:sldChg chg="del">
        <pc:chgData name="Pierre Harouimi" userId="e1c78576-8bda-4e4b-9d10-61a901f566b1" providerId="ADAL" clId="{99BDB08B-7FE5-492D-93E2-7AAA28232802}" dt="2021-05-14T09:07:05.990" v="84" actId="47"/>
        <pc:sldMkLst>
          <pc:docMk/>
          <pc:sldMk cId="1681723207" sldId="1121"/>
        </pc:sldMkLst>
      </pc:sldChg>
      <pc:sldChg chg="del">
        <pc:chgData name="Pierre Harouimi" userId="e1c78576-8bda-4e4b-9d10-61a901f566b1" providerId="ADAL" clId="{99BDB08B-7FE5-492D-93E2-7AAA28232802}" dt="2021-05-14T10:20:06.463" v="1369" actId="47"/>
        <pc:sldMkLst>
          <pc:docMk/>
          <pc:sldMk cId="789718580" sldId="1126"/>
        </pc:sldMkLst>
      </pc:sldChg>
      <pc:sldChg chg="del">
        <pc:chgData name="Pierre Harouimi" userId="e1c78576-8bda-4e4b-9d10-61a901f566b1" providerId="ADAL" clId="{99BDB08B-7FE5-492D-93E2-7AAA28232802}" dt="2021-05-14T10:20:06.463" v="1369" actId="47"/>
        <pc:sldMkLst>
          <pc:docMk/>
          <pc:sldMk cId="2326309219" sldId="1127"/>
        </pc:sldMkLst>
      </pc:sldChg>
      <pc:sldChg chg="del">
        <pc:chgData name="Pierre Harouimi" userId="e1c78576-8bda-4e4b-9d10-61a901f566b1" providerId="ADAL" clId="{99BDB08B-7FE5-492D-93E2-7AAA28232802}" dt="2021-05-14T10:20:06.463" v="1369" actId="47"/>
        <pc:sldMkLst>
          <pc:docMk/>
          <pc:sldMk cId="4255378078" sldId="1128"/>
        </pc:sldMkLst>
      </pc:sldChg>
      <pc:sldChg chg="del">
        <pc:chgData name="Pierre Harouimi" userId="e1c78576-8bda-4e4b-9d10-61a901f566b1" providerId="ADAL" clId="{99BDB08B-7FE5-492D-93E2-7AAA28232802}" dt="2021-05-14T10:33:36.819" v="1564" actId="47"/>
        <pc:sldMkLst>
          <pc:docMk/>
          <pc:sldMk cId="4108925553" sldId="1130"/>
        </pc:sldMkLst>
      </pc:sldChg>
      <pc:sldChg chg="del">
        <pc:chgData name="Pierre Harouimi" userId="e1c78576-8bda-4e4b-9d10-61a901f566b1" providerId="ADAL" clId="{99BDB08B-7FE5-492D-93E2-7AAA28232802}" dt="2021-05-14T10:33:35.613" v="1563" actId="47"/>
        <pc:sldMkLst>
          <pc:docMk/>
          <pc:sldMk cId="3423602814" sldId="1131"/>
        </pc:sldMkLst>
      </pc:sldChg>
      <pc:sldChg chg="del">
        <pc:chgData name="Pierre Harouimi" userId="e1c78576-8bda-4e4b-9d10-61a901f566b1" providerId="ADAL" clId="{99BDB08B-7FE5-492D-93E2-7AAA28232802}" dt="2021-05-14T10:25:48.021" v="1503" actId="47"/>
        <pc:sldMkLst>
          <pc:docMk/>
          <pc:sldMk cId="1888608312" sldId="1135"/>
        </pc:sldMkLst>
      </pc:sldChg>
      <pc:sldChg chg="del">
        <pc:chgData name="Pierre Harouimi" userId="e1c78576-8bda-4e4b-9d10-61a901f566b1" providerId="ADAL" clId="{99BDB08B-7FE5-492D-93E2-7AAA28232802}" dt="2021-05-14T10:25:48.021" v="1503" actId="47"/>
        <pc:sldMkLst>
          <pc:docMk/>
          <pc:sldMk cId="3268722397" sldId="1138"/>
        </pc:sldMkLst>
      </pc:sldChg>
      <pc:sldChg chg="del">
        <pc:chgData name="Pierre Harouimi" userId="e1c78576-8bda-4e4b-9d10-61a901f566b1" providerId="ADAL" clId="{99BDB08B-7FE5-492D-93E2-7AAA28232802}" dt="2021-05-14T10:25:48.021" v="1503" actId="47"/>
        <pc:sldMkLst>
          <pc:docMk/>
          <pc:sldMk cId="1569418241" sldId="1139"/>
        </pc:sldMkLst>
      </pc:sldChg>
      <pc:sldChg chg="del">
        <pc:chgData name="Pierre Harouimi" userId="e1c78576-8bda-4e4b-9d10-61a901f566b1" providerId="ADAL" clId="{99BDB08B-7FE5-492D-93E2-7AAA28232802}" dt="2021-05-14T10:25:48.021" v="1503" actId="47"/>
        <pc:sldMkLst>
          <pc:docMk/>
          <pc:sldMk cId="1656882673" sldId="1141"/>
        </pc:sldMkLst>
      </pc:sldChg>
      <pc:sldChg chg="addSp delSp modSp add mod">
        <pc:chgData name="Pierre Harouimi" userId="e1c78576-8bda-4e4b-9d10-61a901f566b1" providerId="ADAL" clId="{99BDB08B-7FE5-492D-93E2-7AAA28232802}" dt="2021-05-14T15:18:34.730" v="4714" actId="478"/>
        <pc:sldMkLst>
          <pc:docMk/>
          <pc:sldMk cId="1956814978" sldId="1142"/>
        </pc:sldMkLst>
        <pc:spChg chg="mod">
          <ac:chgData name="Pierre Harouimi" userId="e1c78576-8bda-4e4b-9d10-61a901f566b1" providerId="ADAL" clId="{99BDB08B-7FE5-492D-93E2-7AAA28232802}" dt="2021-05-14T10:50:28.124" v="1891" actId="20577"/>
          <ac:spMkLst>
            <pc:docMk/>
            <pc:sldMk cId="1956814978" sldId="1142"/>
            <ac:spMk id="2" creationId="{06945D8E-E915-40E7-8007-AC9391A1213F}"/>
          </ac:spMkLst>
        </pc:spChg>
        <pc:spChg chg="add del mod">
          <ac:chgData name="Pierre Harouimi" userId="e1c78576-8bda-4e4b-9d10-61a901f566b1" providerId="ADAL" clId="{99BDB08B-7FE5-492D-93E2-7AAA28232802}" dt="2021-05-14T15:18:03.560" v="4699" actId="21"/>
          <ac:spMkLst>
            <pc:docMk/>
            <pc:sldMk cId="1956814978" sldId="1142"/>
            <ac:spMk id="10" creationId="{24C320BB-6B52-42ED-8924-42AA7E1FD653}"/>
          </ac:spMkLst>
        </pc:spChg>
        <pc:spChg chg="add del mod">
          <ac:chgData name="Pierre Harouimi" userId="e1c78576-8bda-4e4b-9d10-61a901f566b1" providerId="ADAL" clId="{99BDB08B-7FE5-492D-93E2-7AAA28232802}" dt="2021-05-14T15:18:34.011" v="4713" actId="478"/>
          <ac:spMkLst>
            <pc:docMk/>
            <pc:sldMk cId="1956814978" sldId="1142"/>
            <ac:spMk id="12" creationId="{7C105C99-D2C0-4A1A-8ECB-3C3554FA9C59}"/>
          </ac:spMkLst>
        </pc:spChg>
        <pc:picChg chg="add del mod">
          <ac:chgData name="Pierre Harouimi" userId="e1c78576-8bda-4e4b-9d10-61a901f566b1" providerId="ADAL" clId="{99BDB08B-7FE5-492D-93E2-7AAA28232802}" dt="2021-05-14T15:18:03.560" v="4699" actId="21"/>
          <ac:picMkLst>
            <pc:docMk/>
            <pc:sldMk cId="1956814978" sldId="1142"/>
            <ac:picMk id="9" creationId="{C5A3E9A8-0ACA-4C9E-9752-F78A22A8FA34}"/>
          </ac:picMkLst>
        </pc:picChg>
        <pc:picChg chg="add del mod">
          <ac:chgData name="Pierre Harouimi" userId="e1c78576-8bda-4e4b-9d10-61a901f566b1" providerId="ADAL" clId="{99BDB08B-7FE5-492D-93E2-7AAA28232802}" dt="2021-05-14T15:18:34.730" v="4714" actId="478"/>
          <ac:picMkLst>
            <pc:docMk/>
            <pc:sldMk cId="1956814978" sldId="1142"/>
            <ac:picMk id="11" creationId="{F5087BDC-E368-4185-BF32-994DF6EF735B}"/>
          </ac:picMkLst>
        </pc:picChg>
      </pc:sldChg>
      <pc:sldChg chg="del">
        <pc:chgData name="Pierre Harouimi" userId="e1c78576-8bda-4e4b-9d10-61a901f566b1" providerId="ADAL" clId="{99BDB08B-7FE5-492D-93E2-7AAA28232802}" dt="2021-05-14T09:07:05.990" v="84" actId="47"/>
        <pc:sldMkLst>
          <pc:docMk/>
          <pc:sldMk cId="2160973773" sldId="1146"/>
        </pc:sldMkLst>
      </pc:sldChg>
      <pc:sldChg chg="del">
        <pc:chgData name="Pierre Harouimi" userId="e1c78576-8bda-4e4b-9d10-61a901f566b1" providerId="ADAL" clId="{99BDB08B-7FE5-492D-93E2-7AAA28232802}" dt="2021-05-14T10:25:48.021" v="1503" actId="47"/>
        <pc:sldMkLst>
          <pc:docMk/>
          <pc:sldMk cId="1216385148" sldId="1149"/>
        </pc:sldMkLst>
      </pc:sldChg>
      <pc:sldChg chg="del">
        <pc:chgData name="Pierre Harouimi" userId="e1c78576-8bda-4e4b-9d10-61a901f566b1" providerId="ADAL" clId="{99BDB08B-7FE5-492D-93E2-7AAA28232802}" dt="2021-05-14T10:27:21.958" v="1527" actId="47"/>
        <pc:sldMkLst>
          <pc:docMk/>
          <pc:sldMk cId="405451043" sldId="1150"/>
        </pc:sldMkLst>
      </pc:sldChg>
      <pc:sldChg chg="del">
        <pc:chgData name="Pierre Harouimi" userId="e1c78576-8bda-4e4b-9d10-61a901f566b1" providerId="ADAL" clId="{99BDB08B-7FE5-492D-93E2-7AAA28232802}" dt="2021-05-14T10:27:21.958" v="1527" actId="47"/>
        <pc:sldMkLst>
          <pc:docMk/>
          <pc:sldMk cId="2193003167" sldId="1151"/>
        </pc:sldMkLst>
      </pc:sldChg>
      <pc:sldChg chg="del">
        <pc:chgData name="Pierre Harouimi" userId="e1c78576-8bda-4e4b-9d10-61a901f566b1" providerId="ADAL" clId="{99BDB08B-7FE5-492D-93E2-7AAA28232802}" dt="2021-05-14T10:33:29.121" v="1558" actId="47"/>
        <pc:sldMkLst>
          <pc:docMk/>
          <pc:sldMk cId="3206484982" sldId="1153"/>
        </pc:sldMkLst>
      </pc:sldChg>
      <pc:sldChg chg="add del">
        <pc:chgData name="Pierre Harouimi" userId="e1c78576-8bda-4e4b-9d10-61a901f566b1" providerId="ADAL" clId="{99BDB08B-7FE5-492D-93E2-7AAA28232802}" dt="2021-05-14T15:26:04.883" v="4831" actId="47"/>
        <pc:sldMkLst>
          <pc:docMk/>
          <pc:sldMk cId="2427482651" sldId="1166"/>
        </pc:sldMkLst>
      </pc:sldChg>
      <pc:sldChg chg="delSp modSp add del mod delAnim">
        <pc:chgData name="Pierre Harouimi" userId="e1c78576-8bda-4e4b-9d10-61a901f566b1" providerId="ADAL" clId="{99BDB08B-7FE5-492D-93E2-7AAA28232802}" dt="2021-05-14T15:34:36.690" v="4993" actId="47"/>
        <pc:sldMkLst>
          <pc:docMk/>
          <pc:sldMk cId="1354648220" sldId="1168"/>
        </pc:sldMkLst>
        <pc:picChg chg="del mod">
          <ac:chgData name="Pierre Harouimi" userId="e1c78576-8bda-4e4b-9d10-61a901f566b1" providerId="ADAL" clId="{99BDB08B-7FE5-492D-93E2-7AAA28232802}" dt="2021-05-14T15:34:02.301" v="4975" actId="478"/>
          <ac:picMkLst>
            <pc:docMk/>
            <pc:sldMk cId="1354648220" sldId="1168"/>
            <ac:picMk id="6" creationId="{622C867B-3542-4629-AD0C-1DFE259D7CEB}"/>
          </ac:picMkLst>
        </pc:picChg>
        <pc:picChg chg="del mod">
          <ac:chgData name="Pierre Harouimi" userId="e1c78576-8bda-4e4b-9d10-61a901f566b1" providerId="ADAL" clId="{99BDB08B-7FE5-492D-93E2-7AAA28232802}" dt="2021-05-14T15:34:04.491" v="4977" actId="478"/>
          <ac:picMkLst>
            <pc:docMk/>
            <pc:sldMk cId="1354648220" sldId="1168"/>
            <ac:picMk id="7" creationId="{2851F28D-324C-844D-9C29-A53A953E8007}"/>
          </ac:picMkLst>
        </pc:picChg>
        <pc:picChg chg="del">
          <ac:chgData name="Pierre Harouimi" userId="e1c78576-8bda-4e4b-9d10-61a901f566b1" providerId="ADAL" clId="{99BDB08B-7FE5-492D-93E2-7AAA28232802}" dt="2021-05-14T15:34:06.842" v="4978" actId="21"/>
          <ac:picMkLst>
            <pc:docMk/>
            <pc:sldMk cId="1354648220" sldId="1168"/>
            <ac:picMk id="8" creationId="{512E31E7-1CB8-46AF-A18C-036BDE491210}"/>
          </ac:picMkLst>
        </pc:picChg>
      </pc:sldChg>
      <pc:sldChg chg="del">
        <pc:chgData name="Pierre Harouimi" userId="e1c78576-8bda-4e4b-9d10-61a901f566b1" providerId="ADAL" clId="{99BDB08B-7FE5-492D-93E2-7AAA28232802}" dt="2021-05-14T10:25:48.021" v="1503" actId="47"/>
        <pc:sldMkLst>
          <pc:docMk/>
          <pc:sldMk cId="3640133961" sldId="1171"/>
        </pc:sldMkLst>
      </pc:sldChg>
      <pc:sldChg chg="add del">
        <pc:chgData name="Pierre Harouimi" userId="e1c78576-8bda-4e4b-9d10-61a901f566b1" providerId="ADAL" clId="{99BDB08B-7FE5-492D-93E2-7AAA28232802}" dt="2021-05-14T15:25:18.134" v="4816" actId="47"/>
        <pc:sldMkLst>
          <pc:docMk/>
          <pc:sldMk cId="2363758743" sldId="1178"/>
        </pc:sldMkLst>
      </pc:sldChg>
      <pc:sldChg chg="del">
        <pc:chgData name="Pierre Harouimi" userId="e1c78576-8bda-4e4b-9d10-61a901f566b1" providerId="ADAL" clId="{99BDB08B-7FE5-492D-93E2-7AAA28232802}" dt="2021-05-14T10:21:54.674" v="1382" actId="47"/>
        <pc:sldMkLst>
          <pc:docMk/>
          <pc:sldMk cId="2568016826" sldId="1209"/>
        </pc:sldMkLst>
      </pc:sldChg>
      <pc:sldChg chg="del">
        <pc:chgData name="Pierre Harouimi" userId="e1c78576-8bda-4e4b-9d10-61a901f566b1" providerId="ADAL" clId="{99BDB08B-7FE5-492D-93E2-7AAA28232802}" dt="2021-05-14T10:20:06.463" v="1369" actId="47"/>
        <pc:sldMkLst>
          <pc:docMk/>
          <pc:sldMk cId="2559735920" sldId="1210"/>
        </pc:sldMkLst>
      </pc:sldChg>
      <pc:sldChg chg="del">
        <pc:chgData name="Pierre Harouimi" userId="e1c78576-8bda-4e4b-9d10-61a901f566b1" providerId="ADAL" clId="{99BDB08B-7FE5-492D-93E2-7AAA28232802}" dt="2021-05-14T10:20:06.463" v="1369" actId="47"/>
        <pc:sldMkLst>
          <pc:docMk/>
          <pc:sldMk cId="218940966" sldId="1211"/>
        </pc:sldMkLst>
      </pc:sldChg>
      <pc:sldChg chg="del">
        <pc:chgData name="Pierre Harouimi" userId="e1c78576-8bda-4e4b-9d10-61a901f566b1" providerId="ADAL" clId="{99BDB08B-7FE5-492D-93E2-7AAA28232802}" dt="2021-05-14T10:20:06.463" v="1369" actId="47"/>
        <pc:sldMkLst>
          <pc:docMk/>
          <pc:sldMk cId="1916187197" sldId="1212"/>
        </pc:sldMkLst>
      </pc:sldChg>
      <pc:sldChg chg="del">
        <pc:chgData name="Pierre Harouimi" userId="e1c78576-8bda-4e4b-9d10-61a901f566b1" providerId="ADAL" clId="{99BDB08B-7FE5-492D-93E2-7AAA28232802}" dt="2021-05-14T09:07:20.806" v="86" actId="47"/>
        <pc:sldMkLst>
          <pc:docMk/>
          <pc:sldMk cId="1629444286" sldId="1214"/>
        </pc:sldMkLst>
      </pc:sldChg>
      <pc:sldChg chg="del">
        <pc:chgData name="Pierre Harouimi" userId="e1c78576-8bda-4e4b-9d10-61a901f566b1" providerId="ADAL" clId="{99BDB08B-7FE5-492D-93E2-7AAA28232802}" dt="2021-05-14T10:20:06.463" v="1369" actId="47"/>
        <pc:sldMkLst>
          <pc:docMk/>
          <pc:sldMk cId="2145471713" sldId="1224"/>
        </pc:sldMkLst>
      </pc:sldChg>
      <pc:sldChg chg="del">
        <pc:chgData name="Pierre Harouimi" userId="e1c78576-8bda-4e4b-9d10-61a901f566b1" providerId="ADAL" clId="{99BDB08B-7FE5-492D-93E2-7AAA28232802}" dt="2021-05-14T09:07:05.990" v="84" actId="47"/>
        <pc:sldMkLst>
          <pc:docMk/>
          <pc:sldMk cId="372665646" sldId="1228"/>
        </pc:sldMkLst>
      </pc:sldChg>
      <pc:sldChg chg="del">
        <pc:chgData name="Pierre Harouimi" userId="e1c78576-8bda-4e4b-9d10-61a901f566b1" providerId="ADAL" clId="{99BDB08B-7FE5-492D-93E2-7AAA28232802}" dt="2021-05-14T09:07:05.990" v="84" actId="47"/>
        <pc:sldMkLst>
          <pc:docMk/>
          <pc:sldMk cId="4157334080" sldId="1230"/>
        </pc:sldMkLst>
      </pc:sldChg>
      <pc:sldChg chg="del">
        <pc:chgData name="Pierre Harouimi" userId="e1c78576-8bda-4e4b-9d10-61a901f566b1" providerId="ADAL" clId="{99BDB08B-7FE5-492D-93E2-7AAA28232802}" dt="2021-05-14T09:07:05.990" v="84" actId="47"/>
        <pc:sldMkLst>
          <pc:docMk/>
          <pc:sldMk cId="377274312" sldId="1231"/>
        </pc:sldMkLst>
      </pc:sldChg>
      <pc:sldChg chg="del">
        <pc:chgData name="Pierre Harouimi" userId="e1c78576-8bda-4e4b-9d10-61a901f566b1" providerId="ADAL" clId="{99BDB08B-7FE5-492D-93E2-7AAA28232802}" dt="2021-05-14T09:07:08.274" v="85" actId="47"/>
        <pc:sldMkLst>
          <pc:docMk/>
          <pc:sldMk cId="3958863241" sldId="1237"/>
        </pc:sldMkLst>
      </pc:sldChg>
      <pc:sldChg chg="del">
        <pc:chgData name="Pierre Harouimi" userId="e1c78576-8bda-4e4b-9d10-61a901f566b1" providerId="ADAL" clId="{99BDB08B-7FE5-492D-93E2-7AAA28232802}" dt="2021-05-14T09:07:35.787" v="92" actId="47"/>
        <pc:sldMkLst>
          <pc:docMk/>
          <pc:sldMk cId="2399732388" sldId="1247"/>
        </pc:sldMkLst>
      </pc:sldChg>
      <pc:sldChg chg="del">
        <pc:chgData name="Pierre Harouimi" userId="e1c78576-8bda-4e4b-9d10-61a901f566b1" providerId="ADAL" clId="{99BDB08B-7FE5-492D-93E2-7AAA28232802}" dt="2021-05-14T09:07:35.787" v="92" actId="47"/>
        <pc:sldMkLst>
          <pc:docMk/>
          <pc:sldMk cId="234214722" sldId="1250"/>
        </pc:sldMkLst>
      </pc:sldChg>
      <pc:sldChg chg="del">
        <pc:chgData name="Pierre Harouimi" userId="e1c78576-8bda-4e4b-9d10-61a901f566b1" providerId="ADAL" clId="{99BDB08B-7FE5-492D-93E2-7AAA28232802}" dt="2021-05-14T10:23:18.348" v="1421" actId="47"/>
        <pc:sldMkLst>
          <pc:docMk/>
          <pc:sldMk cId="2269873298" sldId="1253"/>
        </pc:sldMkLst>
      </pc:sldChg>
      <pc:sldChg chg="del">
        <pc:chgData name="Pierre Harouimi" userId="e1c78576-8bda-4e4b-9d10-61a901f566b1" providerId="ADAL" clId="{99BDB08B-7FE5-492D-93E2-7AAA28232802}" dt="2021-05-14T10:20:10.665" v="1370" actId="47"/>
        <pc:sldMkLst>
          <pc:docMk/>
          <pc:sldMk cId="3997006256" sldId="1258"/>
        </pc:sldMkLst>
      </pc:sldChg>
      <pc:sldChg chg="del">
        <pc:chgData name="Pierre Harouimi" userId="e1c78576-8bda-4e4b-9d10-61a901f566b1" providerId="ADAL" clId="{99BDB08B-7FE5-492D-93E2-7AAA28232802}" dt="2021-05-14T10:20:40.264" v="1373" actId="47"/>
        <pc:sldMkLst>
          <pc:docMk/>
          <pc:sldMk cId="666745889" sldId="1259"/>
        </pc:sldMkLst>
      </pc:sldChg>
      <pc:sldChg chg="del">
        <pc:chgData name="Pierre Harouimi" userId="e1c78576-8bda-4e4b-9d10-61a901f566b1" providerId="ADAL" clId="{99BDB08B-7FE5-492D-93E2-7AAA28232802}" dt="2021-05-14T09:07:35.787" v="92" actId="47"/>
        <pc:sldMkLst>
          <pc:docMk/>
          <pc:sldMk cId="31173541" sldId="1260"/>
        </pc:sldMkLst>
      </pc:sldChg>
      <pc:sldChg chg="del">
        <pc:chgData name="Pierre Harouimi" userId="e1c78576-8bda-4e4b-9d10-61a901f566b1" providerId="ADAL" clId="{99BDB08B-7FE5-492D-93E2-7AAA28232802}" dt="2021-05-14T10:23:02.984" v="1416" actId="47"/>
        <pc:sldMkLst>
          <pc:docMk/>
          <pc:sldMk cId="3367109403" sldId="1261"/>
        </pc:sldMkLst>
      </pc:sldChg>
      <pc:sldChg chg="del">
        <pc:chgData name="Pierre Harouimi" userId="e1c78576-8bda-4e4b-9d10-61a901f566b1" providerId="ADAL" clId="{99BDB08B-7FE5-492D-93E2-7AAA28232802}" dt="2021-05-14T10:20:06.463" v="1369" actId="47"/>
        <pc:sldMkLst>
          <pc:docMk/>
          <pc:sldMk cId="1539190236" sldId="1263"/>
        </pc:sldMkLst>
      </pc:sldChg>
      <pc:sldChg chg="del">
        <pc:chgData name="Pierre Harouimi" userId="e1c78576-8bda-4e4b-9d10-61a901f566b1" providerId="ADAL" clId="{99BDB08B-7FE5-492D-93E2-7AAA28232802}" dt="2021-05-14T09:07:48.293" v="94" actId="47"/>
        <pc:sldMkLst>
          <pc:docMk/>
          <pc:sldMk cId="2403275836" sldId="1269"/>
        </pc:sldMkLst>
      </pc:sldChg>
      <pc:sldChg chg="del">
        <pc:chgData name="Pierre Harouimi" userId="e1c78576-8bda-4e4b-9d10-61a901f566b1" providerId="ADAL" clId="{99BDB08B-7FE5-492D-93E2-7AAA28232802}" dt="2021-05-14T09:07:35.787" v="92" actId="47"/>
        <pc:sldMkLst>
          <pc:docMk/>
          <pc:sldMk cId="972918854" sldId="1274"/>
        </pc:sldMkLst>
      </pc:sldChg>
      <pc:sldChg chg="del">
        <pc:chgData name="Pierre Harouimi" userId="e1c78576-8bda-4e4b-9d10-61a901f566b1" providerId="ADAL" clId="{99BDB08B-7FE5-492D-93E2-7AAA28232802}" dt="2021-05-14T09:07:48.293" v="94" actId="47"/>
        <pc:sldMkLst>
          <pc:docMk/>
          <pc:sldMk cId="3370354330" sldId="1278"/>
        </pc:sldMkLst>
      </pc:sldChg>
      <pc:sldChg chg="del">
        <pc:chgData name="Pierre Harouimi" userId="e1c78576-8bda-4e4b-9d10-61a901f566b1" providerId="ADAL" clId="{99BDB08B-7FE5-492D-93E2-7AAA28232802}" dt="2021-05-14T09:07:48.293" v="94" actId="47"/>
        <pc:sldMkLst>
          <pc:docMk/>
          <pc:sldMk cId="3935278186" sldId="1279"/>
        </pc:sldMkLst>
      </pc:sldChg>
      <pc:sldChg chg="del">
        <pc:chgData name="Pierre Harouimi" userId="e1c78576-8bda-4e4b-9d10-61a901f566b1" providerId="ADAL" clId="{99BDB08B-7FE5-492D-93E2-7AAA28232802}" dt="2021-05-14T09:07:48.293" v="94" actId="47"/>
        <pc:sldMkLst>
          <pc:docMk/>
          <pc:sldMk cId="1036344219" sldId="1280"/>
        </pc:sldMkLst>
      </pc:sldChg>
      <pc:sldChg chg="del">
        <pc:chgData name="Pierre Harouimi" userId="e1c78576-8bda-4e4b-9d10-61a901f566b1" providerId="ADAL" clId="{99BDB08B-7FE5-492D-93E2-7AAA28232802}" dt="2021-05-14T09:07:48.293" v="94" actId="47"/>
        <pc:sldMkLst>
          <pc:docMk/>
          <pc:sldMk cId="3247659656" sldId="1281"/>
        </pc:sldMkLst>
      </pc:sldChg>
      <pc:sldChg chg="del">
        <pc:chgData name="Pierre Harouimi" userId="e1c78576-8bda-4e4b-9d10-61a901f566b1" providerId="ADAL" clId="{99BDB08B-7FE5-492D-93E2-7AAA28232802}" dt="2021-05-14T09:07:48.293" v="94" actId="47"/>
        <pc:sldMkLst>
          <pc:docMk/>
          <pc:sldMk cId="2769071285" sldId="1282"/>
        </pc:sldMkLst>
      </pc:sldChg>
      <pc:sldChg chg="del">
        <pc:chgData name="Pierre Harouimi" userId="e1c78576-8bda-4e4b-9d10-61a901f566b1" providerId="ADAL" clId="{99BDB08B-7FE5-492D-93E2-7AAA28232802}" dt="2021-05-14T10:25:48.021" v="1503" actId="47"/>
        <pc:sldMkLst>
          <pc:docMk/>
          <pc:sldMk cId="2465226671" sldId="1283"/>
        </pc:sldMkLst>
      </pc:sldChg>
      <pc:sldChg chg="del">
        <pc:chgData name="Pierre Harouimi" userId="e1c78576-8bda-4e4b-9d10-61a901f566b1" providerId="ADAL" clId="{99BDB08B-7FE5-492D-93E2-7AAA28232802}" dt="2021-05-14T09:07:30.409" v="89" actId="47"/>
        <pc:sldMkLst>
          <pc:docMk/>
          <pc:sldMk cId="1780646240" sldId="1286"/>
        </pc:sldMkLst>
      </pc:sldChg>
      <pc:sldChg chg="del">
        <pc:chgData name="Pierre Harouimi" userId="e1c78576-8bda-4e4b-9d10-61a901f566b1" providerId="ADAL" clId="{99BDB08B-7FE5-492D-93E2-7AAA28232802}" dt="2021-05-14T10:24:13.834" v="1465" actId="47"/>
        <pc:sldMkLst>
          <pc:docMk/>
          <pc:sldMk cId="3928642941" sldId="1289"/>
        </pc:sldMkLst>
      </pc:sldChg>
      <pc:sldChg chg="del">
        <pc:chgData name="Pierre Harouimi" userId="e1c78576-8bda-4e4b-9d10-61a901f566b1" providerId="ADAL" clId="{99BDB08B-7FE5-492D-93E2-7AAA28232802}" dt="2021-05-14T09:07:35.787" v="92" actId="47"/>
        <pc:sldMkLst>
          <pc:docMk/>
          <pc:sldMk cId="3615134683" sldId="1291"/>
        </pc:sldMkLst>
      </pc:sldChg>
      <pc:sldChg chg="del">
        <pc:chgData name="Pierre Harouimi" userId="e1c78576-8bda-4e4b-9d10-61a901f566b1" providerId="ADAL" clId="{99BDB08B-7FE5-492D-93E2-7AAA28232802}" dt="2021-05-14T09:07:48.293" v="94" actId="47"/>
        <pc:sldMkLst>
          <pc:docMk/>
          <pc:sldMk cId="2936153172" sldId="1294"/>
        </pc:sldMkLst>
      </pc:sldChg>
      <pc:sldChg chg="del">
        <pc:chgData name="Pierre Harouimi" userId="e1c78576-8bda-4e4b-9d10-61a901f566b1" providerId="ADAL" clId="{99BDB08B-7FE5-492D-93E2-7AAA28232802}" dt="2021-05-14T09:07:35.787" v="92" actId="47"/>
        <pc:sldMkLst>
          <pc:docMk/>
          <pc:sldMk cId="77054514" sldId="1297"/>
        </pc:sldMkLst>
      </pc:sldChg>
      <pc:sldChg chg="del">
        <pc:chgData name="Pierre Harouimi" userId="e1c78576-8bda-4e4b-9d10-61a901f566b1" providerId="ADAL" clId="{99BDB08B-7FE5-492D-93E2-7AAA28232802}" dt="2021-05-14T10:25:10.759" v="1496" actId="47"/>
        <pc:sldMkLst>
          <pc:docMk/>
          <pc:sldMk cId="1666274525" sldId="1314"/>
        </pc:sldMkLst>
      </pc:sldChg>
      <pc:sldChg chg="del">
        <pc:chgData name="Pierre Harouimi" userId="e1c78576-8bda-4e4b-9d10-61a901f566b1" providerId="ADAL" clId="{99BDB08B-7FE5-492D-93E2-7AAA28232802}" dt="2021-05-14T09:47:42.211" v="782" actId="47"/>
        <pc:sldMkLst>
          <pc:docMk/>
          <pc:sldMk cId="2064937473" sldId="1317"/>
        </pc:sldMkLst>
      </pc:sldChg>
      <pc:sldChg chg="del">
        <pc:chgData name="Pierre Harouimi" userId="e1c78576-8bda-4e4b-9d10-61a901f566b1" providerId="ADAL" clId="{99BDB08B-7FE5-492D-93E2-7AAA28232802}" dt="2021-05-14T09:07:35.787" v="92" actId="47"/>
        <pc:sldMkLst>
          <pc:docMk/>
          <pc:sldMk cId="1196706558" sldId="1318"/>
        </pc:sldMkLst>
      </pc:sldChg>
      <pc:sldChg chg="del">
        <pc:chgData name="Pierre Harouimi" userId="e1c78576-8bda-4e4b-9d10-61a901f566b1" providerId="ADAL" clId="{99BDB08B-7FE5-492D-93E2-7AAA28232802}" dt="2021-05-14T09:07:35.787" v="92" actId="47"/>
        <pc:sldMkLst>
          <pc:docMk/>
          <pc:sldMk cId="3583272767" sldId="1319"/>
        </pc:sldMkLst>
      </pc:sldChg>
      <pc:sldChg chg="del">
        <pc:chgData name="Pierre Harouimi" userId="e1c78576-8bda-4e4b-9d10-61a901f566b1" providerId="ADAL" clId="{99BDB08B-7FE5-492D-93E2-7AAA28232802}" dt="2021-05-14T09:07:35.787" v="92" actId="47"/>
        <pc:sldMkLst>
          <pc:docMk/>
          <pc:sldMk cId="4075781063" sldId="1320"/>
        </pc:sldMkLst>
      </pc:sldChg>
      <pc:sldChg chg="del">
        <pc:chgData name="Pierre Harouimi" userId="e1c78576-8bda-4e4b-9d10-61a901f566b1" providerId="ADAL" clId="{99BDB08B-7FE5-492D-93E2-7AAA28232802}" dt="2021-05-14T09:07:35.787" v="92" actId="47"/>
        <pc:sldMkLst>
          <pc:docMk/>
          <pc:sldMk cId="1871379421" sldId="1321"/>
        </pc:sldMkLst>
      </pc:sldChg>
      <pc:sldChg chg="del">
        <pc:chgData name="Pierre Harouimi" userId="e1c78576-8bda-4e4b-9d10-61a901f566b1" providerId="ADAL" clId="{99BDB08B-7FE5-492D-93E2-7AAA28232802}" dt="2021-05-14T09:07:35.787" v="92" actId="47"/>
        <pc:sldMkLst>
          <pc:docMk/>
          <pc:sldMk cId="3317257479" sldId="1322"/>
        </pc:sldMkLst>
      </pc:sldChg>
      <pc:sldChg chg="del">
        <pc:chgData name="Pierre Harouimi" userId="e1c78576-8bda-4e4b-9d10-61a901f566b1" providerId="ADAL" clId="{99BDB08B-7FE5-492D-93E2-7AAA28232802}" dt="2021-05-14T09:07:35.787" v="92" actId="47"/>
        <pc:sldMkLst>
          <pc:docMk/>
          <pc:sldMk cId="719332452" sldId="1323"/>
        </pc:sldMkLst>
      </pc:sldChg>
      <pc:sldChg chg="del">
        <pc:chgData name="Pierre Harouimi" userId="e1c78576-8bda-4e4b-9d10-61a901f566b1" providerId="ADAL" clId="{99BDB08B-7FE5-492D-93E2-7AAA28232802}" dt="2021-05-14T09:07:35.787" v="92" actId="47"/>
        <pc:sldMkLst>
          <pc:docMk/>
          <pc:sldMk cId="526727998" sldId="1324"/>
        </pc:sldMkLst>
      </pc:sldChg>
      <pc:sldChg chg="del">
        <pc:chgData name="Pierre Harouimi" userId="e1c78576-8bda-4e4b-9d10-61a901f566b1" providerId="ADAL" clId="{99BDB08B-7FE5-492D-93E2-7AAA28232802}" dt="2021-05-14T09:07:35.787" v="92" actId="47"/>
        <pc:sldMkLst>
          <pc:docMk/>
          <pc:sldMk cId="3679784728" sldId="1325"/>
        </pc:sldMkLst>
      </pc:sldChg>
      <pc:sldChg chg="del">
        <pc:chgData name="Pierre Harouimi" userId="e1c78576-8bda-4e4b-9d10-61a901f566b1" providerId="ADAL" clId="{99BDB08B-7FE5-492D-93E2-7AAA28232802}" dt="2021-05-14T09:07:35.787" v="92" actId="47"/>
        <pc:sldMkLst>
          <pc:docMk/>
          <pc:sldMk cId="2929864763" sldId="1326"/>
        </pc:sldMkLst>
      </pc:sldChg>
      <pc:sldChg chg="del">
        <pc:chgData name="Pierre Harouimi" userId="e1c78576-8bda-4e4b-9d10-61a901f566b1" providerId="ADAL" clId="{99BDB08B-7FE5-492D-93E2-7AAA28232802}" dt="2021-05-14T09:07:35.787" v="92" actId="47"/>
        <pc:sldMkLst>
          <pc:docMk/>
          <pc:sldMk cId="3171853309" sldId="1327"/>
        </pc:sldMkLst>
      </pc:sldChg>
      <pc:sldChg chg="del">
        <pc:chgData name="Pierre Harouimi" userId="e1c78576-8bda-4e4b-9d10-61a901f566b1" providerId="ADAL" clId="{99BDB08B-7FE5-492D-93E2-7AAA28232802}" dt="2021-05-14T09:07:35.787" v="92" actId="47"/>
        <pc:sldMkLst>
          <pc:docMk/>
          <pc:sldMk cId="1478769959" sldId="1328"/>
        </pc:sldMkLst>
      </pc:sldChg>
      <pc:sldChg chg="del">
        <pc:chgData name="Pierre Harouimi" userId="e1c78576-8bda-4e4b-9d10-61a901f566b1" providerId="ADAL" clId="{99BDB08B-7FE5-492D-93E2-7AAA28232802}" dt="2021-05-14T09:07:35.787" v="92" actId="47"/>
        <pc:sldMkLst>
          <pc:docMk/>
          <pc:sldMk cId="2586928907" sldId="1329"/>
        </pc:sldMkLst>
      </pc:sldChg>
      <pc:sldChg chg="del">
        <pc:chgData name="Pierre Harouimi" userId="e1c78576-8bda-4e4b-9d10-61a901f566b1" providerId="ADAL" clId="{99BDB08B-7FE5-492D-93E2-7AAA28232802}" dt="2021-05-14T09:07:35.787" v="92" actId="47"/>
        <pc:sldMkLst>
          <pc:docMk/>
          <pc:sldMk cId="3975698448" sldId="1330"/>
        </pc:sldMkLst>
      </pc:sldChg>
      <pc:sldChg chg="del">
        <pc:chgData name="Pierre Harouimi" userId="e1c78576-8bda-4e4b-9d10-61a901f566b1" providerId="ADAL" clId="{99BDB08B-7FE5-492D-93E2-7AAA28232802}" dt="2021-05-14T09:07:35.787" v="92" actId="47"/>
        <pc:sldMkLst>
          <pc:docMk/>
          <pc:sldMk cId="1617916473" sldId="1331"/>
        </pc:sldMkLst>
      </pc:sldChg>
      <pc:sldChg chg="del">
        <pc:chgData name="Pierre Harouimi" userId="e1c78576-8bda-4e4b-9d10-61a901f566b1" providerId="ADAL" clId="{99BDB08B-7FE5-492D-93E2-7AAA28232802}" dt="2021-05-14T10:20:10.665" v="1370" actId="47"/>
        <pc:sldMkLst>
          <pc:docMk/>
          <pc:sldMk cId="416625532" sldId="1332"/>
        </pc:sldMkLst>
      </pc:sldChg>
      <pc:sldChg chg="del">
        <pc:chgData name="Pierre Harouimi" userId="e1c78576-8bda-4e4b-9d10-61a901f566b1" providerId="ADAL" clId="{99BDB08B-7FE5-492D-93E2-7AAA28232802}" dt="2021-05-14T10:20:10.665" v="1370" actId="47"/>
        <pc:sldMkLst>
          <pc:docMk/>
          <pc:sldMk cId="3768219010" sldId="1333"/>
        </pc:sldMkLst>
      </pc:sldChg>
      <pc:sldChg chg="del">
        <pc:chgData name="Pierre Harouimi" userId="e1c78576-8bda-4e4b-9d10-61a901f566b1" providerId="ADAL" clId="{99BDB08B-7FE5-492D-93E2-7AAA28232802}" dt="2021-05-14T10:20:10.665" v="1370" actId="47"/>
        <pc:sldMkLst>
          <pc:docMk/>
          <pc:sldMk cId="890613663" sldId="1335"/>
        </pc:sldMkLst>
      </pc:sldChg>
      <pc:sldChg chg="del">
        <pc:chgData name="Pierre Harouimi" userId="e1c78576-8bda-4e4b-9d10-61a901f566b1" providerId="ADAL" clId="{99BDB08B-7FE5-492D-93E2-7AAA28232802}" dt="2021-05-14T10:20:40.264" v="1373" actId="47"/>
        <pc:sldMkLst>
          <pc:docMk/>
          <pc:sldMk cId="2797345206" sldId="1337"/>
        </pc:sldMkLst>
      </pc:sldChg>
      <pc:sldChg chg="del">
        <pc:chgData name="Pierre Harouimi" userId="e1c78576-8bda-4e4b-9d10-61a901f566b1" providerId="ADAL" clId="{99BDB08B-7FE5-492D-93E2-7AAA28232802}" dt="2021-05-14T10:20:40.264" v="1373" actId="47"/>
        <pc:sldMkLst>
          <pc:docMk/>
          <pc:sldMk cId="4103854407" sldId="1338"/>
        </pc:sldMkLst>
      </pc:sldChg>
      <pc:sldChg chg="del">
        <pc:chgData name="Pierre Harouimi" userId="e1c78576-8bda-4e4b-9d10-61a901f566b1" providerId="ADAL" clId="{99BDB08B-7FE5-492D-93E2-7AAA28232802}" dt="2021-05-14T10:20:40.264" v="1373" actId="47"/>
        <pc:sldMkLst>
          <pc:docMk/>
          <pc:sldMk cId="2459369984" sldId="1340"/>
        </pc:sldMkLst>
      </pc:sldChg>
      <pc:sldChg chg="del">
        <pc:chgData name="Pierre Harouimi" userId="e1c78576-8bda-4e4b-9d10-61a901f566b1" providerId="ADAL" clId="{99BDB08B-7FE5-492D-93E2-7AAA28232802}" dt="2021-05-14T10:20:40.264" v="1373" actId="47"/>
        <pc:sldMkLst>
          <pc:docMk/>
          <pc:sldMk cId="347911686" sldId="1341"/>
        </pc:sldMkLst>
      </pc:sldChg>
      <pc:sldChg chg="del">
        <pc:chgData name="Pierre Harouimi" userId="e1c78576-8bda-4e4b-9d10-61a901f566b1" providerId="ADAL" clId="{99BDB08B-7FE5-492D-93E2-7AAA28232802}" dt="2021-05-14T10:20:40.264" v="1373" actId="47"/>
        <pc:sldMkLst>
          <pc:docMk/>
          <pc:sldMk cId="847130909" sldId="1342"/>
        </pc:sldMkLst>
      </pc:sldChg>
      <pc:sldChg chg="del">
        <pc:chgData name="Pierre Harouimi" userId="e1c78576-8bda-4e4b-9d10-61a901f566b1" providerId="ADAL" clId="{99BDB08B-7FE5-492D-93E2-7AAA28232802}" dt="2021-05-14T10:20:40.264" v="1373" actId="47"/>
        <pc:sldMkLst>
          <pc:docMk/>
          <pc:sldMk cId="2621806926" sldId="1343"/>
        </pc:sldMkLst>
      </pc:sldChg>
      <pc:sldChg chg="del">
        <pc:chgData name="Pierre Harouimi" userId="e1c78576-8bda-4e4b-9d10-61a901f566b1" providerId="ADAL" clId="{99BDB08B-7FE5-492D-93E2-7AAA28232802}" dt="2021-05-14T09:07:28.774" v="88" actId="47"/>
        <pc:sldMkLst>
          <pc:docMk/>
          <pc:sldMk cId="2672960820" sldId="1344"/>
        </pc:sldMkLst>
      </pc:sldChg>
      <pc:sldChg chg="del">
        <pc:chgData name="Pierre Harouimi" userId="e1c78576-8bda-4e4b-9d10-61a901f566b1" providerId="ADAL" clId="{99BDB08B-7FE5-492D-93E2-7AAA28232802}" dt="2021-05-14T10:20:40.264" v="1373" actId="47"/>
        <pc:sldMkLst>
          <pc:docMk/>
          <pc:sldMk cId="2322276998" sldId="1346"/>
        </pc:sldMkLst>
      </pc:sldChg>
      <pc:sldChg chg="del">
        <pc:chgData name="Pierre Harouimi" userId="e1c78576-8bda-4e4b-9d10-61a901f566b1" providerId="ADAL" clId="{99BDB08B-7FE5-492D-93E2-7AAA28232802}" dt="2021-05-14T09:07:30.409" v="89" actId="47"/>
        <pc:sldMkLst>
          <pc:docMk/>
          <pc:sldMk cId="815290" sldId="1351"/>
        </pc:sldMkLst>
      </pc:sldChg>
      <pc:sldChg chg="del">
        <pc:chgData name="Pierre Harouimi" userId="e1c78576-8bda-4e4b-9d10-61a901f566b1" providerId="ADAL" clId="{99BDB08B-7FE5-492D-93E2-7AAA28232802}" dt="2021-05-14T09:07:30.409" v="89" actId="47"/>
        <pc:sldMkLst>
          <pc:docMk/>
          <pc:sldMk cId="850358091" sldId="1353"/>
        </pc:sldMkLst>
      </pc:sldChg>
      <pc:sldChg chg="del">
        <pc:chgData name="Pierre Harouimi" userId="e1c78576-8bda-4e4b-9d10-61a901f566b1" providerId="ADAL" clId="{99BDB08B-7FE5-492D-93E2-7AAA28232802}" dt="2021-05-14T09:07:30.409" v="89" actId="47"/>
        <pc:sldMkLst>
          <pc:docMk/>
          <pc:sldMk cId="4025569961" sldId="1354"/>
        </pc:sldMkLst>
      </pc:sldChg>
      <pc:sldChg chg="del">
        <pc:chgData name="Pierre Harouimi" userId="e1c78576-8bda-4e4b-9d10-61a901f566b1" providerId="ADAL" clId="{99BDB08B-7FE5-492D-93E2-7AAA28232802}" dt="2021-05-14T09:07:30.409" v="89" actId="47"/>
        <pc:sldMkLst>
          <pc:docMk/>
          <pc:sldMk cId="1878829628" sldId="1355"/>
        </pc:sldMkLst>
      </pc:sldChg>
      <pc:sldChg chg="del">
        <pc:chgData name="Pierre Harouimi" userId="e1c78576-8bda-4e4b-9d10-61a901f566b1" providerId="ADAL" clId="{99BDB08B-7FE5-492D-93E2-7AAA28232802}" dt="2021-05-14T10:21:45.319" v="1377" actId="47"/>
        <pc:sldMkLst>
          <pc:docMk/>
          <pc:sldMk cId="1860468387" sldId="1362"/>
        </pc:sldMkLst>
      </pc:sldChg>
      <pc:sldChg chg="del">
        <pc:chgData name="Pierre Harouimi" userId="e1c78576-8bda-4e4b-9d10-61a901f566b1" providerId="ADAL" clId="{99BDB08B-7FE5-492D-93E2-7AAA28232802}" dt="2021-05-14T10:21:49.530" v="1378" actId="47"/>
        <pc:sldMkLst>
          <pc:docMk/>
          <pc:sldMk cId="3689934363" sldId="1364"/>
        </pc:sldMkLst>
      </pc:sldChg>
      <pc:sldChg chg="del">
        <pc:chgData name="Pierre Harouimi" userId="e1c78576-8bda-4e4b-9d10-61a901f566b1" providerId="ADAL" clId="{99BDB08B-7FE5-492D-93E2-7AAA28232802}" dt="2021-05-14T10:21:49.530" v="1378" actId="47"/>
        <pc:sldMkLst>
          <pc:docMk/>
          <pc:sldMk cId="2138282689" sldId="1365"/>
        </pc:sldMkLst>
      </pc:sldChg>
      <pc:sldChg chg="del">
        <pc:chgData name="Pierre Harouimi" userId="e1c78576-8bda-4e4b-9d10-61a901f566b1" providerId="ADAL" clId="{99BDB08B-7FE5-492D-93E2-7AAA28232802}" dt="2021-05-14T10:21:49.530" v="1378" actId="47"/>
        <pc:sldMkLst>
          <pc:docMk/>
          <pc:sldMk cId="362262097" sldId="1366"/>
        </pc:sldMkLst>
      </pc:sldChg>
      <pc:sldChg chg="del">
        <pc:chgData name="Pierre Harouimi" userId="e1c78576-8bda-4e4b-9d10-61a901f566b1" providerId="ADAL" clId="{99BDB08B-7FE5-492D-93E2-7AAA28232802}" dt="2021-05-14T10:21:49.530" v="1378" actId="47"/>
        <pc:sldMkLst>
          <pc:docMk/>
          <pc:sldMk cId="1608988555" sldId="1367"/>
        </pc:sldMkLst>
      </pc:sldChg>
      <pc:sldChg chg="del">
        <pc:chgData name="Pierre Harouimi" userId="e1c78576-8bda-4e4b-9d10-61a901f566b1" providerId="ADAL" clId="{99BDB08B-7FE5-492D-93E2-7AAA28232802}" dt="2021-05-14T10:21:49.530" v="1378" actId="47"/>
        <pc:sldMkLst>
          <pc:docMk/>
          <pc:sldMk cId="3016873811" sldId="1368"/>
        </pc:sldMkLst>
      </pc:sldChg>
      <pc:sldChg chg="del">
        <pc:chgData name="Pierre Harouimi" userId="e1c78576-8bda-4e4b-9d10-61a901f566b1" providerId="ADAL" clId="{99BDB08B-7FE5-492D-93E2-7AAA28232802}" dt="2021-05-14T10:21:49.530" v="1378" actId="47"/>
        <pc:sldMkLst>
          <pc:docMk/>
          <pc:sldMk cId="3017446636" sldId="1371"/>
        </pc:sldMkLst>
      </pc:sldChg>
      <pc:sldChg chg="del">
        <pc:chgData name="Pierre Harouimi" userId="e1c78576-8bda-4e4b-9d10-61a901f566b1" providerId="ADAL" clId="{99BDB08B-7FE5-492D-93E2-7AAA28232802}" dt="2021-05-14T10:21:49.530" v="1378" actId="47"/>
        <pc:sldMkLst>
          <pc:docMk/>
          <pc:sldMk cId="755814490" sldId="1372"/>
        </pc:sldMkLst>
      </pc:sldChg>
      <pc:sldChg chg="del">
        <pc:chgData name="Pierre Harouimi" userId="e1c78576-8bda-4e4b-9d10-61a901f566b1" providerId="ADAL" clId="{99BDB08B-7FE5-492D-93E2-7AAA28232802}" dt="2021-05-14T10:21:40.066" v="1376" actId="47"/>
        <pc:sldMkLst>
          <pc:docMk/>
          <pc:sldMk cId="1703317315" sldId="1373"/>
        </pc:sldMkLst>
      </pc:sldChg>
      <pc:sldChg chg="del">
        <pc:chgData name="Pierre Harouimi" userId="e1c78576-8bda-4e4b-9d10-61a901f566b1" providerId="ADAL" clId="{99BDB08B-7FE5-492D-93E2-7AAA28232802}" dt="2021-05-14T10:24:46.445" v="1482" actId="47"/>
        <pc:sldMkLst>
          <pc:docMk/>
          <pc:sldMk cId="749310465" sldId="1374"/>
        </pc:sldMkLst>
      </pc:sldChg>
      <pc:sldChg chg="del">
        <pc:chgData name="Pierre Harouimi" userId="e1c78576-8bda-4e4b-9d10-61a901f566b1" providerId="ADAL" clId="{99BDB08B-7FE5-492D-93E2-7AAA28232802}" dt="2021-05-14T09:07:28.774" v="88" actId="47"/>
        <pc:sldMkLst>
          <pc:docMk/>
          <pc:sldMk cId="13391243" sldId="1379"/>
        </pc:sldMkLst>
      </pc:sldChg>
      <pc:sldChg chg="del">
        <pc:chgData name="Pierre Harouimi" userId="e1c78576-8bda-4e4b-9d10-61a901f566b1" providerId="ADAL" clId="{99BDB08B-7FE5-492D-93E2-7AAA28232802}" dt="2021-05-14T10:24:14.415" v="1466" actId="47"/>
        <pc:sldMkLst>
          <pc:docMk/>
          <pc:sldMk cId="3055874967" sldId="1380"/>
        </pc:sldMkLst>
      </pc:sldChg>
      <pc:sldChg chg="del">
        <pc:chgData name="Pierre Harouimi" userId="e1c78576-8bda-4e4b-9d10-61a901f566b1" providerId="ADAL" clId="{99BDB08B-7FE5-492D-93E2-7AAA28232802}" dt="2021-05-14T10:24:12.709" v="1463" actId="47"/>
        <pc:sldMkLst>
          <pc:docMk/>
          <pc:sldMk cId="2356988313" sldId="1381"/>
        </pc:sldMkLst>
      </pc:sldChg>
      <pc:sldChg chg="del">
        <pc:chgData name="Pierre Harouimi" userId="e1c78576-8bda-4e4b-9d10-61a901f566b1" providerId="ADAL" clId="{99BDB08B-7FE5-492D-93E2-7AAA28232802}" dt="2021-05-14T09:07:46.118" v="93" actId="47"/>
        <pc:sldMkLst>
          <pc:docMk/>
          <pc:sldMk cId="2041609218" sldId="1382"/>
        </pc:sldMkLst>
      </pc:sldChg>
      <pc:sldChg chg="del">
        <pc:chgData name="Pierre Harouimi" userId="e1c78576-8bda-4e4b-9d10-61a901f566b1" providerId="ADAL" clId="{99BDB08B-7FE5-492D-93E2-7AAA28232802}" dt="2021-05-14T10:23:53.420" v="1448" actId="47"/>
        <pc:sldMkLst>
          <pc:docMk/>
          <pc:sldMk cId="3057560536" sldId="1383"/>
        </pc:sldMkLst>
      </pc:sldChg>
      <pc:sldChg chg="del">
        <pc:chgData name="Pierre Harouimi" userId="e1c78576-8bda-4e4b-9d10-61a901f566b1" providerId="ADAL" clId="{99BDB08B-7FE5-492D-93E2-7AAA28232802}" dt="2021-05-14T10:20:10.665" v="1370" actId="47"/>
        <pc:sldMkLst>
          <pc:docMk/>
          <pc:sldMk cId="1709595074" sldId="1384"/>
        </pc:sldMkLst>
      </pc:sldChg>
      <pc:sldChg chg="del">
        <pc:chgData name="Pierre Harouimi" userId="e1c78576-8bda-4e4b-9d10-61a901f566b1" providerId="ADAL" clId="{99BDB08B-7FE5-492D-93E2-7AAA28232802}" dt="2021-05-14T09:07:28.774" v="88" actId="47"/>
        <pc:sldMkLst>
          <pc:docMk/>
          <pc:sldMk cId="2977326743" sldId="1385"/>
        </pc:sldMkLst>
      </pc:sldChg>
      <pc:sldChg chg="del">
        <pc:chgData name="Pierre Harouimi" userId="e1c78576-8bda-4e4b-9d10-61a901f566b1" providerId="ADAL" clId="{99BDB08B-7FE5-492D-93E2-7AAA28232802}" dt="2021-05-14T09:07:46.118" v="93" actId="47"/>
        <pc:sldMkLst>
          <pc:docMk/>
          <pc:sldMk cId="3255067190" sldId="1388"/>
        </pc:sldMkLst>
      </pc:sldChg>
      <pc:sldChg chg="del">
        <pc:chgData name="Pierre Harouimi" userId="e1c78576-8bda-4e4b-9d10-61a901f566b1" providerId="ADAL" clId="{99BDB08B-7FE5-492D-93E2-7AAA28232802}" dt="2021-05-14T09:07:46.118" v="93" actId="47"/>
        <pc:sldMkLst>
          <pc:docMk/>
          <pc:sldMk cId="4108871684" sldId="1389"/>
        </pc:sldMkLst>
      </pc:sldChg>
      <pc:sldChg chg="del">
        <pc:chgData name="Pierre Harouimi" userId="e1c78576-8bda-4e4b-9d10-61a901f566b1" providerId="ADAL" clId="{99BDB08B-7FE5-492D-93E2-7AAA28232802}" dt="2021-05-14T09:07:46.118" v="93" actId="47"/>
        <pc:sldMkLst>
          <pc:docMk/>
          <pc:sldMk cId="4192421191" sldId="1390"/>
        </pc:sldMkLst>
      </pc:sldChg>
      <pc:sldChg chg="del">
        <pc:chgData name="Pierre Harouimi" userId="e1c78576-8bda-4e4b-9d10-61a901f566b1" providerId="ADAL" clId="{99BDB08B-7FE5-492D-93E2-7AAA28232802}" dt="2021-05-14T09:07:46.118" v="93" actId="47"/>
        <pc:sldMkLst>
          <pc:docMk/>
          <pc:sldMk cId="940166802" sldId="1391"/>
        </pc:sldMkLst>
      </pc:sldChg>
      <pc:sldChg chg="del">
        <pc:chgData name="Pierre Harouimi" userId="e1c78576-8bda-4e4b-9d10-61a901f566b1" providerId="ADAL" clId="{99BDB08B-7FE5-492D-93E2-7AAA28232802}" dt="2021-05-14T09:07:46.118" v="93" actId="47"/>
        <pc:sldMkLst>
          <pc:docMk/>
          <pc:sldMk cId="4177277230" sldId="1392"/>
        </pc:sldMkLst>
      </pc:sldChg>
      <pc:sldChg chg="del">
        <pc:chgData name="Pierre Harouimi" userId="e1c78576-8bda-4e4b-9d10-61a901f566b1" providerId="ADAL" clId="{99BDB08B-7FE5-492D-93E2-7AAA28232802}" dt="2021-05-14T09:07:46.118" v="93" actId="47"/>
        <pc:sldMkLst>
          <pc:docMk/>
          <pc:sldMk cId="274919456" sldId="1393"/>
        </pc:sldMkLst>
      </pc:sldChg>
      <pc:sldChg chg="del">
        <pc:chgData name="Pierre Harouimi" userId="e1c78576-8bda-4e4b-9d10-61a901f566b1" providerId="ADAL" clId="{99BDB08B-7FE5-492D-93E2-7AAA28232802}" dt="2021-05-14T09:07:48.293" v="94" actId="47"/>
        <pc:sldMkLst>
          <pc:docMk/>
          <pc:sldMk cId="1554067695" sldId="1395"/>
        </pc:sldMkLst>
      </pc:sldChg>
      <pc:sldChg chg="del">
        <pc:chgData name="Pierre Harouimi" userId="e1c78576-8bda-4e4b-9d10-61a901f566b1" providerId="ADAL" clId="{99BDB08B-7FE5-492D-93E2-7AAA28232802}" dt="2021-05-14T09:07:48.293" v="94" actId="47"/>
        <pc:sldMkLst>
          <pc:docMk/>
          <pc:sldMk cId="3154550801" sldId="1396"/>
        </pc:sldMkLst>
      </pc:sldChg>
      <pc:sldChg chg="del">
        <pc:chgData name="Pierre Harouimi" userId="e1c78576-8bda-4e4b-9d10-61a901f566b1" providerId="ADAL" clId="{99BDB08B-7FE5-492D-93E2-7AAA28232802}" dt="2021-05-14T10:25:48.021" v="1503" actId="47"/>
        <pc:sldMkLst>
          <pc:docMk/>
          <pc:sldMk cId="736801148" sldId="1399"/>
        </pc:sldMkLst>
      </pc:sldChg>
      <pc:sldChg chg="del">
        <pc:chgData name="Pierre Harouimi" userId="e1c78576-8bda-4e4b-9d10-61a901f566b1" providerId="ADAL" clId="{99BDB08B-7FE5-492D-93E2-7AAA28232802}" dt="2021-05-14T09:07:05.990" v="84" actId="47"/>
        <pc:sldMkLst>
          <pc:docMk/>
          <pc:sldMk cId="2435408408" sldId="1402"/>
        </pc:sldMkLst>
      </pc:sldChg>
      <pc:sldChg chg="del">
        <pc:chgData name="Pierre Harouimi" userId="e1c78576-8bda-4e4b-9d10-61a901f566b1" providerId="ADAL" clId="{99BDB08B-7FE5-492D-93E2-7AAA28232802}" dt="2021-05-14T10:20:40.264" v="1373" actId="47"/>
        <pc:sldMkLst>
          <pc:docMk/>
          <pc:sldMk cId="3687997057" sldId="1403"/>
        </pc:sldMkLst>
      </pc:sldChg>
      <pc:sldChg chg="del">
        <pc:chgData name="Pierre Harouimi" userId="e1c78576-8bda-4e4b-9d10-61a901f566b1" providerId="ADAL" clId="{99BDB08B-7FE5-492D-93E2-7AAA28232802}" dt="2021-05-14T10:21:45.319" v="1377" actId="47"/>
        <pc:sldMkLst>
          <pc:docMk/>
          <pc:sldMk cId="3876354609" sldId="1404"/>
        </pc:sldMkLst>
      </pc:sldChg>
      <pc:sldChg chg="del">
        <pc:chgData name="Pierre Harouimi" userId="e1c78576-8bda-4e4b-9d10-61a901f566b1" providerId="ADAL" clId="{99BDB08B-7FE5-492D-93E2-7AAA28232802}" dt="2021-05-14T10:21:45.319" v="1377" actId="47"/>
        <pc:sldMkLst>
          <pc:docMk/>
          <pc:sldMk cId="1861974974" sldId="1405"/>
        </pc:sldMkLst>
      </pc:sldChg>
      <pc:sldChg chg="del">
        <pc:chgData name="Pierre Harouimi" userId="e1c78576-8bda-4e4b-9d10-61a901f566b1" providerId="ADAL" clId="{99BDB08B-7FE5-492D-93E2-7AAA28232802}" dt="2021-05-14T10:21:45.319" v="1377" actId="47"/>
        <pc:sldMkLst>
          <pc:docMk/>
          <pc:sldMk cId="1964230236" sldId="1406"/>
        </pc:sldMkLst>
      </pc:sldChg>
      <pc:sldChg chg="del">
        <pc:chgData name="Pierre Harouimi" userId="e1c78576-8bda-4e4b-9d10-61a901f566b1" providerId="ADAL" clId="{99BDB08B-7FE5-492D-93E2-7AAA28232802}" dt="2021-05-14T09:07:28.774" v="88" actId="47"/>
        <pc:sldMkLst>
          <pc:docMk/>
          <pc:sldMk cId="703918302" sldId="1409"/>
        </pc:sldMkLst>
      </pc:sldChg>
      <pc:sldChg chg="del">
        <pc:chgData name="Pierre Harouimi" userId="e1c78576-8bda-4e4b-9d10-61a901f566b1" providerId="ADAL" clId="{99BDB08B-7FE5-492D-93E2-7AAA28232802}" dt="2021-05-14T09:07:46.118" v="93" actId="47"/>
        <pc:sldMkLst>
          <pc:docMk/>
          <pc:sldMk cId="2779348080" sldId="1410"/>
        </pc:sldMkLst>
      </pc:sldChg>
      <pc:sldChg chg="del">
        <pc:chgData name="Pierre Harouimi" userId="e1c78576-8bda-4e4b-9d10-61a901f566b1" providerId="ADAL" clId="{99BDB08B-7FE5-492D-93E2-7AAA28232802}" dt="2021-05-14T09:07:46.118" v="93" actId="47"/>
        <pc:sldMkLst>
          <pc:docMk/>
          <pc:sldMk cId="1318943585" sldId="1412"/>
        </pc:sldMkLst>
      </pc:sldChg>
      <pc:sldChg chg="del">
        <pc:chgData name="Pierre Harouimi" userId="e1c78576-8bda-4e4b-9d10-61a901f566b1" providerId="ADAL" clId="{99BDB08B-7FE5-492D-93E2-7AAA28232802}" dt="2021-05-14T09:07:46.118" v="93" actId="47"/>
        <pc:sldMkLst>
          <pc:docMk/>
          <pc:sldMk cId="79323416" sldId="1413"/>
        </pc:sldMkLst>
      </pc:sldChg>
      <pc:sldChg chg="del">
        <pc:chgData name="Pierre Harouimi" userId="e1c78576-8bda-4e4b-9d10-61a901f566b1" providerId="ADAL" clId="{99BDB08B-7FE5-492D-93E2-7AAA28232802}" dt="2021-05-14T09:07:28.774" v="88" actId="47"/>
        <pc:sldMkLst>
          <pc:docMk/>
          <pc:sldMk cId="157989729" sldId="1415"/>
        </pc:sldMkLst>
      </pc:sldChg>
      <pc:sldChg chg="del">
        <pc:chgData name="Pierre Harouimi" userId="e1c78576-8bda-4e4b-9d10-61a901f566b1" providerId="ADAL" clId="{99BDB08B-7FE5-492D-93E2-7AAA28232802}" dt="2021-05-14T10:24:39.073" v="1473" actId="47"/>
        <pc:sldMkLst>
          <pc:docMk/>
          <pc:sldMk cId="375831264" sldId="1424"/>
        </pc:sldMkLst>
      </pc:sldChg>
      <pc:sldChg chg="del">
        <pc:chgData name="Pierre Harouimi" userId="e1c78576-8bda-4e4b-9d10-61a901f566b1" providerId="ADAL" clId="{99BDB08B-7FE5-492D-93E2-7AAA28232802}" dt="2021-05-14T10:24:03.048" v="1453" actId="47"/>
        <pc:sldMkLst>
          <pc:docMk/>
          <pc:sldMk cId="1097668104" sldId="1428"/>
        </pc:sldMkLst>
      </pc:sldChg>
      <pc:sldChg chg="del">
        <pc:chgData name="Pierre Harouimi" userId="e1c78576-8bda-4e4b-9d10-61a901f566b1" providerId="ADAL" clId="{99BDB08B-7FE5-492D-93E2-7AAA28232802}" dt="2021-05-14T10:24:54.972" v="1486" actId="47"/>
        <pc:sldMkLst>
          <pc:docMk/>
          <pc:sldMk cId="1950071444" sldId="1429"/>
        </pc:sldMkLst>
      </pc:sldChg>
      <pc:sldChg chg="del">
        <pc:chgData name="Pierre Harouimi" userId="e1c78576-8bda-4e4b-9d10-61a901f566b1" providerId="ADAL" clId="{99BDB08B-7FE5-492D-93E2-7AAA28232802}" dt="2021-05-14T09:07:25.418" v="87" actId="47"/>
        <pc:sldMkLst>
          <pc:docMk/>
          <pc:sldMk cId="685358923" sldId="1430"/>
        </pc:sldMkLst>
      </pc:sldChg>
      <pc:sldChg chg="del">
        <pc:chgData name="Pierre Harouimi" userId="e1c78576-8bda-4e4b-9d10-61a901f566b1" providerId="ADAL" clId="{99BDB08B-7FE5-492D-93E2-7AAA28232802}" dt="2021-05-14T09:07:25.418" v="87" actId="47"/>
        <pc:sldMkLst>
          <pc:docMk/>
          <pc:sldMk cId="3516420112" sldId="1431"/>
        </pc:sldMkLst>
      </pc:sldChg>
      <pc:sldChg chg="del">
        <pc:chgData name="Pierre Harouimi" userId="e1c78576-8bda-4e4b-9d10-61a901f566b1" providerId="ADAL" clId="{99BDB08B-7FE5-492D-93E2-7AAA28232802}" dt="2021-05-14T10:24:02.335" v="1452" actId="47"/>
        <pc:sldMkLst>
          <pc:docMk/>
          <pc:sldMk cId="1442576438" sldId="1435"/>
        </pc:sldMkLst>
      </pc:sldChg>
      <pc:sldChg chg="del">
        <pc:chgData name="Pierre Harouimi" userId="e1c78576-8bda-4e4b-9d10-61a901f566b1" providerId="ADAL" clId="{99BDB08B-7FE5-492D-93E2-7AAA28232802}" dt="2021-05-14T10:24:08.320" v="1457" actId="47"/>
        <pc:sldMkLst>
          <pc:docMk/>
          <pc:sldMk cId="2561442735" sldId="1436"/>
        </pc:sldMkLst>
      </pc:sldChg>
      <pc:sldChg chg="del">
        <pc:chgData name="Pierre Harouimi" userId="e1c78576-8bda-4e4b-9d10-61a901f566b1" providerId="ADAL" clId="{99BDB08B-7FE5-492D-93E2-7AAA28232802}" dt="2021-05-14T10:24:09.968" v="1459" actId="47"/>
        <pc:sldMkLst>
          <pc:docMk/>
          <pc:sldMk cId="1434413414" sldId="1438"/>
        </pc:sldMkLst>
      </pc:sldChg>
      <pc:sldChg chg="del">
        <pc:chgData name="Pierre Harouimi" userId="e1c78576-8bda-4e4b-9d10-61a901f566b1" providerId="ADAL" clId="{99BDB08B-7FE5-492D-93E2-7AAA28232802}" dt="2021-05-14T10:24:10.153" v="1460" actId="47"/>
        <pc:sldMkLst>
          <pc:docMk/>
          <pc:sldMk cId="4291838550" sldId="1439"/>
        </pc:sldMkLst>
      </pc:sldChg>
      <pc:sldChg chg="del">
        <pc:chgData name="Pierre Harouimi" userId="e1c78576-8bda-4e4b-9d10-61a901f566b1" providerId="ADAL" clId="{99BDB08B-7FE5-492D-93E2-7AAA28232802}" dt="2021-05-14T10:24:11.117" v="1461" actId="47"/>
        <pc:sldMkLst>
          <pc:docMk/>
          <pc:sldMk cId="163380517" sldId="1440"/>
        </pc:sldMkLst>
      </pc:sldChg>
      <pc:sldChg chg="del">
        <pc:chgData name="Pierre Harouimi" userId="e1c78576-8bda-4e4b-9d10-61a901f566b1" providerId="ADAL" clId="{99BDB08B-7FE5-492D-93E2-7AAA28232802}" dt="2021-05-14T10:24:11.260" v="1462" actId="47"/>
        <pc:sldMkLst>
          <pc:docMk/>
          <pc:sldMk cId="3914231206" sldId="1441"/>
        </pc:sldMkLst>
      </pc:sldChg>
      <pc:sldChg chg="del">
        <pc:chgData name="Pierre Harouimi" userId="e1c78576-8bda-4e4b-9d10-61a901f566b1" providerId="ADAL" clId="{99BDB08B-7FE5-492D-93E2-7AAA28232802}" dt="2021-05-14T09:07:28.774" v="88" actId="47"/>
        <pc:sldMkLst>
          <pc:docMk/>
          <pc:sldMk cId="1639766507" sldId="1451"/>
        </pc:sldMkLst>
      </pc:sldChg>
      <pc:sldChg chg="del">
        <pc:chgData name="Pierre Harouimi" userId="e1c78576-8bda-4e4b-9d10-61a901f566b1" providerId="ADAL" clId="{99BDB08B-7FE5-492D-93E2-7AAA28232802}" dt="2021-05-14T09:07:48.293" v="94" actId="47"/>
        <pc:sldMkLst>
          <pc:docMk/>
          <pc:sldMk cId="3624790039" sldId="1453"/>
        </pc:sldMkLst>
      </pc:sldChg>
      <pc:sldChg chg="del">
        <pc:chgData name="Pierre Harouimi" userId="e1c78576-8bda-4e4b-9d10-61a901f566b1" providerId="ADAL" clId="{99BDB08B-7FE5-492D-93E2-7AAA28232802}" dt="2021-05-14T10:23:20.560" v="1424" actId="47"/>
        <pc:sldMkLst>
          <pc:docMk/>
          <pc:sldMk cId="4081008196" sldId="1460"/>
        </pc:sldMkLst>
      </pc:sldChg>
      <pc:sldChg chg="del">
        <pc:chgData name="Pierre Harouimi" userId="e1c78576-8bda-4e4b-9d10-61a901f566b1" providerId="ADAL" clId="{99BDB08B-7FE5-492D-93E2-7AAA28232802}" dt="2021-05-14T10:24:08.906" v="1458" actId="47"/>
        <pc:sldMkLst>
          <pc:docMk/>
          <pc:sldMk cId="1734602966" sldId="1462"/>
        </pc:sldMkLst>
      </pc:sldChg>
      <pc:sldChg chg="modSp del mod">
        <pc:chgData name="Pierre Harouimi" userId="e1c78576-8bda-4e4b-9d10-61a901f566b1" providerId="ADAL" clId="{99BDB08B-7FE5-492D-93E2-7AAA28232802}" dt="2021-05-14T09:06:10.136" v="82" actId="47"/>
        <pc:sldMkLst>
          <pc:docMk/>
          <pc:sldMk cId="2029933848" sldId="1464"/>
        </pc:sldMkLst>
        <pc:spChg chg="mod">
          <ac:chgData name="Pierre Harouimi" userId="e1c78576-8bda-4e4b-9d10-61a901f566b1" providerId="ADAL" clId="{99BDB08B-7FE5-492D-93E2-7AAA28232802}" dt="2021-05-14T08:07:48.823" v="2"/>
          <ac:spMkLst>
            <pc:docMk/>
            <pc:sldMk cId="2029933848" sldId="1464"/>
            <ac:spMk id="3" creationId="{15C5F397-8302-47EB-A51E-336D057C9D6E}"/>
          </ac:spMkLst>
        </pc:spChg>
      </pc:sldChg>
      <pc:sldChg chg="del">
        <pc:chgData name="Pierre Harouimi" userId="e1c78576-8bda-4e4b-9d10-61a901f566b1" providerId="ADAL" clId="{99BDB08B-7FE5-492D-93E2-7AAA28232802}" dt="2021-05-14T09:07:05.990" v="84" actId="47"/>
        <pc:sldMkLst>
          <pc:docMk/>
          <pc:sldMk cId="1809713269" sldId="1466"/>
        </pc:sldMkLst>
      </pc:sldChg>
      <pc:sldChg chg="del">
        <pc:chgData name="Pierre Harouimi" userId="e1c78576-8bda-4e4b-9d10-61a901f566b1" providerId="ADAL" clId="{99BDB08B-7FE5-492D-93E2-7AAA28232802}" dt="2021-05-14T10:25:48.021" v="1503" actId="47"/>
        <pc:sldMkLst>
          <pc:docMk/>
          <pc:sldMk cId="1549539150" sldId="1470"/>
        </pc:sldMkLst>
      </pc:sldChg>
      <pc:sldChg chg="del">
        <pc:chgData name="Pierre Harouimi" userId="e1c78576-8bda-4e4b-9d10-61a901f566b1" providerId="ADAL" clId="{99BDB08B-7FE5-492D-93E2-7AAA28232802}" dt="2021-05-14T09:07:48.293" v="94" actId="47"/>
        <pc:sldMkLst>
          <pc:docMk/>
          <pc:sldMk cId="2848253959" sldId="1478"/>
        </pc:sldMkLst>
      </pc:sldChg>
      <pc:sldChg chg="del">
        <pc:chgData name="Pierre Harouimi" userId="e1c78576-8bda-4e4b-9d10-61a901f566b1" providerId="ADAL" clId="{99BDB08B-7FE5-492D-93E2-7AAA28232802}" dt="2021-05-14T10:21:49.530" v="1378" actId="47"/>
        <pc:sldMkLst>
          <pc:docMk/>
          <pc:sldMk cId="1512342919" sldId="1480"/>
        </pc:sldMkLst>
      </pc:sldChg>
      <pc:sldChg chg="del">
        <pc:chgData name="Pierre Harouimi" userId="e1c78576-8bda-4e4b-9d10-61a901f566b1" providerId="ADAL" clId="{99BDB08B-7FE5-492D-93E2-7AAA28232802}" dt="2021-05-14T10:20:40.264" v="1373" actId="47"/>
        <pc:sldMkLst>
          <pc:docMk/>
          <pc:sldMk cId="3914188683" sldId="1481"/>
        </pc:sldMkLst>
      </pc:sldChg>
      <pc:sldChg chg="del">
        <pc:chgData name="Pierre Harouimi" userId="e1c78576-8bda-4e4b-9d10-61a901f566b1" providerId="ADAL" clId="{99BDB08B-7FE5-492D-93E2-7AAA28232802}" dt="2021-05-14T10:21:49.530" v="1378" actId="47"/>
        <pc:sldMkLst>
          <pc:docMk/>
          <pc:sldMk cId="3397013473" sldId="1485"/>
        </pc:sldMkLst>
      </pc:sldChg>
      <pc:sldChg chg="del">
        <pc:chgData name="Pierre Harouimi" userId="e1c78576-8bda-4e4b-9d10-61a901f566b1" providerId="ADAL" clId="{99BDB08B-7FE5-492D-93E2-7AAA28232802}" dt="2021-05-14T10:21:49.530" v="1378" actId="47"/>
        <pc:sldMkLst>
          <pc:docMk/>
          <pc:sldMk cId="2048080724" sldId="1486"/>
        </pc:sldMkLst>
      </pc:sldChg>
      <pc:sldChg chg="del">
        <pc:chgData name="Pierre Harouimi" userId="e1c78576-8bda-4e4b-9d10-61a901f566b1" providerId="ADAL" clId="{99BDB08B-7FE5-492D-93E2-7AAA28232802}" dt="2021-05-14T10:21:49.530" v="1378" actId="47"/>
        <pc:sldMkLst>
          <pc:docMk/>
          <pc:sldMk cId="3937106736" sldId="1487"/>
        </pc:sldMkLst>
      </pc:sldChg>
      <pc:sldChg chg="del">
        <pc:chgData name="Pierre Harouimi" userId="e1c78576-8bda-4e4b-9d10-61a901f566b1" providerId="ADAL" clId="{99BDB08B-7FE5-492D-93E2-7AAA28232802}" dt="2021-05-14T10:21:49.530" v="1378" actId="47"/>
        <pc:sldMkLst>
          <pc:docMk/>
          <pc:sldMk cId="2461369628" sldId="1488"/>
        </pc:sldMkLst>
      </pc:sldChg>
      <pc:sldChg chg="del">
        <pc:chgData name="Pierre Harouimi" userId="e1c78576-8bda-4e4b-9d10-61a901f566b1" providerId="ADAL" clId="{99BDB08B-7FE5-492D-93E2-7AAA28232802}" dt="2021-05-14T10:21:49.530" v="1378" actId="47"/>
        <pc:sldMkLst>
          <pc:docMk/>
          <pc:sldMk cId="592275146" sldId="1489"/>
        </pc:sldMkLst>
      </pc:sldChg>
      <pc:sldChg chg="del">
        <pc:chgData name="Pierre Harouimi" userId="e1c78576-8bda-4e4b-9d10-61a901f566b1" providerId="ADAL" clId="{99BDB08B-7FE5-492D-93E2-7AAA28232802}" dt="2021-05-14T09:07:05.990" v="84" actId="47"/>
        <pc:sldMkLst>
          <pc:docMk/>
          <pc:sldMk cId="3918022759" sldId="1493"/>
        </pc:sldMkLst>
      </pc:sldChg>
      <pc:sldChg chg="del">
        <pc:chgData name="Pierre Harouimi" userId="e1c78576-8bda-4e4b-9d10-61a901f566b1" providerId="ADAL" clId="{99BDB08B-7FE5-492D-93E2-7AAA28232802}" dt="2021-05-14T10:34:17.539" v="1580" actId="47"/>
        <pc:sldMkLst>
          <pc:docMk/>
          <pc:sldMk cId="2434126780" sldId="1542"/>
        </pc:sldMkLst>
      </pc:sldChg>
      <pc:sldChg chg="del">
        <pc:chgData name="Pierre Harouimi" userId="e1c78576-8bda-4e4b-9d10-61a901f566b1" providerId="ADAL" clId="{99BDB08B-7FE5-492D-93E2-7AAA28232802}" dt="2021-05-14T15:34:38.312" v="4994" actId="47"/>
        <pc:sldMkLst>
          <pc:docMk/>
          <pc:sldMk cId="2113017928" sldId="1550"/>
        </pc:sldMkLst>
      </pc:sldChg>
      <pc:sldChg chg="del">
        <pc:chgData name="Pierre Harouimi" userId="e1c78576-8bda-4e4b-9d10-61a901f566b1" providerId="ADAL" clId="{99BDB08B-7FE5-492D-93E2-7AAA28232802}" dt="2021-05-14T10:35:45.967" v="1591" actId="47"/>
        <pc:sldMkLst>
          <pc:docMk/>
          <pc:sldMk cId="4065432326" sldId="1551"/>
        </pc:sldMkLst>
      </pc:sldChg>
      <pc:sldChg chg="del">
        <pc:chgData name="Pierre Harouimi" userId="e1c78576-8bda-4e4b-9d10-61a901f566b1" providerId="ADAL" clId="{99BDB08B-7FE5-492D-93E2-7AAA28232802}" dt="2021-05-14T15:37:34.426" v="5112" actId="47"/>
        <pc:sldMkLst>
          <pc:docMk/>
          <pc:sldMk cId="2615540974" sldId="1553"/>
        </pc:sldMkLst>
      </pc:sldChg>
      <pc:sldChg chg="del">
        <pc:chgData name="Pierre Harouimi" userId="e1c78576-8bda-4e4b-9d10-61a901f566b1" providerId="ADAL" clId="{99BDB08B-7FE5-492D-93E2-7AAA28232802}" dt="2021-05-14T10:35:07.701" v="1586" actId="47"/>
        <pc:sldMkLst>
          <pc:docMk/>
          <pc:sldMk cId="2431050471" sldId="1554"/>
        </pc:sldMkLst>
      </pc:sldChg>
      <pc:sldChg chg="del">
        <pc:chgData name="Pierre Harouimi" userId="e1c78576-8bda-4e4b-9d10-61a901f566b1" providerId="ADAL" clId="{99BDB08B-7FE5-492D-93E2-7AAA28232802}" dt="2021-05-14T10:33:55.500" v="1577" actId="47"/>
        <pc:sldMkLst>
          <pc:docMk/>
          <pc:sldMk cId="2156274909" sldId="1555"/>
        </pc:sldMkLst>
      </pc:sldChg>
      <pc:sldChg chg="del">
        <pc:chgData name="Pierre Harouimi" userId="e1c78576-8bda-4e4b-9d10-61a901f566b1" providerId="ADAL" clId="{99BDB08B-7FE5-492D-93E2-7AAA28232802}" dt="2021-05-14T10:34:09.492" v="1578" actId="47"/>
        <pc:sldMkLst>
          <pc:docMk/>
          <pc:sldMk cId="455291313" sldId="1556"/>
        </pc:sldMkLst>
      </pc:sldChg>
      <pc:sldChg chg="del">
        <pc:chgData name="Pierre Harouimi" userId="e1c78576-8bda-4e4b-9d10-61a901f566b1" providerId="ADAL" clId="{99BDB08B-7FE5-492D-93E2-7AAA28232802}" dt="2021-05-14T10:22:21.553" v="1402" actId="47"/>
        <pc:sldMkLst>
          <pc:docMk/>
          <pc:sldMk cId="700718777" sldId="1639"/>
        </pc:sldMkLst>
      </pc:sldChg>
      <pc:sldChg chg="del">
        <pc:chgData name="Pierre Harouimi" userId="e1c78576-8bda-4e4b-9d10-61a901f566b1" providerId="ADAL" clId="{99BDB08B-7FE5-492D-93E2-7AAA28232802}" dt="2021-05-14T10:22:13.610" v="1398" actId="47"/>
        <pc:sldMkLst>
          <pc:docMk/>
          <pc:sldMk cId="538292346" sldId="1641"/>
        </pc:sldMkLst>
      </pc:sldChg>
      <pc:sldChg chg="del">
        <pc:chgData name="Pierre Harouimi" userId="e1c78576-8bda-4e4b-9d10-61a901f566b1" providerId="ADAL" clId="{99BDB08B-7FE5-492D-93E2-7AAA28232802}" dt="2021-05-14T10:22:19.194" v="1400" actId="47"/>
        <pc:sldMkLst>
          <pc:docMk/>
          <pc:sldMk cId="214478271" sldId="1643"/>
        </pc:sldMkLst>
      </pc:sldChg>
      <pc:sldChg chg="del">
        <pc:chgData name="Pierre Harouimi" userId="e1c78576-8bda-4e4b-9d10-61a901f566b1" providerId="ADAL" clId="{99BDB08B-7FE5-492D-93E2-7AAA28232802}" dt="2021-05-14T10:25:01.978" v="1492" actId="47"/>
        <pc:sldMkLst>
          <pc:docMk/>
          <pc:sldMk cId="4112398626" sldId="3073"/>
        </pc:sldMkLst>
      </pc:sldChg>
      <pc:sldChg chg="del">
        <pc:chgData name="Pierre Harouimi" userId="e1c78576-8bda-4e4b-9d10-61a901f566b1" providerId="ADAL" clId="{99BDB08B-7FE5-492D-93E2-7AAA28232802}" dt="2021-05-14T10:25:02.104" v="1493" actId="47"/>
        <pc:sldMkLst>
          <pc:docMk/>
          <pc:sldMk cId="1813227886" sldId="3078"/>
        </pc:sldMkLst>
      </pc:sldChg>
      <pc:sldChg chg="del">
        <pc:chgData name="Pierre Harouimi" userId="e1c78576-8bda-4e4b-9d10-61a901f566b1" providerId="ADAL" clId="{99BDB08B-7FE5-492D-93E2-7AAA28232802}" dt="2021-05-14T10:20:40.264" v="1373" actId="47"/>
        <pc:sldMkLst>
          <pc:docMk/>
          <pc:sldMk cId="816607764" sldId="3082"/>
        </pc:sldMkLst>
      </pc:sldChg>
      <pc:sldChg chg="del">
        <pc:chgData name="Pierre Harouimi" userId="e1c78576-8bda-4e4b-9d10-61a901f566b1" providerId="ADAL" clId="{99BDB08B-7FE5-492D-93E2-7AAA28232802}" dt="2021-05-14T10:21:45.319" v="1377" actId="47"/>
        <pc:sldMkLst>
          <pc:docMk/>
          <pc:sldMk cId="1474099857" sldId="3087"/>
        </pc:sldMkLst>
      </pc:sldChg>
      <pc:sldChg chg="del">
        <pc:chgData name="Pierre Harouimi" userId="e1c78576-8bda-4e4b-9d10-61a901f566b1" providerId="ADAL" clId="{99BDB08B-7FE5-492D-93E2-7AAA28232802}" dt="2021-05-14T10:26:27.327" v="1509" actId="47"/>
        <pc:sldMkLst>
          <pc:docMk/>
          <pc:sldMk cId="3157853285" sldId="3088"/>
        </pc:sldMkLst>
      </pc:sldChg>
      <pc:sldChg chg="del">
        <pc:chgData name="Pierre Harouimi" userId="e1c78576-8bda-4e4b-9d10-61a901f566b1" providerId="ADAL" clId="{99BDB08B-7FE5-492D-93E2-7AAA28232802}" dt="2021-05-14T10:27:05.594" v="1519" actId="47"/>
        <pc:sldMkLst>
          <pc:docMk/>
          <pc:sldMk cId="2158438218" sldId="3126"/>
        </pc:sldMkLst>
      </pc:sldChg>
      <pc:sldChg chg="del">
        <pc:chgData name="Pierre Harouimi" userId="e1c78576-8bda-4e4b-9d10-61a901f566b1" providerId="ADAL" clId="{99BDB08B-7FE5-492D-93E2-7AAA28232802}" dt="2021-05-14T10:27:05.778" v="1520" actId="47"/>
        <pc:sldMkLst>
          <pc:docMk/>
          <pc:sldMk cId="4083217460" sldId="3127"/>
        </pc:sldMkLst>
      </pc:sldChg>
      <pc:sldChg chg="del">
        <pc:chgData name="Pierre Harouimi" userId="e1c78576-8bda-4e4b-9d10-61a901f566b1" providerId="ADAL" clId="{99BDB08B-7FE5-492D-93E2-7AAA28232802}" dt="2021-05-14T10:27:05.942" v="1521" actId="47"/>
        <pc:sldMkLst>
          <pc:docMk/>
          <pc:sldMk cId="1486721913" sldId="3128"/>
        </pc:sldMkLst>
      </pc:sldChg>
      <pc:sldChg chg="del">
        <pc:chgData name="Pierre Harouimi" userId="e1c78576-8bda-4e4b-9d10-61a901f566b1" providerId="ADAL" clId="{99BDB08B-7FE5-492D-93E2-7AAA28232802}" dt="2021-05-14T10:27:07.313" v="1525" actId="47"/>
        <pc:sldMkLst>
          <pc:docMk/>
          <pc:sldMk cId="4202059297" sldId="3129"/>
        </pc:sldMkLst>
      </pc:sldChg>
      <pc:sldChg chg="del">
        <pc:chgData name="Pierre Harouimi" userId="e1c78576-8bda-4e4b-9d10-61a901f566b1" providerId="ADAL" clId="{99BDB08B-7FE5-492D-93E2-7AAA28232802}" dt="2021-05-14T10:27:07.427" v="1526" actId="47"/>
        <pc:sldMkLst>
          <pc:docMk/>
          <pc:sldMk cId="3926117330" sldId="3131"/>
        </pc:sldMkLst>
      </pc:sldChg>
      <pc:sldChg chg="del">
        <pc:chgData name="Pierre Harouimi" userId="e1c78576-8bda-4e4b-9d10-61a901f566b1" providerId="ADAL" clId="{99BDB08B-7FE5-492D-93E2-7AAA28232802}" dt="2021-05-14T10:21:45.319" v="1377" actId="47"/>
        <pc:sldMkLst>
          <pc:docMk/>
          <pc:sldMk cId="1293379531" sldId="3272"/>
        </pc:sldMkLst>
      </pc:sldChg>
      <pc:sldChg chg="del">
        <pc:chgData name="Pierre Harouimi" userId="e1c78576-8bda-4e4b-9d10-61a901f566b1" providerId="ADAL" clId="{99BDB08B-7FE5-492D-93E2-7AAA28232802}" dt="2021-05-14T10:25:10.759" v="1496" actId="47"/>
        <pc:sldMkLst>
          <pc:docMk/>
          <pc:sldMk cId="3265931919" sldId="3520"/>
        </pc:sldMkLst>
      </pc:sldChg>
      <pc:sldChg chg="del">
        <pc:chgData name="Pierre Harouimi" userId="e1c78576-8bda-4e4b-9d10-61a901f566b1" providerId="ADAL" clId="{99BDB08B-7FE5-492D-93E2-7AAA28232802}" dt="2021-05-14T09:07:30.409" v="89" actId="47"/>
        <pc:sldMkLst>
          <pc:docMk/>
          <pc:sldMk cId="2137758619" sldId="3538"/>
        </pc:sldMkLst>
      </pc:sldChg>
      <pc:sldChg chg="del">
        <pc:chgData name="Pierre Harouimi" userId="e1c78576-8bda-4e4b-9d10-61a901f566b1" providerId="ADAL" clId="{99BDB08B-7FE5-492D-93E2-7AAA28232802}" dt="2021-05-14T09:07:25.418" v="87" actId="47"/>
        <pc:sldMkLst>
          <pc:docMk/>
          <pc:sldMk cId="4250188181" sldId="3693"/>
        </pc:sldMkLst>
      </pc:sldChg>
      <pc:sldChg chg="del">
        <pc:chgData name="Pierre Harouimi" userId="e1c78576-8bda-4e4b-9d10-61a901f566b1" providerId="ADAL" clId="{99BDB08B-7FE5-492D-93E2-7AAA28232802}" dt="2021-05-14T09:07:25.418" v="87" actId="47"/>
        <pc:sldMkLst>
          <pc:docMk/>
          <pc:sldMk cId="29018858" sldId="3694"/>
        </pc:sldMkLst>
      </pc:sldChg>
      <pc:sldChg chg="del">
        <pc:chgData name="Pierre Harouimi" userId="e1c78576-8bda-4e4b-9d10-61a901f566b1" providerId="ADAL" clId="{99BDB08B-7FE5-492D-93E2-7AAA28232802}" dt="2021-05-14T09:07:25.418" v="87" actId="47"/>
        <pc:sldMkLst>
          <pc:docMk/>
          <pc:sldMk cId="522140069" sldId="3696"/>
        </pc:sldMkLst>
      </pc:sldChg>
      <pc:sldChg chg="del">
        <pc:chgData name="Pierre Harouimi" userId="e1c78576-8bda-4e4b-9d10-61a901f566b1" providerId="ADAL" clId="{99BDB08B-7FE5-492D-93E2-7AAA28232802}" dt="2021-05-14T09:07:25.418" v="87" actId="47"/>
        <pc:sldMkLst>
          <pc:docMk/>
          <pc:sldMk cId="1961804607" sldId="3697"/>
        </pc:sldMkLst>
      </pc:sldChg>
      <pc:sldChg chg="del">
        <pc:chgData name="Pierre Harouimi" userId="e1c78576-8bda-4e4b-9d10-61a901f566b1" providerId="ADAL" clId="{99BDB08B-7FE5-492D-93E2-7AAA28232802}" dt="2021-05-14T09:07:25.418" v="87" actId="47"/>
        <pc:sldMkLst>
          <pc:docMk/>
          <pc:sldMk cId="232189138" sldId="3698"/>
        </pc:sldMkLst>
      </pc:sldChg>
      <pc:sldChg chg="del">
        <pc:chgData name="Pierre Harouimi" userId="e1c78576-8bda-4e4b-9d10-61a901f566b1" providerId="ADAL" clId="{99BDB08B-7FE5-492D-93E2-7AAA28232802}" dt="2021-05-14T09:07:25.418" v="87" actId="47"/>
        <pc:sldMkLst>
          <pc:docMk/>
          <pc:sldMk cId="1033986561" sldId="3699"/>
        </pc:sldMkLst>
      </pc:sldChg>
      <pc:sldChg chg="del">
        <pc:chgData name="Pierre Harouimi" userId="e1c78576-8bda-4e4b-9d10-61a901f566b1" providerId="ADAL" clId="{99BDB08B-7FE5-492D-93E2-7AAA28232802}" dt="2021-05-14T10:21:45.319" v="1377" actId="47"/>
        <pc:sldMkLst>
          <pc:docMk/>
          <pc:sldMk cId="923294014" sldId="3703"/>
        </pc:sldMkLst>
      </pc:sldChg>
      <pc:sldChg chg="del">
        <pc:chgData name="Pierre Harouimi" userId="e1c78576-8bda-4e4b-9d10-61a901f566b1" providerId="ADAL" clId="{99BDB08B-7FE5-492D-93E2-7AAA28232802}" dt="2021-05-14T10:21:36.880" v="1375" actId="47"/>
        <pc:sldMkLst>
          <pc:docMk/>
          <pc:sldMk cId="1850894622" sldId="3706"/>
        </pc:sldMkLst>
      </pc:sldChg>
      <pc:sldChg chg="del">
        <pc:chgData name="Pierre Harouimi" userId="e1c78576-8bda-4e4b-9d10-61a901f566b1" providerId="ADAL" clId="{99BDB08B-7FE5-492D-93E2-7AAA28232802}" dt="2021-05-14T10:21:45.319" v="1377" actId="47"/>
        <pc:sldMkLst>
          <pc:docMk/>
          <pc:sldMk cId="2254692956" sldId="3710"/>
        </pc:sldMkLst>
      </pc:sldChg>
      <pc:sldChg chg="del">
        <pc:chgData name="Pierre Harouimi" userId="e1c78576-8bda-4e4b-9d10-61a901f566b1" providerId="ADAL" clId="{99BDB08B-7FE5-492D-93E2-7AAA28232802}" dt="2021-05-14T15:09:56.308" v="4518" actId="47"/>
        <pc:sldMkLst>
          <pc:docMk/>
          <pc:sldMk cId="79160537" sldId="3712"/>
        </pc:sldMkLst>
      </pc:sldChg>
      <pc:sldChg chg="del">
        <pc:chgData name="Pierre Harouimi" userId="e1c78576-8bda-4e4b-9d10-61a901f566b1" providerId="ADAL" clId="{99BDB08B-7FE5-492D-93E2-7AAA28232802}" dt="2021-05-14T09:07:25.418" v="87" actId="47"/>
        <pc:sldMkLst>
          <pc:docMk/>
          <pc:sldMk cId="3231109830" sldId="3715"/>
        </pc:sldMkLst>
      </pc:sldChg>
      <pc:sldChg chg="del">
        <pc:chgData name="Pierre Harouimi" userId="e1c78576-8bda-4e4b-9d10-61a901f566b1" providerId="ADAL" clId="{99BDB08B-7FE5-492D-93E2-7AAA28232802}" dt="2021-05-14T09:07:25.418" v="87" actId="47"/>
        <pc:sldMkLst>
          <pc:docMk/>
          <pc:sldMk cId="1367337286" sldId="3716"/>
        </pc:sldMkLst>
      </pc:sldChg>
      <pc:sldChg chg="del">
        <pc:chgData name="Pierre Harouimi" userId="e1c78576-8bda-4e4b-9d10-61a901f566b1" providerId="ADAL" clId="{99BDB08B-7FE5-492D-93E2-7AAA28232802}" dt="2021-05-14T09:07:25.418" v="87" actId="47"/>
        <pc:sldMkLst>
          <pc:docMk/>
          <pc:sldMk cId="247853297" sldId="3717"/>
        </pc:sldMkLst>
      </pc:sldChg>
      <pc:sldChg chg="del">
        <pc:chgData name="Pierre Harouimi" userId="e1c78576-8bda-4e4b-9d10-61a901f566b1" providerId="ADAL" clId="{99BDB08B-7FE5-492D-93E2-7AAA28232802}" dt="2021-05-14T10:24:54.106" v="1485" actId="47"/>
        <pc:sldMkLst>
          <pc:docMk/>
          <pc:sldMk cId="905829103" sldId="3722"/>
        </pc:sldMkLst>
      </pc:sldChg>
      <pc:sldChg chg="del">
        <pc:chgData name="Pierre Harouimi" userId="e1c78576-8bda-4e4b-9d10-61a901f566b1" providerId="ADAL" clId="{99BDB08B-7FE5-492D-93E2-7AAA28232802}" dt="2021-05-14T10:24:55.304" v="1488" actId="47"/>
        <pc:sldMkLst>
          <pc:docMk/>
          <pc:sldMk cId="1357970367" sldId="3723"/>
        </pc:sldMkLst>
      </pc:sldChg>
      <pc:sldChg chg="del">
        <pc:chgData name="Pierre Harouimi" userId="e1c78576-8bda-4e4b-9d10-61a901f566b1" providerId="ADAL" clId="{99BDB08B-7FE5-492D-93E2-7AAA28232802}" dt="2021-05-14T10:24:46.229" v="1481" actId="47"/>
        <pc:sldMkLst>
          <pc:docMk/>
          <pc:sldMk cId="761270039" sldId="3725"/>
        </pc:sldMkLst>
      </pc:sldChg>
      <pc:sldChg chg="del">
        <pc:chgData name="Pierre Harouimi" userId="e1c78576-8bda-4e4b-9d10-61a901f566b1" providerId="ADAL" clId="{99BDB08B-7FE5-492D-93E2-7AAA28232802}" dt="2021-05-14T10:20:40.264" v="1373" actId="47"/>
        <pc:sldMkLst>
          <pc:docMk/>
          <pc:sldMk cId="1012771033" sldId="3754"/>
        </pc:sldMkLst>
      </pc:sldChg>
      <pc:sldChg chg="del">
        <pc:chgData name="Pierre Harouimi" userId="e1c78576-8bda-4e4b-9d10-61a901f566b1" providerId="ADAL" clId="{99BDB08B-7FE5-492D-93E2-7AAA28232802}" dt="2021-05-14T10:21:45.319" v="1377" actId="47"/>
        <pc:sldMkLst>
          <pc:docMk/>
          <pc:sldMk cId="1659168275" sldId="3755"/>
        </pc:sldMkLst>
      </pc:sldChg>
      <pc:sldChg chg="del">
        <pc:chgData name="Pierre Harouimi" userId="e1c78576-8bda-4e4b-9d10-61a901f566b1" providerId="ADAL" clId="{99BDB08B-7FE5-492D-93E2-7AAA28232802}" dt="2021-05-14T10:21:45.319" v="1377" actId="47"/>
        <pc:sldMkLst>
          <pc:docMk/>
          <pc:sldMk cId="3151666038" sldId="3756"/>
        </pc:sldMkLst>
      </pc:sldChg>
      <pc:sldChg chg="del">
        <pc:chgData name="Pierre Harouimi" userId="e1c78576-8bda-4e4b-9d10-61a901f566b1" providerId="ADAL" clId="{99BDB08B-7FE5-492D-93E2-7AAA28232802}" dt="2021-05-14T10:21:49.530" v="1378" actId="47"/>
        <pc:sldMkLst>
          <pc:docMk/>
          <pc:sldMk cId="1028382956" sldId="3757"/>
        </pc:sldMkLst>
      </pc:sldChg>
      <pc:sldChg chg="del">
        <pc:chgData name="Pierre Harouimi" userId="e1c78576-8bda-4e4b-9d10-61a901f566b1" providerId="ADAL" clId="{99BDB08B-7FE5-492D-93E2-7AAA28232802}" dt="2021-05-14T10:21:49.530" v="1378" actId="47"/>
        <pc:sldMkLst>
          <pc:docMk/>
          <pc:sldMk cId="3857050815" sldId="3758"/>
        </pc:sldMkLst>
      </pc:sldChg>
      <pc:sldChg chg="del">
        <pc:chgData name="Pierre Harouimi" userId="e1c78576-8bda-4e4b-9d10-61a901f566b1" providerId="ADAL" clId="{99BDB08B-7FE5-492D-93E2-7AAA28232802}" dt="2021-05-14T10:21:49.530" v="1378" actId="47"/>
        <pc:sldMkLst>
          <pc:docMk/>
          <pc:sldMk cId="3316143526" sldId="3759"/>
        </pc:sldMkLst>
      </pc:sldChg>
      <pc:sldChg chg="del">
        <pc:chgData name="Pierre Harouimi" userId="e1c78576-8bda-4e4b-9d10-61a901f566b1" providerId="ADAL" clId="{99BDB08B-7FE5-492D-93E2-7AAA28232802}" dt="2021-05-14T09:07:25.418" v="87" actId="47"/>
        <pc:sldMkLst>
          <pc:docMk/>
          <pc:sldMk cId="1014858353" sldId="3760"/>
        </pc:sldMkLst>
      </pc:sldChg>
      <pc:sldChg chg="del">
        <pc:chgData name="Pierre Harouimi" userId="e1c78576-8bda-4e4b-9d10-61a901f566b1" providerId="ADAL" clId="{99BDB08B-7FE5-492D-93E2-7AAA28232802}" dt="2021-05-14T09:07:35.787" v="92" actId="47"/>
        <pc:sldMkLst>
          <pc:docMk/>
          <pc:sldMk cId="2848454265" sldId="3761"/>
        </pc:sldMkLst>
      </pc:sldChg>
      <pc:sldChg chg="del">
        <pc:chgData name="Pierre Harouimi" userId="e1c78576-8bda-4e4b-9d10-61a901f566b1" providerId="ADAL" clId="{99BDB08B-7FE5-492D-93E2-7AAA28232802}" dt="2021-05-14T09:07:30.409" v="89" actId="47"/>
        <pc:sldMkLst>
          <pc:docMk/>
          <pc:sldMk cId="3589326512" sldId="3763"/>
        </pc:sldMkLst>
      </pc:sldChg>
      <pc:sldChg chg="del">
        <pc:chgData name="Pierre Harouimi" userId="e1c78576-8bda-4e4b-9d10-61a901f566b1" providerId="ADAL" clId="{99BDB08B-7FE5-492D-93E2-7AAA28232802}" dt="2021-05-14T10:25:16.388" v="1498" actId="47"/>
        <pc:sldMkLst>
          <pc:docMk/>
          <pc:sldMk cId="427323651" sldId="3764"/>
        </pc:sldMkLst>
      </pc:sldChg>
      <pc:sldChg chg="del">
        <pc:chgData name="Pierre Harouimi" userId="e1c78576-8bda-4e4b-9d10-61a901f566b1" providerId="ADAL" clId="{99BDB08B-7FE5-492D-93E2-7AAA28232802}" dt="2021-05-14T09:07:28.774" v="88" actId="47"/>
        <pc:sldMkLst>
          <pc:docMk/>
          <pc:sldMk cId="3582397074" sldId="3770"/>
        </pc:sldMkLst>
      </pc:sldChg>
      <pc:sldChg chg="del">
        <pc:chgData name="Pierre Harouimi" userId="e1c78576-8bda-4e4b-9d10-61a901f566b1" providerId="ADAL" clId="{99BDB08B-7FE5-492D-93E2-7AAA28232802}" dt="2021-05-14T09:07:35.787" v="92" actId="47"/>
        <pc:sldMkLst>
          <pc:docMk/>
          <pc:sldMk cId="109690756" sldId="3771"/>
        </pc:sldMkLst>
      </pc:sldChg>
      <pc:sldChg chg="del">
        <pc:chgData name="Pierre Harouimi" userId="e1c78576-8bda-4e4b-9d10-61a901f566b1" providerId="ADAL" clId="{99BDB08B-7FE5-492D-93E2-7AAA28232802}" dt="2021-05-14T09:07:35.787" v="92" actId="47"/>
        <pc:sldMkLst>
          <pc:docMk/>
          <pc:sldMk cId="269670046" sldId="3772"/>
        </pc:sldMkLst>
      </pc:sldChg>
      <pc:sldChg chg="del">
        <pc:chgData name="Pierre Harouimi" userId="e1c78576-8bda-4e4b-9d10-61a901f566b1" providerId="ADAL" clId="{99BDB08B-7FE5-492D-93E2-7AAA28232802}" dt="2021-05-14T09:07:08.274" v="85" actId="47"/>
        <pc:sldMkLst>
          <pc:docMk/>
          <pc:sldMk cId="2248760700" sldId="3775"/>
        </pc:sldMkLst>
      </pc:sldChg>
      <pc:sldChg chg="del">
        <pc:chgData name="Pierre Harouimi" userId="e1c78576-8bda-4e4b-9d10-61a901f566b1" providerId="ADAL" clId="{99BDB08B-7FE5-492D-93E2-7AAA28232802}" dt="2021-05-14T10:20:10.665" v="1370" actId="47"/>
        <pc:sldMkLst>
          <pc:docMk/>
          <pc:sldMk cId="1681482476" sldId="3779"/>
        </pc:sldMkLst>
      </pc:sldChg>
      <pc:sldChg chg="del">
        <pc:chgData name="Pierre Harouimi" userId="e1c78576-8bda-4e4b-9d10-61a901f566b1" providerId="ADAL" clId="{99BDB08B-7FE5-492D-93E2-7AAA28232802}" dt="2021-05-14T10:24:01.741" v="1451" actId="47"/>
        <pc:sldMkLst>
          <pc:docMk/>
          <pc:sldMk cId="3698792244" sldId="3781"/>
        </pc:sldMkLst>
      </pc:sldChg>
      <pc:sldChg chg="del">
        <pc:chgData name="Pierre Harouimi" userId="e1c78576-8bda-4e4b-9d10-61a901f566b1" providerId="ADAL" clId="{99BDB08B-7FE5-492D-93E2-7AAA28232802}" dt="2021-05-14T10:23:08.872" v="1418" actId="47"/>
        <pc:sldMkLst>
          <pc:docMk/>
          <pc:sldMk cId="1037435479" sldId="3782"/>
        </pc:sldMkLst>
      </pc:sldChg>
      <pc:sldChg chg="del">
        <pc:chgData name="Pierre Harouimi" userId="e1c78576-8bda-4e4b-9d10-61a901f566b1" providerId="ADAL" clId="{99BDB08B-7FE5-492D-93E2-7AAA28232802}" dt="2021-05-14T09:07:30.409" v="89" actId="47"/>
        <pc:sldMkLst>
          <pc:docMk/>
          <pc:sldMk cId="146881181" sldId="3783"/>
        </pc:sldMkLst>
      </pc:sldChg>
      <pc:sldChg chg="del">
        <pc:chgData name="Pierre Harouimi" userId="e1c78576-8bda-4e4b-9d10-61a901f566b1" providerId="ADAL" clId="{99BDB08B-7FE5-492D-93E2-7AAA28232802}" dt="2021-05-14T09:07:48.293" v="94" actId="47"/>
        <pc:sldMkLst>
          <pc:docMk/>
          <pc:sldMk cId="2944773243" sldId="3784"/>
        </pc:sldMkLst>
      </pc:sldChg>
      <pc:sldChg chg="del">
        <pc:chgData name="Pierre Harouimi" userId="e1c78576-8bda-4e4b-9d10-61a901f566b1" providerId="ADAL" clId="{99BDB08B-7FE5-492D-93E2-7AAA28232802}" dt="2021-05-14T09:07:08.274" v="85" actId="47"/>
        <pc:sldMkLst>
          <pc:docMk/>
          <pc:sldMk cId="1279447579" sldId="3788"/>
        </pc:sldMkLst>
      </pc:sldChg>
      <pc:sldChg chg="del">
        <pc:chgData name="Pierre Harouimi" userId="e1c78576-8bda-4e4b-9d10-61a901f566b1" providerId="ADAL" clId="{99BDB08B-7FE5-492D-93E2-7AAA28232802}" dt="2021-05-14T09:07:20.806" v="86" actId="47"/>
        <pc:sldMkLst>
          <pc:docMk/>
          <pc:sldMk cId="1732406618" sldId="3789"/>
        </pc:sldMkLst>
      </pc:sldChg>
      <pc:sldChg chg="del">
        <pc:chgData name="Pierre Harouimi" userId="e1c78576-8bda-4e4b-9d10-61a901f566b1" providerId="ADAL" clId="{99BDB08B-7FE5-492D-93E2-7AAA28232802}" dt="2021-05-14T09:07:20.806" v="86" actId="47"/>
        <pc:sldMkLst>
          <pc:docMk/>
          <pc:sldMk cId="4090220782" sldId="3790"/>
        </pc:sldMkLst>
      </pc:sldChg>
      <pc:sldChg chg="del">
        <pc:chgData name="Pierre Harouimi" userId="e1c78576-8bda-4e4b-9d10-61a901f566b1" providerId="ADAL" clId="{99BDB08B-7FE5-492D-93E2-7AAA28232802}" dt="2021-05-14T09:07:20.806" v="86" actId="47"/>
        <pc:sldMkLst>
          <pc:docMk/>
          <pc:sldMk cId="884732873" sldId="3791"/>
        </pc:sldMkLst>
      </pc:sldChg>
      <pc:sldChg chg="del">
        <pc:chgData name="Pierre Harouimi" userId="e1c78576-8bda-4e4b-9d10-61a901f566b1" providerId="ADAL" clId="{99BDB08B-7FE5-492D-93E2-7AAA28232802}" dt="2021-05-14T09:07:30.409" v="89" actId="47"/>
        <pc:sldMkLst>
          <pc:docMk/>
          <pc:sldMk cId="3651180640" sldId="3794"/>
        </pc:sldMkLst>
      </pc:sldChg>
      <pc:sldChg chg="del">
        <pc:chgData name="Pierre Harouimi" userId="e1c78576-8bda-4e4b-9d10-61a901f566b1" providerId="ADAL" clId="{99BDB08B-7FE5-492D-93E2-7AAA28232802}" dt="2021-05-14T10:25:48.021" v="1503" actId="47"/>
        <pc:sldMkLst>
          <pc:docMk/>
          <pc:sldMk cId="901924110" sldId="3795"/>
        </pc:sldMkLst>
      </pc:sldChg>
      <pc:sldChg chg="del">
        <pc:chgData name="Pierre Harouimi" userId="e1c78576-8bda-4e4b-9d10-61a901f566b1" providerId="ADAL" clId="{99BDB08B-7FE5-492D-93E2-7AAA28232802}" dt="2021-05-14T10:21:49.530" v="1378" actId="47"/>
        <pc:sldMkLst>
          <pc:docMk/>
          <pc:sldMk cId="3186105888" sldId="3796"/>
        </pc:sldMkLst>
      </pc:sldChg>
      <pc:sldChg chg="del">
        <pc:chgData name="Pierre Harouimi" userId="e1c78576-8bda-4e4b-9d10-61a901f566b1" providerId="ADAL" clId="{99BDB08B-7FE5-492D-93E2-7AAA28232802}" dt="2021-05-14T10:21:36.880" v="1375" actId="47"/>
        <pc:sldMkLst>
          <pc:docMk/>
          <pc:sldMk cId="4158260685" sldId="3804"/>
        </pc:sldMkLst>
      </pc:sldChg>
      <pc:sldChg chg="del">
        <pc:chgData name="Pierre Harouimi" userId="e1c78576-8bda-4e4b-9d10-61a901f566b1" providerId="ADAL" clId="{99BDB08B-7FE5-492D-93E2-7AAA28232802}" dt="2021-05-14T10:21:45.319" v="1377" actId="47"/>
        <pc:sldMkLst>
          <pc:docMk/>
          <pc:sldMk cId="3574617026" sldId="3809"/>
        </pc:sldMkLst>
      </pc:sldChg>
      <pc:sldChg chg="del">
        <pc:chgData name="Pierre Harouimi" userId="e1c78576-8bda-4e4b-9d10-61a901f566b1" providerId="ADAL" clId="{99BDB08B-7FE5-492D-93E2-7AAA28232802}" dt="2021-05-14T10:21:45.319" v="1377" actId="47"/>
        <pc:sldMkLst>
          <pc:docMk/>
          <pc:sldMk cId="3380927092" sldId="3818"/>
        </pc:sldMkLst>
      </pc:sldChg>
      <pc:sldChg chg="del">
        <pc:chgData name="Pierre Harouimi" userId="e1c78576-8bda-4e4b-9d10-61a901f566b1" providerId="ADAL" clId="{99BDB08B-7FE5-492D-93E2-7AAA28232802}" dt="2021-05-14T10:21:45.319" v="1377" actId="47"/>
        <pc:sldMkLst>
          <pc:docMk/>
          <pc:sldMk cId="1577289476" sldId="3820"/>
        </pc:sldMkLst>
      </pc:sldChg>
      <pc:sldChg chg="del">
        <pc:chgData name="Pierre Harouimi" userId="e1c78576-8bda-4e4b-9d10-61a901f566b1" providerId="ADAL" clId="{99BDB08B-7FE5-492D-93E2-7AAA28232802}" dt="2021-05-14T10:21:45.319" v="1377" actId="47"/>
        <pc:sldMkLst>
          <pc:docMk/>
          <pc:sldMk cId="2809431260" sldId="3827"/>
        </pc:sldMkLst>
      </pc:sldChg>
      <pc:sldChg chg="del">
        <pc:chgData name="Pierre Harouimi" userId="e1c78576-8bda-4e4b-9d10-61a901f566b1" providerId="ADAL" clId="{99BDB08B-7FE5-492D-93E2-7AAA28232802}" dt="2021-05-14T10:21:45.319" v="1377" actId="47"/>
        <pc:sldMkLst>
          <pc:docMk/>
          <pc:sldMk cId="3307707692" sldId="3828"/>
        </pc:sldMkLst>
      </pc:sldChg>
      <pc:sldChg chg="del">
        <pc:chgData name="Pierre Harouimi" userId="e1c78576-8bda-4e4b-9d10-61a901f566b1" providerId="ADAL" clId="{99BDB08B-7FE5-492D-93E2-7AAA28232802}" dt="2021-05-14T10:21:45.319" v="1377" actId="47"/>
        <pc:sldMkLst>
          <pc:docMk/>
          <pc:sldMk cId="2807399636" sldId="3829"/>
        </pc:sldMkLst>
      </pc:sldChg>
      <pc:sldChg chg="del">
        <pc:chgData name="Pierre Harouimi" userId="e1c78576-8bda-4e4b-9d10-61a901f566b1" providerId="ADAL" clId="{99BDB08B-7FE5-492D-93E2-7AAA28232802}" dt="2021-05-14T10:20:40.264" v="1373" actId="47"/>
        <pc:sldMkLst>
          <pc:docMk/>
          <pc:sldMk cId="929090718" sldId="3831"/>
        </pc:sldMkLst>
      </pc:sldChg>
      <pc:sldChg chg="del">
        <pc:chgData name="Pierre Harouimi" userId="e1c78576-8bda-4e4b-9d10-61a901f566b1" providerId="ADAL" clId="{99BDB08B-7FE5-492D-93E2-7AAA28232802}" dt="2021-05-14T10:21:45.319" v="1377" actId="47"/>
        <pc:sldMkLst>
          <pc:docMk/>
          <pc:sldMk cId="2379024314" sldId="3832"/>
        </pc:sldMkLst>
      </pc:sldChg>
      <pc:sldChg chg="del">
        <pc:chgData name="Pierre Harouimi" userId="e1c78576-8bda-4e4b-9d10-61a901f566b1" providerId="ADAL" clId="{99BDB08B-7FE5-492D-93E2-7AAA28232802}" dt="2021-05-14T10:24:44.192" v="1480" actId="47"/>
        <pc:sldMkLst>
          <pc:docMk/>
          <pc:sldMk cId="2965091496" sldId="3833"/>
        </pc:sldMkLst>
      </pc:sldChg>
      <pc:sldChg chg="del">
        <pc:chgData name="Pierre Harouimi" userId="e1c78576-8bda-4e4b-9d10-61a901f566b1" providerId="ADAL" clId="{99BDB08B-7FE5-492D-93E2-7AAA28232802}" dt="2021-05-14T09:07:35.787" v="92" actId="47"/>
        <pc:sldMkLst>
          <pc:docMk/>
          <pc:sldMk cId="2008235785" sldId="3835"/>
        </pc:sldMkLst>
      </pc:sldChg>
      <pc:sldChg chg="del">
        <pc:chgData name="Pierre Harouimi" userId="e1c78576-8bda-4e4b-9d10-61a901f566b1" providerId="ADAL" clId="{99BDB08B-7FE5-492D-93E2-7AAA28232802}" dt="2021-05-14T09:07:35.787" v="92" actId="47"/>
        <pc:sldMkLst>
          <pc:docMk/>
          <pc:sldMk cId="0" sldId="3836"/>
        </pc:sldMkLst>
      </pc:sldChg>
      <pc:sldChg chg="del">
        <pc:chgData name="Pierre Harouimi" userId="e1c78576-8bda-4e4b-9d10-61a901f566b1" providerId="ADAL" clId="{99BDB08B-7FE5-492D-93E2-7AAA28232802}" dt="2021-05-14T09:07:20.806" v="86" actId="47"/>
        <pc:sldMkLst>
          <pc:docMk/>
          <pc:sldMk cId="0" sldId="3837"/>
        </pc:sldMkLst>
      </pc:sldChg>
      <pc:sldChg chg="del">
        <pc:chgData name="Pierre Harouimi" userId="e1c78576-8bda-4e4b-9d10-61a901f566b1" providerId="ADAL" clId="{99BDB08B-7FE5-492D-93E2-7AAA28232802}" dt="2021-05-14T09:07:20.806" v="86" actId="47"/>
        <pc:sldMkLst>
          <pc:docMk/>
          <pc:sldMk cId="0" sldId="3838"/>
        </pc:sldMkLst>
      </pc:sldChg>
      <pc:sldChg chg="del">
        <pc:chgData name="Pierre Harouimi" userId="e1c78576-8bda-4e4b-9d10-61a901f566b1" providerId="ADAL" clId="{99BDB08B-7FE5-492D-93E2-7AAA28232802}" dt="2021-05-14T09:07:20.806" v="86" actId="47"/>
        <pc:sldMkLst>
          <pc:docMk/>
          <pc:sldMk cId="0" sldId="3839"/>
        </pc:sldMkLst>
      </pc:sldChg>
      <pc:sldChg chg="del">
        <pc:chgData name="Pierre Harouimi" userId="e1c78576-8bda-4e4b-9d10-61a901f566b1" providerId="ADAL" clId="{99BDB08B-7FE5-492D-93E2-7AAA28232802}" dt="2021-05-14T10:24:13.080" v="1464" actId="47"/>
        <pc:sldMkLst>
          <pc:docMk/>
          <pc:sldMk cId="3734056943" sldId="3840"/>
        </pc:sldMkLst>
      </pc:sldChg>
      <pc:sldChg chg="del">
        <pc:chgData name="Pierre Harouimi" userId="e1c78576-8bda-4e4b-9d10-61a901f566b1" providerId="ADAL" clId="{99BDB08B-7FE5-492D-93E2-7AAA28232802}" dt="2021-05-14T15:09:51.395" v="4516" actId="47"/>
        <pc:sldMkLst>
          <pc:docMk/>
          <pc:sldMk cId="2915403426" sldId="3843"/>
        </pc:sldMkLst>
      </pc:sldChg>
      <pc:sldChg chg="del">
        <pc:chgData name="Pierre Harouimi" userId="e1c78576-8bda-4e4b-9d10-61a901f566b1" providerId="ADAL" clId="{99BDB08B-7FE5-492D-93E2-7AAA28232802}" dt="2021-05-14T10:20:10.665" v="1370" actId="47"/>
        <pc:sldMkLst>
          <pc:docMk/>
          <pc:sldMk cId="1806617424" sldId="3846"/>
        </pc:sldMkLst>
      </pc:sldChg>
      <pc:sldChg chg="del">
        <pc:chgData name="Pierre Harouimi" userId="e1c78576-8bda-4e4b-9d10-61a901f566b1" providerId="ADAL" clId="{99BDB08B-7FE5-492D-93E2-7AAA28232802}" dt="2021-05-14T10:20:10.665" v="1370" actId="47"/>
        <pc:sldMkLst>
          <pc:docMk/>
          <pc:sldMk cId="3391194145" sldId="3847"/>
        </pc:sldMkLst>
      </pc:sldChg>
      <pc:sldChg chg="del">
        <pc:chgData name="Pierre Harouimi" userId="e1c78576-8bda-4e4b-9d10-61a901f566b1" providerId="ADAL" clId="{99BDB08B-7FE5-492D-93E2-7AAA28232802}" dt="2021-05-14T10:20:10.665" v="1370" actId="47"/>
        <pc:sldMkLst>
          <pc:docMk/>
          <pc:sldMk cId="2540518139" sldId="3849"/>
        </pc:sldMkLst>
      </pc:sldChg>
      <pc:sldChg chg="del">
        <pc:chgData name="Pierre Harouimi" userId="e1c78576-8bda-4e4b-9d10-61a901f566b1" providerId="ADAL" clId="{99BDB08B-7FE5-492D-93E2-7AAA28232802}" dt="2021-05-14T10:32:20.152" v="1544" actId="47"/>
        <pc:sldMkLst>
          <pc:docMk/>
          <pc:sldMk cId="3744434177" sldId="3851"/>
        </pc:sldMkLst>
      </pc:sldChg>
      <pc:sldChg chg="del">
        <pc:chgData name="Pierre Harouimi" userId="e1c78576-8bda-4e4b-9d10-61a901f566b1" providerId="ADAL" clId="{99BDB08B-7FE5-492D-93E2-7AAA28232802}" dt="2021-05-14T10:20:10.665" v="1370" actId="47"/>
        <pc:sldMkLst>
          <pc:docMk/>
          <pc:sldMk cId="842571087" sldId="3853"/>
        </pc:sldMkLst>
      </pc:sldChg>
      <pc:sldChg chg="del">
        <pc:chgData name="Pierre Harouimi" userId="e1c78576-8bda-4e4b-9d10-61a901f566b1" providerId="ADAL" clId="{99BDB08B-7FE5-492D-93E2-7AAA28232802}" dt="2021-05-14T10:21:49.530" v="1378" actId="47"/>
        <pc:sldMkLst>
          <pc:docMk/>
          <pc:sldMk cId="3496074920" sldId="3855"/>
        </pc:sldMkLst>
      </pc:sldChg>
      <pc:sldChg chg="del">
        <pc:chgData name="Pierre Harouimi" userId="e1c78576-8bda-4e4b-9d10-61a901f566b1" providerId="ADAL" clId="{99BDB08B-7FE5-492D-93E2-7AAA28232802}" dt="2021-05-14T10:21:49.530" v="1378" actId="47"/>
        <pc:sldMkLst>
          <pc:docMk/>
          <pc:sldMk cId="726942653" sldId="3856"/>
        </pc:sldMkLst>
      </pc:sldChg>
      <pc:sldChg chg="del">
        <pc:chgData name="Pierre Harouimi" userId="e1c78576-8bda-4e4b-9d10-61a901f566b1" providerId="ADAL" clId="{99BDB08B-7FE5-492D-93E2-7AAA28232802}" dt="2021-05-14T10:21:45.319" v="1377" actId="47"/>
        <pc:sldMkLst>
          <pc:docMk/>
          <pc:sldMk cId="4086825659" sldId="3857"/>
        </pc:sldMkLst>
      </pc:sldChg>
      <pc:sldChg chg="del">
        <pc:chgData name="Pierre Harouimi" userId="e1c78576-8bda-4e4b-9d10-61a901f566b1" providerId="ADAL" clId="{99BDB08B-7FE5-492D-93E2-7AAA28232802}" dt="2021-05-14T10:20:10.665" v="1370" actId="47"/>
        <pc:sldMkLst>
          <pc:docMk/>
          <pc:sldMk cId="3449508243" sldId="3858"/>
        </pc:sldMkLst>
      </pc:sldChg>
      <pc:sldChg chg="del">
        <pc:chgData name="Pierre Harouimi" userId="e1c78576-8bda-4e4b-9d10-61a901f566b1" providerId="ADAL" clId="{99BDB08B-7FE5-492D-93E2-7AAA28232802}" dt="2021-05-14T10:20:10.665" v="1370" actId="47"/>
        <pc:sldMkLst>
          <pc:docMk/>
          <pc:sldMk cId="112125723" sldId="3859"/>
        </pc:sldMkLst>
      </pc:sldChg>
      <pc:sldChg chg="del">
        <pc:chgData name="Pierre Harouimi" userId="e1c78576-8bda-4e4b-9d10-61a901f566b1" providerId="ADAL" clId="{99BDB08B-7FE5-492D-93E2-7AAA28232802}" dt="2021-05-14T10:20:10.665" v="1370" actId="47"/>
        <pc:sldMkLst>
          <pc:docMk/>
          <pc:sldMk cId="1044050994" sldId="3860"/>
        </pc:sldMkLst>
      </pc:sldChg>
      <pc:sldChg chg="del">
        <pc:chgData name="Pierre Harouimi" userId="e1c78576-8bda-4e4b-9d10-61a901f566b1" providerId="ADAL" clId="{99BDB08B-7FE5-492D-93E2-7AAA28232802}" dt="2021-05-14T10:20:10.665" v="1370" actId="47"/>
        <pc:sldMkLst>
          <pc:docMk/>
          <pc:sldMk cId="3639592164" sldId="3861"/>
        </pc:sldMkLst>
      </pc:sldChg>
      <pc:sldChg chg="del">
        <pc:chgData name="Pierre Harouimi" userId="e1c78576-8bda-4e4b-9d10-61a901f566b1" providerId="ADAL" clId="{99BDB08B-7FE5-492D-93E2-7AAA28232802}" dt="2021-05-14T09:07:28.774" v="88" actId="47"/>
        <pc:sldMkLst>
          <pc:docMk/>
          <pc:sldMk cId="1588379546" sldId="3862"/>
        </pc:sldMkLst>
      </pc:sldChg>
      <pc:sldChg chg="del">
        <pc:chgData name="Pierre Harouimi" userId="e1c78576-8bda-4e4b-9d10-61a901f566b1" providerId="ADAL" clId="{99BDB08B-7FE5-492D-93E2-7AAA28232802}" dt="2021-05-14T09:07:28.774" v="88" actId="47"/>
        <pc:sldMkLst>
          <pc:docMk/>
          <pc:sldMk cId="3971363073" sldId="3863"/>
        </pc:sldMkLst>
      </pc:sldChg>
      <pc:sldChg chg="del">
        <pc:chgData name="Pierre Harouimi" userId="e1c78576-8bda-4e4b-9d10-61a901f566b1" providerId="ADAL" clId="{99BDB08B-7FE5-492D-93E2-7AAA28232802}" dt="2021-05-14T09:07:28.774" v="88" actId="47"/>
        <pc:sldMkLst>
          <pc:docMk/>
          <pc:sldMk cId="3874067535" sldId="3864"/>
        </pc:sldMkLst>
      </pc:sldChg>
      <pc:sldChg chg="del">
        <pc:chgData name="Pierre Harouimi" userId="e1c78576-8bda-4e4b-9d10-61a901f566b1" providerId="ADAL" clId="{99BDB08B-7FE5-492D-93E2-7AAA28232802}" dt="2021-05-14T09:07:28.774" v="88" actId="47"/>
        <pc:sldMkLst>
          <pc:docMk/>
          <pc:sldMk cId="689052252" sldId="3865"/>
        </pc:sldMkLst>
      </pc:sldChg>
      <pc:sldChg chg="del">
        <pc:chgData name="Pierre Harouimi" userId="e1c78576-8bda-4e4b-9d10-61a901f566b1" providerId="ADAL" clId="{99BDB08B-7FE5-492D-93E2-7AAA28232802}" dt="2021-05-14T09:07:28.774" v="88" actId="47"/>
        <pc:sldMkLst>
          <pc:docMk/>
          <pc:sldMk cId="3278184583" sldId="3867"/>
        </pc:sldMkLst>
      </pc:sldChg>
      <pc:sldChg chg="del">
        <pc:chgData name="Pierre Harouimi" userId="e1c78576-8bda-4e4b-9d10-61a901f566b1" providerId="ADAL" clId="{99BDB08B-7FE5-492D-93E2-7AAA28232802}" dt="2021-05-14T09:07:28.774" v="88" actId="47"/>
        <pc:sldMkLst>
          <pc:docMk/>
          <pc:sldMk cId="3332429295" sldId="3868"/>
        </pc:sldMkLst>
      </pc:sldChg>
      <pc:sldChg chg="del">
        <pc:chgData name="Pierre Harouimi" userId="e1c78576-8bda-4e4b-9d10-61a901f566b1" providerId="ADAL" clId="{99BDB08B-7FE5-492D-93E2-7AAA28232802}" dt="2021-05-14T09:07:28.774" v="88" actId="47"/>
        <pc:sldMkLst>
          <pc:docMk/>
          <pc:sldMk cId="2650387099" sldId="3869"/>
        </pc:sldMkLst>
      </pc:sldChg>
      <pc:sldChg chg="del">
        <pc:chgData name="Pierre Harouimi" userId="e1c78576-8bda-4e4b-9d10-61a901f566b1" providerId="ADAL" clId="{99BDB08B-7FE5-492D-93E2-7AAA28232802}" dt="2021-05-14T09:07:28.774" v="88" actId="47"/>
        <pc:sldMkLst>
          <pc:docMk/>
          <pc:sldMk cId="3028755582" sldId="3870"/>
        </pc:sldMkLst>
      </pc:sldChg>
      <pc:sldChg chg="del">
        <pc:chgData name="Pierre Harouimi" userId="e1c78576-8bda-4e4b-9d10-61a901f566b1" providerId="ADAL" clId="{99BDB08B-7FE5-492D-93E2-7AAA28232802}" dt="2021-05-14T09:07:28.774" v="88" actId="47"/>
        <pc:sldMkLst>
          <pc:docMk/>
          <pc:sldMk cId="939256596" sldId="3871"/>
        </pc:sldMkLst>
      </pc:sldChg>
      <pc:sldChg chg="del">
        <pc:chgData name="Pierre Harouimi" userId="e1c78576-8bda-4e4b-9d10-61a901f566b1" providerId="ADAL" clId="{99BDB08B-7FE5-492D-93E2-7AAA28232802}" dt="2021-05-14T09:07:28.774" v="88" actId="47"/>
        <pc:sldMkLst>
          <pc:docMk/>
          <pc:sldMk cId="3007198839" sldId="3872"/>
        </pc:sldMkLst>
      </pc:sldChg>
      <pc:sldChg chg="del">
        <pc:chgData name="Pierre Harouimi" userId="e1c78576-8bda-4e4b-9d10-61a901f566b1" providerId="ADAL" clId="{99BDB08B-7FE5-492D-93E2-7AAA28232802}" dt="2021-05-14T09:07:28.774" v="88" actId="47"/>
        <pc:sldMkLst>
          <pc:docMk/>
          <pc:sldMk cId="1171488205" sldId="3873"/>
        </pc:sldMkLst>
      </pc:sldChg>
      <pc:sldChg chg="del">
        <pc:chgData name="Pierre Harouimi" userId="e1c78576-8bda-4e4b-9d10-61a901f566b1" providerId="ADAL" clId="{99BDB08B-7FE5-492D-93E2-7AAA28232802}" dt="2021-05-14T09:07:28.774" v="88" actId="47"/>
        <pc:sldMkLst>
          <pc:docMk/>
          <pc:sldMk cId="2580463234" sldId="3875"/>
        </pc:sldMkLst>
      </pc:sldChg>
      <pc:sldChg chg="del">
        <pc:chgData name="Pierre Harouimi" userId="e1c78576-8bda-4e4b-9d10-61a901f566b1" providerId="ADAL" clId="{99BDB08B-7FE5-492D-93E2-7AAA28232802}" dt="2021-05-14T09:07:28.774" v="88" actId="47"/>
        <pc:sldMkLst>
          <pc:docMk/>
          <pc:sldMk cId="964604971" sldId="3876"/>
        </pc:sldMkLst>
      </pc:sldChg>
      <pc:sldChg chg="del">
        <pc:chgData name="Pierre Harouimi" userId="e1c78576-8bda-4e4b-9d10-61a901f566b1" providerId="ADAL" clId="{99BDB08B-7FE5-492D-93E2-7AAA28232802}" dt="2021-05-14T09:07:28.774" v="88" actId="47"/>
        <pc:sldMkLst>
          <pc:docMk/>
          <pc:sldMk cId="788730903" sldId="3877"/>
        </pc:sldMkLst>
      </pc:sldChg>
      <pc:sldChg chg="del">
        <pc:chgData name="Pierre Harouimi" userId="e1c78576-8bda-4e4b-9d10-61a901f566b1" providerId="ADAL" clId="{99BDB08B-7FE5-492D-93E2-7AAA28232802}" dt="2021-05-14T09:07:28.774" v="88" actId="47"/>
        <pc:sldMkLst>
          <pc:docMk/>
          <pc:sldMk cId="1400395007" sldId="3878"/>
        </pc:sldMkLst>
      </pc:sldChg>
      <pc:sldChg chg="del">
        <pc:chgData name="Pierre Harouimi" userId="e1c78576-8bda-4e4b-9d10-61a901f566b1" providerId="ADAL" clId="{99BDB08B-7FE5-492D-93E2-7AAA28232802}" dt="2021-05-14T09:07:08.274" v="85" actId="47"/>
        <pc:sldMkLst>
          <pc:docMk/>
          <pc:sldMk cId="2376823997" sldId="3879"/>
        </pc:sldMkLst>
      </pc:sldChg>
      <pc:sldChg chg="del">
        <pc:chgData name="Pierre Harouimi" userId="e1c78576-8bda-4e4b-9d10-61a901f566b1" providerId="ADAL" clId="{99BDB08B-7FE5-492D-93E2-7AAA28232802}" dt="2021-05-14T09:07:30.409" v="89" actId="47"/>
        <pc:sldMkLst>
          <pc:docMk/>
          <pc:sldMk cId="306623738" sldId="3880"/>
        </pc:sldMkLst>
      </pc:sldChg>
      <pc:sldChg chg="del">
        <pc:chgData name="Pierre Harouimi" userId="e1c78576-8bda-4e4b-9d10-61a901f566b1" providerId="ADAL" clId="{99BDB08B-7FE5-492D-93E2-7AAA28232802}" dt="2021-05-14T09:07:05.990" v="84" actId="47"/>
        <pc:sldMkLst>
          <pc:docMk/>
          <pc:sldMk cId="2390905135" sldId="3884"/>
        </pc:sldMkLst>
      </pc:sldChg>
      <pc:sldChg chg="del">
        <pc:chgData name="Pierre Harouimi" userId="e1c78576-8bda-4e4b-9d10-61a901f566b1" providerId="ADAL" clId="{99BDB08B-7FE5-492D-93E2-7AAA28232802}" dt="2021-05-14T09:07:30.409" v="89" actId="47"/>
        <pc:sldMkLst>
          <pc:docMk/>
          <pc:sldMk cId="2477993928" sldId="3888"/>
        </pc:sldMkLst>
      </pc:sldChg>
      <pc:sldChg chg="del">
        <pc:chgData name="Pierre Harouimi" userId="e1c78576-8bda-4e4b-9d10-61a901f566b1" providerId="ADAL" clId="{99BDB08B-7FE5-492D-93E2-7AAA28232802}" dt="2021-05-14T09:07:30.409" v="89" actId="47"/>
        <pc:sldMkLst>
          <pc:docMk/>
          <pc:sldMk cId="2267899649" sldId="3889"/>
        </pc:sldMkLst>
      </pc:sldChg>
      <pc:sldChg chg="del">
        <pc:chgData name="Pierre Harouimi" userId="e1c78576-8bda-4e4b-9d10-61a901f566b1" providerId="ADAL" clId="{99BDB08B-7FE5-492D-93E2-7AAA28232802}" dt="2021-05-14T09:07:30.409" v="89" actId="47"/>
        <pc:sldMkLst>
          <pc:docMk/>
          <pc:sldMk cId="2946337186" sldId="3890"/>
        </pc:sldMkLst>
      </pc:sldChg>
      <pc:sldChg chg="del">
        <pc:chgData name="Pierre Harouimi" userId="e1c78576-8bda-4e4b-9d10-61a901f566b1" providerId="ADAL" clId="{99BDB08B-7FE5-492D-93E2-7AAA28232802}" dt="2021-05-14T09:07:33.563" v="91" actId="47"/>
        <pc:sldMkLst>
          <pc:docMk/>
          <pc:sldMk cId="3611176691" sldId="3892"/>
        </pc:sldMkLst>
      </pc:sldChg>
      <pc:sldChg chg="del">
        <pc:chgData name="Pierre Harouimi" userId="e1c78576-8bda-4e4b-9d10-61a901f566b1" providerId="ADAL" clId="{99BDB08B-7FE5-492D-93E2-7AAA28232802}" dt="2021-05-14T10:20:40.264" v="1373" actId="47"/>
        <pc:sldMkLst>
          <pc:docMk/>
          <pc:sldMk cId="4125932490" sldId="3893"/>
        </pc:sldMkLst>
      </pc:sldChg>
      <pc:sldChg chg="del">
        <pc:chgData name="Pierre Harouimi" userId="e1c78576-8bda-4e4b-9d10-61a901f566b1" providerId="ADAL" clId="{99BDB08B-7FE5-492D-93E2-7AAA28232802}" dt="2021-05-14T10:20:40.264" v="1373" actId="47"/>
        <pc:sldMkLst>
          <pc:docMk/>
          <pc:sldMk cId="519475821" sldId="3894"/>
        </pc:sldMkLst>
      </pc:sldChg>
      <pc:sldChg chg="del">
        <pc:chgData name="Pierre Harouimi" userId="e1c78576-8bda-4e4b-9d10-61a901f566b1" providerId="ADAL" clId="{99BDB08B-7FE5-492D-93E2-7AAA28232802}" dt="2021-05-14T10:25:10.759" v="1496" actId="47"/>
        <pc:sldMkLst>
          <pc:docMk/>
          <pc:sldMk cId="308880496" sldId="3895"/>
        </pc:sldMkLst>
      </pc:sldChg>
      <pc:sldChg chg="del">
        <pc:chgData name="Pierre Harouimi" userId="e1c78576-8bda-4e4b-9d10-61a901f566b1" providerId="ADAL" clId="{99BDB08B-7FE5-492D-93E2-7AAA28232802}" dt="2021-05-14T09:07:48.293" v="94" actId="47"/>
        <pc:sldMkLst>
          <pc:docMk/>
          <pc:sldMk cId="1974817841" sldId="3896"/>
        </pc:sldMkLst>
      </pc:sldChg>
      <pc:sldChg chg="del">
        <pc:chgData name="Pierre Harouimi" userId="e1c78576-8bda-4e4b-9d10-61a901f566b1" providerId="ADAL" clId="{99BDB08B-7FE5-492D-93E2-7AAA28232802}" dt="2021-05-14T09:07:28.774" v="88" actId="47"/>
        <pc:sldMkLst>
          <pc:docMk/>
          <pc:sldMk cId="2065641403" sldId="3897"/>
        </pc:sldMkLst>
      </pc:sldChg>
      <pc:sldChg chg="del">
        <pc:chgData name="Pierre Harouimi" userId="e1c78576-8bda-4e4b-9d10-61a901f566b1" providerId="ADAL" clId="{99BDB08B-7FE5-492D-93E2-7AAA28232802}" dt="2021-05-14T10:20:06.463" v="1369" actId="47"/>
        <pc:sldMkLst>
          <pc:docMk/>
          <pc:sldMk cId="2735288137" sldId="3900"/>
        </pc:sldMkLst>
      </pc:sldChg>
      <pc:sldChg chg="del">
        <pc:chgData name="Pierre Harouimi" userId="e1c78576-8bda-4e4b-9d10-61a901f566b1" providerId="ADAL" clId="{99BDB08B-7FE5-492D-93E2-7AAA28232802}" dt="2021-05-14T10:20:10.665" v="1370" actId="47"/>
        <pc:sldMkLst>
          <pc:docMk/>
          <pc:sldMk cId="2305319534" sldId="3901"/>
        </pc:sldMkLst>
      </pc:sldChg>
      <pc:sldChg chg="del">
        <pc:chgData name="Pierre Harouimi" userId="e1c78576-8bda-4e4b-9d10-61a901f566b1" providerId="ADAL" clId="{99BDB08B-7FE5-492D-93E2-7AAA28232802}" dt="2021-05-14T10:24:34.847" v="1470" actId="47"/>
        <pc:sldMkLst>
          <pc:docMk/>
          <pc:sldMk cId="1774659293" sldId="3904"/>
        </pc:sldMkLst>
      </pc:sldChg>
      <pc:sldChg chg="delSp modSp add mod">
        <pc:chgData name="Pierre Harouimi" userId="e1c78576-8bda-4e4b-9d10-61a901f566b1" providerId="ADAL" clId="{99BDB08B-7FE5-492D-93E2-7AAA28232802}" dt="2021-05-14T09:18:37.224" v="234" actId="2711"/>
        <pc:sldMkLst>
          <pc:docMk/>
          <pc:sldMk cId="3009761653" sldId="3906"/>
        </pc:sldMkLst>
        <pc:spChg chg="mod">
          <ac:chgData name="Pierre Harouimi" userId="e1c78576-8bda-4e4b-9d10-61a901f566b1" providerId="ADAL" clId="{99BDB08B-7FE5-492D-93E2-7AAA28232802}" dt="2021-05-14T09:18:37.224" v="234" actId="2711"/>
          <ac:spMkLst>
            <pc:docMk/>
            <pc:sldMk cId="3009761653" sldId="3906"/>
            <ac:spMk id="2" creationId="{00000000-0000-0000-0000-000000000000}"/>
          </ac:spMkLst>
        </pc:spChg>
        <pc:spChg chg="mod">
          <ac:chgData name="Pierre Harouimi" userId="e1c78576-8bda-4e4b-9d10-61a901f566b1" providerId="ADAL" clId="{99BDB08B-7FE5-492D-93E2-7AAA28232802}" dt="2021-05-14T09:17:38.970" v="197" actId="1076"/>
          <ac:spMkLst>
            <pc:docMk/>
            <pc:sldMk cId="3009761653" sldId="3906"/>
            <ac:spMk id="6" creationId="{03484835-7D8B-44C7-8618-25713F67EBA2}"/>
          </ac:spMkLst>
        </pc:spChg>
        <pc:spChg chg="del">
          <ac:chgData name="Pierre Harouimi" userId="e1c78576-8bda-4e4b-9d10-61a901f566b1" providerId="ADAL" clId="{99BDB08B-7FE5-492D-93E2-7AAA28232802}" dt="2021-05-14T09:08:09.232" v="98" actId="478"/>
          <ac:spMkLst>
            <pc:docMk/>
            <pc:sldMk cId="3009761653" sldId="3906"/>
            <ac:spMk id="11" creationId="{7539BEEA-1514-4550-9A60-266A6A88630D}"/>
          </ac:spMkLst>
        </pc:spChg>
        <pc:picChg chg="mod">
          <ac:chgData name="Pierre Harouimi" userId="e1c78576-8bda-4e4b-9d10-61a901f566b1" providerId="ADAL" clId="{99BDB08B-7FE5-492D-93E2-7AAA28232802}" dt="2021-05-14T09:08:16.749" v="100" actId="1076"/>
          <ac:picMkLst>
            <pc:docMk/>
            <pc:sldMk cId="3009761653" sldId="3906"/>
            <ac:picMk id="7" creationId="{606300B6-22FA-4B19-9520-C049A6AC029F}"/>
          </ac:picMkLst>
        </pc:picChg>
        <pc:picChg chg="del">
          <ac:chgData name="Pierre Harouimi" userId="e1c78576-8bda-4e4b-9d10-61a901f566b1" providerId="ADAL" clId="{99BDB08B-7FE5-492D-93E2-7AAA28232802}" dt="2021-05-14T09:08:07.629" v="97" actId="478"/>
          <ac:picMkLst>
            <pc:docMk/>
            <pc:sldMk cId="3009761653" sldId="3906"/>
            <ac:picMk id="8" creationId="{040FFE63-2204-4FE3-880A-54C4F003DBF8}"/>
          </ac:picMkLst>
        </pc:picChg>
        <pc:picChg chg="mod">
          <ac:chgData name="Pierre Harouimi" userId="e1c78576-8bda-4e4b-9d10-61a901f566b1" providerId="ADAL" clId="{99BDB08B-7FE5-492D-93E2-7AAA28232802}" dt="2021-05-14T09:08:16.749" v="100" actId="1076"/>
          <ac:picMkLst>
            <pc:docMk/>
            <pc:sldMk cId="3009761653" sldId="3906"/>
            <ac:picMk id="9" creationId="{77320B8A-BE0E-41E9-9DA4-AC835D32352F}"/>
          </ac:picMkLst>
        </pc:picChg>
        <pc:picChg chg="del">
          <ac:chgData name="Pierre Harouimi" userId="e1c78576-8bda-4e4b-9d10-61a901f566b1" providerId="ADAL" clId="{99BDB08B-7FE5-492D-93E2-7AAA28232802}" dt="2021-05-14T09:08:09.855" v="99" actId="478"/>
          <ac:picMkLst>
            <pc:docMk/>
            <pc:sldMk cId="3009761653" sldId="3906"/>
            <ac:picMk id="12" creationId="{F417C45A-69E7-4C31-946B-A8C9B675C95D}"/>
          </ac:picMkLst>
        </pc:picChg>
      </pc:sldChg>
      <pc:sldChg chg="del">
        <pc:chgData name="Pierre Harouimi" userId="e1c78576-8bda-4e4b-9d10-61a901f566b1" providerId="ADAL" clId="{99BDB08B-7FE5-492D-93E2-7AAA28232802}" dt="2021-05-14T10:25:48.021" v="1503" actId="47"/>
        <pc:sldMkLst>
          <pc:docMk/>
          <pc:sldMk cId="2023636131" sldId="3911"/>
        </pc:sldMkLst>
      </pc:sldChg>
      <pc:sldChg chg="del">
        <pc:chgData name="Pierre Harouimi" userId="e1c78576-8bda-4e4b-9d10-61a901f566b1" providerId="ADAL" clId="{99BDB08B-7FE5-492D-93E2-7AAA28232802}" dt="2021-05-14T10:20:10.665" v="1370" actId="47"/>
        <pc:sldMkLst>
          <pc:docMk/>
          <pc:sldMk cId="64121649" sldId="3912"/>
        </pc:sldMkLst>
      </pc:sldChg>
      <pc:sldChg chg="del">
        <pc:chgData name="Pierre Harouimi" userId="e1c78576-8bda-4e4b-9d10-61a901f566b1" providerId="ADAL" clId="{99BDB08B-7FE5-492D-93E2-7AAA28232802}" dt="2021-05-14T10:20:10.665" v="1370" actId="47"/>
        <pc:sldMkLst>
          <pc:docMk/>
          <pc:sldMk cId="3969634915" sldId="3913"/>
        </pc:sldMkLst>
      </pc:sldChg>
      <pc:sldChg chg="del">
        <pc:chgData name="Pierre Harouimi" userId="e1c78576-8bda-4e4b-9d10-61a901f566b1" providerId="ADAL" clId="{99BDB08B-7FE5-492D-93E2-7AAA28232802}" dt="2021-05-14T10:22:35.678" v="1414" actId="47"/>
        <pc:sldMkLst>
          <pc:docMk/>
          <pc:sldMk cId="3843294116" sldId="3914"/>
        </pc:sldMkLst>
      </pc:sldChg>
      <pc:sldChg chg="del">
        <pc:chgData name="Pierre Harouimi" userId="e1c78576-8bda-4e4b-9d10-61a901f566b1" providerId="ADAL" clId="{99BDB08B-7FE5-492D-93E2-7AAA28232802}" dt="2021-05-14T10:23:19.877" v="1423" actId="47"/>
        <pc:sldMkLst>
          <pc:docMk/>
          <pc:sldMk cId="514244671" sldId="3915"/>
        </pc:sldMkLst>
      </pc:sldChg>
      <pc:sldChg chg="del">
        <pc:chgData name="Pierre Harouimi" userId="e1c78576-8bda-4e4b-9d10-61a901f566b1" providerId="ADAL" clId="{99BDB08B-7FE5-492D-93E2-7AAA28232802}" dt="2021-05-14T10:23:24.506" v="1426" actId="47"/>
        <pc:sldMkLst>
          <pc:docMk/>
          <pc:sldMk cId="3175265148" sldId="3916"/>
        </pc:sldMkLst>
      </pc:sldChg>
      <pc:sldChg chg="delSp modSp del mod ord">
        <pc:chgData name="Pierre Harouimi" userId="e1c78576-8bda-4e4b-9d10-61a901f566b1" providerId="ADAL" clId="{99BDB08B-7FE5-492D-93E2-7AAA28232802}" dt="2021-05-14T15:31:09.720" v="4911" actId="47"/>
        <pc:sldMkLst>
          <pc:docMk/>
          <pc:sldMk cId="2800826687" sldId="3918"/>
        </pc:sldMkLst>
        <pc:picChg chg="del mod">
          <ac:chgData name="Pierre Harouimi" userId="e1c78576-8bda-4e4b-9d10-61a901f566b1" providerId="ADAL" clId="{99BDB08B-7FE5-492D-93E2-7AAA28232802}" dt="2021-05-14T15:26:21.735" v="4837" actId="478"/>
          <ac:picMkLst>
            <pc:docMk/>
            <pc:sldMk cId="2800826687" sldId="3918"/>
            <ac:picMk id="3" creationId="{4859BCC2-74D6-4E95-A656-BB737280FD4B}"/>
          </ac:picMkLst>
        </pc:picChg>
      </pc:sldChg>
      <pc:sldChg chg="del">
        <pc:chgData name="Pierre Harouimi" userId="e1c78576-8bda-4e4b-9d10-61a901f566b1" providerId="ADAL" clId="{99BDB08B-7FE5-492D-93E2-7AAA28232802}" dt="2021-05-14T10:33:39.089" v="1566" actId="47"/>
        <pc:sldMkLst>
          <pc:docMk/>
          <pc:sldMk cId="3908217488" sldId="3921"/>
        </pc:sldMkLst>
      </pc:sldChg>
      <pc:sldChg chg="del">
        <pc:chgData name="Pierre Harouimi" userId="e1c78576-8bda-4e4b-9d10-61a901f566b1" providerId="ADAL" clId="{99BDB08B-7FE5-492D-93E2-7AAA28232802}" dt="2021-05-14T10:33:40.518" v="1567" actId="47"/>
        <pc:sldMkLst>
          <pc:docMk/>
          <pc:sldMk cId="1687496092" sldId="3922"/>
        </pc:sldMkLst>
      </pc:sldChg>
      <pc:sldChg chg="del">
        <pc:chgData name="Pierre Harouimi" userId="e1c78576-8bda-4e4b-9d10-61a901f566b1" providerId="ADAL" clId="{99BDB08B-7FE5-492D-93E2-7AAA28232802}" dt="2021-05-14T10:33:40.680" v="1568" actId="47"/>
        <pc:sldMkLst>
          <pc:docMk/>
          <pc:sldMk cId="4137504980" sldId="3923"/>
        </pc:sldMkLst>
      </pc:sldChg>
      <pc:sldChg chg="del">
        <pc:chgData name="Pierre Harouimi" userId="e1c78576-8bda-4e4b-9d10-61a901f566b1" providerId="ADAL" clId="{99BDB08B-7FE5-492D-93E2-7AAA28232802}" dt="2021-05-14T10:33:40.837" v="1569" actId="47"/>
        <pc:sldMkLst>
          <pc:docMk/>
          <pc:sldMk cId="1409428582" sldId="3924"/>
        </pc:sldMkLst>
      </pc:sldChg>
      <pc:sldChg chg="del">
        <pc:chgData name="Pierre Harouimi" userId="e1c78576-8bda-4e4b-9d10-61a901f566b1" providerId="ADAL" clId="{99BDB08B-7FE5-492D-93E2-7AAA28232802}" dt="2021-05-14T10:33:41.721" v="1570" actId="47"/>
        <pc:sldMkLst>
          <pc:docMk/>
          <pc:sldMk cId="3513822844" sldId="3925"/>
        </pc:sldMkLst>
      </pc:sldChg>
      <pc:sldChg chg="del">
        <pc:chgData name="Pierre Harouimi" userId="e1c78576-8bda-4e4b-9d10-61a901f566b1" providerId="ADAL" clId="{99BDB08B-7FE5-492D-93E2-7AAA28232802}" dt="2021-05-14T10:27:21.958" v="1527" actId="47"/>
        <pc:sldMkLst>
          <pc:docMk/>
          <pc:sldMk cId="1241600115" sldId="3926"/>
        </pc:sldMkLst>
      </pc:sldChg>
      <pc:sldChg chg="del">
        <pc:chgData name="Pierre Harouimi" userId="e1c78576-8bda-4e4b-9d10-61a901f566b1" providerId="ADAL" clId="{99BDB08B-7FE5-492D-93E2-7AAA28232802}" dt="2021-05-14T10:22:04.117" v="1388" actId="47"/>
        <pc:sldMkLst>
          <pc:docMk/>
          <pc:sldMk cId="1587910457" sldId="3929"/>
        </pc:sldMkLst>
      </pc:sldChg>
      <pc:sldChg chg="del">
        <pc:chgData name="Pierre Harouimi" userId="e1c78576-8bda-4e4b-9d10-61a901f566b1" providerId="ADAL" clId="{99BDB08B-7FE5-492D-93E2-7AAA28232802}" dt="2021-05-14T10:27:21.958" v="1527" actId="47"/>
        <pc:sldMkLst>
          <pc:docMk/>
          <pc:sldMk cId="129092504" sldId="3930"/>
        </pc:sldMkLst>
      </pc:sldChg>
      <pc:sldChg chg="del">
        <pc:chgData name="Pierre Harouimi" userId="e1c78576-8bda-4e4b-9d10-61a901f566b1" providerId="ADAL" clId="{99BDB08B-7FE5-492D-93E2-7AAA28232802}" dt="2021-05-14T10:22:04.650" v="1389" actId="47"/>
        <pc:sldMkLst>
          <pc:docMk/>
          <pc:sldMk cId="836320608" sldId="3931"/>
        </pc:sldMkLst>
      </pc:sldChg>
      <pc:sldChg chg="del">
        <pc:chgData name="Pierre Harouimi" userId="e1c78576-8bda-4e4b-9d10-61a901f566b1" providerId="ADAL" clId="{99BDB08B-7FE5-492D-93E2-7AAA28232802}" dt="2021-05-14T10:22:06.729" v="1390" actId="47"/>
        <pc:sldMkLst>
          <pc:docMk/>
          <pc:sldMk cId="3787725154" sldId="3932"/>
        </pc:sldMkLst>
      </pc:sldChg>
      <pc:sldChg chg="del">
        <pc:chgData name="Pierre Harouimi" userId="e1c78576-8bda-4e4b-9d10-61a901f566b1" providerId="ADAL" clId="{99BDB08B-7FE5-492D-93E2-7AAA28232802}" dt="2021-05-14T10:22:08.379" v="1391" actId="47"/>
        <pc:sldMkLst>
          <pc:docMk/>
          <pc:sldMk cId="2484813702" sldId="3933"/>
        </pc:sldMkLst>
      </pc:sldChg>
      <pc:sldChg chg="del">
        <pc:chgData name="Pierre Harouimi" userId="e1c78576-8bda-4e4b-9d10-61a901f566b1" providerId="ADAL" clId="{99BDB08B-7FE5-492D-93E2-7AAA28232802}" dt="2021-05-14T10:22:08.835" v="1392" actId="47"/>
        <pc:sldMkLst>
          <pc:docMk/>
          <pc:sldMk cId="3465070449" sldId="3936"/>
        </pc:sldMkLst>
      </pc:sldChg>
      <pc:sldChg chg="del">
        <pc:chgData name="Pierre Harouimi" userId="e1c78576-8bda-4e4b-9d10-61a901f566b1" providerId="ADAL" clId="{99BDB08B-7FE5-492D-93E2-7AAA28232802}" dt="2021-05-14T10:22:13.331" v="1396" actId="47"/>
        <pc:sldMkLst>
          <pc:docMk/>
          <pc:sldMk cId="2307325796" sldId="3937"/>
        </pc:sldMkLst>
      </pc:sldChg>
      <pc:sldChg chg="del">
        <pc:chgData name="Pierre Harouimi" userId="e1c78576-8bda-4e4b-9d10-61a901f566b1" providerId="ADAL" clId="{99BDB08B-7FE5-492D-93E2-7AAA28232802}" dt="2021-05-14T10:22:26.899" v="1406" actId="47"/>
        <pc:sldMkLst>
          <pc:docMk/>
          <pc:sldMk cId="1733701656" sldId="3939"/>
        </pc:sldMkLst>
      </pc:sldChg>
      <pc:sldChg chg="del">
        <pc:chgData name="Pierre Harouimi" userId="e1c78576-8bda-4e4b-9d10-61a901f566b1" providerId="ADAL" clId="{99BDB08B-7FE5-492D-93E2-7AAA28232802}" dt="2021-05-14T10:22:27.088" v="1407" actId="47"/>
        <pc:sldMkLst>
          <pc:docMk/>
          <pc:sldMk cId="761346598" sldId="3940"/>
        </pc:sldMkLst>
      </pc:sldChg>
      <pc:sldChg chg="del">
        <pc:chgData name="Pierre Harouimi" userId="e1c78576-8bda-4e4b-9d10-61a901f566b1" providerId="ADAL" clId="{99BDB08B-7FE5-492D-93E2-7AAA28232802}" dt="2021-05-14T10:22:28.992" v="1410" actId="47"/>
        <pc:sldMkLst>
          <pc:docMk/>
          <pc:sldMk cId="1733584687" sldId="3941"/>
        </pc:sldMkLst>
      </pc:sldChg>
      <pc:sldChg chg="del">
        <pc:chgData name="Pierre Harouimi" userId="e1c78576-8bda-4e4b-9d10-61a901f566b1" providerId="ADAL" clId="{99BDB08B-7FE5-492D-93E2-7AAA28232802}" dt="2021-05-14T10:24:06.027" v="1455" actId="47"/>
        <pc:sldMkLst>
          <pc:docMk/>
          <pc:sldMk cId="3900671099" sldId="3945"/>
        </pc:sldMkLst>
      </pc:sldChg>
      <pc:sldChg chg="del">
        <pc:chgData name="Pierre Harouimi" userId="e1c78576-8bda-4e4b-9d10-61a901f566b1" providerId="ADAL" clId="{99BDB08B-7FE5-492D-93E2-7AAA28232802}" dt="2021-05-14T10:22:12.998" v="1394" actId="47"/>
        <pc:sldMkLst>
          <pc:docMk/>
          <pc:sldMk cId="3979624802" sldId="3947"/>
        </pc:sldMkLst>
      </pc:sldChg>
      <pc:sldChg chg="del">
        <pc:chgData name="Pierre Harouimi" userId="e1c78576-8bda-4e4b-9d10-61a901f566b1" providerId="ADAL" clId="{99BDB08B-7FE5-492D-93E2-7AAA28232802}" dt="2021-05-14T10:22:10.601" v="1393" actId="47"/>
        <pc:sldMkLst>
          <pc:docMk/>
          <pc:sldMk cId="2409947472" sldId="3949"/>
        </pc:sldMkLst>
      </pc:sldChg>
      <pc:sldChg chg="addSp delSp modSp add mod delAnim modAnim">
        <pc:chgData name="Pierre Harouimi" userId="e1c78576-8bda-4e4b-9d10-61a901f566b1" providerId="ADAL" clId="{99BDB08B-7FE5-492D-93E2-7AAA28232802}" dt="2021-05-14T13:34:32.524" v="2906"/>
        <pc:sldMkLst>
          <pc:docMk/>
          <pc:sldMk cId="2741833257" sldId="3950"/>
        </pc:sldMkLst>
        <pc:spChg chg="del mod">
          <ac:chgData name="Pierre Harouimi" userId="e1c78576-8bda-4e4b-9d10-61a901f566b1" providerId="ADAL" clId="{99BDB08B-7FE5-492D-93E2-7AAA28232802}" dt="2021-05-14T10:36:58.178" v="1600"/>
          <ac:spMkLst>
            <pc:docMk/>
            <pc:sldMk cId="2741833257" sldId="3950"/>
            <ac:spMk id="2" creationId="{00000000-0000-0000-0000-000000000000}"/>
          </ac:spMkLst>
        </pc:spChg>
        <pc:spChg chg="add mod">
          <ac:chgData name="Pierre Harouimi" userId="e1c78576-8bda-4e4b-9d10-61a901f566b1" providerId="ADAL" clId="{99BDB08B-7FE5-492D-93E2-7AAA28232802}" dt="2021-05-14T10:37:07.095" v="1605" actId="20577"/>
          <ac:spMkLst>
            <pc:docMk/>
            <pc:sldMk cId="2741833257" sldId="3950"/>
            <ac:spMk id="3" creationId="{3431421E-CE10-45A6-A1AB-FBE6C2D113E7}"/>
          </ac:spMkLst>
        </pc:spChg>
        <pc:spChg chg="mod">
          <ac:chgData name="Pierre Harouimi" userId="e1c78576-8bda-4e4b-9d10-61a901f566b1" providerId="ADAL" clId="{99BDB08B-7FE5-492D-93E2-7AAA28232802}" dt="2021-05-14T10:37:24.093" v="1640" actId="20577"/>
          <ac:spMkLst>
            <pc:docMk/>
            <pc:sldMk cId="2741833257" sldId="3950"/>
            <ac:spMk id="4" creationId="{85E059E0-30EC-444D-AB96-6486C08D1870}"/>
          </ac:spMkLst>
        </pc:spChg>
        <pc:spChg chg="add del mod">
          <ac:chgData name="Pierre Harouimi" userId="e1c78576-8bda-4e4b-9d10-61a901f566b1" providerId="ADAL" clId="{99BDB08B-7FE5-492D-93E2-7AAA28232802}" dt="2021-05-14T10:37:09.803" v="1606" actId="478"/>
          <ac:spMkLst>
            <pc:docMk/>
            <pc:sldMk cId="2741833257" sldId="3950"/>
            <ac:spMk id="5" creationId="{F9EA0CB4-C0C0-4EFB-B5F5-E95750CE789E}"/>
          </ac:spMkLst>
        </pc:spChg>
        <pc:spChg chg="add mod">
          <ac:chgData name="Pierre Harouimi" userId="e1c78576-8bda-4e4b-9d10-61a901f566b1" providerId="ADAL" clId="{99BDB08B-7FE5-492D-93E2-7AAA28232802}" dt="2021-05-14T12:49:27.684" v="1998" actId="20577"/>
          <ac:spMkLst>
            <pc:docMk/>
            <pc:sldMk cId="2741833257" sldId="3950"/>
            <ac:spMk id="18" creationId="{B4017383-01F0-459C-84F1-2FAA4D7C03A3}"/>
          </ac:spMkLst>
        </pc:spChg>
        <pc:spChg chg="add mod">
          <ac:chgData name="Pierre Harouimi" userId="e1c78576-8bda-4e4b-9d10-61a901f566b1" providerId="ADAL" clId="{99BDB08B-7FE5-492D-93E2-7AAA28232802}" dt="2021-05-14T10:48:16.268" v="1793" actId="1076"/>
          <ac:spMkLst>
            <pc:docMk/>
            <pc:sldMk cId="2741833257" sldId="3950"/>
            <ac:spMk id="19" creationId="{D9EE9DB7-3B69-49E8-8ECB-FCF9AB62E365}"/>
          </ac:spMkLst>
        </pc:spChg>
        <pc:spChg chg="add mod">
          <ac:chgData name="Pierre Harouimi" userId="e1c78576-8bda-4e4b-9d10-61a901f566b1" providerId="ADAL" clId="{99BDB08B-7FE5-492D-93E2-7AAA28232802}" dt="2021-05-14T12:52:51.209" v="2122" actId="403"/>
          <ac:spMkLst>
            <pc:docMk/>
            <pc:sldMk cId="2741833257" sldId="3950"/>
            <ac:spMk id="24" creationId="{AF272866-6920-4A4C-87E1-35E1017DD5D3}"/>
          </ac:spMkLst>
        </pc:spChg>
        <pc:spChg chg="add mod">
          <ac:chgData name="Pierre Harouimi" userId="e1c78576-8bda-4e4b-9d10-61a901f566b1" providerId="ADAL" clId="{99BDB08B-7FE5-492D-93E2-7AAA28232802}" dt="2021-05-14T10:48:11.836" v="1790" actId="1076"/>
          <ac:spMkLst>
            <pc:docMk/>
            <pc:sldMk cId="2741833257" sldId="3950"/>
            <ac:spMk id="25" creationId="{BE935A44-7FA3-47AB-8222-F1E3FF90D1FB}"/>
          </ac:spMkLst>
        </pc:spChg>
        <pc:spChg chg="add mod">
          <ac:chgData name="Pierre Harouimi" userId="e1c78576-8bda-4e4b-9d10-61a901f566b1" providerId="ADAL" clId="{99BDB08B-7FE5-492D-93E2-7AAA28232802}" dt="2021-05-14T10:48:09.938" v="1789" actId="1076"/>
          <ac:spMkLst>
            <pc:docMk/>
            <pc:sldMk cId="2741833257" sldId="3950"/>
            <ac:spMk id="26" creationId="{FC1B0213-5D3F-4713-B6AB-83616D373CAD}"/>
          </ac:spMkLst>
        </pc:spChg>
        <pc:spChg chg="add mod">
          <ac:chgData name="Pierre Harouimi" userId="e1c78576-8bda-4e4b-9d10-61a901f566b1" providerId="ADAL" clId="{99BDB08B-7FE5-492D-93E2-7AAA28232802}" dt="2021-05-14T12:48:41.674" v="1967" actId="1076"/>
          <ac:spMkLst>
            <pc:docMk/>
            <pc:sldMk cId="2741833257" sldId="3950"/>
            <ac:spMk id="27" creationId="{D68AE7AD-27AF-466F-AA14-06B72F4AE2A7}"/>
          </ac:spMkLst>
        </pc:spChg>
        <pc:spChg chg="add mod">
          <ac:chgData name="Pierre Harouimi" userId="e1c78576-8bda-4e4b-9d10-61a901f566b1" providerId="ADAL" clId="{99BDB08B-7FE5-492D-93E2-7AAA28232802}" dt="2021-05-14T12:49:10.453" v="1988" actId="1076"/>
          <ac:spMkLst>
            <pc:docMk/>
            <pc:sldMk cId="2741833257" sldId="3950"/>
            <ac:spMk id="28" creationId="{B891BD9E-E4C8-4C3D-AE21-100C9E87E835}"/>
          </ac:spMkLst>
        </pc:spChg>
        <pc:spChg chg="add mod">
          <ac:chgData name="Pierre Harouimi" userId="e1c78576-8bda-4e4b-9d10-61a901f566b1" providerId="ADAL" clId="{99BDB08B-7FE5-492D-93E2-7AAA28232802}" dt="2021-05-14T12:56:04.931" v="2251"/>
          <ac:spMkLst>
            <pc:docMk/>
            <pc:sldMk cId="2741833257" sldId="3950"/>
            <ac:spMk id="32" creationId="{8EC11C40-9CEF-45A7-8458-6574E160FABB}"/>
          </ac:spMkLst>
        </pc:spChg>
        <pc:spChg chg="add mod">
          <ac:chgData name="Pierre Harouimi" userId="e1c78576-8bda-4e4b-9d10-61a901f566b1" providerId="ADAL" clId="{99BDB08B-7FE5-492D-93E2-7AAA28232802}" dt="2021-05-14T12:55:56.811" v="2250" actId="20577"/>
          <ac:spMkLst>
            <pc:docMk/>
            <pc:sldMk cId="2741833257" sldId="3950"/>
            <ac:spMk id="33" creationId="{432C469E-60B0-47DF-9F89-9565B7596513}"/>
          </ac:spMkLst>
        </pc:spChg>
        <pc:spChg chg="del">
          <ac:chgData name="Pierre Harouimi" userId="e1c78576-8bda-4e4b-9d10-61a901f566b1" providerId="ADAL" clId="{99BDB08B-7FE5-492D-93E2-7AAA28232802}" dt="2021-05-14T10:37:31.849" v="1642" actId="478"/>
          <ac:spMkLst>
            <pc:docMk/>
            <pc:sldMk cId="2741833257" sldId="3950"/>
            <ac:spMk id="43" creationId="{C5E4A76F-538E-47DD-8B5D-329BF9961ECF}"/>
          </ac:spMkLst>
        </pc:spChg>
        <pc:spChg chg="del">
          <ac:chgData name="Pierre Harouimi" userId="e1c78576-8bda-4e4b-9d10-61a901f566b1" providerId="ADAL" clId="{99BDB08B-7FE5-492D-93E2-7AAA28232802}" dt="2021-05-14T10:37:32.955" v="1643" actId="478"/>
          <ac:spMkLst>
            <pc:docMk/>
            <pc:sldMk cId="2741833257" sldId="3950"/>
            <ac:spMk id="45" creationId="{4238D590-F23A-4734-B40F-CAC7473E0BD3}"/>
          </ac:spMkLst>
        </pc:spChg>
        <pc:spChg chg="del">
          <ac:chgData name="Pierre Harouimi" userId="e1c78576-8bda-4e4b-9d10-61a901f566b1" providerId="ADAL" clId="{99BDB08B-7FE5-492D-93E2-7AAA28232802}" dt="2021-05-14T10:37:35.163" v="1644" actId="478"/>
          <ac:spMkLst>
            <pc:docMk/>
            <pc:sldMk cId="2741833257" sldId="3950"/>
            <ac:spMk id="46" creationId="{BC457C01-003E-403E-AA35-D95D8DB2423B}"/>
          </ac:spMkLst>
        </pc:spChg>
        <pc:spChg chg="del">
          <ac:chgData name="Pierre Harouimi" userId="e1c78576-8bda-4e4b-9d10-61a901f566b1" providerId="ADAL" clId="{99BDB08B-7FE5-492D-93E2-7AAA28232802}" dt="2021-05-14T10:37:35.163" v="1644" actId="478"/>
          <ac:spMkLst>
            <pc:docMk/>
            <pc:sldMk cId="2741833257" sldId="3950"/>
            <ac:spMk id="47" creationId="{4D2F95D0-2455-4C32-A486-F364ABEF4106}"/>
          </ac:spMkLst>
        </pc:spChg>
        <pc:picChg chg="del">
          <ac:chgData name="Pierre Harouimi" userId="e1c78576-8bda-4e4b-9d10-61a901f566b1" providerId="ADAL" clId="{99BDB08B-7FE5-492D-93E2-7AAA28232802}" dt="2021-05-14T10:37:30.039" v="1641" actId="478"/>
          <ac:picMkLst>
            <pc:docMk/>
            <pc:sldMk cId="2741833257" sldId="3950"/>
            <ac:picMk id="7" creationId="{1120D743-B5FF-4A88-B4BC-8E88AE34FAB9}"/>
          </ac:picMkLst>
        </pc:picChg>
        <pc:picChg chg="add mod">
          <ac:chgData name="Pierre Harouimi" userId="e1c78576-8bda-4e4b-9d10-61a901f566b1" providerId="ADAL" clId="{99BDB08B-7FE5-492D-93E2-7AAA28232802}" dt="2021-05-14T12:50:20.426" v="2008" actId="1076"/>
          <ac:picMkLst>
            <pc:docMk/>
            <pc:sldMk cId="2741833257" sldId="3950"/>
            <ac:picMk id="8" creationId="{628E8D5C-97A0-4ACF-8BE8-CB4B926ABEC6}"/>
          </ac:picMkLst>
        </pc:picChg>
        <pc:picChg chg="add mod">
          <ac:chgData name="Pierre Harouimi" userId="e1c78576-8bda-4e4b-9d10-61a901f566b1" providerId="ADAL" clId="{99BDB08B-7FE5-492D-93E2-7AAA28232802}" dt="2021-05-14T12:50:20.426" v="2008" actId="1076"/>
          <ac:picMkLst>
            <pc:docMk/>
            <pc:sldMk cId="2741833257" sldId="3950"/>
            <ac:picMk id="10" creationId="{5BBE795E-7C1C-48EC-9F9E-C1555DA1F81F}"/>
          </ac:picMkLst>
        </pc:picChg>
        <pc:picChg chg="del">
          <ac:chgData name="Pierre Harouimi" userId="e1c78576-8bda-4e4b-9d10-61a901f566b1" providerId="ADAL" clId="{99BDB08B-7FE5-492D-93E2-7AAA28232802}" dt="2021-05-14T10:37:30.039" v="1641" actId="478"/>
          <ac:picMkLst>
            <pc:docMk/>
            <pc:sldMk cId="2741833257" sldId="3950"/>
            <ac:picMk id="11" creationId="{EEB12C7D-9932-49A1-96BE-5C6D72967343}"/>
          </ac:picMkLst>
        </pc:picChg>
        <pc:picChg chg="del">
          <ac:chgData name="Pierre Harouimi" userId="e1c78576-8bda-4e4b-9d10-61a901f566b1" providerId="ADAL" clId="{99BDB08B-7FE5-492D-93E2-7AAA28232802}" dt="2021-05-14T10:37:30.039" v="1641" actId="478"/>
          <ac:picMkLst>
            <pc:docMk/>
            <pc:sldMk cId="2741833257" sldId="3950"/>
            <ac:picMk id="13" creationId="{A482F5AE-4961-4775-80F8-C3D26815BEDE}"/>
          </ac:picMkLst>
        </pc:picChg>
        <pc:picChg chg="add del mod">
          <ac:chgData name="Pierre Harouimi" userId="e1c78576-8bda-4e4b-9d10-61a901f566b1" providerId="ADAL" clId="{99BDB08B-7FE5-492D-93E2-7AAA28232802}" dt="2021-05-14T10:38:08.432" v="1654" actId="478"/>
          <ac:picMkLst>
            <pc:docMk/>
            <pc:sldMk cId="2741833257" sldId="3950"/>
            <ac:picMk id="20" creationId="{B3679A3A-820C-47EB-8AA1-15B5D16D11E3}"/>
          </ac:picMkLst>
        </pc:picChg>
        <pc:picChg chg="del">
          <ac:chgData name="Pierre Harouimi" userId="e1c78576-8bda-4e4b-9d10-61a901f566b1" providerId="ADAL" clId="{99BDB08B-7FE5-492D-93E2-7AAA28232802}" dt="2021-05-14T10:37:35.163" v="1644" actId="478"/>
          <ac:picMkLst>
            <pc:docMk/>
            <pc:sldMk cId="2741833257" sldId="3950"/>
            <ac:picMk id="21" creationId="{EC548C08-E8E3-4476-B528-E69F87E6B007}"/>
          </ac:picMkLst>
        </pc:picChg>
        <pc:picChg chg="add del mod">
          <ac:chgData name="Pierre Harouimi" userId="e1c78576-8bda-4e4b-9d10-61a901f566b1" providerId="ADAL" clId="{99BDB08B-7FE5-492D-93E2-7AAA28232802}" dt="2021-05-14T10:38:09.471" v="1656" actId="478"/>
          <ac:picMkLst>
            <pc:docMk/>
            <pc:sldMk cId="2741833257" sldId="3950"/>
            <ac:picMk id="22" creationId="{CDBE35C3-5FD3-4C5F-8A10-A7A4CAB7C974}"/>
          </ac:picMkLst>
        </pc:picChg>
        <pc:picChg chg="add del mod">
          <ac:chgData name="Pierre Harouimi" userId="e1c78576-8bda-4e4b-9d10-61a901f566b1" providerId="ADAL" clId="{99BDB08B-7FE5-492D-93E2-7AAA28232802}" dt="2021-05-14T10:38:09.086" v="1655" actId="478"/>
          <ac:picMkLst>
            <pc:docMk/>
            <pc:sldMk cId="2741833257" sldId="3950"/>
            <ac:picMk id="23" creationId="{1AEC0550-53AC-4568-8B42-7B0E0497DBC5}"/>
          </ac:picMkLst>
        </pc:picChg>
        <pc:picChg chg="mod ord">
          <ac:chgData name="Pierre Harouimi" userId="e1c78576-8bda-4e4b-9d10-61a901f566b1" providerId="ADAL" clId="{99BDB08B-7FE5-492D-93E2-7AAA28232802}" dt="2021-05-14T12:50:03.600" v="2003" actId="1076"/>
          <ac:picMkLst>
            <pc:docMk/>
            <pc:sldMk cId="2741833257" sldId="3950"/>
            <ac:picMk id="30" creationId="{55480D78-6FA5-4A4D-9DB3-A2AE3FF3F1B0}"/>
          </ac:picMkLst>
        </pc:picChg>
        <pc:picChg chg="del">
          <ac:chgData name="Pierre Harouimi" userId="e1c78576-8bda-4e4b-9d10-61a901f566b1" providerId="ADAL" clId="{99BDB08B-7FE5-492D-93E2-7AAA28232802}" dt="2021-05-14T10:37:35.163" v="1644" actId="478"/>
          <ac:picMkLst>
            <pc:docMk/>
            <pc:sldMk cId="2741833257" sldId="3950"/>
            <ac:picMk id="35" creationId="{29F102F2-C0A0-4DFD-B4A9-81B65FEE52D0}"/>
          </ac:picMkLst>
        </pc:picChg>
        <pc:picChg chg="del">
          <ac:chgData name="Pierre Harouimi" userId="e1c78576-8bda-4e4b-9d10-61a901f566b1" providerId="ADAL" clId="{99BDB08B-7FE5-492D-93E2-7AAA28232802}" dt="2021-05-14T10:37:30.039" v="1641" actId="478"/>
          <ac:picMkLst>
            <pc:docMk/>
            <pc:sldMk cId="2741833257" sldId="3950"/>
            <ac:picMk id="38" creationId="{FC26F261-2729-4FA6-9F5A-C3418666DA0D}"/>
          </ac:picMkLst>
        </pc:picChg>
        <pc:picChg chg="del">
          <ac:chgData name="Pierre Harouimi" userId="e1c78576-8bda-4e4b-9d10-61a901f566b1" providerId="ADAL" clId="{99BDB08B-7FE5-492D-93E2-7AAA28232802}" dt="2021-05-14T10:37:35.163" v="1644" actId="478"/>
          <ac:picMkLst>
            <pc:docMk/>
            <pc:sldMk cId="2741833257" sldId="3950"/>
            <ac:picMk id="39" creationId="{69702264-C1AE-4B4A-AA92-62F3377FB98F}"/>
          </ac:picMkLst>
        </pc:picChg>
      </pc:sldChg>
      <pc:sldChg chg="del">
        <pc:chgData name="Pierre Harouimi" userId="e1c78576-8bda-4e4b-9d10-61a901f566b1" providerId="ADAL" clId="{99BDB08B-7FE5-492D-93E2-7AAA28232802}" dt="2021-05-14T10:21:31.106" v="1374" actId="47"/>
        <pc:sldMkLst>
          <pc:docMk/>
          <pc:sldMk cId="521380242" sldId="4268"/>
        </pc:sldMkLst>
      </pc:sldChg>
      <pc:sldChg chg="del">
        <pc:chgData name="Pierre Harouimi" userId="e1c78576-8bda-4e4b-9d10-61a901f566b1" providerId="ADAL" clId="{99BDB08B-7FE5-492D-93E2-7AAA28232802}" dt="2021-05-14T10:31:56.623" v="1543" actId="47"/>
        <pc:sldMkLst>
          <pc:docMk/>
          <pc:sldMk cId="4032326052" sldId="4312"/>
        </pc:sldMkLst>
      </pc:sldChg>
      <pc:sldChg chg="del">
        <pc:chgData name="Pierre Harouimi" userId="e1c78576-8bda-4e4b-9d10-61a901f566b1" providerId="ADAL" clId="{99BDB08B-7FE5-492D-93E2-7AAA28232802}" dt="2021-05-14T10:23:25.906" v="1428" actId="47"/>
        <pc:sldMkLst>
          <pc:docMk/>
          <pc:sldMk cId="2720033287" sldId="4331"/>
        </pc:sldMkLst>
      </pc:sldChg>
      <pc:sldChg chg="del">
        <pc:chgData name="Pierre Harouimi" userId="e1c78576-8bda-4e4b-9d10-61a901f566b1" providerId="ADAL" clId="{99BDB08B-7FE5-492D-93E2-7AAA28232802}" dt="2021-05-14T10:33:25.544" v="1555" actId="47"/>
        <pc:sldMkLst>
          <pc:docMk/>
          <pc:sldMk cId="2000024263" sldId="4332"/>
        </pc:sldMkLst>
      </pc:sldChg>
      <pc:sldChg chg="del">
        <pc:chgData name="Pierre Harouimi" userId="e1c78576-8bda-4e4b-9d10-61a901f566b1" providerId="ADAL" clId="{99BDB08B-7FE5-492D-93E2-7AAA28232802}" dt="2021-05-14T10:25:48.021" v="1503" actId="47"/>
        <pc:sldMkLst>
          <pc:docMk/>
          <pc:sldMk cId="3328842842" sldId="4333"/>
        </pc:sldMkLst>
      </pc:sldChg>
      <pc:sldChg chg="del">
        <pc:chgData name="Pierre Harouimi" userId="e1c78576-8bda-4e4b-9d10-61a901f566b1" providerId="ADAL" clId="{99BDB08B-7FE5-492D-93E2-7AAA28232802}" dt="2021-05-14T10:25:48.021" v="1503" actId="47"/>
        <pc:sldMkLst>
          <pc:docMk/>
          <pc:sldMk cId="2668962089" sldId="4334"/>
        </pc:sldMkLst>
      </pc:sldChg>
      <pc:sldChg chg="del">
        <pc:chgData name="Pierre Harouimi" userId="e1c78576-8bda-4e4b-9d10-61a901f566b1" providerId="ADAL" clId="{99BDB08B-7FE5-492D-93E2-7AAA28232802}" dt="2021-05-14T10:20:10.665" v="1370" actId="47"/>
        <pc:sldMkLst>
          <pc:docMk/>
          <pc:sldMk cId="3100919899" sldId="4336"/>
        </pc:sldMkLst>
      </pc:sldChg>
      <pc:sldChg chg="del">
        <pc:chgData name="Pierre Harouimi" userId="e1c78576-8bda-4e4b-9d10-61a901f566b1" providerId="ADAL" clId="{99BDB08B-7FE5-492D-93E2-7AAA28232802}" dt="2021-05-14T10:21:54.538" v="1381" actId="47"/>
        <pc:sldMkLst>
          <pc:docMk/>
          <pc:sldMk cId="619708541" sldId="4337"/>
        </pc:sldMkLst>
      </pc:sldChg>
      <pc:sldChg chg="del">
        <pc:chgData name="Pierre Harouimi" userId="e1c78576-8bda-4e4b-9d10-61a901f566b1" providerId="ADAL" clId="{99BDB08B-7FE5-492D-93E2-7AAA28232802}" dt="2021-05-14T10:21:54.975" v="1383" actId="47"/>
        <pc:sldMkLst>
          <pc:docMk/>
          <pc:sldMk cId="2330400986" sldId="4338"/>
        </pc:sldMkLst>
      </pc:sldChg>
      <pc:sldChg chg="del">
        <pc:chgData name="Pierre Harouimi" userId="e1c78576-8bda-4e4b-9d10-61a901f566b1" providerId="ADAL" clId="{99BDB08B-7FE5-492D-93E2-7AAA28232802}" dt="2021-05-14T10:21:55.718" v="1384" actId="47"/>
        <pc:sldMkLst>
          <pc:docMk/>
          <pc:sldMk cId="3854275254" sldId="4339"/>
        </pc:sldMkLst>
      </pc:sldChg>
      <pc:sldChg chg="del">
        <pc:chgData name="Pierre Harouimi" userId="e1c78576-8bda-4e4b-9d10-61a901f566b1" providerId="ADAL" clId="{99BDB08B-7FE5-492D-93E2-7AAA28232802}" dt="2021-05-14T10:21:59.938" v="1385" actId="47"/>
        <pc:sldMkLst>
          <pc:docMk/>
          <pc:sldMk cId="2288153219" sldId="4340"/>
        </pc:sldMkLst>
      </pc:sldChg>
      <pc:sldChg chg="del">
        <pc:chgData name="Pierre Harouimi" userId="e1c78576-8bda-4e4b-9d10-61a901f566b1" providerId="ADAL" clId="{99BDB08B-7FE5-492D-93E2-7AAA28232802}" dt="2021-05-14T10:22:02.212" v="1386" actId="47"/>
        <pc:sldMkLst>
          <pc:docMk/>
          <pc:sldMk cId="2632051586" sldId="4341"/>
        </pc:sldMkLst>
      </pc:sldChg>
      <pc:sldChg chg="del">
        <pc:chgData name="Pierre Harouimi" userId="e1c78576-8bda-4e4b-9d10-61a901f566b1" providerId="ADAL" clId="{99BDB08B-7FE5-492D-93E2-7AAA28232802}" dt="2021-05-14T15:09:46.217" v="4515" actId="47"/>
        <pc:sldMkLst>
          <pc:docMk/>
          <pc:sldMk cId="1763278464" sldId="4342"/>
        </pc:sldMkLst>
      </pc:sldChg>
      <pc:sldChg chg="del">
        <pc:chgData name="Pierre Harouimi" userId="e1c78576-8bda-4e4b-9d10-61a901f566b1" providerId="ADAL" clId="{99BDB08B-7FE5-492D-93E2-7AAA28232802}" dt="2021-05-14T10:22:13.153" v="1395" actId="47"/>
        <pc:sldMkLst>
          <pc:docMk/>
          <pc:sldMk cId="602474719" sldId="4343"/>
        </pc:sldMkLst>
      </pc:sldChg>
      <pc:sldChg chg="del">
        <pc:chgData name="Pierre Harouimi" userId="e1c78576-8bda-4e4b-9d10-61a901f566b1" providerId="ADAL" clId="{99BDB08B-7FE5-492D-93E2-7AAA28232802}" dt="2021-05-14T10:22:27.348" v="1409" actId="47"/>
        <pc:sldMkLst>
          <pc:docMk/>
          <pc:sldMk cId="3807923723" sldId="4344"/>
        </pc:sldMkLst>
      </pc:sldChg>
      <pc:sldChg chg="del">
        <pc:chgData name="Pierre Harouimi" userId="e1c78576-8bda-4e4b-9d10-61a901f566b1" providerId="ADAL" clId="{99BDB08B-7FE5-492D-93E2-7AAA28232802}" dt="2021-05-14T10:25:20.871" v="1499" actId="47"/>
        <pc:sldMkLst>
          <pc:docMk/>
          <pc:sldMk cId="241837313" sldId="4345"/>
        </pc:sldMkLst>
      </pc:sldChg>
      <pc:sldChg chg="del">
        <pc:chgData name="Pierre Harouimi" userId="e1c78576-8bda-4e4b-9d10-61a901f566b1" providerId="ADAL" clId="{99BDB08B-7FE5-492D-93E2-7AAA28232802}" dt="2021-05-14T10:20:06.463" v="1369" actId="47"/>
        <pc:sldMkLst>
          <pc:docMk/>
          <pc:sldMk cId="2673753919" sldId="4348"/>
        </pc:sldMkLst>
      </pc:sldChg>
      <pc:sldChg chg="del">
        <pc:chgData name="Pierre Harouimi" userId="e1c78576-8bda-4e4b-9d10-61a901f566b1" providerId="ADAL" clId="{99BDB08B-7FE5-492D-93E2-7AAA28232802}" dt="2021-05-14T10:20:06.463" v="1369" actId="47"/>
        <pc:sldMkLst>
          <pc:docMk/>
          <pc:sldMk cId="2084796396" sldId="4359"/>
        </pc:sldMkLst>
      </pc:sldChg>
      <pc:sldChg chg="add del">
        <pc:chgData name="Pierre Harouimi" userId="e1c78576-8bda-4e4b-9d10-61a901f566b1" providerId="ADAL" clId="{99BDB08B-7FE5-492D-93E2-7AAA28232802}" dt="2021-05-14T15:08:39.634" v="4494" actId="47"/>
        <pc:sldMkLst>
          <pc:docMk/>
          <pc:sldMk cId="1397982177" sldId="4394"/>
        </pc:sldMkLst>
      </pc:sldChg>
      <pc:sldChg chg="del">
        <pc:chgData name="Pierre Harouimi" userId="e1c78576-8bda-4e4b-9d10-61a901f566b1" providerId="ADAL" clId="{99BDB08B-7FE5-492D-93E2-7AAA28232802}" dt="2021-05-14T10:26:33.585" v="1513" actId="47"/>
        <pc:sldMkLst>
          <pc:docMk/>
          <pc:sldMk cId="2407926278" sldId="4420"/>
        </pc:sldMkLst>
      </pc:sldChg>
      <pc:sldChg chg="del">
        <pc:chgData name="Pierre Harouimi" userId="e1c78576-8bda-4e4b-9d10-61a901f566b1" providerId="ADAL" clId="{99BDB08B-7FE5-492D-93E2-7AAA28232802}" dt="2021-05-14T10:26:57.687" v="1517" actId="47"/>
        <pc:sldMkLst>
          <pc:docMk/>
          <pc:sldMk cId="2892951161" sldId="4424"/>
        </pc:sldMkLst>
      </pc:sldChg>
      <pc:sldChg chg="del">
        <pc:chgData name="Pierre Harouimi" userId="e1c78576-8bda-4e4b-9d10-61a901f566b1" providerId="ADAL" clId="{99BDB08B-7FE5-492D-93E2-7AAA28232802}" dt="2021-05-14T10:26:30.758" v="1510" actId="47"/>
        <pc:sldMkLst>
          <pc:docMk/>
          <pc:sldMk cId="2350260234" sldId="4430"/>
        </pc:sldMkLst>
      </pc:sldChg>
      <pc:sldChg chg="del">
        <pc:chgData name="Pierre Harouimi" userId="e1c78576-8bda-4e4b-9d10-61a901f566b1" providerId="ADAL" clId="{99BDB08B-7FE5-492D-93E2-7AAA28232802}" dt="2021-05-14T10:26:30.905" v="1511" actId="47"/>
        <pc:sldMkLst>
          <pc:docMk/>
          <pc:sldMk cId="2426424217" sldId="4431"/>
        </pc:sldMkLst>
      </pc:sldChg>
      <pc:sldChg chg="del">
        <pc:chgData name="Pierre Harouimi" userId="e1c78576-8bda-4e4b-9d10-61a901f566b1" providerId="ADAL" clId="{99BDB08B-7FE5-492D-93E2-7AAA28232802}" dt="2021-05-14T10:26:32.324" v="1512" actId="47"/>
        <pc:sldMkLst>
          <pc:docMk/>
          <pc:sldMk cId="3381184831" sldId="4432"/>
        </pc:sldMkLst>
      </pc:sldChg>
      <pc:sldChg chg="del">
        <pc:chgData name="Pierre Harouimi" userId="e1c78576-8bda-4e4b-9d10-61a901f566b1" providerId="ADAL" clId="{99BDB08B-7FE5-492D-93E2-7AAA28232802}" dt="2021-05-14T10:26:23.760" v="1507" actId="47"/>
        <pc:sldMkLst>
          <pc:docMk/>
          <pc:sldMk cId="661223379" sldId="4433"/>
        </pc:sldMkLst>
      </pc:sldChg>
      <pc:sldChg chg="del">
        <pc:chgData name="Pierre Harouimi" userId="e1c78576-8bda-4e4b-9d10-61a901f566b1" providerId="ADAL" clId="{99BDB08B-7FE5-492D-93E2-7AAA28232802}" dt="2021-05-14T10:27:35.951" v="1528" actId="47"/>
        <pc:sldMkLst>
          <pc:docMk/>
          <pc:sldMk cId="1117239185" sldId="4443"/>
        </pc:sldMkLst>
      </pc:sldChg>
      <pc:sldChg chg="del">
        <pc:chgData name="Pierre Harouimi" userId="e1c78576-8bda-4e4b-9d10-61a901f566b1" providerId="ADAL" clId="{99BDB08B-7FE5-492D-93E2-7AAA28232802}" dt="2021-05-14T10:24:56.968" v="1490" actId="47"/>
        <pc:sldMkLst>
          <pc:docMk/>
          <pc:sldMk cId="3981704573" sldId="4519"/>
        </pc:sldMkLst>
      </pc:sldChg>
      <pc:sldChg chg="del">
        <pc:chgData name="Pierre Harouimi" userId="e1c78576-8bda-4e4b-9d10-61a901f566b1" providerId="ADAL" clId="{99BDB08B-7FE5-492D-93E2-7AAA28232802}" dt="2021-05-14T15:10:00.605" v="4521" actId="47"/>
        <pc:sldMkLst>
          <pc:docMk/>
          <pc:sldMk cId="1577392957" sldId="4524"/>
        </pc:sldMkLst>
      </pc:sldChg>
      <pc:sldChg chg="del">
        <pc:chgData name="Pierre Harouimi" userId="e1c78576-8bda-4e4b-9d10-61a901f566b1" providerId="ADAL" clId="{99BDB08B-7FE5-492D-93E2-7AAA28232802}" dt="2021-05-14T15:10:01.338" v="4522" actId="47"/>
        <pc:sldMkLst>
          <pc:docMk/>
          <pc:sldMk cId="3247741363" sldId="4525"/>
        </pc:sldMkLst>
      </pc:sldChg>
      <pc:sldChg chg="del">
        <pc:chgData name="Pierre Harouimi" userId="e1c78576-8bda-4e4b-9d10-61a901f566b1" providerId="ADAL" clId="{99BDB08B-7FE5-492D-93E2-7AAA28232802}" dt="2021-05-14T15:10:03.050" v="4524" actId="47"/>
        <pc:sldMkLst>
          <pc:docMk/>
          <pc:sldMk cId="2183542424" sldId="4527"/>
        </pc:sldMkLst>
      </pc:sldChg>
      <pc:sldChg chg="del">
        <pc:chgData name="Pierre Harouimi" userId="e1c78576-8bda-4e4b-9d10-61a901f566b1" providerId="ADAL" clId="{99BDB08B-7FE5-492D-93E2-7AAA28232802}" dt="2021-05-14T15:10:04.634" v="4526" actId="47"/>
        <pc:sldMkLst>
          <pc:docMk/>
          <pc:sldMk cId="1532049580" sldId="4528"/>
        </pc:sldMkLst>
      </pc:sldChg>
      <pc:sldChg chg="del">
        <pc:chgData name="Pierre Harouimi" userId="e1c78576-8bda-4e4b-9d10-61a901f566b1" providerId="ADAL" clId="{99BDB08B-7FE5-492D-93E2-7AAA28232802}" dt="2021-05-14T15:10:05.499" v="4527" actId="47"/>
        <pc:sldMkLst>
          <pc:docMk/>
          <pc:sldMk cId="1649875759" sldId="4529"/>
        </pc:sldMkLst>
      </pc:sldChg>
      <pc:sldChg chg="del">
        <pc:chgData name="Pierre Harouimi" userId="e1c78576-8bda-4e4b-9d10-61a901f566b1" providerId="ADAL" clId="{99BDB08B-7FE5-492D-93E2-7AAA28232802}" dt="2021-05-14T10:23:30.793" v="1431" actId="47"/>
        <pc:sldMkLst>
          <pc:docMk/>
          <pc:sldMk cId="1185888962" sldId="4532"/>
        </pc:sldMkLst>
      </pc:sldChg>
      <pc:sldChg chg="del">
        <pc:chgData name="Pierre Harouimi" userId="e1c78576-8bda-4e4b-9d10-61a901f566b1" providerId="ADAL" clId="{99BDB08B-7FE5-492D-93E2-7AAA28232802}" dt="2021-05-14T10:23:32.542" v="1433" actId="47"/>
        <pc:sldMkLst>
          <pc:docMk/>
          <pc:sldMk cId="1251193150" sldId="4533"/>
        </pc:sldMkLst>
      </pc:sldChg>
      <pc:sldChg chg="del">
        <pc:chgData name="Pierre Harouimi" userId="e1c78576-8bda-4e4b-9d10-61a901f566b1" providerId="ADAL" clId="{99BDB08B-7FE5-492D-93E2-7AAA28232802}" dt="2021-05-14T10:23:35.163" v="1435" actId="47"/>
        <pc:sldMkLst>
          <pc:docMk/>
          <pc:sldMk cId="2586034020" sldId="4534"/>
        </pc:sldMkLst>
      </pc:sldChg>
      <pc:sldChg chg="del">
        <pc:chgData name="Pierre Harouimi" userId="e1c78576-8bda-4e4b-9d10-61a901f566b1" providerId="ADAL" clId="{99BDB08B-7FE5-492D-93E2-7AAA28232802}" dt="2021-05-14T10:23:36.698" v="1436" actId="47"/>
        <pc:sldMkLst>
          <pc:docMk/>
          <pc:sldMk cId="424291962" sldId="4535"/>
        </pc:sldMkLst>
      </pc:sldChg>
      <pc:sldChg chg="del">
        <pc:chgData name="Pierre Harouimi" userId="e1c78576-8bda-4e4b-9d10-61a901f566b1" providerId="ADAL" clId="{99BDB08B-7FE5-492D-93E2-7AAA28232802}" dt="2021-05-14T10:23:31.002" v="1432" actId="47"/>
        <pc:sldMkLst>
          <pc:docMk/>
          <pc:sldMk cId="2512806272" sldId="4536"/>
        </pc:sldMkLst>
      </pc:sldChg>
      <pc:sldChg chg="del">
        <pc:chgData name="Pierre Harouimi" userId="e1c78576-8bda-4e4b-9d10-61a901f566b1" providerId="ADAL" clId="{99BDB08B-7FE5-492D-93E2-7AAA28232802}" dt="2021-05-14T10:21:31.106" v="1374" actId="47"/>
        <pc:sldMkLst>
          <pc:docMk/>
          <pc:sldMk cId="3878764155" sldId="4539"/>
        </pc:sldMkLst>
      </pc:sldChg>
      <pc:sldChg chg="del">
        <pc:chgData name="Pierre Harouimi" userId="e1c78576-8bda-4e4b-9d10-61a901f566b1" providerId="ADAL" clId="{99BDB08B-7FE5-492D-93E2-7AAA28232802}" dt="2021-05-14T10:21:53.053" v="1380" actId="47"/>
        <pc:sldMkLst>
          <pc:docMk/>
          <pc:sldMk cId="2748971705" sldId="4540"/>
        </pc:sldMkLst>
      </pc:sldChg>
      <pc:sldChg chg="add del">
        <pc:chgData name="Pierre Harouimi" userId="e1c78576-8bda-4e4b-9d10-61a901f566b1" providerId="ADAL" clId="{99BDB08B-7FE5-492D-93E2-7AAA28232802}" dt="2021-05-14T10:22:33.898" v="1413" actId="47"/>
        <pc:sldMkLst>
          <pc:docMk/>
          <pc:sldMk cId="2627988019" sldId="4541"/>
        </pc:sldMkLst>
      </pc:sldChg>
      <pc:sldChg chg="del">
        <pc:chgData name="Pierre Harouimi" userId="e1c78576-8bda-4e4b-9d10-61a901f566b1" providerId="ADAL" clId="{99BDB08B-7FE5-492D-93E2-7AAA28232802}" dt="2021-05-14T10:22:16.747" v="1399" actId="47"/>
        <pc:sldMkLst>
          <pc:docMk/>
          <pc:sldMk cId="898878136" sldId="4542"/>
        </pc:sldMkLst>
      </pc:sldChg>
      <pc:sldChg chg="del">
        <pc:chgData name="Pierre Harouimi" userId="e1c78576-8bda-4e4b-9d10-61a901f566b1" providerId="ADAL" clId="{99BDB08B-7FE5-492D-93E2-7AAA28232802}" dt="2021-05-14T10:22:21.198" v="1401" actId="47"/>
        <pc:sldMkLst>
          <pc:docMk/>
          <pc:sldMk cId="1841577496" sldId="4543"/>
        </pc:sldMkLst>
      </pc:sldChg>
      <pc:sldChg chg="del">
        <pc:chgData name="Pierre Harouimi" userId="e1c78576-8bda-4e4b-9d10-61a901f566b1" providerId="ADAL" clId="{99BDB08B-7FE5-492D-93E2-7AAA28232802}" dt="2021-05-14T09:07:48.293" v="94" actId="47"/>
        <pc:sldMkLst>
          <pc:docMk/>
          <pc:sldMk cId="3998605488" sldId="4545"/>
        </pc:sldMkLst>
      </pc:sldChg>
      <pc:sldChg chg="del">
        <pc:chgData name="Pierre Harouimi" userId="e1c78576-8bda-4e4b-9d10-61a901f566b1" providerId="ADAL" clId="{99BDB08B-7FE5-492D-93E2-7AAA28232802}" dt="2021-05-14T09:07:48.293" v="94" actId="47"/>
        <pc:sldMkLst>
          <pc:docMk/>
          <pc:sldMk cId="1085149414" sldId="4546"/>
        </pc:sldMkLst>
      </pc:sldChg>
      <pc:sldChg chg="del">
        <pc:chgData name="Pierre Harouimi" userId="e1c78576-8bda-4e4b-9d10-61a901f566b1" providerId="ADAL" clId="{99BDB08B-7FE5-492D-93E2-7AAA28232802}" dt="2021-05-14T10:25:12.373" v="1497" actId="47"/>
        <pc:sldMkLst>
          <pc:docMk/>
          <pc:sldMk cId="1964438842" sldId="4547"/>
        </pc:sldMkLst>
      </pc:sldChg>
      <pc:sldChg chg="del">
        <pc:chgData name="Pierre Harouimi" userId="e1c78576-8bda-4e4b-9d10-61a901f566b1" providerId="ADAL" clId="{99BDB08B-7FE5-492D-93E2-7AAA28232802}" dt="2021-05-14T09:07:48.293" v="94" actId="47"/>
        <pc:sldMkLst>
          <pc:docMk/>
          <pc:sldMk cId="487973129" sldId="4548"/>
        </pc:sldMkLst>
      </pc:sldChg>
      <pc:sldChg chg="del">
        <pc:chgData name="Pierre Harouimi" userId="e1c78576-8bda-4e4b-9d10-61a901f566b1" providerId="ADAL" clId="{99BDB08B-7FE5-492D-93E2-7AAA28232802}" dt="2021-05-14T09:07:48.293" v="94" actId="47"/>
        <pc:sldMkLst>
          <pc:docMk/>
          <pc:sldMk cId="3477643582" sldId="4549"/>
        </pc:sldMkLst>
      </pc:sldChg>
      <pc:sldChg chg="del">
        <pc:chgData name="Pierre Harouimi" userId="e1c78576-8bda-4e4b-9d10-61a901f566b1" providerId="ADAL" clId="{99BDB08B-7FE5-492D-93E2-7AAA28232802}" dt="2021-05-14T09:07:48.293" v="94" actId="47"/>
        <pc:sldMkLst>
          <pc:docMk/>
          <pc:sldMk cId="625826175" sldId="4550"/>
        </pc:sldMkLst>
      </pc:sldChg>
      <pc:sldChg chg="del">
        <pc:chgData name="Pierre Harouimi" userId="e1c78576-8bda-4e4b-9d10-61a901f566b1" providerId="ADAL" clId="{99BDB08B-7FE5-492D-93E2-7AAA28232802}" dt="2021-05-14T09:07:48.293" v="94" actId="47"/>
        <pc:sldMkLst>
          <pc:docMk/>
          <pc:sldMk cId="1850219625" sldId="4551"/>
        </pc:sldMkLst>
      </pc:sldChg>
      <pc:sldChg chg="del">
        <pc:chgData name="Pierre Harouimi" userId="e1c78576-8bda-4e4b-9d10-61a901f566b1" providerId="ADAL" clId="{99BDB08B-7FE5-492D-93E2-7AAA28232802}" dt="2021-05-14T09:07:48.293" v="94" actId="47"/>
        <pc:sldMkLst>
          <pc:docMk/>
          <pc:sldMk cId="2565281686" sldId="4552"/>
        </pc:sldMkLst>
      </pc:sldChg>
      <pc:sldChg chg="del">
        <pc:chgData name="Pierre Harouimi" userId="e1c78576-8bda-4e4b-9d10-61a901f566b1" providerId="ADAL" clId="{99BDB08B-7FE5-492D-93E2-7AAA28232802}" dt="2021-05-14T09:07:48.293" v="94" actId="47"/>
        <pc:sldMkLst>
          <pc:docMk/>
          <pc:sldMk cId="3662188967" sldId="4553"/>
        </pc:sldMkLst>
      </pc:sldChg>
      <pc:sldChg chg="del">
        <pc:chgData name="Pierre Harouimi" userId="e1c78576-8bda-4e4b-9d10-61a901f566b1" providerId="ADAL" clId="{99BDB08B-7FE5-492D-93E2-7AAA28232802}" dt="2021-05-14T10:22:35.907" v="1415" actId="47"/>
        <pc:sldMkLst>
          <pc:docMk/>
          <pc:sldMk cId="325397016" sldId="4554"/>
        </pc:sldMkLst>
      </pc:sldChg>
      <pc:sldChg chg="del">
        <pc:chgData name="Pierre Harouimi" userId="e1c78576-8bda-4e4b-9d10-61a901f566b1" providerId="ADAL" clId="{99BDB08B-7FE5-492D-93E2-7AAA28232802}" dt="2021-05-14T10:22:27.230" v="1408" actId="47"/>
        <pc:sldMkLst>
          <pc:docMk/>
          <pc:sldMk cId="2708270861" sldId="4555"/>
        </pc:sldMkLst>
      </pc:sldChg>
      <pc:sldChg chg="del">
        <pc:chgData name="Pierre Harouimi" userId="e1c78576-8bda-4e4b-9d10-61a901f566b1" providerId="ADAL" clId="{99BDB08B-7FE5-492D-93E2-7AAA28232802}" dt="2021-05-14T09:07:05.990" v="84" actId="47"/>
        <pc:sldMkLst>
          <pc:docMk/>
          <pc:sldMk cId="1826298714" sldId="4556"/>
        </pc:sldMkLst>
      </pc:sldChg>
      <pc:sldChg chg="del">
        <pc:chgData name="Pierre Harouimi" userId="e1c78576-8bda-4e4b-9d10-61a901f566b1" providerId="ADAL" clId="{99BDB08B-7FE5-492D-93E2-7AAA28232802}" dt="2021-05-14T10:20:16.630" v="1372" actId="47"/>
        <pc:sldMkLst>
          <pc:docMk/>
          <pc:sldMk cId="3144602448" sldId="4557"/>
        </pc:sldMkLst>
      </pc:sldChg>
      <pc:sldChg chg="del">
        <pc:chgData name="Pierre Harouimi" userId="e1c78576-8bda-4e4b-9d10-61a901f566b1" providerId="ADAL" clId="{99BDB08B-7FE5-492D-93E2-7AAA28232802}" dt="2021-05-14T09:07:33.563" v="91" actId="47"/>
        <pc:sldMkLst>
          <pc:docMk/>
          <pc:sldMk cId="3123743797" sldId="4558"/>
        </pc:sldMkLst>
      </pc:sldChg>
      <pc:sldChg chg="del">
        <pc:chgData name="Pierre Harouimi" userId="e1c78576-8bda-4e4b-9d10-61a901f566b1" providerId="ADAL" clId="{99BDB08B-7FE5-492D-93E2-7AAA28232802}" dt="2021-05-14T10:21:45.319" v="1377" actId="47"/>
        <pc:sldMkLst>
          <pc:docMk/>
          <pc:sldMk cId="3958638907" sldId="4559"/>
        </pc:sldMkLst>
      </pc:sldChg>
      <pc:sldChg chg="del">
        <pc:chgData name="Pierre Harouimi" userId="e1c78576-8bda-4e4b-9d10-61a901f566b1" providerId="ADAL" clId="{99BDB08B-7FE5-492D-93E2-7AAA28232802}" dt="2021-05-14T10:21:49.530" v="1378" actId="47"/>
        <pc:sldMkLst>
          <pc:docMk/>
          <pc:sldMk cId="2425923674" sldId="4560"/>
        </pc:sldMkLst>
      </pc:sldChg>
      <pc:sldChg chg="del">
        <pc:chgData name="Pierre Harouimi" userId="e1c78576-8bda-4e4b-9d10-61a901f566b1" providerId="ADAL" clId="{99BDB08B-7FE5-492D-93E2-7AAA28232802}" dt="2021-05-14T09:07:20.806" v="86" actId="47"/>
        <pc:sldMkLst>
          <pc:docMk/>
          <pc:sldMk cId="2079247614" sldId="4561"/>
        </pc:sldMkLst>
      </pc:sldChg>
      <pc:sldChg chg="del">
        <pc:chgData name="Pierre Harouimi" userId="e1c78576-8bda-4e4b-9d10-61a901f566b1" providerId="ADAL" clId="{99BDB08B-7FE5-492D-93E2-7AAA28232802}" dt="2021-05-14T09:07:25.418" v="87" actId="47"/>
        <pc:sldMkLst>
          <pc:docMk/>
          <pc:sldMk cId="2709389100" sldId="4562"/>
        </pc:sldMkLst>
      </pc:sldChg>
      <pc:sldChg chg="del">
        <pc:chgData name="Pierre Harouimi" userId="e1c78576-8bda-4e4b-9d10-61a901f566b1" providerId="ADAL" clId="{99BDB08B-7FE5-492D-93E2-7AAA28232802}" dt="2021-05-14T10:20:06.463" v="1369" actId="47"/>
        <pc:sldMkLst>
          <pc:docMk/>
          <pc:sldMk cId="519521263" sldId="4563"/>
        </pc:sldMkLst>
      </pc:sldChg>
      <pc:sldChg chg="del">
        <pc:chgData name="Pierre Harouimi" userId="e1c78576-8bda-4e4b-9d10-61a901f566b1" providerId="ADAL" clId="{99BDB08B-7FE5-492D-93E2-7AAA28232802}" dt="2021-05-14T10:25:34.447" v="1502" actId="47"/>
        <pc:sldMkLst>
          <pc:docMk/>
          <pc:sldMk cId="1166452347" sldId="4564"/>
        </pc:sldMkLst>
      </pc:sldChg>
      <pc:sldChg chg="del">
        <pc:chgData name="Pierre Harouimi" userId="e1c78576-8bda-4e4b-9d10-61a901f566b1" providerId="ADAL" clId="{99BDB08B-7FE5-492D-93E2-7AAA28232802}" dt="2021-05-14T10:22:23.351" v="1404" actId="47"/>
        <pc:sldMkLst>
          <pc:docMk/>
          <pc:sldMk cId="1547628996" sldId="4565"/>
        </pc:sldMkLst>
      </pc:sldChg>
      <pc:sldChg chg="del">
        <pc:chgData name="Pierre Harouimi" userId="e1c78576-8bda-4e4b-9d10-61a901f566b1" providerId="ADAL" clId="{99BDB08B-7FE5-492D-93E2-7AAA28232802}" dt="2021-05-14T09:06:41.252" v="83" actId="47"/>
        <pc:sldMkLst>
          <pc:docMk/>
          <pc:sldMk cId="2405346480" sldId="4566"/>
        </pc:sldMkLst>
      </pc:sldChg>
      <pc:sldChg chg="del">
        <pc:chgData name="Pierre Harouimi" userId="e1c78576-8bda-4e4b-9d10-61a901f566b1" providerId="ADAL" clId="{99BDB08B-7FE5-492D-93E2-7AAA28232802}" dt="2021-05-14T09:06:41.252" v="83" actId="47"/>
        <pc:sldMkLst>
          <pc:docMk/>
          <pc:sldMk cId="1851775327" sldId="4567"/>
        </pc:sldMkLst>
      </pc:sldChg>
      <pc:sldChg chg="del">
        <pc:chgData name="Pierre Harouimi" userId="e1c78576-8bda-4e4b-9d10-61a901f566b1" providerId="ADAL" clId="{99BDB08B-7FE5-492D-93E2-7AAA28232802}" dt="2021-05-14T10:21:36.880" v="1375" actId="47"/>
        <pc:sldMkLst>
          <pc:docMk/>
          <pc:sldMk cId="3568456338" sldId="4568"/>
        </pc:sldMkLst>
      </pc:sldChg>
      <pc:sldChg chg="del">
        <pc:chgData name="Pierre Harouimi" userId="e1c78576-8bda-4e4b-9d10-61a901f566b1" providerId="ADAL" clId="{99BDB08B-7FE5-492D-93E2-7AAA28232802}" dt="2021-05-14T10:20:15.036" v="1371" actId="47"/>
        <pc:sldMkLst>
          <pc:docMk/>
          <pc:sldMk cId="3086430471" sldId="4569"/>
        </pc:sldMkLst>
      </pc:sldChg>
      <pc:sldChg chg="del">
        <pc:chgData name="Pierre Harouimi" userId="e1c78576-8bda-4e4b-9d10-61a901f566b1" providerId="ADAL" clId="{99BDB08B-7FE5-492D-93E2-7AAA28232802}" dt="2021-05-14T10:20:15.036" v="1371" actId="47"/>
        <pc:sldMkLst>
          <pc:docMk/>
          <pc:sldMk cId="2237658662" sldId="4570"/>
        </pc:sldMkLst>
      </pc:sldChg>
      <pc:sldChg chg="del">
        <pc:chgData name="Pierre Harouimi" userId="e1c78576-8bda-4e4b-9d10-61a901f566b1" providerId="ADAL" clId="{99BDB08B-7FE5-492D-93E2-7AAA28232802}" dt="2021-05-14T15:29:58.112" v="4895" actId="47"/>
        <pc:sldMkLst>
          <pc:docMk/>
          <pc:sldMk cId="3104181458" sldId="4571"/>
        </pc:sldMkLst>
      </pc:sldChg>
      <pc:sldChg chg="del">
        <pc:chgData name="Pierre Harouimi" userId="e1c78576-8bda-4e4b-9d10-61a901f566b1" providerId="ADAL" clId="{99BDB08B-7FE5-492D-93E2-7AAA28232802}" dt="2021-05-14T10:20:15.036" v="1371" actId="47"/>
        <pc:sldMkLst>
          <pc:docMk/>
          <pc:sldMk cId="3606183604" sldId="4573"/>
        </pc:sldMkLst>
      </pc:sldChg>
      <pc:sldChg chg="del">
        <pc:chgData name="Pierre Harouimi" userId="e1c78576-8bda-4e4b-9d10-61a901f566b1" providerId="ADAL" clId="{99BDB08B-7FE5-492D-93E2-7AAA28232802}" dt="2021-05-14T10:21:40.066" v="1376" actId="47"/>
        <pc:sldMkLst>
          <pc:docMk/>
          <pc:sldMk cId="715606548" sldId="4576"/>
        </pc:sldMkLst>
      </pc:sldChg>
      <pc:sldChg chg="del">
        <pc:chgData name="Pierre Harouimi" userId="e1c78576-8bda-4e4b-9d10-61a901f566b1" providerId="ADAL" clId="{99BDB08B-7FE5-492D-93E2-7AAA28232802}" dt="2021-05-14T10:20:40.264" v="1373" actId="47"/>
        <pc:sldMkLst>
          <pc:docMk/>
          <pc:sldMk cId="1628702911" sldId="4577"/>
        </pc:sldMkLst>
      </pc:sldChg>
      <pc:sldChg chg="del">
        <pc:chgData name="Pierre Harouimi" userId="e1c78576-8bda-4e4b-9d10-61a901f566b1" providerId="ADAL" clId="{99BDB08B-7FE5-492D-93E2-7AAA28232802}" dt="2021-05-14T10:20:10.665" v="1370" actId="47"/>
        <pc:sldMkLst>
          <pc:docMk/>
          <pc:sldMk cId="1797211761" sldId="4581"/>
        </pc:sldMkLst>
      </pc:sldChg>
      <pc:sldChg chg="del">
        <pc:chgData name="Pierre Harouimi" userId="e1c78576-8bda-4e4b-9d10-61a901f566b1" providerId="ADAL" clId="{99BDB08B-7FE5-492D-93E2-7AAA28232802}" dt="2021-05-14T10:20:10.665" v="1370" actId="47"/>
        <pc:sldMkLst>
          <pc:docMk/>
          <pc:sldMk cId="2706227813" sldId="4582"/>
        </pc:sldMkLst>
      </pc:sldChg>
      <pc:sldChg chg="del">
        <pc:chgData name="Pierre Harouimi" userId="e1c78576-8bda-4e4b-9d10-61a901f566b1" providerId="ADAL" clId="{99BDB08B-7FE5-492D-93E2-7AAA28232802}" dt="2021-05-14T10:21:31.106" v="1374" actId="47"/>
        <pc:sldMkLst>
          <pc:docMk/>
          <pc:sldMk cId="1395095085" sldId="4584"/>
        </pc:sldMkLst>
      </pc:sldChg>
      <pc:sldChg chg="addSp modSp add mod">
        <pc:chgData name="Pierre Harouimi" userId="e1c78576-8bda-4e4b-9d10-61a901f566b1" providerId="ADAL" clId="{99BDB08B-7FE5-492D-93E2-7AAA28232802}" dt="2021-05-14T09:22:31.572" v="339" actId="1076"/>
        <pc:sldMkLst>
          <pc:docMk/>
          <pc:sldMk cId="4088761635" sldId="4587"/>
        </pc:sldMkLst>
        <pc:spChg chg="add mod">
          <ac:chgData name="Pierre Harouimi" userId="e1c78576-8bda-4e4b-9d10-61a901f566b1" providerId="ADAL" clId="{99BDB08B-7FE5-492D-93E2-7AAA28232802}" dt="2021-05-14T09:22:31.572" v="339" actId="1076"/>
          <ac:spMkLst>
            <pc:docMk/>
            <pc:sldMk cId="4088761635" sldId="4587"/>
            <ac:spMk id="10" creationId="{4C7F9EDC-C0F9-4890-84E2-47A27DC6D641}"/>
          </ac:spMkLst>
        </pc:spChg>
        <pc:spChg chg="mod">
          <ac:chgData name="Pierre Harouimi" userId="e1c78576-8bda-4e4b-9d10-61a901f566b1" providerId="ADAL" clId="{99BDB08B-7FE5-492D-93E2-7AAA28232802}" dt="2021-05-14T09:22:05.435" v="325"/>
          <ac:spMkLst>
            <pc:docMk/>
            <pc:sldMk cId="4088761635" sldId="4587"/>
            <ac:spMk id="11" creationId="{B0ADD360-7342-40F8-A1E2-6A31B0C37577}"/>
          </ac:spMkLst>
        </pc:spChg>
      </pc:sldChg>
      <pc:sldChg chg="del">
        <pc:chgData name="Pierre Harouimi" userId="e1c78576-8bda-4e4b-9d10-61a901f566b1" providerId="ADAL" clId="{99BDB08B-7FE5-492D-93E2-7AAA28232802}" dt="2021-05-14T10:20:10.665" v="1370" actId="47"/>
        <pc:sldMkLst>
          <pc:docMk/>
          <pc:sldMk cId="3998024878" sldId="4588"/>
        </pc:sldMkLst>
      </pc:sldChg>
      <pc:sldChg chg="modSp add mod modAnim">
        <pc:chgData name="Pierre Harouimi" userId="e1c78576-8bda-4e4b-9d10-61a901f566b1" providerId="ADAL" clId="{99BDB08B-7FE5-492D-93E2-7AAA28232802}" dt="2021-05-14T13:34:36.068" v="2907"/>
        <pc:sldMkLst>
          <pc:docMk/>
          <pc:sldMk cId="4277618299" sldId="4598"/>
        </pc:sldMkLst>
        <pc:spChg chg="mod">
          <ac:chgData name="Pierre Harouimi" userId="e1c78576-8bda-4e4b-9d10-61a901f566b1" providerId="ADAL" clId="{99BDB08B-7FE5-492D-93E2-7AAA28232802}" dt="2021-05-14T09:20:52.422" v="322" actId="113"/>
          <ac:spMkLst>
            <pc:docMk/>
            <pc:sldMk cId="4277618299" sldId="4598"/>
            <ac:spMk id="5" creationId="{7ED385ED-A779-40DC-8A69-6C88A3957C19}"/>
          </ac:spMkLst>
        </pc:spChg>
      </pc:sldChg>
      <pc:sldChg chg="modSp add del mod">
        <pc:chgData name="Pierre Harouimi" userId="e1c78576-8bda-4e4b-9d10-61a901f566b1" providerId="ADAL" clId="{99BDB08B-7FE5-492D-93E2-7AAA28232802}" dt="2021-05-14T09:28:12.138" v="400" actId="47"/>
        <pc:sldMkLst>
          <pc:docMk/>
          <pc:sldMk cId="852360484" sldId="4600"/>
        </pc:sldMkLst>
        <pc:spChg chg="mod">
          <ac:chgData name="Pierre Harouimi" userId="e1c78576-8bda-4e4b-9d10-61a901f566b1" providerId="ADAL" clId="{99BDB08B-7FE5-492D-93E2-7AAA28232802}" dt="2021-05-14T09:23:23.959" v="349" actId="20577"/>
          <ac:spMkLst>
            <pc:docMk/>
            <pc:sldMk cId="852360484" sldId="4600"/>
            <ac:spMk id="6" creationId="{82AB2410-F02E-411A-80B5-2E0A5B025D87}"/>
          </ac:spMkLst>
        </pc:spChg>
      </pc:sldChg>
      <pc:sldChg chg="del">
        <pc:chgData name="Pierre Harouimi" userId="e1c78576-8bda-4e4b-9d10-61a901f566b1" providerId="ADAL" clId="{99BDB08B-7FE5-492D-93E2-7AAA28232802}" dt="2021-05-14T10:20:06.463" v="1369" actId="47"/>
        <pc:sldMkLst>
          <pc:docMk/>
          <pc:sldMk cId="3271903782" sldId="4604"/>
        </pc:sldMkLst>
      </pc:sldChg>
      <pc:sldChg chg="del">
        <pc:chgData name="Pierre Harouimi" userId="e1c78576-8bda-4e4b-9d10-61a901f566b1" providerId="ADAL" clId="{99BDB08B-7FE5-492D-93E2-7AAA28232802}" dt="2021-05-14T09:07:08.274" v="85" actId="47"/>
        <pc:sldMkLst>
          <pc:docMk/>
          <pc:sldMk cId="2683385080" sldId="4606"/>
        </pc:sldMkLst>
      </pc:sldChg>
      <pc:sldChg chg="del">
        <pc:chgData name="Pierre Harouimi" userId="e1c78576-8bda-4e4b-9d10-61a901f566b1" providerId="ADAL" clId="{99BDB08B-7FE5-492D-93E2-7AAA28232802}" dt="2021-05-14T10:21:36.880" v="1375" actId="47"/>
        <pc:sldMkLst>
          <pc:docMk/>
          <pc:sldMk cId="271831123" sldId="4608"/>
        </pc:sldMkLst>
      </pc:sldChg>
      <pc:sldChg chg="del">
        <pc:chgData name="Pierre Harouimi" userId="e1c78576-8bda-4e4b-9d10-61a901f566b1" providerId="ADAL" clId="{99BDB08B-7FE5-492D-93E2-7AAA28232802}" dt="2021-05-14T10:20:10.665" v="1370" actId="47"/>
        <pc:sldMkLst>
          <pc:docMk/>
          <pc:sldMk cId="2276814525" sldId="4609"/>
        </pc:sldMkLst>
      </pc:sldChg>
      <pc:sldChg chg="del">
        <pc:chgData name="Pierre Harouimi" userId="e1c78576-8bda-4e4b-9d10-61a901f566b1" providerId="ADAL" clId="{99BDB08B-7FE5-492D-93E2-7AAA28232802}" dt="2021-05-14T10:20:10.665" v="1370" actId="47"/>
        <pc:sldMkLst>
          <pc:docMk/>
          <pc:sldMk cId="1778564287" sldId="4610"/>
        </pc:sldMkLst>
      </pc:sldChg>
      <pc:sldChg chg="del">
        <pc:chgData name="Pierre Harouimi" userId="e1c78576-8bda-4e4b-9d10-61a901f566b1" providerId="ADAL" clId="{99BDB08B-7FE5-492D-93E2-7AAA28232802}" dt="2021-05-14T10:20:10.665" v="1370" actId="47"/>
        <pc:sldMkLst>
          <pc:docMk/>
          <pc:sldMk cId="4282089757" sldId="4611"/>
        </pc:sldMkLst>
      </pc:sldChg>
      <pc:sldChg chg="del">
        <pc:chgData name="Pierre Harouimi" userId="e1c78576-8bda-4e4b-9d10-61a901f566b1" providerId="ADAL" clId="{99BDB08B-7FE5-492D-93E2-7AAA28232802}" dt="2021-05-14T10:20:40.264" v="1373" actId="47"/>
        <pc:sldMkLst>
          <pc:docMk/>
          <pc:sldMk cId="3621190102" sldId="4613"/>
        </pc:sldMkLst>
      </pc:sldChg>
      <pc:sldChg chg="del">
        <pc:chgData name="Pierre Harouimi" userId="e1c78576-8bda-4e4b-9d10-61a901f566b1" providerId="ADAL" clId="{99BDB08B-7FE5-492D-93E2-7AAA28232802}" dt="2021-05-14T09:07:08.274" v="85" actId="47"/>
        <pc:sldMkLst>
          <pc:docMk/>
          <pc:sldMk cId="1962852629" sldId="4614"/>
        </pc:sldMkLst>
      </pc:sldChg>
      <pc:sldChg chg="del">
        <pc:chgData name="Pierre Harouimi" userId="e1c78576-8bda-4e4b-9d10-61a901f566b1" providerId="ADAL" clId="{99BDB08B-7FE5-492D-93E2-7AAA28232802}" dt="2021-05-14T09:07:08.274" v="85" actId="47"/>
        <pc:sldMkLst>
          <pc:docMk/>
          <pc:sldMk cId="584496892" sldId="4619"/>
        </pc:sldMkLst>
      </pc:sldChg>
      <pc:sldChg chg="del">
        <pc:chgData name="Pierre Harouimi" userId="e1c78576-8bda-4e4b-9d10-61a901f566b1" providerId="ADAL" clId="{99BDB08B-7FE5-492D-93E2-7AAA28232802}" dt="2021-05-14T10:20:10.665" v="1370" actId="47"/>
        <pc:sldMkLst>
          <pc:docMk/>
          <pc:sldMk cId="3211081712" sldId="4622"/>
        </pc:sldMkLst>
      </pc:sldChg>
      <pc:sldChg chg="del">
        <pc:chgData name="Pierre Harouimi" userId="e1c78576-8bda-4e4b-9d10-61a901f566b1" providerId="ADAL" clId="{99BDB08B-7FE5-492D-93E2-7AAA28232802}" dt="2021-05-14T09:07:08.274" v="85" actId="47"/>
        <pc:sldMkLst>
          <pc:docMk/>
          <pc:sldMk cId="2093855779" sldId="4623"/>
        </pc:sldMkLst>
      </pc:sldChg>
      <pc:sldChg chg="del">
        <pc:chgData name="Pierre Harouimi" userId="e1c78576-8bda-4e4b-9d10-61a901f566b1" providerId="ADAL" clId="{99BDB08B-7FE5-492D-93E2-7AAA28232802}" dt="2021-05-14T15:10:10.283" v="4529" actId="47"/>
        <pc:sldMkLst>
          <pc:docMk/>
          <pc:sldMk cId="1817573657" sldId="4626"/>
        </pc:sldMkLst>
      </pc:sldChg>
      <pc:sldChg chg="del">
        <pc:chgData name="Pierre Harouimi" userId="e1c78576-8bda-4e4b-9d10-61a901f566b1" providerId="ADAL" clId="{99BDB08B-7FE5-492D-93E2-7AAA28232802}" dt="2021-05-14T10:21:45.319" v="1377" actId="47"/>
        <pc:sldMkLst>
          <pc:docMk/>
          <pc:sldMk cId="19994685" sldId="4627"/>
        </pc:sldMkLst>
      </pc:sldChg>
      <pc:sldChg chg="del">
        <pc:chgData name="Pierre Harouimi" userId="e1c78576-8bda-4e4b-9d10-61a901f566b1" providerId="ADAL" clId="{99BDB08B-7FE5-492D-93E2-7AAA28232802}" dt="2021-05-14T15:09:57.327" v="4519" actId="47"/>
        <pc:sldMkLst>
          <pc:docMk/>
          <pc:sldMk cId="4164053138" sldId="4628"/>
        </pc:sldMkLst>
      </pc:sldChg>
      <pc:sldChg chg="del">
        <pc:chgData name="Pierre Harouimi" userId="e1c78576-8bda-4e4b-9d10-61a901f566b1" providerId="ADAL" clId="{99BDB08B-7FE5-492D-93E2-7AAA28232802}" dt="2021-05-14T09:07:35.787" v="92" actId="47"/>
        <pc:sldMkLst>
          <pc:docMk/>
          <pc:sldMk cId="708855766" sldId="4629"/>
        </pc:sldMkLst>
      </pc:sldChg>
      <pc:sldChg chg="del">
        <pc:chgData name="Pierre Harouimi" userId="e1c78576-8bda-4e4b-9d10-61a901f566b1" providerId="ADAL" clId="{99BDB08B-7FE5-492D-93E2-7AAA28232802}" dt="2021-05-14T10:21:40.066" v="1376" actId="47"/>
        <pc:sldMkLst>
          <pc:docMk/>
          <pc:sldMk cId="3960367411" sldId="4630"/>
        </pc:sldMkLst>
      </pc:sldChg>
      <pc:sldChg chg="del">
        <pc:chgData name="Pierre Harouimi" userId="e1c78576-8bda-4e4b-9d10-61a901f566b1" providerId="ADAL" clId="{99BDB08B-7FE5-492D-93E2-7AAA28232802}" dt="2021-05-14T10:23:08.872" v="1418" actId="47"/>
        <pc:sldMkLst>
          <pc:docMk/>
          <pc:sldMk cId="3142295075" sldId="4637"/>
        </pc:sldMkLst>
      </pc:sldChg>
      <pc:sldChg chg="del">
        <pc:chgData name="Pierre Harouimi" userId="e1c78576-8bda-4e4b-9d10-61a901f566b1" providerId="ADAL" clId="{99BDB08B-7FE5-492D-93E2-7AAA28232802}" dt="2021-05-14T10:24:31.455" v="1467" actId="47"/>
        <pc:sldMkLst>
          <pc:docMk/>
          <pc:sldMk cId="2835438546" sldId="4680"/>
        </pc:sldMkLst>
      </pc:sldChg>
      <pc:sldChg chg="del">
        <pc:chgData name="Pierre Harouimi" userId="e1c78576-8bda-4e4b-9d10-61a901f566b1" providerId="ADAL" clId="{99BDB08B-7FE5-492D-93E2-7AAA28232802}" dt="2021-05-14T10:23:19.465" v="1422" actId="47"/>
        <pc:sldMkLst>
          <pc:docMk/>
          <pc:sldMk cId="697683963" sldId="4681"/>
        </pc:sldMkLst>
      </pc:sldChg>
      <pc:sldChg chg="del">
        <pc:chgData name="Pierre Harouimi" userId="e1c78576-8bda-4e4b-9d10-61a901f566b1" providerId="ADAL" clId="{99BDB08B-7FE5-492D-93E2-7AAA28232802}" dt="2021-05-14T09:07:28.774" v="88" actId="47"/>
        <pc:sldMkLst>
          <pc:docMk/>
          <pc:sldMk cId="3963847495" sldId="4682"/>
        </pc:sldMkLst>
      </pc:sldChg>
      <pc:sldChg chg="del">
        <pc:chgData name="Pierre Harouimi" userId="e1c78576-8bda-4e4b-9d10-61a901f566b1" providerId="ADAL" clId="{99BDB08B-7FE5-492D-93E2-7AAA28232802}" dt="2021-05-14T10:24:07.349" v="1456" actId="47"/>
        <pc:sldMkLst>
          <pc:docMk/>
          <pc:sldMk cId="406473323" sldId="4683"/>
        </pc:sldMkLst>
      </pc:sldChg>
      <pc:sldChg chg="del">
        <pc:chgData name="Pierre Harouimi" userId="e1c78576-8bda-4e4b-9d10-61a901f566b1" providerId="ADAL" clId="{99BDB08B-7FE5-492D-93E2-7AAA28232802}" dt="2021-05-14T10:24:33.257" v="1469" actId="47"/>
        <pc:sldMkLst>
          <pc:docMk/>
          <pc:sldMk cId="2546399206" sldId="4684"/>
        </pc:sldMkLst>
      </pc:sldChg>
      <pc:sldChg chg="del">
        <pc:chgData name="Pierre Harouimi" userId="e1c78576-8bda-4e4b-9d10-61a901f566b1" providerId="ADAL" clId="{99BDB08B-7FE5-492D-93E2-7AAA28232802}" dt="2021-05-14T10:29:02.385" v="1536" actId="47"/>
        <pc:sldMkLst>
          <pc:docMk/>
          <pc:sldMk cId="4220653274" sldId="4686"/>
        </pc:sldMkLst>
      </pc:sldChg>
      <pc:sldChg chg="del">
        <pc:chgData name="Pierre Harouimi" userId="e1c78576-8bda-4e4b-9d10-61a901f566b1" providerId="ADAL" clId="{99BDB08B-7FE5-492D-93E2-7AAA28232802}" dt="2021-05-14T10:21:52.017" v="1379" actId="47"/>
        <pc:sldMkLst>
          <pc:docMk/>
          <pc:sldMk cId="369859063" sldId="4688"/>
        </pc:sldMkLst>
      </pc:sldChg>
      <pc:sldChg chg="del">
        <pc:chgData name="Pierre Harouimi" userId="e1c78576-8bda-4e4b-9d10-61a901f566b1" providerId="ADAL" clId="{99BDB08B-7FE5-492D-93E2-7AAA28232802}" dt="2021-05-14T15:10:21.705" v="4531" actId="47"/>
        <pc:sldMkLst>
          <pc:docMk/>
          <pc:sldMk cId="930232312" sldId="4692"/>
        </pc:sldMkLst>
      </pc:sldChg>
      <pc:sldChg chg="addSp modSp add mod">
        <pc:chgData name="Pierre Harouimi" userId="e1c78576-8bda-4e4b-9d10-61a901f566b1" providerId="ADAL" clId="{99BDB08B-7FE5-492D-93E2-7AAA28232802}" dt="2021-05-14T09:06:00.374" v="81" actId="207"/>
        <pc:sldMkLst>
          <pc:docMk/>
          <pc:sldMk cId="3577501694" sldId="4693"/>
        </pc:sldMkLst>
        <pc:spChg chg="mod">
          <ac:chgData name="Pierre Harouimi" userId="e1c78576-8bda-4e4b-9d10-61a901f566b1" providerId="ADAL" clId="{99BDB08B-7FE5-492D-93E2-7AAA28232802}" dt="2021-05-14T09:06:00.374" v="81" actId="207"/>
          <ac:spMkLst>
            <pc:docMk/>
            <pc:sldMk cId="3577501694" sldId="4693"/>
            <ac:spMk id="3" creationId="{15C5F397-8302-47EB-A51E-336D057C9D6E}"/>
          </ac:spMkLst>
        </pc:spChg>
        <pc:picChg chg="add mod">
          <ac:chgData name="Pierre Harouimi" userId="e1c78576-8bda-4e4b-9d10-61a901f566b1" providerId="ADAL" clId="{99BDB08B-7FE5-492D-93E2-7AAA28232802}" dt="2021-05-14T09:04:22.237" v="51" actId="14100"/>
          <ac:picMkLst>
            <pc:docMk/>
            <pc:sldMk cId="3577501694" sldId="4693"/>
            <ac:picMk id="5" creationId="{518DE9C9-2D38-47C1-9E48-A4DC083624DC}"/>
          </ac:picMkLst>
        </pc:picChg>
        <pc:picChg chg="mod">
          <ac:chgData name="Pierre Harouimi" userId="e1c78576-8bda-4e4b-9d10-61a901f566b1" providerId="ADAL" clId="{99BDB08B-7FE5-492D-93E2-7AAA28232802}" dt="2021-05-14T09:04:36.253" v="59" actId="1076"/>
          <ac:picMkLst>
            <pc:docMk/>
            <pc:sldMk cId="3577501694" sldId="4693"/>
            <ac:picMk id="11" creationId="{83D74D84-D408-4BE4-8C0F-C4837DF59FD4}"/>
          </ac:picMkLst>
        </pc:picChg>
        <pc:picChg chg="mod">
          <ac:chgData name="Pierre Harouimi" userId="e1c78576-8bda-4e4b-9d10-61a901f566b1" providerId="ADAL" clId="{99BDB08B-7FE5-492D-93E2-7AAA28232802}" dt="2021-05-14T09:05:22.475" v="71" actId="1076"/>
          <ac:picMkLst>
            <pc:docMk/>
            <pc:sldMk cId="3577501694" sldId="4693"/>
            <ac:picMk id="17" creationId="{F6B808BE-B124-46F8-B3A5-BF6820C51C6C}"/>
          </ac:picMkLst>
        </pc:picChg>
      </pc:sldChg>
      <pc:sldChg chg="del">
        <pc:chgData name="Pierre Harouimi" userId="e1c78576-8bda-4e4b-9d10-61a901f566b1" providerId="ADAL" clId="{99BDB08B-7FE5-492D-93E2-7AAA28232802}" dt="2021-05-14T09:07:33.563" v="91" actId="47"/>
        <pc:sldMkLst>
          <pc:docMk/>
          <pc:sldMk cId="342670119" sldId="4694"/>
        </pc:sldMkLst>
      </pc:sldChg>
      <pc:sldChg chg="del">
        <pc:chgData name="Pierre Harouimi" userId="e1c78576-8bda-4e4b-9d10-61a901f566b1" providerId="ADAL" clId="{99BDB08B-7FE5-492D-93E2-7AAA28232802}" dt="2021-05-14T09:07:33.563" v="91" actId="47"/>
        <pc:sldMkLst>
          <pc:docMk/>
          <pc:sldMk cId="3511640689" sldId="4695"/>
        </pc:sldMkLst>
      </pc:sldChg>
      <pc:sldChg chg="del">
        <pc:chgData name="Pierre Harouimi" userId="e1c78576-8bda-4e4b-9d10-61a901f566b1" providerId="ADAL" clId="{99BDB08B-7FE5-492D-93E2-7AAA28232802}" dt="2021-05-14T09:07:33.563" v="91" actId="47"/>
        <pc:sldMkLst>
          <pc:docMk/>
          <pc:sldMk cId="3248067939" sldId="4696"/>
        </pc:sldMkLst>
      </pc:sldChg>
      <pc:sldChg chg="del">
        <pc:chgData name="Pierre Harouimi" userId="e1c78576-8bda-4e4b-9d10-61a901f566b1" providerId="ADAL" clId="{99BDB08B-7FE5-492D-93E2-7AAA28232802}" dt="2021-05-14T10:23:08.872" v="1418" actId="47"/>
        <pc:sldMkLst>
          <pc:docMk/>
          <pc:sldMk cId="4055841654" sldId="4697"/>
        </pc:sldMkLst>
      </pc:sldChg>
      <pc:sldChg chg="del">
        <pc:chgData name="Pierre Harouimi" userId="e1c78576-8bda-4e4b-9d10-61a901f566b1" providerId="ADAL" clId="{99BDB08B-7FE5-492D-93E2-7AAA28232802}" dt="2021-05-14T09:07:35.787" v="92" actId="47"/>
        <pc:sldMkLst>
          <pc:docMk/>
          <pc:sldMk cId="2511519195" sldId="4698"/>
        </pc:sldMkLst>
      </pc:sldChg>
      <pc:sldChg chg="del">
        <pc:chgData name="Pierre Harouimi" userId="e1c78576-8bda-4e4b-9d10-61a901f566b1" providerId="ADAL" clId="{99BDB08B-7FE5-492D-93E2-7AAA28232802}" dt="2021-05-14T10:23:07.251" v="1417" actId="47"/>
        <pc:sldMkLst>
          <pc:docMk/>
          <pc:sldMk cId="1288823015" sldId="4700"/>
        </pc:sldMkLst>
      </pc:sldChg>
      <pc:sldChg chg="del">
        <pc:chgData name="Pierre Harouimi" userId="e1c78576-8bda-4e4b-9d10-61a901f566b1" providerId="ADAL" clId="{99BDB08B-7FE5-492D-93E2-7AAA28232802}" dt="2021-05-14T10:23:08.872" v="1418" actId="47"/>
        <pc:sldMkLst>
          <pc:docMk/>
          <pc:sldMk cId="1840149692" sldId="4701"/>
        </pc:sldMkLst>
      </pc:sldChg>
      <pc:sldChg chg="del">
        <pc:chgData name="Pierre Harouimi" userId="e1c78576-8bda-4e4b-9d10-61a901f566b1" providerId="ADAL" clId="{99BDB08B-7FE5-492D-93E2-7AAA28232802}" dt="2021-05-14T10:23:08.872" v="1418" actId="47"/>
        <pc:sldMkLst>
          <pc:docMk/>
          <pc:sldMk cId="3623753016" sldId="4702"/>
        </pc:sldMkLst>
      </pc:sldChg>
      <pc:sldChg chg="del">
        <pc:chgData name="Pierre Harouimi" userId="e1c78576-8bda-4e4b-9d10-61a901f566b1" providerId="ADAL" clId="{99BDB08B-7FE5-492D-93E2-7AAA28232802}" dt="2021-05-14T10:23:08.872" v="1418" actId="47"/>
        <pc:sldMkLst>
          <pc:docMk/>
          <pc:sldMk cId="773712724" sldId="4703"/>
        </pc:sldMkLst>
      </pc:sldChg>
      <pc:sldChg chg="del">
        <pc:chgData name="Pierre Harouimi" userId="e1c78576-8bda-4e4b-9d10-61a901f566b1" providerId="ADAL" clId="{99BDB08B-7FE5-492D-93E2-7AAA28232802}" dt="2021-05-14T10:23:08.872" v="1418" actId="47"/>
        <pc:sldMkLst>
          <pc:docMk/>
          <pc:sldMk cId="1217352316" sldId="4704"/>
        </pc:sldMkLst>
      </pc:sldChg>
      <pc:sldChg chg="del">
        <pc:chgData name="Pierre Harouimi" userId="e1c78576-8bda-4e4b-9d10-61a901f566b1" providerId="ADAL" clId="{99BDB08B-7FE5-492D-93E2-7AAA28232802}" dt="2021-05-14T10:23:08.872" v="1418" actId="47"/>
        <pc:sldMkLst>
          <pc:docMk/>
          <pc:sldMk cId="3400182959" sldId="4705"/>
        </pc:sldMkLst>
      </pc:sldChg>
      <pc:sldChg chg="del">
        <pc:chgData name="Pierre Harouimi" userId="e1c78576-8bda-4e4b-9d10-61a901f566b1" providerId="ADAL" clId="{99BDB08B-7FE5-492D-93E2-7AAA28232802}" dt="2021-05-14T10:23:08.872" v="1418" actId="47"/>
        <pc:sldMkLst>
          <pc:docMk/>
          <pc:sldMk cId="1808217661" sldId="4706"/>
        </pc:sldMkLst>
      </pc:sldChg>
      <pc:sldChg chg="del">
        <pc:chgData name="Pierre Harouimi" userId="e1c78576-8bda-4e4b-9d10-61a901f566b1" providerId="ADAL" clId="{99BDB08B-7FE5-492D-93E2-7AAA28232802}" dt="2021-05-14T10:23:08.872" v="1418" actId="47"/>
        <pc:sldMkLst>
          <pc:docMk/>
          <pc:sldMk cId="3100241938" sldId="4707"/>
        </pc:sldMkLst>
      </pc:sldChg>
      <pc:sldChg chg="addSp delSp modSp add mod">
        <pc:chgData name="Pierre Harouimi" userId="e1c78576-8bda-4e4b-9d10-61a901f566b1" providerId="ADAL" clId="{99BDB08B-7FE5-492D-93E2-7AAA28232802}" dt="2021-05-14T15:43:27.104" v="5249" actId="21"/>
        <pc:sldMkLst>
          <pc:docMk/>
          <pc:sldMk cId="3546029865" sldId="4707"/>
        </pc:sldMkLst>
        <pc:spChg chg="mod">
          <ac:chgData name="Pierre Harouimi" userId="e1c78576-8bda-4e4b-9d10-61a901f566b1" providerId="ADAL" clId="{99BDB08B-7FE5-492D-93E2-7AAA28232802}" dt="2021-05-14T15:23:57.726" v="4753"/>
          <ac:spMkLst>
            <pc:docMk/>
            <pc:sldMk cId="3546029865" sldId="4707"/>
            <ac:spMk id="2" creationId="{3CE09573-3F76-4F2E-B2C4-7373F2BA39A0}"/>
          </ac:spMkLst>
        </pc:spChg>
        <pc:spChg chg="mod">
          <ac:chgData name="Pierre Harouimi" userId="e1c78576-8bda-4e4b-9d10-61a901f566b1" providerId="ADAL" clId="{99BDB08B-7FE5-492D-93E2-7AAA28232802}" dt="2021-05-14T15:23:12.279" v="4744" actId="20577"/>
          <ac:spMkLst>
            <pc:docMk/>
            <pc:sldMk cId="3546029865" sldId="4707"/>
            <ac:spMk id="3" creationId="{F66D2935-D91A-45D7-A479-727D4C59F327}"/>
          </ac:spMkLst>
        </pc:spChg>
        <pc:spChg chg="mod">
          <ac:chgData name="Pierre Harouimi" userId="e1c78576-8bda-4e4b-9d10-61a901f566b1" providerId="ADAL" clId="{99BDB08B-7FE5-492D-93E2-7AAA28232802}" dt="2021-05-14T15:24:04.537" v="4764" actId="20577"/>
          <ac:spMkLst>
            <pc:docMk/>
            <pc:sldMk cId="3546029865" sldId="4707"/>
            <ac:spMk id="7" creationId="{F0F6FBFD-85FB-4343-9A60-D805A736CC89}"/>
          </ac:spMkLst>
        </pc:spChg>
        <pc:picChg chg="mod modCrop">
          <ac:chgData name="Pierre Harouimi" userId="e1c78576-8bda-4e4b-9d10-61a901f566b1" providerId="ADAL" clId="{99BDB08B-7FE5-492D-93E2-7AAA28232802}" dt="2021-05-14T15:25:14.841" v="4815" actId="1076"/>
          <ac:picMkLst>
            <pc:docMk/>
            <pc:sldMk cId="3546029865" sldId="4707"/>
            <ac:picMk id="4" creationId="{95561DE9-C1CF-4F39-8C4F-412E739265C1}"/>
          </ac:picMkLst>
        </pc:picChg>
        <pc:picChg chg="mod">
          <ac:chgData name="Pierre Harouimi" userId="e1c78576-8bda-4e4b-9d10-61a901f566b1" providerId="ADAL" clId="{99BDB08B-7FE5-492D-93E2-7AAA28232802}" dt="2021-05-14T15:21:26.597" v="4737" actId="1076"/>
          <ac:picMkLst>
            <pc:docMk/>
            <pc:sldMk cId="3546029865" sldId="4707"/>
            <ac:picMk id="5" creationId="{838C691D-63BA-43DB-BAA1-505B07C05E0B}"/>
          </ac:picMkLst>
        </pc:picChg>
        <pc:picChg chg="add mod">
          <ac:chgData name="Pierre Harouimi" userId="e1c78576-8bda-4e4b-9d10-61a901f566b1" providerId="ADAL" clId="{99BDB08B-7FE5-492D-93E2-7AAA28232802}" dt="2021-05-14T15:23:29.137" v="4748" actId="1076"/>
          <ac:picMkLst>
            <pc:docMk/>
            <pc:sldMk cId="3546029865" sldId="4707"/>
            <ac:picMk id="6" creationId="{948810B2-1D19-4C43-B2CF-A8B8CD1A4680}"/>
          </ac:picMkLst>
        </pc:picChg>
        <pc:picChg chg="add del mod">
          <ac:chgData name="Pierre Harouimi" userId="e1c78576-8bda-4e4b-9d10-61a901f566b1" providerId="ADAL" clId="{99BDB08B-7FE5-492D-93E2-7AAA28232802}" dt="2021-05-14T15:43:27.104" v="5249" actId="21"/>
          <ac:picMkLst>
            <pc:docMk/>
            <pc:sldMk cId="3546029865" sldId="4707"/>
            <ac:picMk id="9" creationId="{D594E567-010B-42F4-B683-777329E03E12}"/>
          </ac:picMkLst>
        </pc:picChg>
      </pc:sldChg>
      <pc:sldChg chg="del">
        <pc:chgData name="Pierre Harouimi" userId="e1c78576-8bda-4e4b-9d10-61a901f566b1" providerId="ADAL" clId="{99BDB08B-7FE5-492D-93E2-7AAA28232802}" dt="2021-05-14T10:29:04.046" v="1539" actId="47"/>
        <pc:sldMkLst>
          <pc:docMk/>
          <pc:sldMk cId="723476115" sldId="4708"/>
        </pc:sldMkLst>
      </pc:sldChg>
      <pc:sldChg chg="addSp delSp modSp mod ord">
        <pc:chgData name="Pierre Harouimi" userId="e1c78576-8bda-4e4b-9d10-61a901f566b1" providerId="ADAL" clId="{99BDB08B-7FE5-492D-93E2-7AAA28232802}" dt="2021-05-14T15:41:19.572" v="5199"/>
        <pc:sldMkLst>
          <pc:docMk/>
          <pc:sldMk cId="464287407" sldId="4709"/>
        </pc:sldMkLst>
        <pc:spChg chg="add del mod">
          <ac:chgData name="Pierre Harouimi" userId="e1c78576-8bda-4e4b-9d10-61a901f566b1" providerId="ADAL" clId="{99BDB08B-7FE5-492D-93E2-7AAA28232802}" dt="2021-05-14T15:39:21.817" v="5163" actId="478"/>
          <ac:spMkLst>
            <pc:docMk/>
            <pc:sldMk cId="464287407" sldId="4709"/>
            <ac:spMk id="27" creationId="{9AFB9B52-26E5-4E9D-AEBC-5FC6A673027E}"/>
          </ac:spMkLst>
        </pc:spChg>
        <pc:spChg chg="del mod">
          <ac:chgData name="Pierre Harouimi" userId="e1c78576-8bda-4e4b-9d10-61a901f566b1" providerId="ADAL" clId="{99BDB08B-7FE5-492D-93E2-7AAA28232802}" dt="2021-05-14T15:28:35.809" v="4879" actId="478"/>
          <ac:spMkLst>
            <pc:docMk/>
            <pc:sldMk cId="464287407" sldId="4709"/>
            <ac:spMk id="54" creationId="{AC9177D3-3657-45FE-999E-8499ADD5EA30}"/>
          </ac:spMkLst>
        </pc:spChg>
        <pc:spChg chg="mod">
          <ac:chgData name="Pierre Harouimi" userId="e1c78576-8bda-4e4b-9d10-61a901f566b1" providerId="ADAL" clId="{99BDB08B-7FE5-492D-93E2-7AAA28232802}" dt="2021-05-14T15:27:58.686" v="4861" actId="1076"/>
          <ac:spMkLst>
            <pc:docMk/>
            <pc:sldMk cId="464287407" sldId="4709"/>
            <ac:spMk id="59" creationId="{2E60444C-1163-47B6-A90A-2E867CC5809A}"/>
          </ac:spMkLst>
        </pc:spChg>
        <pc:spChg chg="mod">
          <ac:chgData name="Pierre Harouimi" userId="e1c78576-8bda-4e4b-9d10-61a901f566b1" providerId="ADAL" clId="{99BDB08B-7FE5-492D-93E2-7AAA28232802}" dt="2021-05-14T15:27:53.120" v="4859" actId="1076"/>
          <ac:spMkLst>
            <pc:docMk/>
            <pc:sldMk cId="464287407" sldId="4709"/>
            <ac:spMk id="60" creationId="{E0525EBD-89AA-42CA-A24E-D8C084F1482D}"/>
          </ac:spMkLst>
        </pc:spChg>
        <pc:spChg chg="mod">
          <ac:chgData name="Pierre Harouimi" userId="e1c78576-8bda-4e4b-9d10-61a901f566b1" providerId="ADAL" clId="{99BDB08B-7FE5-492D-93E2-7AAA28232802}" dt="2021-05-14T15:39:27.117" v="5164" actId="1076"/>
          <ac:spMkLst>
            <pc:docMk/>
            <pc:sldMk cId="464287407" sldId="4709"/>
            <ac:spMk id="61" creationId="{B5B44CFB-5CB9-4E7C-BA95-56E4BF13E019}"/>
          </ac:spMkLst>
        </pc:spChg>
        <pc:spChg chg="mod">
          <ac:chgData name="Pierre Harouimi" userId="e1c78576-8bda-4e4b-9d10-61a901f566b1" providerId="ADAL" clId="{99BDB08B-7FE5-492D-93E2-7AAA28232802}" dt="2021-05-14T15:40:57.549" v="5193" actId="1076"/>
          <ac:spMkLst>
            <pc:docMk/>
            <pc:sldMk cId="464287407" sldId="4709"/>
            <ac:spMk id="62" creationId="{41833C4C-6763-4595-BA0F-3A108CCFB3EE}"/>
          </ac:spMkLst>
        </pc:spChg>
        <pc:spChg chg="mod">
          <ac:chgData name="Pierre Harouimi" userId="e1c78576-8bda-4e4b-9d10-61a901f566b1" providerId="ADAL" clId="{99BDB08B-7FE5-492D-93E2-7AAA28232802}" dt="2021-05-14T15:28:07.809" v="4866" actId="1076"/>
          <ac:spMkLst>
            <pc:docMk/>
            <pc:sldMk cId="464287407" sldId="4709"/>
            <ac:spMk id="63" creationId="{FE653950-5254-4AF0-AD36-C77A47CAC42D}"/>
          </ac:spMkLst>
        </pc:spChg>
        <pc:picChg chg="add mod">
          <ac:chgData name="Pierre Harouimi" userId="e1c78576-8bda-4e4b-9d10-61a901f566b1" providerId="ADAL" clId="{99BDB08B-7FE5-492D-93E2-7AAA28232802}" dt="2021-05-14T15:40:35.410" v="5187" actId="1076"/>
          <ac:picMkLst>
            <pc:docMk/>
            <pc:sldMk cId="464287407" sldId="4709"/>
            <ac:picMk id="4" creationId="{98F70711-9626-4C62-B81A-D3A9E0A63409}"/>
          </ac:picMkLst>
        </pc:picChg>
        <pc:picChg chg="mod">
          <ac:chgData name="Pierre Harouimi" userId="e1c78576-8bda-4e4b-9d10-61a901f566b1" providerId="ADAL" clId="{99BDB08B-7FE5-492D-93E2-7AAA28232802}" dt="2021-05-14T15:39:47.365" v="5168" actId="1076"/>
          <ac:picMkLst>
            <pc:docMk/>
            <pc:sldMk cId="464287407" sldId="4709"/>
            <ac:picMk id="5" creationId="{D362E5D6-192A-4ADD-B759-4FC08C58D1AB}"/>
          </ac:picMkLst>
        </pc:picChg>
        <pc:picChg chg="add mod modCrop">
          <ac:chgData name="Pierre Harouimi" userId="e1c78576-8bda-4e4b-9d10-61a901f566b1" providerId="ADAL" clId="{99BDB08B-7FE5-492D-93E2-7AAA28232802}" dt="2021-05-14T15:40:39.475" v="5191" actId="1076"/>
          <ac:picMkLst>
            <pc:docMk/>
            <pc:sldMk cId="464287407" sldId="4709"/>
            <ac:picMk id="7" creationId="{7C8D1202-11EF-4473-9D18-353F6E870F1A}"/>
          </ac:picMkLst>
        </pc:picChg>
        <pc:picChg chg="mod">
          <ac:chgData name="Pierre Harouimi" userId="e1c78576-8bda-4e4b-9d10-61a901f566b1" providerId="ADAL" clId="{99BDB08B-7FE5-492D-93E2-7AAA28232802}" dt="2021-05-14T15:39:41.412" v="5167" actId="1076"/>
          <ac:picMkLst>
            <pc:docMk/>
            <pc:sldMk cId="464287407" sldId="4709"/>
            <ac:picMk id="24" creationId="{FCE266D2-7824-42C3-AEC8-FB4866AFBA9F}"/>
          </ac:picMkLst>
        </pc:picChg>
        <pc:picChg chg="mod">
          <ac:chgData name="Pierre Harouimi" userId="e1c78576-8bda-4e4b-9d10-61a901f566b1" providerId="ADAL" clId="{99BDB08B-7FE5-492D-93E2-7AAA28232802}" dt="2021-05-14T15:41:12.264" v="5196" actId="1076"/>
          <ac:picMkLst>
            <pc:docMk/>
            <pc:sldMk cId="464287407" sldId="4709"/>
            <ac:picMk id="25" creationId="{8A3CEDF6-ECC0-4CD6-8118-A80E4F396DF2}"/>
          </ac:picMkLst>
        </pc:picChg>
        <pc:picChg chg="add del mod">
          <ac:chgData name="Pierre Harouimi" userId="e1c78576-8bda-4e4b-9d10-61a901f566b1" providerId="ADAL" clId="{99BDB08B-7FE5-492D-93E2-7AAA28232802}" dt="2021-05-14T15:39:19.694" v="5162" actId="478"/>
          <ac:picMkLst>
            <pc:docMk/>
            <pc:sldMk cId="464287407" sldId="4709"/>
            <ac:picMk id="26" creationId="{122F85BB-706D-4C55-90A6-17757D4F4951}"/>
          </ac:picMkLst>
        </pc:picChg>
        <pc:picChg chg="add del mod">
          <ac:chgData name="Pierre Harouimi" userId="e1c78576-8bda-4e4b-9d10-61a901f566b1" providerId="ADAL" clId="{99BDB08B-7FE5-492D-93E2-7AAA28232802}" dt="2021-05-14T15:29:22.080" v="4893" actId="478"/>
          <ac:picMkLst>
            <pc:docMk/>
            <pc:sldMk cId="464287407" sldId="4709"/>
            <ac:picMk id="51" creationId="{0FEFDAE7-0716-41FD-89E1-0247B5731024}"/>
          </ac:picMkLst>
        </pc:picChg>
        <pc:picChg chg="mod">
          <ac:chgData name="Pierre Harouimi" userId="e1c78576-8bda-4e4b-9d10-61a901f566b1" providerId="ADAL" clId="{99BDB08B-7FE5-492D-93E2-7AAA28232802}" dt="2021-05-14T15:41:12.264" v="5196" actId="1076"/>
          <ac:picMkLst>
            <pc:docMk/>
            <pc:sldMk cId="464287407" sldId="4709"/>
            <ac:picMk id="52" creationId="{379EEF7B-2CC3-4959-BB1B-C86CA9F639F4}"/>
          </ac:picMkLst>
        </pc:picChg>
        <pc:picChg chg="del mod">
          <ac:chgData name="Pierre Harouimi" userId="e1c78576-8bda-4e4b-9d10-61a901f566b1" providerId="ADAL" clId="{99BDB08B-7FE5-492D-93E2-7AAA28232802}" dt="2021-05-14T15:28:40.160" v="4883" actId="478"/>
          <ac:picMkLst>
            <pc:docMk/>
            <pc:sldMk cId="464287407" sldId="4709"/>
            <ac:picMk id="53" creationId="{625DDE9F-9AAB-40A4-91AE-14B00DAAF49A}"/>
          </ac:picMkLst>
        </pc:picChg>
        <pc:picChg chg="del mod">
          <ac:chgData name="Pierre Harouimi" userId="e1c78576-8bda-4e4b-9d10-61a901f566b1" providerId="ADAL" clId="{99BDB08B-7FE5-492D-93E2-7AAA28232802}" dt="2021-05-14T15:27:50.286" v="4857" actId="478"/>
          <ac:picMkLst>
            <pc:docMk/>
            <pc:sldMk cId="464287407" sldId="4709"/>
            <ac:picMk id="55" creationId="{12E2CC65-43BA-4903-87ED-1798097E54D2}"/>
          </ac:picMkLst>
        </pc:picChg>
        <pc:picChg chg="mod">
          <ac:chgData name="Pierre Harouimi" userId="e1c78576-8bda-4e4b-9d10-61a901f566b1" providerId="ADAL" clId="{99BDB08B-7FE5-492D-93E2-7AAA28232802}" dt="2021-05-14T15:40:51.339" v="5192" actId="1076"/>
          <ac:picMkLst>
            <pc:docMk/>
            <pc:sldMk cId="464287407" sldId="4709"/>
            <ac:picMk id="56" creationId="{9BC67305-EB86-46D7-A8FF-FB16A4A4670A}"/>
          </ac:picMkLst>
        </pc:picChg>
        <pc:picChg chg="del">
          <ac:chgData name="Pierre Harouimi" userId="e1c78576-8bda-4e4b-9d10-61a901f566b1" providerId="ADAL" clId="{99BDB08B-7FE5-492D-93E2-7AAA28232802}" dt="2021-05-14T15:28:53.787" v="4886" actId="478"/>
          <ac:picMkLst>
            <pc:docMk/>
            <pc:sldMk cId="464287407" sldId="4709"/>
            <ac:picMk id="57" creationId="{3D673FCF-8793-4B1B-9CF3-4A2EBF91E8EC}"/>
          </ac:picMkLst>
        </pc:picChg>
        <pc:picChg chg="mod">
          <ac:chgData name="Pierre Harouimi" userId="e1c78576-8bda-4e4b-9d10-61a901f566b1" providerId="ADAL" clId="{99BDB08B-7FE5-492D-93E2-7AAA28232802}" dt="2021-05-14T15:41:00.347" v="5194" actId="1076"/>
          <ac:picMkLst>
            <pc:docMk/>
            <pc:sldMk cId="464287407" sldId="4709"/>
            <ac:picMk id="58" creationId="{A71E2B86-70B9-44B3-BA1A-1EBA6B8FBD85}"/>
          </ac:picMkLst>
        </pc:picChg>
        <pc:picChg chg="mod">
          <ac:chgData name="Pierre Harouimi" userId="e1c78576-8bda-4e4b-9d10-61a901f566b1" providerId="ADAL" clId="{99BDB08B-7FE5-492D-93E2-7AAA28232802}" dt="2021-05-14T15:28:04.901" v="4865" actId="1076"/>
          <ac:picMkLst>
            <pc:docMk/>
            <pc:sldMk cId="464287407" sldId="4709"/>
            <ac:picMk id="64" creationId="{C9BD8B36-E363-48E8-8DE2-0501A37C30D5}"/>
          </ac:picMkLst>
        </pc:picChg>
        <pc:picChg chg="mod">
          <ac:chgData name="Pierre Harouimi" userId="e1c78576-8bda-4e4b-9d10-61a901f566b1" providerId="ADAL" clId="{99BDB08B-7FE5-492D-93E2-7AAA28232802}" dt="2021-05-14T15:28:01.504" v="4863" actId="1076"/>
          <ac:picMkLst>
            <pc:docMk/>
            <pc:sldMk cId="464287407" sldId="4709"/>
            <ac:picMk id="65" creationId="{2A6A3667-DE65-4DB4-BC35-9067AE47AC18}"/>
          </ac:picMkLst>
        </pc:picChg>
        <pc:picChg chg="del">
          <ac:chgData name="Pierre Harouimi" userId="e1c78576-8bda-4e4b-9d10-61a901f566b1" providerId="ADAL" clId="{99BDB08B-7FE5-492D-93E2-7AAA28232802}" dt="2021-05-14T15:27:49.861" v="4856" actId="478"/>
          <ac:picMkLst>
            <pc:docMk/>
            <pc:sldMk cId="464287407" sldId="4709"/>
            <ac:picMk id="67" creationId="{E3F24E35-D9CE-4DFF-BA2D-C68789BFCED2}"/>
          </ac:picMkLst>
        </pc:picChg>
        <pc:picChg chg="del">
          <ac:chgData name="Pierre Harouimi" userId="e1c78576-8bda-4e4b-9d10-61a901f566b1" providerId="ADAL" clId="{99BDB08B-7FE5-492D-93E2-7AAA28232802}" dt="2021-05-14T15:27:49.396" v="4855" actId="478"/>
          <ac:picMkLst>
            <pc:docMk/>
            <pc:sldMk cId="464287407" sldId="4709"/>
            <ac:picMk id="68" creationId="{5C05E0E4-876A-4166-AFD5-9D2CD329B00C}"/>
          </ac:picMkLst>
        </pc:picChg>
        <pc:picChg chg="mod">
          <ac:chgData name="Pierre Harouimi" userId="e1c78576-8bda-4e4b-9d10-61a901f566b1" providerId="ADAL" clId="{99BDB08B-7FE5-492D-93E2-7AAA28232802}" dt="2021-05-14T15:28:00.486" v="4862" actId="1076"/>
          <ac:picMkLst>
            <pc:docMk/>
            <pc:sldMk cId="464287407" sldId="4709"/>
            <ac:picMk id="69" creationId="{319B4006-1A40-4240-8A2D-1F7D25ADCCDE}"/>
          </ac:picMkLst>
        </pc:picChg>
      </pc:sldChg>
      <pc:sldChg chg="del">
        <pc:chgData name="Pierre Harouimi" userId="e1c78576-8bda-4e4b-9d10-61a901f566b1" providerId="ADAL" clId="{99BDB08B-7FE5-492D-93E2-7AAA28232802}" dt="2021-05-14T15:09:59.720" v="4520" actId="47"/>
        <pc:sldMkLst>
          <pc:docMk/>
          <pc:sldMk cId="815370748" sldId="4732"/>
        </pc:sldMkLst>
      </pc:sldChg>
      <pc:sldChg chg="del">
        <pc:chgData name="Pierre Harouimi" userId="e1c78576-8bda-4e4b-9d10-61a901f566b1" providerId="ADAL" clId="{99BDB08B-7FE5-492D-93E2-7AAA28232802}" dt="2021-05-14T15:10:02.324" v="4523" actId="47"/>
        <pc:sldMkLst>
          <pc:docMk/>
          <pc:sldMk cId="3512879027" sldId="4733"/>
        </pc:sldMkLst>
      </pc:sldChg>
      <pc:sldChg chg="del">
        <pc:chgData name="Pierre Harouimi" userId="e1c78576-8bda-4e4b-9d10-61a901f566b1" providerId="ADAL" clId="{99BDB08B-7FE5-492D-93E2-7AAA28232802}" dt="2021-05-14T15:10:03.805" v="4525" actId="47"/>
        <pc:sldMkLst>
          <pc:docMk/>
          <pc:sldMk cId="366937418" sldId="4734"/>
        </pc:sldMkLst>
      </pc:sldChg>
      <pc:sldChg chg="del">
        <pc:chgData name="Pierre Harouimi" userId="e1c78576-8bda-4e4b-9d10-61a901f566b1" providerId="ADAL" clId="{99BDB08B-7FE5-492D-93E2-7AAA28232802}" dt="2021-05-14T15:10:07.908" v="4528" actId="47"/>
        <pc:sldMkLst>
          <pc:docMk/>
          <pc:sldMk cId="3476339653" sldId="4735"/>
        </pc:sldMkLst>
      </pc:sldChg>
      <pc:sldChg chg="del">
        <pc:chgData name="Pierre Harouimi" userId="e1c78576-8bda-4e4b-9d10-61a901f566b1" providerId="ADAL" clId="{99BDB08B-7FE5-492D-93E2-7AAA28232802}" dt="2021-05-14T10:21:31.106" v="1374" actId="47"/>
        <pc:sldMkLst>
          <pc:docMk/>
          <pc:sldMk cId="3977314413" sldId="4736"/>
        </pc:sldMkLst>
      </pc:sldChg>
      <pc:sldChg chg="del">
        <pc:chgData name="Pierre Harouimi" userId="e1c78576-8bda-4e4b-9d10-61a901f566b1" providerId="ADAL" clId="{99BDB08B-7FE5-492D-93E2-7AAA28232802}" dt="2021-05-14T10:24:59.103" v="1491" actId="47"/>
        <pc:sldMkLst>
          <pc:docMk/>
          <pc:sldMk cId="100514761" sldId="4737"/>
        </pc:sldMkLst>
      </pc:sldChg>
      <pc:sldChg chg="del">
        <pc:chgData name="Pierre Harouimi" userId="e1c78576-8bda-4e4b-9d10-61a901f566b1" providerId="ADAL" clId="{99BDB08B-7FE5-492D-93E2-7AAA28232802}" dt="2021-05-14T09:07:35.787" v="92" actId="47"/>
        <pc:sldMkLst>
          <pc:docMk/>
          <pc:sldMk cId="1867409672" sldId="4738"/>
        </pc:sldMkLst>
      </pc:sldChg>
      <pc:sldChg chg="del">
        <pc:chgData name="Pierre Harouimi" userId="e1c78576-8bda-4e4b-9d10-61a901f566b1" providerId="ADAL" clId="{99BDB08B-7FE5-492D-93E2-7AAA28232802}" dt="2021-05-14T10:58:04.279" v="1939" actId="47"/>
        <pc:sldMkLst>
          <pc:docMk/>
          <pc:sldMk cId="690333260" sldId="4768"/>
        </pc:sldMkLst>
      </pc:sldChg>
      <pc:sldChg chg="del">
        <pc:chgData name="Pierre Harouimi" userId="e1c78576-8bda-4e4b-9d10-61a901f566b1" providerId="ADAL" clId="{99BDB08B-7FE5-492D-93E2-7AAA28232802}" dt="2021-05-14T10:23:53.103" v="1446" actId="47"/>
        <pc:sldMkLst>
          <pc:docMk/>
          <pc:sldMk cId="912718483" sldId="5074"/>
        </pc:sldMkLst>
      </pc:sldChg>
      <pc:sldChg chg="del">
        <pc:chgData name="Pierre Harouimi" userId="e1c78576-8bda-4e4b-9d10-61a901f566b1" providerId="ADAL" clId="{99BDB08B-7FE5-492D-93E2-7AAA28232802}" dt="2021-05-14T10:23:25.638" v="1427" actId="47"/>
        <pc:sldMkLst>
          <pc:docMk/>
          <pc:sldMk cId="3377816531" sldId="5103"/>
        </pc:sldMkLst>
      </pc:sldChg>
      <pc:sldChg chg="del">
        <pc:chgData name="Pierre Harouimi" userId="e1c78576-8bda-4e4b-9d10-61a901f566b1" providerId="ADAL" clId="{99BDB08B-7FE5-492D-93E2-7AAA28232802}" dt="2021-05-14T10:23:40.750" v="1441" actId="47"/>
        <pc:sldMkLst>
          <pc:docMk/>
          <pc:sldMk cId="2271934488" sldId="5105"/>
        </pc:sldMkLst>
      </pc:sldChg>
      <pc:sldChg chg="del">
        <pc:chgData name="Pierre Harouimi" userId="e1c78576-8bda-4e4b-9d10-61a901f566b1" providerId="ADAL" clId="{99BDB08B-7FE5-492D-93E2-7AAA28232802}" dt="2021-05-14T10:23:48.960" v="1443" actId="47"/>
        <pc:sldMkLst>
          <pc:docMk/>
          <pc:sldMk cId="1285193105" sldId="5108"/>
        </pc:sldMkLst>
      </pc:sldChg>
      <pc:sldChg chg="del">
        <pc:chgData name="Pierre Harouimi" userId="e1c78576-8bda-4e4b-9d10-61a901f566b1" providerId="ADAL" clId="{99BDB08B-7FE5-492D-93E2-7AAA28232802}" dt="2021-05-14T10:23:52.958" v="1445" actId="47"/>
        <pc:sldMkLst>
          <pc:docMk/>
          <pc:sldMk cId="2782625822" sldId="5109"/>
        </pc:sldMkLst>
      </pc:sldChg>
      <pc:sldChg chg="del">
        <pc:chgData name="Pierre Harouimi" userId="e1c78576-8bda-4e4b-9d10-61a901f566b1" providerId="ADAL" clId="{99BDB08B-7FE5-492D-93E2-7AAA28232802}" dt="2021-05-14T10:23:44.953" v="1442" actId="47"/>
        <pc:sldMkLst>
          <pc:docMk/>
          <pc:sldMk cId="2645618221" sldId="5111"/>
        </pc:sldMkLst>
      </pc:sldChg>
      <pc:sldChg chg="del">
        <pc:chgData name="Pierre Harouimi" userId="e1c78576-8bda-4e4b-9d10-61a901f566b1" providerId="ADAL" clId="{99BDB08B-7FE5-492D-93E2-7AAA28232802}" dt="2021-05-14T10:24:38.773" v="1471" actId="47"/>
        <pc:sldMkLst>
          <pc:docMk/>
          <pc:sldMk cId="1734625026" sldId="5112"/>
        </pc:sldMkLst>
      </pc:sldChg>
      <pc:sldChg chg="del">
        <pc:chgData name="Pierre Harouimi" userId="e1c78576-8bda-4e4b-9d10-61a901f566b1" providerId="ADAL" clId="{99BDB08B-7FE5-492D-93E2-7AAA28232802}" dt="2021-05-14T10:23:40.408" v="1440" actId="47"/>
        <pc:sldMkLst>
          <pc:docMk/>
          <pc:sldMk cId="1716848109" sldId="5113"/>
        </pc:sldMkLst>
      </pc:sldChg>
      <pc:sldChg chg="del">
        <pc:chgData name="Pierre Harouimi" userId="e1c78576-8bda-4e4b-9d10-61a901f566b1" providerId="ADAL" clId="{99BDB08B-7FE5-492D-93E2-7AAA28232802}" dt="2021-05-14T15:30:04.089" v="4896" actId="47"/>
        <pc:sldMkLst>
          <pc:docMk/>
          <pc:sldMk cId="2374211580" sldId="5114"/>
        </pc:sldMkLst>
      </pc:sldChg>
      <pc:sldChg chg="del">
        <pc:chgData name="Pierre Harouimi" userId="e1c78576-8bda-4e4b-9d10-61a901f566b1" providerId="ADAL" clId="{99BDB08B-7FE5-492D-93E2-7AAA28232802}" dt="2021-05-14T10:24:40.963" v="1475" actId="47"/>
        <pc:sldMkLst>
          <pc:docMk/>
          <pc:sldMk cId="775729123" sldId="5115"/>
        </pc:sldMkLst>
      </pc:sldChg>
      <pc:sldChg chg="del">
        <pc:chgData name="Pierre Harouimi" userId="e1c78576-8bda-4e4b-9d10-61a901f566b1" providerId="ADAL" clId="{99BDB08B-7FE5-492D-93E2-7AAA28232802}" dt="2021-05-14T10:23:08.872" v="1418" actId="47"/>
        <pc:sldMkLst>
          <pc:docMk/>
          <pc:sldMk cId="33572582" sldId="5116"/>
        </pc:sldMkLst>
      </pc:sldChg>
      <pc:sldChg chg="del">
        <pc:chgData name="Pierre Harouimi" userId="e1c78576-8bda-4e4b-9d10-61a901f566b1" providerId="ADAL" clId="{99BDB08B-7FE5-492D-93E2-7AAA28232802}" dt="2021-05-14T10:23:08.872" v="1418" actId="47"/>
        <pc:sldMkLst>
          <pc:docMk/>
          <pc:sldMk cId="1632053290" sldId="5117"/>
        </pc:sldMkLst>
      </pc:sldChg>
      <pc:sldChg chg="del">
        <pc:chgData name="Pierre Harouimi" userId="e1c78576-8bda-4e4b-9d10-61a901f566b1" providerId="ADAL" clId="{99BDB08B-7FE5-492D-93E2-7AAA28232802}" dt="2021-05-14T10:25:31.004" v="1501" actId="47"/>
        <pc:sldMkLst>
          <pc:docMk/>
          <pc:sldMk cId="995364447" sldId="5118"/>
        </pc:sldMkLst>
      </pc:sldChg>
      <pc:sldChg chg="del">
        <pc:chgData name="Pierre Harouimi" userId="e1c78576-8bda-4e4b-9d10-61a901f566b1" providerId="ADAL" clId="{99BDB08B-7FE5-492D-93E2-7AAA28232802}" dt="2021-05-14T10:23:24.143" v="1425" actId="47"/>
        <pc:sldMkLst>
          <pc:docMk/>
          <pc:sldMk cId="2520219874" sldId="5119"/>
        </pc:sldMkLst>
      </pc:sldChg>
      <pc:sldChg chg="del">
        <pc:chgData name="Pierre Harouimi" userId="e1c78576-8bda-4e4b-9d10-61a901f566b1" providerId="ADAL" clId="{99BDB08B-7FE5-492D-93E2-7AAA28232802}" dt="2021-05-14T10:23:29.015" v="1429" actId="47"/>
        <pc:sldMkLst>
          <pc:docMk/>
          <pc:sldMk cId="3713242730" sldId="5120"/>
        </pc:sldMkLst>
      </pc:sldChg>
      <pc:sldChg chg="del">
        <pc:chgData name="Pierre Harouimi" userId="e1c78576-8bda-4e4b-9d10-61a901f566b1" providerId="ADAL" clId="{99BDB08B-7FE5-492D-93E2-7AAA28232802}" dt="2021-05-14T10:23:38.142" v="1438" actId="47"/>
        <pc:sldMkLst>
          <pc:docMk/>
          <pc:sldMk cId="236866124" sldId="5121"/>
        </pc:sldMkLst>
      </pc:sldChg>
      <pc:sldChg chg="del">
        <pc:chgData name="Pierre Harouimi" userId="e1c78576-8bda-4e4b-9d10-61a901f566b1" providerId="ADAL" clId="{99BDB08B-7FE5-492D-93E2-7AAA28232802}" dt="2021-05-14T10:23:50.713" v="1444" actId="47"/>
        <pc:sldMkLst>
          <pc:docMk/>
          <pc:sldMk cId="3440756427" sldId="5122"/>
        </pc:sldMkLst>
      </pc:sldChg>
      <pc:sldChg chg="del">
        <pc:chgData name="Pierre Harouimi" userId="e1c78576-8bda-4e4b-9d10-61a901f566b1" providerId="ADAL" clId="{99BDB08B-7FE5-492D-93E2-7AAA28232802}" dt="2021-05-14T10:24:05.424" v="1454" actId="47"/>
        <pc:sldMkLst>
          <pc:docMk/>
          <pc:sldMk cId="309982574" sldId="5123"/>
        </pc:sldMkLst>
      </pc:sldChg>
      <pc:sldChg chg="del">
        <pc:chgData name="Pierre Harouimi" userId="e1c78576-8bda-4e4b-9d10-61a901f566b1" providerId="ADAL" clId="{99BDB08B-7FE5-492D-93E2-7AAA28232802}" dt="2021-05-14T10:24:38.932" v="1472" actId="47"/>
        <pc:sldMkLst>
          <pc:docMk/>
          <pc:sldMk cId="4176437261" sldId="5124"/>
        </pc:sldMkLst>
      </pc:sldChg>
      <pc:sldChg chg="del">
        <pc:chgData name="Pierre Harouimi" userId="e1c78576-8bda-4e4b-9d10-61a901f566b1" providerId="ADAL" clId="{99BDB08B-7FE5-492D-93E2-7AAA28232802}" dt="2021-05-14T10:24:39.815" v="1474" actId="47"/>
        <pc:sldMkLst>
          <pc:docMk/>
          <pc:sldMk cId="2066723209" sldId="5125"/>
        </pc:sldMkLst>
      </pc:sldChg>
      <pc:sldChg chg="del">
        <pc:chgData name="Pierre Harouimi" userId="e1c78576-8bda-4e4b-9d10-61a901f566b1" providerId="ADAL" clId="{99BDB08B-7FE5-492D-93E2-7AAA28232802}" dt="2021-05-14T10:23:08.872" v="1418" actId="47"/>
        <pc:sldMkLst>
          <pc:docMk/>
          <pc:sldMk cId="724577397" sldId="5126"/>
        </pc:sldMkLst>
      </pc:sldChg>
      <pc:sldChg chg="del">
        <pc:chgData name="Pierre Harouimi" userId="e1c78576-8bda-4e4b-9d10-61a901f566b1" providerId="ADAL" clId="{99BDB08B-7FE5-492D-93E2-7AAA28232802}" dt="2021-05-14T10:23:08.872" v="1418" actId="47"/>
        <pc:sldMkLst>
          <pc:docMk/>
          <pc:sldMk cId="1611207935" sldId="5127"/>
        </pc:sldMkLst>
      </pc:sldChg>
      <pc:sldChg chg="del">
        <pc:chgData name="Pierre Harouimi" userId="e1c78576-8bda-4e4b-9d10-61a901f566b1" providerId="ADAL" clId="{99BDB08B-7FE5-492D-93E2-7AAA28232802}" dt="2021-05-14T10:23:17.731" v="1420" actId="47"/>
        <pc:sldMkLst>
          <pc:docMk/>
          <pc:sldMk cId="247165679" sldId="5128"/>
        </pc:sldMkLst>
      </pc:sldChg>
      <pc:sldChg chg="del">
        <pc:chgData name="Pierre Harouimi" userId="e1c78576-8bda-4e4b-9d10-61a901f566b1" providerId="ADAL" clId="{99BDB08B-7FE5-492D-93E2-7AAA28232802}" dt="2021-05-14T10:24:42.726" v="1479" actId="47"/>
        <pc:sldMkLst>
          <pc:docMk/>
          <pc:sldMk cId="1051366790" sldId="5129"/>
        </pc:sldMkLst>
      </pc:sldChg>
      <pc:sldChg chg="del">
        <pc:chgData name="Pierre Harouimi" userId="e1c78576-8bda-4e4b-9d10-61a901f566b1" providerId="ADAL" clId="{99BDB08B-7FE5-492D-93E2-7AAA28232802}" dt="2021-05-14T10:25:27.525" v="1500" actId="47"/>
        <pc:sldMkLst>
          <pc:docMk/>
          <pc:sldMk cId="921281372" sldId="5130"/>
        </pc:sldMkLst>
      </pc:sldChg>
      <pc:sldChg chg="del">
        <pc:chgData name="Pierre Harouimi" userId="e1c78576-8bda-4e4b-9d10-61a901f566b1" providerId="ADAL" clId="{99BDB08B-7FE5-492D-93E2-7AAA28232802}" dt="2021-05-14T10:24:31.606" v="1468" actId="47"/>
        <pc:sldMkLst>
          <pc:docMk/>
          <pc:sldMk cId="1306970580" sldId="5131"/>
        </pc:sldMkLst>
      </pc:sldChg>
      <pc:sldChg chg="del">
        <pc:chgData name="Pierre Harouimi" userId="e1c78576-8bda-4e4b-9d10-61a901f566b1" providerId="ADAL" clId="{99BDB08B-7FE5-492D-93E2-7AAA28232802}" dt="2021-05-14T10:25:02.256" v="1494" actId="47"/>
        <pc:sldMkLst>
          <pc:docMk/>
          <pc:sldMk cId="2278203994" sldId="5132"/>
        </pc:sldMkLst>
      </pc:sldChg>
      <pc:sldChg chg="del">
        <pc:chgData name="Pierre Harouimi" userId="e1c78576-8bda-4e4b-9d10-61a901f566b1" providerId="ADAL" clId="{99BDB08B-7FE5-492D-93E2-7AAA28232802}" dt="2021-05-14T09:07:46.118" v="93" actId="47"/>
        <pc:sldMkLst>
          <pc:docMk/>
          <pc:sldMk cId="3803019564" sldId="5133"/>
        </pc:sldMkLst>
      </pc:sldChg>
      <pc:sldChg chg="del">
        <pc:chgData name="Pierre Harouimi" userId="e1c78576-8bda-4e4b-9d10-61a901f566b1" providerId="ADAL" clId="{99BDB08B-7FE5-492D-93E2-7AAA28232802}" dt="2021-05-14T09:07:48.293" v="94" actId="47"/>
        <pc:sldMkLst>
          <pc:docMk/>
          <pc:sldMk cId="1344665576" sldId="5134"/>
        </pc:sldMkLst>
      </pc:sldChg>
      <pc:sldChg chg="del">
        <pc:chgData name="Pierre Harouimi" userId="e1c78576-8bda-4e4b-9d10-61a901f566b1" providerId="ADAL" clId="{99BDB08B-7FE5-492D-93E2-7AAA28232802}" dt="2021-05-14T09:07:48.293" v="94" actId="47"/>
        <pc:sldMkLst>
          <pc:docMk/>
          <pc:sldMk cId="1196048050" sldId="5135"/>
        </pc:sldMkLst>
      </pc:sldChg>
      <pc:sldChg chg="del">
        <pc:chgData name="Pierre Harouimi" userId="e1c78576-8bda-4e4b-9d10-61a901f566b1" providerId="ADAL" clId="{99BDB08B-7FE5-492D-93E2-7AAA28232802}" dt="2021-05-14T10:20:10.665" v="1370" actId="47"/>
        <pc:sldMkLst>
          <pc:docMk/>
          <pc:sldMk cId="166952613" sldId="5136"/>
        </pc:sldMkLst>
      </pc:sldChg>
      <pc:sldChg chg="del">
        <pc:chgData name="Pierre Harouimi" userId="e1c78576-8bda-4e4b-9d10-61a901f566b1" providerId="ADAL" clId="{99BDB08B-7FE5-492D-93E2-7AAA28232802}" dt="2021-05-14T10:23:59.537" v="1449" actId="47"/>
        <pc:sldMkLst>
          <pc:docMk/>
          <pc:sldMk cId="1324111232" sldId="5138"/>
        </pc:sldMkLst>
      </pc:sldChg>
      <pc:sldChg chg="del">
        <pc:chgData name="Pierre Harouimi" userId="e1c78576-8bda-4e4b-9d10-61a901f566b1" providerId="ADAL" clId="{99BDB08B-7FE5-492D-93E2-7AAA28232802}" dt="2021-05-14T10:24:01.544" v="1450" actId="47"/>
        <pc:sldMkLst>
          <pc:docMk/>
          <pc:sldMk cId="3576277581" sldId="5139"/>
        </pc:sldMkLst>
      </pc:sldChg>
      <pc:sldChg chg="del">
        <pc:chgData name="Pierre Harouimi" userId="e1c78576-8bda-4e4b-9d10-61a901f566b1" providerId="ADAL" clId="{99BDB08B-7FE5-492D-93E2-7AAA28232802}" dt="2021-05-14T10:28:58.279" v="1533" actId="47"/>
        <pc:sldMkLst>
          <pc:docMk/>
          <pc:sldMk cId="828363076" sldId="5140"/>
        </pc:sldMkLst>
      </pc:sldChg>
      <pc:sldChg chg="del">
        <pc:chgData name="Pierre Harouimi" userId="e1c78576-8bda-4e4b-9d10-61a901f566b1" providerId="ADAL" clId="{99BDB08B-7FE5-492D-93E2-7AAA28232802}" dt="2021-05-14T10:29:02.124" v="1534" actId="47"/>
        <pc:sldMkLst>
          <pc:docMk/>
          <pc:sldMk cId="3208242718" sldId="5141"/>
        </pc:sldMkLst>
      </pc:sldChg>
      <pc:sldChg chg="del">
        <pc:chgData name="Pierre Harouimi" userId="e1c78576-8bda-4e4b-9d10-61a901f566b1" providerId="ADAL" clId="{99BDB08B-7FE5-492D-93E2-7AAA28232802}" dt="2021-05-14T10:29:02.238" v="1535" actId="47"/>
        <pc:sldMkLst>
          <pc:docMk/>
          <pc:sldMk cId="1143676096" sldId="5142"/>
        </pc:sldMkLst>
      </pc:sldChg>
      <pc:sldChg chg="del">
        <pc:chgData name="Pierre Harouimi" userId="e1c78576-8bda-4e4b-9d10-61a901f566b1" providerId="ADAL" clId="{99BDB08B-7FE5-492D-93E2-7AAA28232802}" dt="2021-05-14T10:29:02.555" v="1537" actId="47"/>
        <pc:sldMkLst>
          <pc:docMk/>
          <pc:sldMk cId="2347132406" sldId="5143"/>
        </pc:sldMkLst>
      </pc:sldChg>
      <pc:sldChg chg="del">
        <pc:chgData name="Pierre Harouimi" userId="e1c78576-8bda-4e4b-9d10-61a901f566b1" providerId="ADAL" clId="{99BDB08B-7FE5-492D-93E2-7AAA28232802}" dt="2021-05-14T10:29:02.692" v="1538" actId="47"/>
        <pc:sldMkLst>
          <pc:docMk/>
          <pc:sldMk cId="4092120454" sldId="5144"/>
        </pc:sldMkLst>
      </pc:sldChg>
      <pc:sldChg chg="del">
        <pc:chgData name="Pierre Harouimi" userId="e1c78576-8bda-4e4b-9d10-61a901f566b1" providerId="ADAL" clId="{99BDB08B-7FE5-492D-93E2-7AAA28232802}" dt="2021-05-14T10:34:11.110" v="1579" actId="47"/>
        <pc:sldMkLst>
          <pc:docMk/>
          <pc:sldMk cId="3930935771" sldId="5145"/>
        </pc:sldMkLst>
      </pc:sldChg>
      <pc:sldChg chg="del">
        <pc:chgData name="Pierre Harouimi" userId="e1c78576-8bda-4e4b-9d10-61a901f566b1" providerId="ADAL" clId="{99BDB08B-7FE5-492D-93E2-7AAA28232802}" dt="2021-05-14T10:34:19.746" v="1582" actId="47"/>
        <pc:sldMkLst>
          <pc:docMk/>
          <pc:sldMk cId="3021526665" sldId="5146"/>
        </pc:sldMkLst>
      </pc:sldChg>
      <pc:sldChg chg="del">
        <pc:chgData name="Pierre Harouimi" userId="e1c78576-8bda-4e4b-9d10-61a901f566b1" providerId="ADAL" clId="{99BDB08B-7FE5-492D-93E2-7AAA28232802}" dt="2021-05-14T10:35:21.579" v="1589" actId="47"/>
        <pc:sldMkLst>
          <pc:docMk/>
          <pc:sldMk cId="1984586537" sldId="5147"/>
        </pc:sldMkLst>
      </pc:sldChg>
      <pc:sldChg chg="del">
        <pc:chgData name="Pierre Harouimi" userId="e1c78576-8bda-4e4b-9d10-61a901f566b1" providerId="ADAL" clId="{99BDB08B-7FE5-492D-93E2-7AAA28232802}" dt="2021-05-14T10:36:09.949" v="1593" actId="47"/>
        <pc:sldMkLst>
          <pc:docMk/>
          <pc:sldMk cId="3894580588" sldId="5148"/>
        </pc:sldMkLst>
      </pc:sldChg>
      <pc:sldChg chg="del">
        <pc:chgData name="Pierre Harouimi" userId="e1c78576-8bda-4e4b-9d10-61a901f566b1" providerId="ADAL" clId="{99BDB08B-7FE5-492D-93E2-7AAA28232802}" dt="2021-05-14T10:33:52.695" v="1575" actId="47"/>
        <pc:sldMkLst>
          <pc:docMk/>
          <pc:sldMk cId="2203767920" sldId="5149"/>
        </pc:sldMkLst>
      </pc:sldChg>
      <pc:sldChg chg="del">
        <pc:chgData name="Pierre Harouimi" userId="e1c78576-8bda-4e4b-9d10-61a901f566b1" providerId="ADAL" clId="{99BDB08B-7FE5-492D-93E2-7AAA28232802}" dt="2021-05-14T10:33:53.843" v="1576" actId="47"/>
        <pc:sldMkLst>
          <pc:docMk/>
          <pc:sldMk cId="2528203940" sldId="5150"/>
        </pc:sldMkLst>
      </pc:sldChg>
      <pc:sldChg chg="del">
        <pc:chgData name="Pierre Harouimi" userId="e1c78576-8bda-4e4b-9d10-61a901f566b1" providerId="ADAL" clId="{99BDB08B-7FE5-492D-93E2-7AAA28232802}" dt="2021-05-14T09:07:31.982" v="90" actId="47"/>
        <pc:sldMkLst>
          <pc:docMk/>
          <pc:sldMk cId="2225367488" sldId="2090649863"/>
        </pc:sldMkLst>
      </pc:sldChg>
      <pc:sldChg chg="del">
        <pc:chgData name="Pierre Harouimi" userId="e1c78576-8bda-4e4b-9d10-61a901f566b1" providerId="ADAL" clId="{99BDB08B-7FE5-492D-93E2-7AAA28232802}" dt="2021-05-14T09:07:31.982" v="90" actId="47"/>
        <pc:sldMkLst>
          <pc:docMk/>
          <pc:sldMk cId="509965672" sldId="2090649865"/>
        </pc:sldMkLst>
      </pc:sldChg>
      <pc:sldChg chg="del">
        <pc:chgData name="Pierre Harouimi" userId="e1c78576-8bda-4e4b-9d10-61a901f566b1" providerId="ADAL" clId="{99BDB08B-7FE5-492D-93E2-7AAA28232802}" dt="2021-05-14T09:07:31.982" v="90" actId="47"/>
        <pc:sldMkLst>
          <pc:docMk/>
          <pc:sldMk cId="1705238762" sldId="2090649866"/>
        </pc:sldMkLst>
      </pc:sldChg>
      <pc:sldChg chg="del">
        <pc:chgData name="Pierre Harouimi" userId="e1c78576-8bda-4e4b-9d10-61a901f566b1" providerId="ADAL" clId="{99BDB08B-7FE5-492D-93E2-7AAA28232802}" dt="2021-05-14T09:07:31.982" v="90" actId="47"/>
        <pc:sldMkLst>
          <pc:docMk/>
          <pc:sldMk cId="72444621" sldId="2090649885"/>
        </pc:sldMkLst>
      </pc:sldChg>
      <pc:sldChg chg="del">
        <pc:chgData name="Pierre Harouimi" userId="e1c78576-8bda-4e4b-9d10-61a901f566b1" providerId="ADAL" clId="{99BDB08B-7FE5-492D-93E2-7AAA28232802}" dt="2021-05-14T09:07:31.982" v="90" actId="47"/>
        <pc:sldMkLst>
          <pc:docMk/>
          <pc:sldMk cId="752981324" sldId="2090649886"/>
        </pc:sldMkLst>
      </pc:sldChg>
      <pc:sldChg chg="del">
        <pc:chgData name="Pierre Harouimi" userId="e1c78576-8bda-4e4b-9d10-61a901f566b1" providerId="ADAL" clId="{99BDB08B-7FE5-492D-93E2-7AAA28232802}" dt="2021-05-14T09:07:31.982" v="90" actId="47"/>
        <pc:sldMkLst>
          <pc:docMk/>
          <pc:sldMk cId="13361805" sldId="2090649888"/>
        </pc:sldMkLst>
      </pc:sldChg>
      <pc:sldChg chg="del">
        <pc:chgData name="Pierre Harouimi" userId="e1c78576-8bda-4e4b-9d10-61a901f566b1" providerId="ADAL" clId="{99BDB08B-7FE5-492D-93E2-7AAA28232802}" dt="2021-05-14T09:07:31.982" v="90" actId="47"/>
        <pc:sldMkLst>
          <pc:docMk/>
          <pc:sldMk cId="3668664891" sldId="2090649889"/>
        </pc:sldMkLst>
      </pc:sldChg>
      <pc:sldChg chg="del">
        <pc:chgData name="Pierre Harouimi" userId="e1c78576-8bda-4e4b-9d10-61a901f566b1" providerId="ADAL" clId="{99BDB08B-7FE5-492D-93E2-7AAA28232802}" dt="2021-05-14T09:07:31.982" v="90" actId="47"/>
        <pc:sldMkLst>
          <pc:docMk/>
          <pc:sldMk cId="4100935804" sldId="2090649892"/>
        </pc:sldMkLst>
      </pc:sldChg>
      <pc:sldChg chg="del">
        <pc:chgData name="Pierre Harouimi" userId="e1c78576-8bda-4e4b-9d10-61a901f566b1" providerId="ADAL" clId="{99BDB08B-7FE5-492D-93E2-7AAA28232802}" dt="2021-05-14T09:07:31.982" v="90" actId="47"/>
        <pc:sldMkLst>
          <pc:docMk/>
          <pc:sldMk cId="233971734" sldId="2090649896"/>
        </pc:sldMkLst>
      </pc:sldChg>
      <pc:sldChg chg="del">
        <pc:chgData name="Pierre Harouimi" userId="e1c78576-8bda-4e4b-9d10-61a901f566b1" providerId="ADAL" clId="{99BDB08B-7FE5-492D-93E2-7AAA28232802}" dt="2021-05-14T09:07:31.982" v="90" actId="47"/>
        <pc:sldMkLst>
          <pc:docMk/>
          <pc:sldMk cId="1165139346" sldId="2090649897"/>
        </pc:sldMkLst>
      </pc:sldChg>
      <pc:sldChg chg="del">
        <pc:chgData name="Pierre Harouimi" userId="e1c78576-8bda-4e4b-9d10-61a901f566b1" providerId="ADAL" clId="{99BDB08B-7FE5-492D-93E2-7AAA28232802}" dt="2021-05-14T09:07:31.982" v="90" actId="47"/>
        <pc:sldMkLst>
          <pc:docMk/>
          <pc:sldMk cId="2632976785" sldId="2090649898"/>
        </pc:sldMkLst>
      </pc:sldChg>
      <pc:sldChg chg="del">
        <pc:chgData name="Pierre Harouimi" userId="e1c78576-8bda-4e4b-9d10-61a901f566b1" providerId="ADAL" clId="{99BDB08B-7FE5-492D-93E2-7AAA28232802}" dt="2021-05-14T09:07:31.982" v="90" actId="47"/>
        <pc:sldMkLst>
          <pc:docMk/>
          <pc:sldMk cId="2457303745" sldId="2090649899"/>
        </pc:sldMkLst>
      </pc:sldChg>
      <pc:sldChg chg="del">
        <pc:chgData name="Pierre Harouimi" userId="e1c78576-8bda-4e4b-9d10-61a901f566b1" providerId="ADAL" clId="{99BDB08B-7FE5-492D-93E2-7AAA28232802}" dt="2021-05-14T09:07:31.982" v="90" actId="47"/>
        <pc:sldMkLst>
          <pc:docMk/>
          <pc:sldMk cId="3361714071" sldId="2090649900"/>
        </pc:sldMkLst>
      </pc:sldChg>
      <pc:sldChg chg="del">
        <pc:chgData name="Pierre Harouimi" userId="e1c78576-8bda-4e4b-9d10-61a901f566b1" providerId="ADAL" clId="{99BDB08B-7FE5-492D-93E2-7AAA28232802}" dt="2021-05-14T09:07:31.982" v="90" actId="47"/>
        <pc:sldMkLst>
          <pc:docMk/>
          <pc:sldMk cId="2419486001" sldId="2090649909"/>
        </pc:sldMkLst>
      </pc:sldChg>
      <pc:sldChg chg="del">
        <pc:chgData name="Pierre Harouimi" userId="e1c78576-8bda-4e4b-9d10-61a901f566b1" providerId="ADAL" clId="{99BDB08B-7FE5-492D-93E2-7AAA28232802}" dt="2021-05-14T09:07:31.982" v="90" actId="47"/>
        <pc:sldMkLst>
          <pc:docMk/>
          <pc:sldMk cId="3824636205" sldId="2090649910"/>
        </pc:sldMkLst>
      </pc:sldChg>
      <pc:sldChg chg="del">
        <pc:chgData name="Pierre Harouimi" userId="e1c78576-8bda-4e4b-9d10-61a901f566b1" providerId="ADAL" clId="{99BDB08B-7FE5-492D-93E2-7AAA28232802}" dt="2021-05-14T09:07:33.563" v="91" actId="47"/>
        <pc:sldMkLst>
          <pc:docMk/>
          <pc:sldMk cId="4165617843" sldId="2090649922"/>
        </pc:sldMkLst>
      </pc:sldChg>
      <pc:sldChg chg="del">
        <pc:chgData name="Pierre Harouimi" userId="e1c78576-8bda-4e4b-9d10-61a901f566b1" providerId="ADAL" clId="{99BDB08B-7FE5-492D-93E2-7AAA28232802}" dt="2021-05-14T09:07:31.982" v="90" actId="47"/>
        <pc:sldMkLst>
          <pc:docMk/>
          <pc:sldMk cId="2138292744" sldId="2090649923"/>
        </pc:sldMkLst>
      </pc:sldChg>
      <pc:sldChg chg="del">
        <pc:chgData name="Pierre Harouimi" userId="e1c78576-8bda-4e4b-9d10-61a901f566b1" providerId="ADAL" clId="{99BDB08B-7FE5-492D-93E2-7AAA28232802}" dt="2021-05-14T09:07:33.563" v="91" actId="47"/>
        <pc:sldMkLst>
          <pc:docMk/>
          <pc:sldMk cId="349623376" sldId="2090649927"/>
        </pc:sldMkLst>
      </pc:sldChg>
      <pc:sldChg chg="del">
        <pc:chgData name="Pierre Harouimi" userId="e1c78576-8bda-4e4b-9d10-61a901f566b1" providerId="ADAL" clId="{99BDB08B-7FE5-492D-93E2-7AAA28232802}" dt="2021-05-14T10:57:52.757" v="1931" actId="47"/>
        <pc:sldMkLst>
          <pc:docMk/>
          <pc:sldMk cId="1505480370" sldId="2090650014"/>
        </pc:sldMkLst>
      </pc:sldChg>
      <pc:sldChg chg="del">
        <pc:chgData name="Pierre Harouimi" userId="e1c78576-8bda-4e4b-9d10-61a901f566b1" providerId="ADAL" clId="{99BDB08B-7FE5-492D-93E2-7AAA28232802}" dt="2021-05-14T10:57:55.915" v="1934" actId="47"/>
        <pc:sldMkLst>
          <pc:docMk/>
          <pc:sldMk cId="1385322624" sldId="2090650031"/>
        </pc:sldMkLst>
      </pc:sldChg>
      <pc:sldChg chg="del">
        <pc:chgData name="Pierre Harouimi" userId="e1c78576-8bda-4e4b-9d10-61a901f566b1" providerId="ADAL" clId="{99BDB08B-7FE5-492D-93E2-7AAA28232802}" dt="2021-05-14T10:31:54.231" v="1542" actId="47"/>
        <pc:sldMkLst>
          <pc:docMk/>
          <pc:sldMk cId="1201090438" sldId="2090650032"/>
        </pc:sldMkLst>
      </pc:sldChg>
      <pc:sldChg chg="del">
        <pc:chgData name="Pierre Harouimi" userId="e1c78576-8bda-4e4b-9d10-61a901f566b1" providerId="ADAL" clId="{99BDB08B-7FE5-492D-93E2-7AAA28232802}" dt="2021-05-14T15:41:18.418" v="5197" actId="47"/>
        <pc:sldMkLst>
          <pc:docMk/>
          <pc:sldMk cId="335040386" sldId="2090650037"/>
        </pc:sldMkLst>
      </pc:sldChg>
      <pc:sldChg chg="del">
        <pc:chgData name="Pierre Harouimi" userId="e1c78576-8bda-4e4b-9d10-61a901f566b1" providerId="ADAL" clId="{99BDB08B-7FE5-492D-93E2-7AAA28232802}" dt="2021-05-14T15:27:18.642" v="4848" actId="47"/>
        <pc:sldMkLst>
          <pc:docMk/>
          <pc:sldMk cId="1062501078" sldId="2090650040"/>
        </pc:sldMkLst>
      </pc:sldChg>
      <pc:sldChg chg="del">
        <pc:chgData name="Pierre Harouimi" userId="e1c78576-8bda-4e4b-9d10-61a901f566b1" providerId="ADAL" clId="{99BDB08B-7FE5-492D-93E2-7AAA28232802}" dt="2021-05-14T10:57:48.165" v="1928" actId="47"/>
        <pc:sldMkLst>
          <pc:docMk/>
          <pc:sldMk cId="4055188137" sldId="2090650046"/>
        </pc:sldMkLst>
      </pc:sldChg>
      <pc:sldChg chg="del">
        <pc:chgData name="Pierre Harouimi" userId="e1c78576-8bda-4e4b-9d10-61a901f566b1" providerId="ADAL" clId="{99BDB08B-7FE5-492D-93E2-7AAA28232802}" dt="2021-05-14T10:58:13.349" v="1942" actId="47"/>
        <pc:sldMkLst>
          <pc:docMk/>
          <pc:sldMk cId="1120149228" sldId="2090650061"/>
        </pc:sldMkLst>
      </pc:sldChg>
      <pc:sldChg chg="del">
        <pc:chgData name="Pierre Harouimi" userId="e1c78576-8bda-4e4b-9d10-61a901f566b1" providerId="ADAL" clId="{99BDB08B-7FE5-492D-93E2-7AAA28232802}" dt="2021-05-14T10:58:14.668" v="1943" actId="47"/>
        <pc:sldMkLst>
          <pc:docMk/>
          <pc:sldMk cId="2260806923" sldId="2090650062"/>
        </pc:sldMkLst>
      </pc:sldChg>
      <pc:sldChg chg="del">
        <pc:chgData name="Pierre Harouimi" userId="e1c78576-8bda-4e4b-9d10-61a901f566b1" providerId="ADAL" clId="{99BDB08B-7FE5-492D-93E2-7AAA28232802}" dt="2021-05-14T10:57:47.738" v="1925" actId="47"/>
        <pc:sldMkLst>
          <pc:docMk/>
          <pc:sldMk cId="2989590586" sldId="2090650063"/>
        </pc:sldMkLst>
      </pc:sldChg>
      <pc:sldChg chg="del">
        <pc:chgData name="Pierre Harouimi" userId="e1c78576-8bda-4e4b-9d10-61a901f566b1" providerId="ADAL" clId="{99BDB08B-7FE5-492D-93E2-7AAA28232802}" dt="2021-05-14T10:26:20.849" v="1505" actId="47"/>
        <pc:sldMkLst>
          <pc:docMk/>
          <pc:sldMk cId="659142437" sldId="2090650076"/>
        </pc:sldMkLst>
      </pc:sldChg>
      <pc:sldChg chg="del">
        <pc:chgData name="Pierre Harouimi" userId="e1c78576-8bda-4e4b-9d10-61a901f566b1" providerId="ADAL" clId="{99BDB08B-7FE5-492D-93E2-7AAA28232802}" dt="2021-05-14T10:26:21.938" v="1506" actId="47"/>
        <pc:sldMkLst>
          <pc:docMk/>
          <pc:sldMk cId="2122757273" sldId="2090650077"/>
        </pc:sldMkLst>
      </pc:sldChg>
      <pc:sldChg chg="del">
        <pc:chgData name="Pierre Harouimi" userId="e1c78576-8bda-4e4b-9d10-61a901f566b1" providerId="ADAL" clId="{99BDB08B-7FE5-492D-93E2-7AAA28232802}" dt="2021-05-14T15:29:40.679" v="4894" actId="47"/>
        <pc:sldMkLst>
          <pc:docMk/>
          <pc:sldMk cId="1714581119" sldId="2090650159"/>
        </pc:sldMkLst>
      </pc:sldChg>
      <pc:sldChg chg="del">
        <pc:chgData name="Pierre Harouimi" userId="e1c78576-8bda-4e4b-9d10-61a901f566b1" providerId="ADAL" clId="{99BDB08B-7FE5-492D-93E2-7AAA28232802}" dt="2021-05-14T10:57:48.313" v="1929" actId="47"/>
        <pc:sldMkLst>
          <pc:docMk/>
          <pc:sldMk cId="990777908" sldId="2090650162"/>
        </pc:sldMkLst>
      </pc:sldChg>
      <pc:sldChg chg="del">
        <pc:chgData name="Pierre Harouimi" userId="e1c78576-8bda-4e4b-9d10-61a901f566b1" providerId="ADAL" clId="{99BDB08B-7FE5-492D-93E2-7AAA28232802}" dt="2021-05-14T10:57:48.755" v="1930" actId="47"/>
        <pc:sldMkLst>
          <pc:docMk/>
          <pc:sldMk cId="1068877254" sldId="2090650163"/>
        </pc:sldMkLst>
      </pc:sldChg>
      <pc:sldChg chg="del">
        <pc:chgData name="Pierre Harouimi" userId="e1c78576-8bda-4e4b-9d10-61a901f566b1" providerId="ADAL" clId="{99BDB08B-7FE5-492D-93E2-7AAA28232802}" dt="2021-05-14T10:23:33.966" v="1434" actId="47"/>
        <pc:sldMkLst>
          <pc:docMk/>
          <pc:sldMk cId="918366194" sldId="2090650165"/>
        </pc:sldMkLst>
      </pc:sldChg>
      <pc:sldChg chg="del">
        <pc:chgData name="Pierre Harouimi" userId="e1c78576-8bda-4e4b-9d10-61a901f566b1" providerId="ADAL" clId="{99BDB08B-7FE5-492D-93E2-7AAA28232802}" dt="2021-05-14T15:27:11.094" v="4847" actId="47"/>
        <pc:sldMkLst>
          <pc:docMk/>
          <pc:sldMk cId="1472575030" sldId="2090650166"/>
        </pc:sldMkLst>
      </pc:sldChg>
      <pc:sldChg chg="del">
        <pc:chgData name="Pierre Harouimi" userId="e1c78576-8bda-4e4b-9d10-61a901f566b1" providerId="ADAL" clId="{99BDB08B-7FE5-492D-93E2-7AAA28232802}" dt="2021-05-14T10:57:53.130" v="1932" actId="47"/>
        <pc:sldMkLst>
          <pc:docMk/>
          <pc:sldMk cId="1283116843" sldId="2090650174"/>
        </pc:sldMkLst>
      </pc:sldChg>
      <pc:sldChg chg="del">
        <pc:chgData name="Pierre Harouimi" userId="e1c78576-8bda-4e4b-9d10-61a901f566b1" providerId="ADAL" clId="{99BDB08B-7FE5-492D-93E2-7AAA28232802}" dt="2021-05-14T10:57:53.542" v="1933" actId="47"/>
        <pc:sldMkLst>
          <pc:docMk/>
          <pc:sldMk cId="3102824912" sldId="2090650175"/>
        </pc:sldMkLst>
      </pc:sldChg>
      <pc:sldChg chg="del">
        <pc:chgData name="Pierre Harouimi" userId="e1c78576-8bda-4e4b-9d10-61a901f566b1" providerId="ADAL" clId="{99BDB08B-7FE5-492D-93E2-7AAA28232802}" dt="2021-05-14T10:57:47.860" v="1926" actId="47"/>
        <pc:sldMkLst>
          <pc:docMk/>
          <pc:sldMk cId="1294765858" sldId="2090650177"/>
        </pc:sldMkLst>
      </pc:sldChg>
      <pc:sldChg chg="del">
        <pc:chgData name="Pierre Harouimi" userId="e1c78576-8bda-4e4b-9d10-61a901f566b1" providerId="ADAL" clId="{99BDB08B-7FE5-492D-93E2-7AAA28232802}" dt="2021-05-14T10:57:48.018" v="1927" actId="47"/>
        <pc:sldMkLst>
          <pc:docMk/>
          <pc:sldMk cId="3596370270" sldId="2090650178"/>
        </pc:sldMkLst>
      </pc:sldChg>
      <pc:sldChg chg="del">
        <pc:chgData name="Pierre Harouimi" userId="e1c78576-8bda-4e4b-9d10-61a901f566b1" providerId="ADAL" clId="{99BDB08B-7FE5-492D-93E2-7AAA28232802}" dt="2021-05-14T10:57:56.608" v="1935" actId="47"/>
        <pc:sldMkLst>
          <pc:docMk/>
          <pc:sldMk cId="2015035567" sldId="2090650179"/>
        </pc:sldMkLst>
      </pc:sldChg>
      <pc:sldChg chg="del">
        <pc:chgData name="Pierre Harouimi" userId="e1c78576-8bda-4e4b-9d10-61a901f566b1" providerId="ADAL" clId="{99BDB08B-7FE5-492D-93E2-7AAA28232802}" dt="2021-05-14T10:57:58.113" v="1936" actId="47"/>
        <pc:sldMkLst>
          <pc:docMk/>
          <pc:sldMk cId="2197260121" sldId="2090650180"/>
        </pc:sldMkLst>
      </pc:sldChg>
      <pc:sldChg chg="add del">
        <pc:chgData name="Pierre Harouimi" userId="e1c78576-8bda-4e4b-9d10-61a901f566b1" providerId="ADAL" clId="{99BDB08B-7FE5-492D-93E2-7AAA28232802}" dt="2021-05-14T15:27:08.811" v="4846" actId="47"/>
        <pc:sldMkLst>
          <pc:docMk/>
          <pc:sldMk cId="876316631" sldId="2090650181"/>
        </pc:sldMkLst>
      </pc:sldChg>
      <pc:sldChg chg="del">
        <pc:chgData name="Pierre Harouimi" userId="e1c78576-8bda-4e4b-9d10-61a901f566b1" providerId="ADAL" clId="{99BDB08B-7FE5-492D-93E2-7AAA28232802}" dt="2021-05-14T10:58:05.082" v="1940" actId="47"/>
        <pc:sldMkLst>
          <pc:docMk/>
          <pc:sldMk cId="4166593930" sldId="2090650182"/>
        </pc:sldMkLst>
      </pc:sldChg>
      <pc:sldChg chg="del">
        <pc:chgData name="Pierre Harouimi" userId="e1c78576-8bda-4e4b-9d10-61a901f566b1" providerId="ADAL" clId="{99BDB08B-7FE5-492D-93E2-7AAA28232802}" dt="2021-05-14T10:58:06.285" v="1941" actId="47"/>
        <pc:sldMkLst>
          <pc:docMk/>
          <pc:sldMk cId="2949778244" sldId="2090650183"/>
        </pc:sldMkLst>
      </pc:sldChg>
      <pc:sldChg chg="del">
        <pc:chgData name="Pierre Harouimi" userId="e1c78576-8bda-4e4b-9d10-61a901f566b1" providerId="ADAL" clId="{99BDB08B-7FE5-492D-93E2-7AAA28232802}" dt="2021-05-14T10:23:29.163" v="1430" actId="47"/>
        <pc:sldMkLst>
          <pc:docMk/>
          <pc:sldMk cId="3644417970" sldId="2090650184"/>
        </pc:sldMkLst>
      </pc:sldChg>
      <pc:sldChg chg="del">
        <pc:chgData name="Pierre Harouimi" userId="e1c78576-8bda-4e4b-9d10-61a901f566b1" providerId="ADAL" clId="{99BDB08B-7FE5-492D-93E2-7AAA28232802}" dt="2021-05-14T15:30:10.579" v="4899" actId="47"/>
        <pc:sldMkLst>
          <pc:docMk/>
          <pc:sldMk cId="1341821746" sldId="2090650185"/>
        </pc:sldMkLst>
      </pc:sldChg>
      <pc:sldChg chg="del">
        <pc:chgData name="Pierre Harouimi" userId="e1c78576-8bda-4e4b-9d10-61a901f566b1" providerId="ADAL" clId="{99BDB08B-7FE5-492D-93E2-7AAA28232802}" dt="2021-05-14T10:27:06.844" v="1522" actId="47"/>
        <pc:sldMkLst>
          <pc:docMk/>
          <pc:sldMk cId="2257033317" sldId="2090650186"/>
        </pc:sldMkLst>
      </pc:sldChg>
      <pc:sldChg chg="del">
        <pc:chgData name="Pierre Harouimi" userId="e1c78576-8bda-4e4b-9d10-61a901f566b1" providerId="ADAL" clId="{99BDB08B-7FE5-492D-93E2-7AAA28232802}" dt="2021-05-14T10:27:07.011" v="1523" actId="47"/>
        <pc:sldMkLst>
          <pc:docMk/>
          <pc:sldMk cId="594630842" sldId="2090650187"/>
        </pc:sldMkLst>
      </pc:sldChg>
      <pc:sldChg chg="add del">
        <pc:chgData name="Pierre Harouimi" userId="e1c78576-8bda-4e4b-9d10-61a901f566b1" providerId="ADAL" clId="{99BDB08B-7FE5-492D-93E2-7AAA28232802}" dt="2021-05-14T10:26:49.077" v="1516" actId="47"/>
        <pc:sldMkLst>
          <pc:docMk/>
          <pc:sldMk cId="1131744147" sldId="2090650188"/>
        </pc:sldMkLst>
      </pc:sldChg>
      <pc:sldChg chg="del">
        <pc:chgData name="Pierre Harouimi" userId="e1c78576-8bda-4e4b-9d10-61a901f566b1" providerId="ADAL" clId="{99BDB08B-7FE5-492D-93E2-7AAA28232802}" dt="2021-05-14T10:27:07.174" v="1524" actId="47"/>
        <pc:sldMkLst>
          <pc:docMk/>
          <pc:sldMk cId="3112669413" sldId="2090650189"/>
        </pc:sldMkLst>
      </pc:sldChg>
      <pc:sldChg chg="del">
        <pc:chgData name="Pierre Harouimi" userId="e1c78576-8bda-4e4b-9d10-61a901f566b1" providerId="ADAL" clId="{99BDB08B-7FE5-492D-93E2-7AAA28232802}" dt="2021-05-14T10:26:19.143" v="1504" actId="47"/>
        <pc:sldMkLst>
          <pc:docMk/>
          <pc:sldMk cId="3515019239" sldId="2090650190"/>
        </pc:sldMkLst>
      </pc:sldChg>
      <pc:sldChg chg="del">
        <pc:chgData name="Pierre Harouimi" userId="e1c78576-8bda-4e4b-9d10-61a901f566b1" providerId="ADAL" clId="{99BDB08B-7FE5-492D-93E2-7AAA28232802}" dt="2021-05-14T10:23:36.873" v="1437" actId="47"/>
        <pc:sldMkLst>
          <pc:docMk/>
          <pc:sldMk cId="1697704457" sldId="2090650191"/>
        </pc:sldMkLst>
      </pc:sldChg>
      <pc:sldChg chg="del">
        <pc:chgData name="Pierre Harouimi" userId="e1c78576-8bda-4e4b-9d10-61a901f566b1" providerId="ADAL" clId="{99BDB08B-7FE5-492D-93E2-7AAA28232802}" dt="2021-05-14T10:23:16.921" v="1419" actId="47"/>
        <pc:sldMkLst>
          <pc:docMk/>
          <pc:sldMk cId="2417312373" sldId="2090650193"/>
        </pc:sldMkLst>
      </pc:sldChg>
      <pc:sldChg chg="modSp add del mod ord">
        <pc:chgData name="Pierre Harouimi" userId="e1c78576-8bda-4e4b-9d10-61a901f566b1" providerId="ADAL" clId="{99BDB08B-7FE5-492D-93E2-7AAA28232802}" dt="2021-05-14T09:41:48.189" v="665" actId="47"/>
        <pc:sldMkLst>
          <pc:docMk/>
          <pc:sldMk cId="1831263502" sldId="2090650194"/>
        </pc:sldMkLst>
        <pc:spChg chg="mod">
          <ac:chgData name="Pierre Harouimi" userId="e1c78576-8bda-4e4b-9d10-61a901f566b1" providerId="ADAL" clId="{99BDB08B-7FE5-492D-93E2-7AAA28232802}" dt="2021-05-14T09:28:53.883" v="438" actId="20577"/>
          <ac:spMkLst>
            <pc:docMk/>
            <pc:sldMk cId="1831263502" sldId="2090650194"/>
            <ac:spMk id="6" creationId="{82AB2410-F02E-411A-80B5-2E0A5B025D87}"/>
          </ac:spMkLst>
        </pc:spChg>
      </pc:sldChg>
      <pc:sldChg chg="addSp delSp modSp add del mod">
        <pc:chgData name="Pierre Harouimi" userId="e1c78576-8bda-4e4b-9d10-61a901f566b1" providerId="ADAL" clId="{99BDB08B-7FE5-492D-93E2-7AAA28232802}" dt="2021-05-14T09:29:21.435" v="442" actId="47"/>
        <pc:sldMkLst>
          <pc:docMk/>
          <pc:sldMk cId="3530677371" sldId="2090650195"/>
        </pc:sldMkLst>
        <pc:spChg chg="add mod">
          <ac:chgData name="Pierre Harouimi" userId="e1c78576-8bda-4e4b-9d10-61a901f566b1" providerId="ADAL" clId="{99BDB08B-7FE5-492D-93E2-7AAA28232802}" dt="2021-05-14T09:29:17.787" v="440" actId="478"/>
          <ac:spMkLst>
            <pc:docMk/>
            <pc:sldMk cId="3530677371" sldId="2090650195"/>
            <ac:spMk id="4" creationId="{387AFA7E-5B4E-40D8-938C-A39084FF4F4E}"/>
          </ac:spMkLst>
        </pc:spChg>
        <pc:spChg chg="del">
          <ac:chgData name="Pierre Harouimi" userId="e1c78576-8bda-4e4b-9d10-61a901f566b1" providerId="ADAL" clId="{99BDB08B-7FE5-492D-93E2-7AAA28232802}" dt="2021-05-14T09:29:17.787" v="440" actId="478"/>
          <ac:spMkLst>
            <pc:docMk/>
            <pc:sldMk cId="3530677371" sldId="2090650195"/>
            <ac:spMk id="6" creationId="{82AB2410-F02E-411A-80B5-2E0A5B025D87}"/>
          </ac:spMkLst>
        </pc:spChg>
      </pc:sldChg>
      <pc:sldChg chg="addSp delSp modSp add del mod delAnim">
        <pc:chgData name="Pierre Harouimi" userId="e1c78576-8bda-4e4b-9d10-61a901f566b1" providerId="ADAL" clId="{99BDB08B-7FE5-492D-93E2-7AAA28232802}" dt="2021-05-14T09:44:27.974" v="690" actId="47"/>
        <pc:sldMkLst>
          <pc:docMk/>
          <pc:sldMk cId="1310403416" sldId="2090650196"/>
        </pc:sldMkLst>
        <pc:spChg chg="mod">
          <ac:chgData name="Pierre Harouimi" userId="e1c78576-8bda-4e4b-9d10-61a901f566b1" providerId="ADAL" clId="{99BDB08B-7FE5-492D-93E2-7AAA28232802}" dt="2021-05-14T09:37:14.243" v="635" actId="1076"/>
          <ac:spMkLst>
            <pc:docMk/>
            <pc:sldMk cId="1310403416" sldId="2090650196"/>
            <ac:spMk id="13" creationId="{0FD89273-283B-4C32-B50C-2CEC9934ED1F}"/>
          </ac:spMkLst>
        </pc:spChg>
        <pc:spChg chg="mod">
          <ac:chgData name="Pierre Harouimi" userId="e1c78576-8bda-4e4b-9d10-61a901f566b1" providerId="ADAL" clId="{99BDB08B-7FE5-492D-93E2-7AAA28232802}" dt="2021-05-14T09:37:14.243" v="635" actId="1076"/>
          <ac:spMkLst>
            <pc:docMk/>
            <pc:sldMk cId="1310403416" sldId="2090650196"/>
            <ac:spMk id="16" creationId="{59C85292-DBC5-45DF-8FE8-6F94CBE1E848}"/>
          </ac:spMkLst>
        </pc:spChg>
        <pc:spChg chg="mod">
          <ac:chgData name="Pierre Harouimi" userId="e1c78576-8bda-4e4b-9d10-61a901f566b1" providerId="ADAL" clId="{99BDB08B-7FE5-492D-93E2-7AAA28232802}" dt="2021-05-14T09:38:01.770" v="638" actId="14100"/>
          <ac:spMkLst>
            <pc:docMk/>
            <pc:sldMk cId="1310403416" sldId="2090650196"/>
            <ac:spMk id="20" creationId="{2A47B9D3-9A32-4432-A321-3C2699D64942}"/>
          </ac:spMkLst>
        </pc:spChg>
        <pc:spChg chg="del mod">
          <ac:chgData name="Pierre Harouimi" userId="e1c78576-8bda-4e4b-9d10-61a901f566b1" providerId="ADAL" clId="{99BDB08B-7FE5-492D-93E2-7AAA28232802}" dt="2021-05-14T09:37:06.829" v="632" actId="478"/>
          <ac:spMkLst>
            <pc:docMk/>
            <pc:sldMk cId="1310403416" sldId="2090650196"/>
            <ac:spMk id="24" creationId="{AC9D84EE-8EAF-4B13-9DE3-416B381647B5}"/>
          </ac:spMkLst>
        </pc:spChg>
        <pc:spChg chg="mod">
          <ac:chgData name="Pierre Harouimi" userId="e1c78576-8bda-4e4b-9d10-61a901f566b1" providerId="ADAL" clId="{99BDB08B-7FE5-492D-93E2-7AAA28232802}" dt="2021-05-14T09:41:33.621" v="662" actId="403"/>
          <ac:spMkLst>
            <pc:docMk/>
            <pc:sldMk cId="1310403416" sldId="2090650196"/>
            <ac:spMk id="25" creationId="{0B20E7E4-E3B0-4A43-BA3E-FBC29F0FC10E}"/>
          </ac:spMkLst>
        </pc:spChg>
        <pc:spChg chg="del mod">
          <ac:chgData name="Pierre Harouimi" userId="e1c78576-8bda-4e4b-9d10-61a901f566b1" providerId="ADAL" clId="{99BDB08B-7FE5-492D-93E2-7AAA28232802}" dt="2021-05-14T09:37:08.283" v="634" actId="478"/>
          <ac:spMkLst>
            <pc:docMk/>
            <pc:sldMk cId="1310403416" sldId="2090650196"/>
            <ac:spMk id="26" creationId="{E784F56A-F014-4264-B21E-04A5B65AA006}"/>
          </ac:spMkLst>
        </pc:spChg>
        <pc:picChg chg="del mod">
          <ac:chgData name="Pierre Harouimi" userId="e1c78576-8bda-4e4b-9d10-61a901f566b1" providerId="ADAL" clId="{99BDB08B-7FE5-492D-93E2-7AAA28232802}" dt="2021-05-14T09:32:56.020" v="582" actId="478"/>
          <ac:picMkLst>
            <pc:docMk/>
            <pc:sldMk cId="1310403416" sldId="2090650196"/>
            <ac:picMk id="6" creationId="{200CB99D-E8AE-4E08-8303-8F5CFAEEA45F}"/>
          </ac:picMkLst>
        </pc:picChg>
        <pc:picChg chg="del mod">
          <ac:chgData name="Pierre Harouimi" userId="e1c78576-8bda-4e4b-9d10-61a901f566b1" providerId="ADAL" clId="{99BDB08B-7FE5-492D-93E2-7AAA28232802}" dt="2021-05-14T09:32:56.475" v="583" actId="478"/>
          <ac:picMkLst>
            <pc:docMk/>
            <pc:sldMk cId="1310403416" sldId="2090650196"/>
            <ac:picMk id="9" creationId="{86FBBAF7-D6AC-4C5A-91BD-7E801C3ADE0E}"/>
          </ac:picMkLst>
        </pc:picChg>
        <pc:picChg chg="del mod">
          <ac:chgData name="Pierre Harouimi" userId="e1c78576-8bda-4e4b-9d10-61a901f566b1" providerId="ADAL" clId="{99BDB08B-7FE5-492D-93E2-7AAA28232802}" dt="2021-05-14T09:33:48.619" v="628" actId="478"/>
          <ac:picMkLst>
            <pc:docMk/>
            <pc:sldMk cId="1310403416" sldId="2090650196"/>
            <ac:picMk id="27" creationId="{7D0529D4-BA38-47BF-A357-B375EEF00E7A}"/>
          </ac:picMkLst>
        </pc:picChg>
        <pc:picChg chg="add mod">
          <ac:chgData name="Pierre Harouimi" userId="e1c78576-8bda-4e4b-9d10-61a901f566b1" providerId="ADAL" clId="{99BDB08B-7FE5-492D-93E2-7AAA28232802}" dt="2021-05-14T09:38:08.894" v="640" actId="1076"/>
          <ac:picMkLst>
            <pc:docMk/>
            <pc:sldMk cId="1310403416" sldId="2090650196"/>
            <ac:picMk id="32" creationId="{C76ED48D-D199-4DFC-BF60-982F6BCC83D4}"/>
          </ac:picMkLst>
        </pc:picChg>
        <pc:picChg chg="add del mod">
          <ac:chgData name="Pierre Harouimi" userId="e1c78576-8bda-4e4b-9d10-61a901f566b1" providerId="ADAL" clId="{99BDB08B-7FE5-492D-93E2-7AAA28232802}" dt="2021-05-14T09:41:46.301" v="664" actId="478"/>
          <ac:picMkLst>
            <pc:docMk/>
            <pc:sldMk cId="1310403416" sldId="2090650196"/>
            <ac:picMk id="34" creationId="{909F3980-217D-45CF-8A86-F3DA5F845E24}"/>
          </ac:picMkLst>
        </pc:picChg>
        <pc:picChg chg="add del mod">
          <ac:chgData name="Pierre Harouimi" userId="e1c78576-8bda-4e4b-9d10-61a901f566b1" providerId="ADAL" clId="{99BDB08B-7FE5-492D-93E2-7AAA28232802}" dt="2021-05-14T09:41:45.823" v="663" actId="478"/>
          <ac:picMkLst>
            <pc:docMk/>
            <pc:sldMk cId="1310403416" sldId="2090650196"/>
            <ac:picMk id="36" creationId="{C7115EE2-C001-47D6-A3B9-C198B31FE5E2}"/>
          </ac:picMkLst>
        </pc:picChg>
        <pc:picChg chg="add mod">
          <ac:chgData name="Pierre Harouimi" userId="e1c78576-8bda-4e4b-9d10-61a901f566b1" providerId="ADAL" clId="{99BDB08B-7FE5-492D-93E2-7AAA28232802}" dt="2021-05-14T09:38:03.544" v="639" actId="1076"/>
          <ac:picMkLst>
            <pc:docMk/>
            <pc:sldMk cId="1310403416" sldId="2090650196"/>
            <ac:picMk id="38" creationId="{D6DB0346-DA60-4C62-B2A5-858635D41D83}"/>
          </ac:picMkLst>
        </pc:picChg>
        <pc:picChg chg="add mod">
          <ac:chgData name="Pierre Harouimi" userId="e1c78576-8bda-4e4b-9d10-61a901f566b1" providerId="ADAL" clId="{99BDB08B-7FE5-492D-93E2-7AAA28232802}" dt="2021-05-14T09:39:35.590" v="653" actId="1076"/>
          <ac:picMkLst>
            <pc:docMk/>
            <pc:sldMk cId="1310403416" sldId="2090650196"/>
            <ac:picMk id="41" creationId="{1723EE74-26AF-47AD-9908-3BC81FA7F3D8}"/>
          </ac:picMkLst>
        </pc:picChg>
        <pc:inkChg chg="add del">
          <ac:chgData name="Pierre Harouimi" userId="e1c78576-8bda-4e4b-9d10-61a901f566b1" providerId="ADAL" clId="{99BDB08B-7FE5-492D-93E2-7AAA28232802}" dt="2021-05-14T09:38:43.937" v="647" actId="9405"/>
          <ac:inkMkLst>
            <pc:docMk/>
            <pc:sldMk cId="1310403416" sldId="2090650196"/>
            <ac:inkMk id="39" creationId="{7DE6BA08-BB6D-4C9E-B61A-31DFAEE9E157}"/>
          </ac:inkMkLst>
        </pc:inkChg>
        <pc:cxnChg chg="mod">
          <ac:chgData name="Pierre Harouimi" userId="e1c78576-8bda-4e4b-9d10-61a901f566b1" providerId="ADAL" clId="{99BDB08B-7FE5-492D-93E2-7AAA28232802}" dt="2021-05-14T09:37:14.243" v="635" actId="1076"/>
          <ac:cxnSpMkLst>
            <pc:docMk/>
            <pc:sldMk cId="1310403416" sldId="2090650196"/>
            <ac:cxnSpMk id="29" creationId="{E93830CE-BFEC-4603-9BB6-398849064AD1}"/>
          </ac:cxnSpMkLst>
        </pc:cxnChg>
        <pc:cxnChg chg="del mod">
          <ac:chgData name="Pierre Harouimi" userId="e1c78576-8bda-4e4b-9d10-61a901f566b1" providerId="ADAL" clId="{99BDB08B-7FE5-492D-93E2-7AAA28232802}" dt="2021-05-14T09:37:07.628" v="633" actId="478"/>
          <ac:cxnSpMkLst>
            <pc:docMk/>
            <pc:sldMk cId="1310403416" sldId="2090650196"/>
            <ac:cxnSpMk id="30" creationId="{F9BD002A-D03C-4C43-9003-2B5D7C8E316C}"/>
          </ac:cxnSpMkLst>
        </pc:cxnChg>
      </pc:sldChg>
      <pc:sldChg chg="modSp add del mod">
        <pc:chgData name="Pierre Harouimi" userId="e1c78576-8bda-4e4b-9d10-61a901f566b1" providerId="ADAL" clId="{99BDB08B-7FE5-492D-93E2-7AAA28232802}" dt="2021-05-14T09:42:39.251" v="676" actId="47"/>
        <pc:sldMkLst>
          <pc:docMk/>
          <pc:sldMk cId="1037064726" sldId="2090650197"/>
        </pc:sldMkLst>
        <pc:spChg chg="mod">
          <ac:chgData name="Pierre Harouimi" userId="e1c78576-8bda-4e4b-9d10-61a901f566b1" providerId="ADAL" clId="{99BDB08B-7FE5-492D-93E2-7AAA28232802}" dt="2021-05-14T09:42:17.021" v="672" actId="14100"/>
          <ac:spMkLst>
            <pc:docMk/>
            <pc:sldMk cId="1037064726" sldId="2090650197"/>
            <ac:spMk id="13" creationId="{0FD89273-283B-4C32-B50C-2CEC9934ED1F}"/>
          </ac:spMkLst>
        </pc:spChg>
        <pc:spChg chg="mod">
          <ac:chgData name="Pierre Harouimi" userId="e1c78576-8bda-4e4b-9d10-61a901f566b1" providerId="ADAL" clId="{99BDB08B-7FE5-492D-93E2-7AAA28232802}" dt="2021-05-14T09:42:25.110" v="675" actId="1076"/>
          <ac:spMkLst>
            <pc:docMk/>
            <pc:sldMk cId="1037064726" sldId="2090650197"/>
            <ac:spMk id="20" creationId="{2A47B9D3-9A32-4432-A321-3C2699D64942}"/>
          </ac:spMkLst>
        </pc:spChg>
        <pc:cxnChg chg="mod">
          <ac:chgData name="Pierre Harouimi" userId="e1c78576-8bda-4e4b-9d10-61a901f566b1" providerId="ADAL" clId="{99BDB08B-7FE5-492D-93E2-7AAA28232802}" dt="2021-05-14T09:42:17.021" v="672" actId="14100"/>
          <ac:cxnSpMkLst>
            <pc:docMk/>
            <pc:sldMk cId="1037064726" sldId="2090650197"/>
            <ac:cxnSpMk id="29" creationId="{E93830CE-BFEC-4603-9BB6-398849064AD1}"/>
          </ac:cxnSpMkLst>
        </pc:cxnChg>
      </pc:sldChg>
      <pc:sldChg chg="addSp delSp modSp add mod modAnim">
        <pc:chgData name="Pierre Harouimi" userId="e1c78576-8bda-4e4b-9d10-61a901f566b1" providerId="ADAL" clId="{99BDB08B-7FE5-492D-93E2-7AAA28232802}" dt="2021-05-14T15:13:19.404" v="4551" actId="478"/>
        <pc:sldMkLst>
          <pc:docMk/>
          <pc:sldMk cId="1558154248" sldId="2090650197"/>
        </pc:sldMkLst>
        <pc:spChg chg="del mod">
          <ac:chgData name="Pierre Harouimi" userId="e1c78576-8bda-4e4b-9d10-61a901f566b1" providerId="ADAL" clId="{99BDB08B-7FE5-492D-93E2-7AAA28232802}" dt="2021-05-14T15:13:07.638" v="4543"/>
          <ac:spMkLst>
            <pc:docMk/>
            <pc:sldMk cId="1558154248" sldId="2090650197"/>
            <ac:spMk id="2" creationId="{4552A7F9-20C3-4E9B-ADF6-571D75C13BBF}"/>
          </ac:spMkLst>
        </pc:spChg>
        <pc:spChg chg="add del mod">
          <ac:chgData name="Pierre Harouimi" userId="e1c78576-8bda-4e4b-9d10-61a901f566b1" providerId="ADAL" clId="{99BDB08B-7FE5-492D-93E2-7AAA28232802}" dt="2021-05-14T10:37:57.350" v="1649" actId="21"/>
          <ac:spMkLst>
            <pc:docMk/>
            <pc:sldMk cId="1558154248" sldId="2090650197"/>
            <ac:spMk id="3" creationId="{6BF068F0-4EEF-46AC-80FC-73BF4DEC4DF0}"/>
          </ac:spMkLst>
        </pc:spChg>
        <pc:spChg chg="del mod">
          <ac:chgData name="Pierre Harouimi" userId="e1c78576-8bda-4e4b-9d10-61a901f566b1" providerId="ADAL" clId="{99BDB08B-7FE5-492D-93E2-7AAA28232802}" dt="2021-05-14T09:45:44.460" v="705" actId="478"/>
          <ac:spMkLst>
            <pc:docMk/>
            <pc:sldMk cId="1558154248" sldId="2090650197"/>
            <ac:spMk id="4" creationId="{5FEA9F82-8647-4AE9-91FB-0A5D85F1DD92}"/>
          </ac:spMkLst>
        </pc:spChg>
        <pc:spChg chg="add del mod">
          <ac:chgData name="Pierre Harouimi" userId="e1c78576-8bda-4e4b-9d10-61a901f566b1" providerId="ADAL" clId="{99BDB08B-7FE5-492D-93E2-7AAA28232802}" dt="2021-05-14T15:13:03.649" v="4541"/>
          <ac:spMkLst>
            <pc:docMk/>
            <pc:sldMk cId="1558154248" sldId="2090650197"/>
            <ac:spMk id="5" creationId="{8CEECB2F-59A3-493E-A8E1-CBC9C9893066}"/>
          </ac:spMkLst>
        </pc:spChg>
        <pc:spChg chg="add del mod">
          <ac:chgData name="Pierre Harouimi" userId="e1c78576-8bda-4e4b-9d10-61a901f566b1" providerId="ADAL" clId="{99BDB08B-7FE5-492D-93E2-7AAA28232802}" dt="2021-05-14T15:13:03.649" v="4541"/>
          <ac:spMkLst>
            <pc:docMk/>
            <pc:sldMk cId="1558154248" sldId="2090650197"/>
            <ac:spMk id="6" creationId="{7B784859-25C7-4435-A1BE-BDFC61CA6FCF}"/>
          </ac:spMkLst>
        </pc:spChg>
        <pc:spChg chg="add mod">
          <ac:chgData name="Pierre Harouimi" userId="e1c78576-8bda-4e4b-9d10-61a901f566b1" providerId="ADAL" clId="{99BDB08B-7FE5-492D-93E2-7AAA28232802}" dt="2021-05-14T15:13:14.581" v="4549" actId="20577"/>
          <ac:spMkLst>
            <pc:docMk/>
            <pc:sldMk cId="1558154248" sldId="2090650197"/>
            <ac:spMk id="7" creationId="{2BABD9DE-57B8-414B-8CEC-3EBED5EBDDDF}"/>
          </ac:spMkLst>
        </pc:spChg>
        <pc:spChg chg="add del mod">
          <ac:chgData name="Pierre Harouimi" userId="e1c78576-8bda-4e4b-9d10-61a901f566b1" providerId="ADAL" clId="{99BDB08B-7FE5-492D-93E2-7AAA28232802}" dt="2021-05-14T15:13:18.110" v="4550" actId="478"/>
          <ac:spMkLst>
            <pc:docMk/>
            <pc:sldMk cId="1558154248" sldId="2090650197"/>
            <ac:spMk id="8" creationId="{B4334F48-D40F-4E0D-A48A-968C99E54C9C}"/>
          </ac:spMkLst>
        </pc:spChg>
        <pc:spChg chg="add del mod">
          <ac:chgData name="Pierre Harouimi" userId="e1c78576-8bda-4e4b-9d10-61a901f566b1" providerId="ADAL" clId="{99BDB08B-7FE5-492D-93E2-7AAA28232802}" dt="2021-05-14T15:13:19.404" v="4551" actId="478"/>
          <ac:spMkLst>
            <pc:docMk/>
            <pc:sldMk cId="1558154248" sldId="2090650197"/>
            <ac:spMk id="9" creationId="{CE962D62-4145-4461-8451-0A66636801A9}"/>
          </ac:spMkLst>
        </pc:spChg>
        <pc:spChg chg="mod">
          <ac:chgData name="Pierre Harouimi" userId="e1c78576-8bda-4e4b-9d10-61a901f566b1" providerId="ADAL" clId="{99BDB08B-7FE5-492D-93E2-7AAA28232802}" dt="2021-05-14T10:37:47.233" v="1646" actId="122"/>
          <ac:spMkLst>
            <pc:docMk/>
            <pc:sldMk cId="1558154248" sldId="2090650197"/>
            <ac:spMk id="13" creationId="{0FD89273-283B-4C32-B50C-2CEC9934ED1F}"/>
          </ac:spMkLst>
        </pc:spChg>
        <pc:spChg chg="add del mod">
          <ac:chgData name="Pierre Harouimi" userId="e1c78576-8bda-4e4b-9d10-61a901f566b1" providerId="ADAL" clId="{99BDB08B-7FE5-492D-93E2-7AAA28232802}" dt="2021-05-14T10:37:55.505" v="1648"/>
          <ac:spMkLst>
            <pc:docMk/>
            <pc:sldMk cId="1558154248" sldId="2090650197"/>
            <ac:spMk id="14" creationId="{283E03FA-FA41-4A7C-B971-A7C4FC0078AF}"/>
          </ac:spMkLst>
        </pc:spChg>
        <pc:spChg chg="add del mod">
          <ac:chgData name="Pierre Harouimi" userId="e1c78576-8bda-4e4b-9d10-61a901f566b1" providerId="ADAL" clId="{99BDB08B-7FE5-492D-93E2-7AAA28232802}" dt="2021-05-14T10:37:55.505" v="1648"/>
          <ac:spMkLst>
            <pc:docMk/>
            <pc:sldMk cId="1558154248" sldId="2090650197"/>
            <ac:spMk id="15" creationId="{DA742A83-7684-42AB-9485-882AB0CCDB1D}"/>
          </ac:spMkLst>
        </pc:spChg>
        <pc:spChg chg="mod">
          <ac:chgData name="Pierre Harouimi" userId="e1c78576-8bda-4e4b-9d10-61a901f566b1" providerId="ADAL" clId="{99BDB08B-7FE5-492D-93E2-7AAA28232802}" dt="2021-05-14T10:37:59.757" v="1650" actId="122"/>
          <ac:spMkLst>
            <pc:docMk/>
            <pc:sldMk cId="1558154248" sldId="2090650197"/>
            <ac:spMk id="16" creationId="{59C85292-DBC5-45DF-8FE8-6F94CBE1E848}"/>
          </ac:spMkLst>
        </pc:spChg>
        <pc:spChg chg="add mod">
          <ac:chgData name="Pierre Harouimi" userId="e1c78576-8bda-4e4b-9d10-61a901f566b1" providerId="ADAL" clId="{99BDB08B-7FE5-492D-93E2-7AAA28232802}" dt="2021-05-14T10:38:01.013" v="1651"/>
          <ac:spMkLst>
            <pc:docMk/>
            <pc:sldMk cId="1558154248" sldId="2090650197"/>
            <ac:spMk id="17" creationId="{012852FD-4B9C-4AB1-AAB1-FC32CF4D2BBA}"/>
          </ac:spMkLst>
        </pc:spChg>
        <pc:spChg chg="mod">
          <ac:chgData name="Pierre Harouimi" userId="e1c78576-8bda-4e4b-9d10-61a901f566b1" providerId="ADAL" clId="{99BDB08B-7FE5-492D-93E2-7AAA28232802}" dt="2021-05-14T09:46:54.858" v="744" actId="1076"/>
          <ac:spMkLst>
            <pc:docMk/>
            <pc:sldMk cId="1558154248" sldId="2090650197"/>
            <ac:spMk id="20" creationId="{2A47B9D3-9A32-4432-A321-3C2699D64942}"/>
          </ac:spMkLst>
        </pc:spChg>
        <pc:spChg chg="mod">
          <ac:chgData name="Pierre Harouimi" userId="e1c78576-8bda-4e4b-9d10-61a901f566b1" providerId="ADAL" clId="{99BDB08B-7FE5-492D-93E2-7AAA28232802}" dt="2021-05-14T09:47:35.228" v="781" actId="1036"/>
          <ac:spMkLst>
            <pc:docMk/>
            <pc:sldMk cId="1558154248" sldId="2090650197"/>
            <ac:spMk id="25" creationId="{0B20E7E4-E3B0-4A43-BA3E-FBC29F0FC10E}"/>
          </ac:spMkLst>
        </pc:spChg>
        <pc:picChg chg="mod">
          <ac:chgData name="Pierre Harouimi" userId="e1c78576-8bda-4e4b-9d10-61a901f566b1" providerId="ADAL" clId="{99BDB08B-7FE5-492D-93E2-7AAA28232802}" dt="2021-05-14T09:46:54.858" v="744" actId="1076"/>
          <ac:picMkLst>
            <pc:docMk/>
            <pc:sldMk cId="1558154248" sldId="2090650197"/>
            <ac:picMk id="32" creationId="{C76ED48D-D199-4DFC-BF60-982F6BCC83D4}"/>
          </ac:picMkLst>
        </pc:picChg>
        <pc:picChg chg="mod">
          <ac:chgData name="Pierre Harouimi" userId="e1c78576-8bda-4e4b-9d10-61a901f566b1" providerId="ADAL" clId="{99BDB08B-7FE5-492D-93E2-7AAA28232802}" dt="2021-05-14T09:47:10.204" v="747" actId="1076"/>
          <ac:picMkLst>
            <pc:docMk/>
            <pc:sldMk cId="1558154248" sldId="2090650197"/>
            <ac:picMk id="38" creationId="{D6DB0346-DA60-4C62-B2A5-858635D41D83}"/>
          </ac:picMkLst>
        </pc:picChg>
        <pc:picChg chg="mod">
          <ac:chgData name="Pierre Harouimi" userId="e1c78576-8bda-4e4b-9d10-61a901f566b1" providerId="ADAL" clId="{99BDB08B-7FE5-492D-93E2-7AAA28232802}" dt="2021-05-14T09:47:23.006" v="749" actId="1076"/>
          <ac:picMkLst>
            <pc:docMk/>
            <pc:sldMk cId="1558154248" sldId="2090650197"/>
            <ac:picMk id="41" creationId="{1723EE74-26AF-47AD-9908-3BC81FA7F3D8}"/>
          </ac:picMkLst>
        </pc:picChg>
        <pc:cxnChg chg="del mod">
          <ac:chgData name="Pierre Harouimi" userId="e1c78576-8bda-4e4b-9d10-61a901f566b1" providerId="ADAL" clId="{99BDB08B-7FE5-492D-93E2-7AAA28232802}" dt="2021-05-14T09:44:51.932" v="694" actId="478"/>
          <ac:cxnSpMkLst>
            <pc:docMk/>
            <pc:sldMk cId="1558154248" sldId="2090650197"/>
            <ac:cxnSpMk id="29" creationId="{E93830CE-BFEC-4603-9BB6-398849064AD1}"/>
          </ac:cxnSpMkLst>
        </pc:cxnChg>
      </pc:sldChg>
      <pc:sldChg chg="addSp delSp modSp add mod addCm">
        <pc:chgData name="Pierre Harouimi" userId="e1c78576-8bda-4e4b-9d10-61a901f566b1" providerId="ADAL" clId="{99BDB08B-7FE5-492D-93E2-7AAA28232802}" dt="2021-05-14T09:50:57.178" v="829" actId="478"/>
        <pc:sldMkLst>
          <pc:docMk/>
          <pc:sldMk cId="3910945985" sldId="2090650198"/>
        </pc:sldMkLst>
        <pc:spChg chg="mod">
          <ac:chgData name="Pierre Harouimi" userId="e1c78576-8bda-4e4b-9d10-61a901f566b1" providerId="ADAL" clId="{99BDB08B-7FE5-492D-93E2-7AAA28232802}" dt="2021-05-14T09:48:55.052" v="798" actId="20577"/>
          <ac:spMkLst>
            <pc:docMk/>
            <pc:sldMk cId="3910945985" sldId="2090650198"/>
            <ac:spMk id="3" creationId="{58788E93-4256-44CF-B4EA-80107DFA073E}"/>
          </ac:spMkLst>
        </pc:spChg>
        <pc:spChg chg="add del mod">
          <ac:chgData name="Pierre Harouimi" userId="e1c78576-8bda-4e4b-9d10-61a901f566b1" providerId="ADAL" clId="{99BDB08B-7FE5-492D-93E2-7AAA28232802}" dt="2021-05-14T09:50:57.178" v="829" actId="478"/>
          <ac:spMkLst>
            <pc:docMk/>
            <pc:sldMk cId="3910945985" sldId="2090650198"/>
            <ac:spMk id="6" creationId="{EB77087A-8442-4528-8882-D53A64C03A27}"/>
          </ac:spMkLst>
        </pc:spChg>
        <pc:spChg chg="add mod">
          <ac:chgData name="Pierre Harouimi" userId="e1c78576-8bda-4e4b-9d10-61a901f566b1" providerId="ADAL" clId="{99BDB08B-7FE5-492D-93E2-7AAA28232802}" dt="2021-05-14T09:50:54.559" v="828"/>
          <ac:spMkLst>
            <pc:docMk/>
            <pc:sldMk cId="3910945985" sldId="2090650198"/>
            <ac:spMk id="35" creationId="{460545B5-047A-48CE-9E22-1F751355896E}"/>
          </ac:spMkLst>
        </pc:spChg>
        <pc:spChg chg="del">
          <ac:chgData name="Pierre Harouimi" userId="e1c78576-8bda-4e4b-9d10-61a901f566b1" providerId="ADAL" clId="{99BDB08B-7FE5-492D-93E2-7AAA28232802}" dt="2021-05-14T09:50:52.368" v="826" actId="21"/>
          <ac:spMkLst>
            <pc:docMk/>
            <pc:sldMk cId="3910945985" sldId="2090650198"/>
            <ac:spMk id="52" creationId="{FC50E933-5C99-4AA6-9FE4-388C74C577E6}"/>
          </ac:spMkLst>
        </pc:spChg>
        <pc:picChg chg="add mod">
          <ac:chgData name="Pierre Harouimi" userId="e1c78576-8bda-4e4b-9d10-61a901f566b1" providerId="ADAL" clId="{99BDB08B-7FE5-492D-93E2-7AAA28232802}" dt="2021-05-14T09:49:11.297" v="802"/>
          <ac:picMkLst>
            <pc:docMk/>
            <pc:sldMk cId="3910945985" sldId="2090650198"/>
            <ac:picMk id="32" creationId="{903F0478-03F8-4A8B-9043-3653D46513E4}"/>
          </ac:picMkLst>
        </pc:picChg>
        <pc:picChg chg="del">
          <ac:chgData name="Pierre Harouimi" userId="e1c78576-8bda-4e4b-9d10-61a901f566b1" providerId="ADAL" clId="{99BDB08B-7FE5-492D-93E2-7AAA28232802}" dt="2021-05-14T09:50:53.756" v="827" actId="478"/>
          <ac:picMkLst>
            <pc:docMk/>
            <pc:sldMk cId="3910945985" sldId="2090650198"/>
            <ac:picMk id="37" creationId="{51625DA0-F2AD-4454-B8AE-FC0AA5C22CB2}"/>
          </ac:picMkLst>
        </pc:picChg>
      </pc:sldChg>
      <pc:sldChg chg="addSp delSp modSp add mod">
        <pc:chgData name="Pierre Harouimi" userId="e1c78576-8bda-4e4b-9d10-61a901f566b1" providerId="ADAL" clId="{99BDB08B-7FE5-492D-93E2-7AAA28232802}" dt="2021-05-14T09:49:52.161" v="812"/>
        <pc:sldMkLst>
          <pc:docMk/>
          <pc:sldMk cId="3160463735" sldId="2090650199"/>
        </pc:sldMkLst>
        <pc:spChg chg="mod">
          <ac:chgData name="Pierre Harouimi" userId="e1c78576-8bda-4e4b-9d10-61a901f566b1" providerId="ADAL" clId="{99BDB08B-7FE5-492D-93E2-7AAA28232802}" dt="2021-05-14T09:49:52.161" v="812"/>
          <ac:spMkLst>
            <pc:docMk/>
            <pc:sldMk cId="3160463735" sldId="2090650199"/>
            <ac:spMk id="2" creationId="{FF64FCC3-57F5-4495-A3E5-8BE325DFD6D6}"/>
          </ac:spMkLst>
        </pc:spChg>
        <pc:spChg chg="ord">
          <ac:chgData name="Pierre Harouimi" userId="e1c78576-8bda-4e4b-9d10-61a901f566b1" providerId="ADAL" clId="{99BDB08B-7FE5-492D-93E2-7AAA28232802}" dt="2021-05-14T09:49:43.877" v="811" actId="166"/>
          <ac:spMkLst>
            <pc:docMk/>
            <pc:sldMk cId="3160463735" sldId="2090650199"/>
            <ac:spMk id="3" creationId="{887A9320-9C49-47AD-8282-0D4A68B2C27C}"/>
          </ac:spMkLst>
        </pc:spChg>
        <pc:spChg chg="add del mod">
          <ac:chgData name="Pierre Harouimi" userId="e1c78576-8bda-4e4b-9d10-61a901f566b1" providerId="ADAL" clId="{99BDB08B-7FE5-492D-93E2-7AAA28232802}" dt="2021-05-14T09:49:41.002" v="810" actId="478"/>
          <ac:spMkLst>
            <pc:docMk/>
            <pc:sldMk cId="3160463735" sldId="2090650199"/>
            <ac:spMk id="13" creationId="{15711E8C-EC17-400B-ADC0-6AF3980C045D}"/>
          </ac:spMkLst>
        </pc:spChg>
        <pc:picChg chg="add mod">
          <ac:chgData name="Pierre Harouimi" userId="e1c78576-8bda-4e4b-9d10-61a901f566b1" providerId="ADAL" clId="{99BDB08B-7FE5-492D-93E2-7AAA28232802}" dt="2021-05-14T09:49:09.509" v="801" actId="1076"/>
          <ac:picMkLst>
            <pc:docMk/>
            <pc:sldMk cId="3160463735" sldId="2090650199"/>
            <ac:picMk id="33" creationId="{587398E1-91AB-4397-B9CE-F1722987DA4B}"/>
          </ac:picMkLst>
        </pc:picChg>
        <pc:picChg chg="del">
          <ac:chgData name="Pierre Harouimi" userId="e1c78576-8bda-4e4b-9d10-61a901f566b1" providerId="ADAL" clId="{99BDB08B-7FE5-492D-93E2-7AAA28232802}" dt="2021-05-14T09:49:01.987" v="799" actId="21"/>
          <ac:picMkLst>
            <pc:docMk/>
            <pc:sldMk cId="3160463735" sldId="2090650199"/>
            <ac:picMk id="49" creationId="{1ADAE3E9-C39F-49C2-ACDF-A39B1945F9DF}"/>
          </ac:picMkLst>
        </pc:picChg>
      </pc:sldChg>
      <pc:sldChg chg="addSp delSp modSp add mod">
        <pc:chgData name="Pierre Harouimi" userId="e1c78576-8bda-4e4b-9d10-61a901f566b1" providerId="ADAL" clId="{99BDB08B-7FE5-492D-93E2-7AAA28232802}" dt="2021-05-14T09:50:48.193" v="825"/>
        <pc:sldMkLst>
          <pc:docMk/>
          <pc:sldMk cId="2518797668" sldId="2090650200"/>
        </pc:sldMkLst>
        <pc:spChg chg="mod">
          <ac:chgData name="Pierre Harouimi" userId="e1c78576-8bda-4e4b-9d10-61a901f566b1" providerId="ADAL" clId="{99BDB08B-7FE5-492D-93E2-7AAA28232802}" dt="2021-05-14T09:49:54.416" v="813"/>
          <ac:spMkLst>
            <pc:docMk/>
            <pc:sldMk cId="2518797668" sldId="2090650200"/>
            <ac:spMk id="2" creationId="{FF64FCC3-57F5-4495-A3E5-8BE325DFD6D6}"/>
          </ac:spMkLst>
        </pc:spChg>
        <pc:spChg chg="add del mod">
          <ac:chgData name="Pierre Harouimi" userId="e1c78576-8bda-4e4b-9d10-61a901f566b1" providerId="ADAL" clId="{99BDB08B-7FE5-492D-93E2-7AAA28232802}" dt="2021-05-14T09:50:47.418" v="824" actId="478"/>
          <ac:spMkLst>
            <pc:docMk/>
            <pc:sldMk cId="2518797668" sldId="2090650200"/>
            <ac:spMk id="6" creationId="{43D86DF2-AC7B-4880-AB27-42ADB2D7F472}"/>
          </ac:spMkLst>
        </pc:spChg>
        <pc:spChg chg="add mod">
          <ac:chgData name="Pierre Harouimi" userId="e1c78576-8bda-4e4b-9d10-61a901f566b1" providerId="ADAL" clId="{99BDB08B-7FE5-492D-93E2-7AAA28232802}" dt="2021-05-14T09:50:48.193" v="825"/>
          <ac:spMkLst>
            <pc:docMk/>
            <pc:sldMk cId="2518797668" sldId="2090650200"/>
            <ac:spMk id="33" creationId="{C00552DD-BE44-46FD-A55E-738B500EA3B4}"/>
          </ac:spMkLst>
        </pc:spChg>
        <pc:spChg chg="mod">
          <ac:chgData name="Pierre Harouimi" userId="e1c78576-8bda-4e4b-9d10-61a901f566b1" providerId="ADAL" clId="{99BDB08B-7FE5-492D-93E2-7AAA28232802}" dt="2021-05-14T09:49:58.039" v="814" actId="1076"/>
          <ac:spMkLst>
            <pc:docMk/>
            <pc:sldMk cId="2518797668" sldId="2090650200"/>
            <ac:spMk id="42" creationId="{EDF691B4-57F9-4D48-A0DE-CD83102C0865}"/>
          </ac:spMkLst>
        </pc:spChg>
        <pc:spChg chg="del ord">
          <ac:chgData name="Pierre Harouimi" userId="e1c78576-8bda-4e4b-9d10-61a901f566b1" providerId="ADAL" clId="{99BDB08B-7FE5-492D-93E2-7AAA28232802}" dt="2021-05-14T09:50:43.083" v="822" actId="21"/>
          <ac:spMkLst>
            <pc:docMk/>
            <pc:sldMk cId="2518797668" sldId="2090650200"/>
            <ac:spMk id="52" creationId="{F7529390-092E-4657-BB43-3A105350AA55}"/>
          </ac:spMkLst>
        </pc:spChg>
        <pc:picChg chg="add mod">
          <ac:chgData name="Pierre Harouimi" userId="e1c78576-8bda-4e4b-9d10-61a901f566b1" providerId="ADAL" clId="{99BDB08B-7FE5-492D-93E2-7AAA28232802}" dt="2021-05-14T09:49:13.251" v="803"/>
          <ac:picMkLst>
            <pc:docMk/>
            <pc:sldMk cId="2518797668" sldId="2090650200"/>
            <ac:picMk id="30" creationId="{BC64E21C-E310-4710-A273-00DD00A15BD4}"/>
          </ac:picMkLst>
        </pc:picChg>
        <pc:picChg chg="del">
          <ac:chgData name="Pierre Harouimi" userId="e1c78576-8bda-4e4b-9d10-61a901f566b1" providerId="ADAL" clId="{99BDB08B-7FE5-492D-93E2-7AAA28232802}" dt="2021-05-14T09:50:45.069" v="823" actId="478"/>
          <ac:picMkLst>
            <pc:docMk/>
            <pc:sldMk cId="2518797668" sldId="2090650200"/>
            <ac:picMk id="45" creationId="{4D8EA9EE-4ABF-4001-9BFC-49B15B01ED17}"/>
          </ac:picMkLst>
        </pc:picChg>
      </pc:sldChg>
      <pc:sldChg chg="addSp delSp modSp add mod">
        <pc:chgData name="Pierre Harouimi" userId="e1c78576-8bda-4e4b-9d10-61a901f566b1" providerId="ADAL" clId="{99BDB08B-7FE5-492D-93E2-7AAA28232802}" dt="2021-05-14T10:32:32.378" v="1546" actId="478"/>
        <pc:sldMkLst>
          <pc:docMk/>
          <pc:sldMk cId="1017648567" sldId="2090650201"/>
        </pc:sldMkLst>
        <pc:spChg chg="mod topLvl">
          <ac:chgData name="Pierre Harouimi" userId="e1c78576-8bda-4e4b-9d10-61a901f566b1" providerId="ADAL" clId="{99BDB08B-7FE5-492D-93E2-7AAA28232802}" dt="2021-05-14T09:50:32.009" v="821" actId="571"/>
          <ac:spMkLst>
            <pc:docMk/>
            <pc:sldMk cId="1017648567" sldId="2090650201"/>
            <ac:spMk id="15" creationId="{57A8F538-8701-411D-B310-051C3ADB1B7C}"/>
          </ac:spMkLst>
        </pc:spChg>
        <pc:spChg chg="add del mod">
          <ac:chgData name="Pierre Harouimi" userId="e1c78576-8bda-4e4b-9d10-61a901f566b1" providerId="ADAL" clId="{99BDB08B-7FE5-492D-93E2-7AAA28232802}" dt="2021-05-14T10:32:32.378" v="1546" actId="478"/>
          <ac:spMkLst>
            <pc:docMk/>
            <pc:sldMk cId="1017648567" sldId="2090650201"/>
            <ac:spMk id="17" creationId="{66518E46-BDC7-4652-9FAE-BBAD2F8813C3}"/>
          </ac:spMkLst>
        </pc:spChg>
        <pc:spChg chg="mod">
          <ac:chgData name="Pierre Harouimi" userId="e1c78576-8bda-4e4b-9d10-61a901f566b1" providerId="ADAL" clId="{99BDB08B-7FE5-492D-93E2-7AAA28232802}" dt="2021-05-14T09:50:10.180" v="815"/>
          <ac:spMkLst>
            <pc:docMk/>
            <pc:sldMk cId="1017648567" sldId="2090650201"/>
            <ac:spMk id="24" creationId="{139C5354-81DA-4CE9-A6C9-CF1C03FD7EF0}"/>
          </ac:spMkLst>
        </pc:spChg>
        <pc:spChg chg="mod">
          <ac:chgData name="Pierre Harouimi" userId="e1c78576-8bda-4e4b-9d10-61a901f566b1" providerId="ADAL" clId="{99BDB08B-7FE5-492D-93E2-7AAA28232802}" dt="2021-05-14T09:51:32.509" v="854" actId="113"/>
          <ac:spMkLst>
            <pc:docMk/>
            <pc:sldMk cId="1017648567" sldId="2090650201"/>
            <ac:spMk id="44" creationId="{9D1EC90C-D694-48B3-A684-EA9A30869A96}"/>
          </ac:spMkLst>
        </pc:spChg>
        <pc:spChg chg="add mod">
          <ac:chgData name="Pierre Harouimi" userId="e1c78576-8bda-4e4b-9d10-61a901f566b1" providerId="ADAL" clId="{99BDB08B-7FE5-492D-93E2-7AAA28232802}" dt="2021-05-14T09:50:32.009" v="821" actId="571"/>
          <ac:spMkLst>
            <pc:docMk/>
            <pc:sldMk cId="1017648567" sldId="2090650201"/>
            <ac:spMk id="47" creationId="{6C116890-3382-4332-89DD-E446777C38FE}"/>
          </ac:spMkLst>
        </pc:spChg>
        <pc:grpChg chg="add del mod">
          <ac:chgData name="Pierre Harouimi" userId="e1c78576-8bda-4e4b-9d10-61a901f566b1" providerId="ADAL" clId="{99BDB08B-7FE5-492D-93E2-7AAA28232802}" dt="2021-05-14T09:50:32.009" v="821" actId="571"/>
          <ac:grpSpMkLst>
            <pc:docMk/>
            <pc:sldMk cId="1017648567" sldId="2090650201"/>
            <ac:grpSpMk id="14" creationId="{17DA31DC-8A90-48FE-A911-3C0232B7DE30}"/>
          </ac:grpSpMkLst>
        </pc:grpChg>
        <pc:picChg chg="mod topLvl">
          <ac:chgData name="Pierre Harouimi" userId="e1c78576-8bda-4e4b-9d10-61a901f566b1" providerId="ADAL" clId="{99BDB08B-7FE5-492D-93E2-7AAA28232802}" dt="2021-05-14T09:50:32.009" v="821" actId="571"/>
          <ac:picMkLst>
            <pc:docMk/>
            <pc:sldMk cId="1017648567" sldId="2090650201"/>
            <ac:picMk id="16" creationId="{ADA447B6-0F48-4A1B-8359-231608EB42E9}"/>
          </ac:picMkLst>
        </pc:picChg>
        <pc:picChg chg="del">
          <ac:chgData name="Pierre Harouimi" userId="e1c78576-8bda-4e4b-9d10-61a901f566b1" providerId="ADAL" clId="{99BDB08B-7FE5-492D-93E2-7AAA28232802}" dt="2021-05-14T10:32:30.015" v="1545" actId="478"/>
          <ac:picMkLst>
            <pc:docMk/>
            <pc:sldMk cId="1017648567" sldId="2090650201"/>
            <ac:picMk id="37" creationId="{51625DA0-F2AD-4454-B8AE-FC0AA5C22CB2}"/>
          </ac:picMkLst>
        </pc:picChg>
        <pc:picChg chg="add del mod">
          <ac:chgData name="Pierre Harouimi" userId="e1c78576-8bda-4e4b-9d10-61a901f566b1" providerId="ADAL" clId="{99BDB08B-7FE5-492D-93E2-7AAA28232802}" dt="2021-05-14T09:49:16.783" v="805"/>
          <ac:picMkLst>
            <pc:docMk/>
            <pc:sldMk cId="1017648567" sldId="2090650201"/>
            <ac:picMk id="45" creationId="{624F90EA-9C4A-4088-ABD2-6CB910429633}"/>
          </ac:picMkLst>
        </pc:picChg>
        <pc:picChg chg="add mod">
          <ac:chgData name="Pierre Harouimi" userId="e1c78576-8bda-4e4b-9d10-61a901f566b1" providerId="ADAL" clId="{99BDB08B-7FE5-492D-93E2-7AAA28232802}" dt="2021-05-14T09:49:28.547" v="808" actId="1076"/>
          <ac:picMkLst>
            <pc:docMk/>
            <pc:sldMk cId="1017648567" sldId="2090650201"/>
            <ac:picMk id="46" creationId="{BD7F3B30-2EE0-4D2B-A5C1-17D1510AD956}"/>
          </ac:picMkLst>
        </pc:picChg>
      </pc:sldChg>
      <pc:sldChg chg="modSp mod modAnim">
        <pc:chgData name="Pierre Harouimi" userId="e1c78576-8bda-4e4b-9d10-61a901f566b1" providerId="ADAL" clId="{99BDB08B-7FE5-492D-93E2-7AAA28232802}" dt="2021-05-14T13:34:48.839" v="2913"/>
        <pc:sldMkLst>
          <pc:docMk/>
          <pc:sldMk cId="3337326696" sldId="2090650202"/>
        </pc:sldMkLst>
        <pc:spChg chg="mod">
          <ac:chgData name="Pierre Harouimi" userId="e1c78576-8bda-4e4b-9d10-61a901f566b1" providerId="ADAL" clId="{99BDB08B-7FE5-492D-93E2-7AAA28232802}" dt="2021-05-14T10:11:17.023" v="1346" actId="113"/>
          <ac:spMkLst>
            <pc:docMk/>
            <pc:sldMk cId="3337326696" sldId="2090650202"/>
            <ac:spMk id="2" creationId="{E7243279-BFC6-468D-8542-885BF738D275}"/>
          </ac:spMkLst>
        </pc:spChg>
        <pc:spChg chg="mod">
          <ac:chgData name="Pierre Harouimi" userId="e1c78576-8bda-4e4b-9d10-61a901f566b1" providerId="ADAL" clId="{99BDB08B-7FE5-492D-93E2-7AAA28232802}" dt="2021-05-14T10:04:14.298" v="855"/>
          <ac:spMkLst>
            <pc:docMk/>
            <pc:sldMk cId="3337326696" sldId="2090650202"/>
            <ac:spMk id="3" creationId="{9B9FD69F-57C4-42D8-91ED-29CA78CACF56}"/>
          </ac:spMkLst>
        </pc:spChg>
      </pc:sldChg>
      <pc:sldChg chg="addSp delSp modSp add del mod">
        <pc:chgData name="Pierre Harouimi" userId="e1c78576-8bda-4e4b-9d10-61a901f566b1" providerId="ADAL" clId="{99BDB08B-7FE5-492D-93E2-7AAA28232802}" dt="2021-05-14T10:50:58.819" v="1892" actId="47"/>
        <pc:sldMkLst>
          <pc:docMk/>
          <pc:sldMk cId="3716895882" sldId="2090650203"/>
        </pc:sldMkLst>
        <pc:spChg chg="del mod">
          <ac:chgData name="Pierre Harouimi" userId="e1c78576-8bda-4e4b-9d10-61a901f566b1" providerId="ADAL" clId="{99BDB08B-7FE5-492D-93E2-7AAA28232802}" dt="2021-05-14T10:14:37.572" v="1351" actId="478"/>
          <ac:spMkLst>
            <pc:docMk/>
            <pc:sldMk cId="3716895882" sldId="2090650203"/>
            <ac:spMk id="2" creationId="{41F7706C-7AB0-48CD-B002-9D0AB2804E61}"/>
          </ac:spMkLst>
        </pc:spChg>
        <pc:spChg chg="add mod">
          <ac:chgData name="Pierre Harouimi" userId="e1c78576-8bda-4e4b-9d10-61a901f566b1" providerId="ADAL" clId="{99BDB08B-7FE5-492D-93E2-7AAA28232802}" dt="2021-05-14T10:15:08.092" v="1355"/>
          <ac:spMkLst>
            <pc:docMk/>
            <pc:sldMk cId="3716895882" sldId="2090650203"/>
            <ac:spMk id="3" creationId="{5DF1D9FE-1E2D-4947-94F0-730F3BA40C96}"/>
          </ac:spMkLst>
        </pc:spChg>
        <pc:spChg chg="mod">
          <ac:chgData name="Pierre Harouimi" userId="e1c78576-8bda-4e4b-9d10-61a901f566b1" providerId="ADAL" clId="{99BDB08B-7FE5-492D-93E2-7AAA28232802}" dt="2021-05-14T10:15:08.092" v="1355"/>
          <ac:spMkLst>
            <pc:docMk/>
            <pc:sldMk cId="3716895882" sldId="2090650203"/>
            <ac:spMk id="24" creationId="{139C5354-81DA-4CE9-A6C9-CF1C03FD7EF0}"/>
          </ac:spMkLst>
        </pc:spChg>
        <pc:picChg chg="add del">
          <ac:chgData name="Pierre Harouimi" userId="e1c78576-8bda-4e4b-9d10-61a901f566b1" providerId="ADAL" clId="{99BDB08B-7FE5-492D-93E2-7AAA28232802}" dt="2021-05-14T10:33:03.130" v="1554" actId="478"/>
          <ac:picMkLst>
            <pc:docMk/>
            <pc:sldMk cId="3716895882" sldId="2090650203"/>
            <ac:picMk id="27" creationId="{56475D92-C925-49A0-9776-0DFA265CBB0E}"/>
          </ac:picMkLst>
        </pc:picChg>
        <pc:picChg chg="mod">
          <ac:chgData name="Pierre Harouimi" userId="e1c78576-8bda-4e4b-9d10-61a901f566b1" providerId="ADAL" clId="{99BDB08B-7FE5-492D-93E2-7AAA28232802}" dt="2021-05-14T10:15:08.092" v="1355"/>
          <ac:picMkLst>
            <pc:docMk/>
            <pc:sldMk cId="3716895882" sldId="2090650203"/>
            <ac:picMk id="37" creationId="{51625DA0-F2AD-4454-B8AE-FC0AA5C22CB2}"/>
          </ac:picMkLst>
        </pc:picChg>
        <pc:picChg chg="add mod">
          <ac:chgData name="Pierre Harouimi" userId="e1c78576-8bda-4e4b-9d10-61a901f566b1" providerId="ADAL" clId="{99BDB08B-7FE5-492D-93E2-7AAA28232802}" dt="2021-05-14T10:32:52.237" v="1548" actId="1076"/>
          <ac:picMkLst>
            <pc:docMk/>
            <pc:sldMk cId="3716895882" sldId="2090650203"/>
            <ac:picMk id="68" creationId="{0B649611-3712-443F-96D9-C10F34C06F2E}"/>
          </ac:picMkLst>
        </pc:picChg>
        <pc:picChg chg="add del mod">
          <ac:chgData name="Pierre Harouimi" userId="e1c78576-8bda-4e4b-9d10-61a901f566b1" providerId="ADAL" clId="{99BDB08B-7FE5-492D-93E2-7AAA28232802}" dt="2021-05-14T10:33:02.981" v="1553"/>
          <ac:picMkLst>
            <pc:docMk/>
            <pc:sldMk cId="3716895882" sldId="2090650203"/>
            <ac:picMk id="77" creationId="{F7C84C80-317C-4604-A6E3-93EE57FC4D0E}"/>
          </ac:picMkLst>
        </pc:picChg>
      </pc:sldChg>
      <pc:sldChg chg="modSp add mod">
        <pc:chgData name="Pierre Harouimi" userId="e1c78576-8bda-4e4b-9d10-61a901f566b1" providerId="ADAL" clId="{99BDB08B-7FE5-492D-93E2-7AAA28232802}" dt="2021-05-14T10:14:49.663" v="1353"/>
        <pc:sldMkLst>
          <pc:docMk/>
          <pc:sldMk cId="1925777767" sldId="2090650204"/>
        </pc:sldMkLst>
        <pc:spChg chg="mod">
          <ac:chgData name="Pierre Harouimi" userId="e1c78576-8bda-4e4b-9d10-61a901f566b1" providerId="ADAL" clId="{99BDB08B-7FE5-492D-93E2-7AAA28232802}" dt="2021-05-14T10:14:49.663" v="1353"/>
          <ac:spMkLst>
            <pc:docMk/>
            <pc:sldMk cId="1925777767" sldId="2090650204"/>
            <ac:spMk id="2" creationId="{16912886-E8E7-4E07-8280-71D7E579C7A3}"/>
          </ac:spMkLst>
        </pc:spChg>
      </pc:sldChg>
      <pc:sldChg chg="modSp add del mod">
        <pc:chgData name="Pierre Harouimi" userId="e1c78576-8bda-4e4b-9d10-61a901f566b1" providerId="ADAL" clId="{99BDB08B-7FE5-492D-93E2-7AAA28232802}" dt="2021-05-14T10:57:17.795" v="1924" actId="47"/>
        <pc:sldMkLst>
          <pc:docMk/>
          <pc:sldMk cId="3372906008" sldId="2090650205"/>
        </pc:sldMkLst>
        <pc:spChg chg="mod">
          <ac:chgData name="Pierre Harouimi" userId="e1c78576-8bda-4e4b-9d10-61a901f566b1" providerId="ADAL" clId="{99BDB08B-7FE5-492D-93E2-7AAA28232802}" dt="2021-05-14T10:15:45.535" v="1360"/>
          <ac:spMkLst>
            <pc:docMk/>
            <pc:sldMk cId="3372906008" sldId="2090650205"/>
            <ac:spMk id="2" creationId="{00000000-0000-0000-0000-000000000000}"/>
          </ac:spMkLst>
        </pc:spChg>
      </pc:sldChg>
      <pc:sldChg chg="modSp add mod">
        <pc:chgData name="Pierre Harouimi" userId="e1c78576-8bda-4e4b-9d10-61a901f566b1" providerId="ADAL" clId="{99BDB08B-7FE5-492D-93E2-7AAA28232802}" dt="2021-05-14T13:09:32.771" v="2262"/>
        <pc:sldMkLst>
          <pc:docMk/>
          <pc:sldMk cId="3103240331" sldId="2090650206"/>
        </pc:sldMkLst>
        <pc:spChg chg="mod">
          <ac:chgData name="Pierre Harouimi" userId="e1c78576-8bda-4e4b-9d10-61a901f566b1" providerId="ADAL" clId="{99BDB08B-7FE5-492D-93E2-7AAA28232802}" dt="2021-05-14T13:09:32.771" v="2262"/>
          <ac:spMkLst>
            <pc:docMk/>
            <pc:sldMk cId="3103240331" sldId="2090650206"/>
            <ac:spMk id="2" creationId="{E90C31A8-9244-45D3-AC2B-AEAD16738BBD}"/>
          </ac:spMkLst>
        </pc:spChg>
      </pc:sldChg>
      <pc:sldChg chg="new del">
        <pc:chgData name="Pierre Harouimi" userId="e1c78576-8bda-4e4b-9d10-61a901f566b1" providerId="ADAL" clId="{99BDB08B-7FE5-492D-93E2-7AAA28232802}" dt="2021-05-14T10:15:22.685" v="1357" actId="47"/>
        <pc:sldMkLst>
          <pc:docMk/>
          <pc:sldMk cId="3972178142" sldId="2090650206"/>
        </pc:sldMkLst>
      </pc:sldChg>
      <pc:sldChg chg="addSp delSp modSp add mod ord modShow">
        <pc:chgData name="Pierre Harouimi" userId="e1c78576-8bda-4e4b-9d10-61a901f566b1" providerId="ADAL" clId="{99BDB08B-7FE5-492D-93E2-7AAA28232802}" dt="2021-05-14T15:44:34.916" v="5258" actId="729"/>
        <pc:sldMkLst>
          <pc:docMk/>
          <pc:sldMk cId="1862495067" sldId="2090650207"/>
        </pc:sldMkLst>
        <pc:spChg chg="add del">
          <ac:chgData name="Pierre Harouimi" userId="e1c78576-8bda-4e4b-9d10-61a901f566b1" providerId="ADAL" clId="{99BDB08B-7FE5-492D-93E2-7AAA28232802}" dt="2021-05-14T13:16:36.970" v="2376" actId="478"/>
          <ac:spMkLst>
            <pc:docMk/>
            <pc:sldMk cId="1862495067" sldId="2090650207"/>
            <ac:spMk id="6" creationId="{2689ABF8-CF04-45F2-BCD4-2C4F33F3ABF4}"/>
          </ac:spMkLst>
        </pc:spChg>
        <pc:spChg chg="mod">
          <ac:chgData name="Pierre Harouimi" userId="e1c78576-8bda-4e4b-9d10-61a901f566b1" providerId="ADAL" clId="{99BDB08B-7FE5-492D-93E2-7AAA28232802}" dt="2021-05-14T13:09:35.309" v="2263"/>
          <ac:spMkLst>
            <pc:docMk/>
            <pc:sldMk cId="1862495067" sldId="2090650207"/>
            <ac:spMk id="7" creationId="{FCD7D1C5-33BF-40CA-9EDB-0F4493AC389E}"/>
          </ac:spMkLst>
        </pc:spChg>
        <pc:spChg chg="add del mod ord">
          <ac:chgData name="Pierre Harouimi" userId="e1c78576-8bda-4e4b-9d10-61a901f566b1" providerId="ADAL" clId="{99BDB08B-7FE5-492D-93E2-7AAA28232802}" dt="2021-05-14T13:17:07.747" v="2385" actId="478"/>
          <ac:spMkLst>
            <pc:docMk/>
            <pc:sldMk cId="1862495067" sldId="2090650207"/>
            <ac:spMk id="54" creationId="{31E275C8-0A52-405C-96D9-A62A6E675F4B}"/>
          </ac:spMkLst>
        </pc:spChg>
        <pc:spChg chg="add del mod">
          <ac:chgData name="Pierre Harouimi" userId="e1c78576-8bda-4e4b-9d10-61a901f566b1" providerId="ADAL" clId="{99BDB08B-7FE5-492D-93E2-7AAA28232802}" dt="2021-05-14T13:16:46.952" v="2379" actId="21"/>
          <ac:spMkLst>
            <pc:docMk/>
            <pc:sldMk cId="1862495067" sldId="2090650207"/>
            <ac:spMk id="59" creationId="{2B812352-A995-47D6-874A-5E231A269474}"/>
          </ac:spMkLst>
        </pc:spChg>
        <pc:spChg chg="add mod">
          <ac:chgData name="Pierre Harouimi" userId="e1c78576-8bda-4e4b-9d10-61a901f566b1" providerId="ADAL" clId="{99BDB08B-7FE5-492D-93E2-7AAA28232802}" dt="2021-05-14T15:12:19.375" v="4534" actId="404"/>
          <ac:spMkLst>
            <pc:docMk/>
            <pc:sldMk cId="1862495067" sldId="2090650207"/>
            <ac:spMk id="60" creationId="{4F417EEE-B27E-4196-BEA3-C1DD2311B513}"/>
          </ac:spMkLst>
        </pc:spChg>
        <pc:spChg chg="add mod">
          <ac:chgData name="Pierre Harouimi" userId="e1c78576-8bda-4e4b-9d10-61a901f566b1" providerId="ADAL" clId="{99BDB08B-7FE5-492D-93E2-7AAA28232802}" dt="2021-05-14T15:12:21.457" v="4535" actId="403"/>
          <ac:spMkLst>
            <pc:docMk/>
            <pc:sldMk cId="1862495067" sldId="2090650207"/>
            <ac:spMk id="61" creationId="{0FAC0B97-F878-43ED-86F1-8939C25B27AF}"/>
          </ac:spMkLst>
        </pc:spChg>
        <pc:spChg chg="add mod">
          <ac:chgData name="Pierre Harouimi" userId="e1c78576-8bda-4e4b-9d10-61a901f566b1" providerId="ADAL" clId="{99BDB08B-7FE5-492D-93E2-7AAA28232802}" dt="2021-05-14T15:12:23.370" v="4536" actId="403"/>
          <ac:spMkLst>
            <pc:docMk/>
            <pc:sldMk cId="1862495067" sldId="2090650207"/>
            <ac:spMk id="62" creationId="{C781B4B1-B3E1-4E77-A309-320E78BF5C77}"/>
          </ac:spMkLst>
        </pc:spChg>
        <pc:spChg chg="add del mod">
          <ac:chgData name="Pierre Harouimi" userId="e1c78576-8bda-4e4b-9d10-61a901f566b1" providerId="ADAL" clId="{99BDB08B-7FE5-492D-93E2-7AAA28232802}" dt="2021-05-14T15:12:25.711" v="4537" actId="403"/>
          <ac:spMkLst>
            <pc:docMk/>
            <pc:sldMk cId="1862495067" sldId="2090650207"/>
            <ac:spMk id="63" creationId="{80560210-4D4D-4FE8-A037-480A71667B36}"/>
          </ac:spMkLst>
        </pc:spChg>
        <pc:spChg chg="del mod ord">
          <ac:chgData name="Pierre Harouimi" userId="e1c78576-8bda-4e4b-9d10-61a901f566b1" providerId="ADAL" clId="{99BDB08B-7FE5-492D-93E2-7AAA28232802}" dt="2021-05-14T13:18:14.366" v="2407" actId="478"/>
          <ac:spMkLst>
            <pc:docMk/>
            <pc:sldMk cId="1862495067" sldId="2090650207"/>
            <ac:spMk id="72" creationId="{D56635A2-9AD9-4938-A430-1DCCFC3BCC64}"/>
          </ac:spMkLst>
        </pc:spChg>
        <pc:spChg chg="add del mod ord">
          <ac:chgData name="Pierre Harouimi" userId="e1c78576-8bda-4e4b-9d10-61a901f566b1" providerId="ADAL" clId="{99BDB08B-7FE5-492D-93E2-7AAA28232802}" dt="2021-05-14T13:17:38.787" v="2396" actId="478"/>
          <ac:spMkLst>
            <pc:docMk/>
            <pc:sldMk cId="1862495067" sldId="2090650207"/>
            <ac:spMk id="73" creationId="{0D906905-2908-48D5-BAC1-B246134A6277}"/>
          </ac:spMkLst>
        </pc:spChg>
        <pc:spChg chg="mod">
          <ac:chgData name="Pierre Harouimi" userId="e1c78576-8bda-4e4b-9d10-61a901f566b1" providerId="ADAL" clId="{99BDB08B-7FE5-492D-93E2-7AAA28232802}" dt="2021-05-14T13:20:59.063" v="2499" actId="1076"/>
          <ac:spMkLst>
            <pc:docMk/>
            <pc:sldMk cId="1862495067" sldId="2090650207"/>
            <ac:spMk id="77" creationId="{EB0A1F8D-9798-4628-A545-0CFAA76FA6A4}"/>
          </ac:spMkLst>
        </pc:spChg>
        <pc:spChg chg="mod">
          <ac:chgData name="Pierre Harouimi" userId="e1c78576-8bda-4e4b-9d10-61a901f566b1" providerId="ADAL" clId="{99BDB08B-7FE5-492D-93E2-7AAA28232802}" dt="2021-05-14T13:20:59.063" v="2499" actId="1076"/>
          <ac:spMkLst>
            <pc:docMk/>
            <pc:sldMk cId="1862495067" sldId="2090650207"/>
            <ac:spMk id="78" creationId="{142F224D-6EC3-47D2-A734-D753DBDEE396}"/>
          </ac:spMkLst>
        </pc:spChg>
        <pc:spChg chg="mod">
          <ac:chgData name="Pierre Harouimi" userId="e1c78576-8bda-4e4b-9d10-61a901f566b1" providerId="ADAL" clId="{99BDB08B-7FE5-492D-93E2-7AAA28232802}" dt="2021-05-14T13:20:59.063" v="2499" actId="1076"/>
          <ac:spMkLst>
            <pc:docMk/>
            <pc:sldMk cId="1862495067" sldId="2090650207"/>
            <ac:spMk id="81" creationId="{C9647CED-C317-4767-8F9E-BA3128C9F445}"/>
          </ac:spMkLst>
        </pc:spChg>
        <pc:spChg chg="del mod ord">
          <ac:chgData name="Pierre Harouimi" userId="e1c78576-8bda-4e4b-9d10-61a901f566b1" providerId="ADAL" clId="{99BDB08B-7FE5-492D-93E2-7AAA28232802}" dt="2021-05-14T13:19:13.690" v="2428" actId="478"/>
          <ac:spMkLst>
            <pc:docMk/>
            <pc:sldMk cId="1862495067" sldId="2090650207"/>
            <ac:spMk id="82" creationId="{A3852E28-FFEC-4620-A8D8-BBD4AF7BD0F5}"/>
          </ac:spMkLst>
        </pc:spChg>
        <pc:spChg chg="add del mod ord">
          <ac:chgData name="Pierre Harouimi" userId="e1c78576-8bda-4e4b-9d10-61a901f566b1" providerId="ADAL" clId="{99BDB08B-7FE5-492D-93E2-7AAA28232802}" dt="2021-05-14T13:20:58.634" v="2486" actId="478"/>
          <ac:spMkLst>
            <pc:docMk/>
            <pc:sldMk cId="1862495067" sldId="2090650207"/>
            <ac:spMk id="83" creationId="{4CA2F03A-26C6-4307-8290-B73C3FEADC33}"/>
          </ac:spMkLst>
        </pc:spChg>
        <pc:spChg chg="mod">
          <ac:chgData name="Pierre Harouimi" userId="e1c78576-8bda-4e4b-9d10-61a901f566b1" providerId="ADAL" clId="{99BDB08B-7FE5-492D-93E2-7AAA28232802}" dt="2021-05-14T13:20:59.063" v="2499" actId="1076"/>
          <ac:spMkLst>
            <pc:docMk/>
            <pc:sldMk cId="1862495067" sldId="2090650207"/>
            <ac:spMk id="84" creationId="{DB28E55C-6067-4C73-A2E2-CE95060E9A69}"/>
          </ac:spMkLst>
        </pc:spChg>
        <pc:spChg chg="mod">
          <ac:chgData name="Pierre Harouimi" userId="e1c78576-8bda-4e4b-9d10-61a901f566b1" providerId="ADAL" clId="{99BDB08B-7FE5-492D-93E2-7AAA28232802}" dt="2021-05-14T13:20:59.063" v="2499" actId="1076"/>
          <ac:spMkLst>
            <pc:docMk/>
            <pc:sldMk cId="1862495067" sldId="2090650207"/>
            <ac:spMk id="85" creationId="{525CAC8F-8312-4906-B4DE-CDC9BFCE6EBF}"/>
          </ac:spMkLst>
        </pc:spChg>
        <pc:spChg chg="mod">
          <ac:chgData name="Pierre Harouimi" userId="e1c78576-8bda-4e4b-9d10-61a901f566b1" providerId="ADAL" clId="{99BDB08B-7FE5-492D-93E2-7AAA28232802}" dt="2021-05-14T13:20:59.063" v="2499" actId="1076"/>
          <ac:spMkLst>
            <pc:docMk/>
            <pc:sldMk cId="1862495067" sldId="2090650207"/>
            <ac:spMk id="87" creationId="{09181A6B-6662-427A-8888-AE32F3FFB6F6}"/>
          </ac:spMkLst>
        </pc:spChg>
        <pc:spChg chg="mod">
          <ac:chgData name="Pierre Harouimi" userId="e1c78576-8bda-4e4b-9d10-61a901f566b1" providerId="ADAL" clId="{99BDB08B-7FE5-492D-93E2-7AAA28232802}" dt="2021-05-14T13:20:59.063" v="2499" actId="1076"/>
          <ac:spMkLst>
            <pc:docMk/>
            <pc:sldMk cId="1862495067" sldId="2090650207"/>
            <ac:spMk id="94" creationId="{46C97AAF-97E2-4B68-BD6F-840FBC40B7E1}"/>
          </ac:spMkLst>
        </pc:spChg>
        <pc:spChg chg="mod">
          <ac:chgData name="Pierre Harouimi" userId="e1c78576-8bda-4e4b-9d10-61a901f566b1" providerId="ADAL" clId="{99BDB08B-7FE5-492D-93E2-7AAA28232802}" dt="2021-05-14T13:20:59.063" v="2499" actId="1076"/>
          <ac:spMkLst>
            <pc:docMk/>
            <pc:sldMk cId="1862495067" sldId="2090650207"/>
            <ac:spMk id="104" creationId="{F551EBC7-C5FC-4BDE-B8EE-694C84BED308}"/>
          </ac:spMkLst>
        </pc:spChg>
        <pc:spChg chg="mod">
          <ac:chgData name="Pierre Harouimi" userId="e1c78576-8bda-4e4b-9d10-61a901f566b1" providerId="ADAL" clId="{99BDB08B-7FE5-492D-93E2-7AAA28232802}" dt="2021-05-14T13:20:59.063" v="2499" actId="1076"/>
          <ac:spMkLst>
            <pc:docMk/>
            <pc:sldMk cId="1862495067" sldId="2090650207"/>
            <ac:spMk id="105" creationId="{6CFEFD8E-FF81-4C6C-B79B-D1CECCFC6212}"/>
          </ac:spMkLst>
        </pc:spChg>
        <pc:spChg chg="mod">
          <ac:chgData name="Pierre Harouimi" userId="e1c78576-8bda-4e4b-9d10-61a901f566b1" providerId="ADAL" clId="{99BDB08B-7FE5-492D-93E2-7AAA28232802}" dt="2021-05-14T13:20:59.063" v="2499" actId="1076"/>
          <ac:spMkLst>
            <pc:docMk/>
            <pc:sldMk cId="1862495067" sldId="2090650207"/>
            <ac:spMk id="106" creationId="{CC109C94-7659-44E7-BB21-CE927CCF90CD}"/>
          </ac:spMkLst>
        </pc:spChg>
        <pc:spChg chg="mod">
          <ac:chgData name="Pierre Harouimi" userId="e1c78576-8bda-4e4b-9d10-61a901f566b1" providerId="ADAL" clId="{99BDB08B-7FE5-492D-93E2-7AAA28232802}" dt="2021-05-14T13:20:59.063" v="2499" actId="1076"/>
          <ac:spMkLst>
            <pc:docMk/>
            <pc:sldMk cId="1862495067" sldId="2090650207"/>
            <ac:spMk id="107" creationId="{C4CE4F6A-E090-4A69-807A-D58418D7EA59}"/>
          </ac:spMkLst>
        </pc:spChg>
        <pc:spChg chg="mod">
          <ac:chgData name="Pierre Harouimi" userId="e1c78576-8bda-4e4b-9d10-61a901f566b1" providerId="ADAL" clId="{99BDB08B-7FE5-492D-93E2-7AAA28232802}" dt="2021-05-14T13:20:59.063" v="2499" actId="1076"/>
          <ac:spMkLst>
            <pc:docMk/>
            <pc:sldMk cId="1862495067" sldId="2090650207"/>
            <ac:spMk id="111" creationId="{DEAE9CDF-69D6-4E49-AC26-E28A1107F7D7}"/>
          </ac:spMkLst>
        </pc:spChg>
        <pc:spChg chg="mod">
          <ac:chgData name="Pierre Harouimi" userId="e1c78576-8bda-4e4b-9d10-61a901f566b1" providerId="ADAL" clId="{99BDB08B-7FE5-492D-93E2-7AAA28232802}" dt="2021-05-14T13:20:59.063" v="2499" actId="1076"/>
          <ac:spMkLst>
            <pc:docMk/>
            <pc:sldMk cId="1862495067" sldId="2090650207"/>
            <ac:spMk id="112" creationId="{5DFB3E31-91B2-42E2-AB2A-5507F1AA5570}"/>
          </ac:spMkLst>
        </pc:spChg>
        <pc:spChg chg="mod">
          <ac:chgData name="Pierre Harouimi" userId="e1c78576-8bda-4e4b-9d10-61a901f566b1" providerId="ADAL" clId="{99BDB08B-7FE5-492D-93E2-7AAA28232802}" dt="2021-05-14T13:20:59.063" v="2499" actId="1076"/>
          <ac:spMkLst>
            <pc:docMk/>
            <pc:sldMk cId="1862495067" sldId="2090650207"/>
            <ac:spMk id="113" creationId="{A47933B6-82DA-49BC-9C9C-D1ABBBA9543C}"/>
          </ac:spMkLst>
        </pc:spChg>
        <pc:grpChg chg="mod">
          <ac:chgData name="Pierre Harouimi" userId="e1c78576-8bda-4e4b-9d10-61a901f566b1" providerId="ADAL" clId="{99BDB08B-7FE5-492D-93E2-7AAA28232802}" dt="2021-05-14T13:20:59.063" v="2499" actId="1076"/>
          <ac:grpSpMkLst>
            <pc:docMk/>
            <pc:sldMk cId="1862495067" sldId="2090650207"/>
            <ac:grpSpMk id="75" creationId="{95A3F895-2C72-4C08-A8CE-4349495021B4}"/>
          </ac:grpSpMkLst>
        </pc:grpChg>
        <pc:grpChg chg="mod">
          <ac:chgData name="Pierre Harouimi" userId="e1c78576-8bda-4e4b-9d10-61a901f566b1" providerId="ADAL" clId="{99BDB08B-7FE5-492D-93E2-7AAA28232802}" dt="2021-05-14T13:20:59.063" v="2499" actId="1076"/>
          <ac:grpSpMkLst>
            <pc:docMk/>
            <pc:sldMk cId="1862495067" sldId="2090650207"/>
            <ac:grpSpMk id="114" creationId="{B3C9EAC9-9B3D-48B9-A850-28DEECEE4971}"/>
          </ac:grpSpMkLst>
        </pc:grpChg>
        <pc:picChg chg="mod">
          <ac:chgData name="Pierre Harouimi" userId="e1c78576-8bda-4e4b-9d10-61a901f566b1" providerId="ADAL" clId="{99BDB08B-7FE5-492D-93E2-7AAA28232802}" dt="2021-05-14T13:20:59.063" v="2499" actId="1076"/>
          <ac:picMkLst>
            <pc:docMk/>
            <pc:sldMk cId="1862495067" sldId="2090650207"/>
            <ac:picMk id="21" creationId="{220C8300-E86F-40F3-A686-ABD24257F29A}"/>
          </ac:picMkLst>
        </pc:picChg>
        <pc:picChg chg="mod">
          <ac:chgData name="Pierre Harouimi" userId="e1c78576-8bda-4e4b-9d10-61a901f566b1" providerId="ADAL" clId="{99BDB08B-7FE5-492D-93E2-7AAA28232802}" dt="2021-05-14T13:20:59.063" v="2499" actId="1076"/>
          <ac:picMkLst>
            <pc:docMk/>
            <pc:sldMk cId="1862495067" sldId="2090650207"/>
            <ac:picMk id="23" creationId="{0E9DED6E-F063-41D5-BEC8-33238082B530}"/>
          </ac:picMkLst>
        </pc:picChg>
        <pc:picChg chg="mod">
          <ac:chgData name="Pierre Harouimi" userId="e1c78576-8bda-4e4b-9d10-61a901f566b1" providerId="ADAL" clId="{99BDB08B-7FE5-492D-93E2-7AAA28232802}" dt="2021-05-14T13:20:59.063" v="2499" actId="1076"/>
          <ac:picMkLst>
            <pc:docMk/>
            <pc:sldMk cId="1862495067" sldId="2090650207"/>
            <ac:picMk id="25" creationId="{CB6CF6C3-566A-46B1-81CE-A6667A63B64B}"/>
          </ac:picMkLst>
        </pc:picChg>
        <pc:picChg chg="mod">
          <ac:chgData name="Pierre Harouimi" userId="e1c78576-8bda-4e4b-9d10-61a901f566b1" providerId="ADAL" clId="{99BDB08B-7FE5-492D-93E2-7AAA28232802}" dt="2021-05-14T13:20:59.063" v="2499" actId="1076"/>
          <ac:picMkLst>
            <pc:docMk/>
            <pc:sldMk cId="1862495067" sldId="2090650207"/>
            <ac:picMk id="27" creationId="{414EC6D5-70A3-4D1F-A4B9-51D928551593}"/>
          </ac:picMkLst>
        </pc:picChg>
        <pc:picChg chg="mod">
          <ac:chgData name="Pierre Harouimi" userId="e1c78576-8bda-4e4b-9d10-61a901f566b1" providerId="ADAL" clId="{99BDB08B-7FE5-492D-93E2-7AAA28232802}" dt="2021-05-14T13:20:59.063" v="2499" actId="1076"/>
          <ac:picMkLst>
            <pc:docMk/>
            <pc:sldMk cId="1862495067" sldId="2090650207"/>
            <ac:picMk id="29" creationId="{0D70E4CC-FE1F-43F1-A21F-6922AB59C21B}"/>
          </ac:picMkLst>
        </pc:picChg>
        <pc:picChg chg="mod">
          <ac:chgData name="Pierre Harouimi" userId="e1c78576-8bda-4e4b-9d10-61a901f566b1" providerId="ADAL" clId="{99BDB08B-7FE5-492D-93E2-7AAA28232802}" dt="2021-05-14T13:20:59.063" v="2499" actId="1076"/>
          <ac:picMkLst>
            <pc:docMk/>
            <pc:sldMk cId="1862495067" sldId="2090650207"/>
            <ac:picMk id="47" creationId="{ABABC775-4979-4130-A9D4-A3C4DAF6A630}"/>
          </ac:picMkLst>
        </pc:picChg>
        <pc:picChg chg="mod">
          <ac:chgData name="Pierre Harouimi" userId="e1c78576-8bda-4e4b-9d10-61a901f566b1" providerId="ADAL" clId="{99BDB08B-7FE5-492D-93E2-7AAA28232802}" dt="2021-05-14T13:20:59.063" v="2499" actId="1076"/>
          <ac:picMkLst>
            <pc:docMk/>
            <pc:sldMk cId="1862495067" sldId="2090650207"/>
            <ac:picMk id="91" creationId="{8A3D4DBF-F845-4ECF-8C4B-A4CDC2D26F74}"/>
          </ac:picMkLst>
        </pc:picChg>
        <pc:picChg chg="mod">
          <ac:chgData name="Pierre Harouimi" userId="e1c78576-8bda-4e4b-9d10-61a901f566b1" providerId="ADAL" clId="{99BDB08B-7FE5-492D-93E2-7AAA28232802}" dt="2021-05-14T13:20:59.063" v="2499" actId="1076"/>
          <ac:picMkLst>
            <pc:docMk/>
            <pc:sldMk cId="1862495067" sldId="2090650207"/>
            <ac:picMk id="92" creationId="{753598B5-FB4D-4FE4-9861-49F9BC096185}"/>
          </ac:picMkLst>
        </pc:picChg>
        <pc:cxnChg chg="mod">
          <ac:chgData name="Pierre Harouimi" userId="e1c78576-8bda-4e4b-9d10-61a901f566b1" providerId="ADAL" clId="{99BDB08B-7FE5-492D-93E2-7AAA28232802}" dt="2021-05-14T13:20:59.063" v="2499" actId="1076"/>
          <ac:cxnSpMkLst>
            <pc:docMk/>
            <pc:sldMk cId="1862495067" sldId="2090650207"/>
            <ac:cxnSpMk id="14" creationId="{0A687221-F2C9-429B-9F52-93656C6E3C61}"/>
          </ac:cxnSpMkLst>
        </pc:cxnChg>
        <pc:cxnChg chg="del mod">
          <ac:chgData name="Pierre Harouimi" userId="e1c78576-8bda-4e4b-9d10-61a901f566b1" providerId="ADAL" clId="{99BDB08B-7FE5-492D-93E2-7AAA28232802}" dt="2021-05-14T13:19:31.645" v="2432" actId="478"/>
          <ac:cxnSpMkLst>
            <pc:docMk/>
            <pc:sldMk cId="1862495067" sldId="2090650207"/>
            <ac:cxnSpMk id="69" creationId="{46E9C524-5866-4898-940C-369A85C51B13}"/>
          </ac:cxnSpMkLst>
        </pc:cxnChg>
      </pc:sldChg>
      <pc:sldChg chg="add del mod modShow">
        <pc:chgData name="Pierre Harouimi" userId="e1c78576-8bda-4e4b-9d10-61a901f566b1" providerId="ADAL" clId="{99BDB08B-7FE5-492D-93E2-7AAA28232802}" dt="2021-05-14T14:23:51.660" v="3818" actId="47"/>
        <pc:sldMkLst>
          <pc:docMk/>
          <pc:sldMk cId="3627340621" sldId="2090650208"/>
        </pc:sldMkLst>
      </pc:sldChg>
      <pc:sldChg chg="add del">
        <pc:chgData name="Pierre Harouimi" userId="e1c78576-8bda-4e4b-9d10-61a901f566b1" providerId="ADAL" clId="{99BDB08B-7FE5-492D-93E2-7AAA28232802}" dt="2021-05-14T10:57:02.829" v="1923" actId="47"/>
        <pc:sldMkLst>
          <pc:docMk/>
          <pc:sldMk cId="3644982954" sldId="2090650209"/>
        </pc:sldMkLst>
      </pc:sldChg>
      <pc:sldChg chg="add del">
        <pc:chgData name="Pierre Harouimi" userId="e1c78576-8bda-4e4b-9d10-61a901f566b1" providerId="ADAL" clId="{99BDB08B-7FE5-492D-93E2-7AAA28232802}" dt="2021-05-14T10:56:58.906" v="1922" actId="47"/>
        <pc:sldMkLst>
          <pc:docMk/>
          <pc:sldMk cId="1721827726" sldId="2090650210"/>
        </pc:sldMkLst>
      </pc:sldChg>
      <pc:sldChg chg="add del mod modShow">
        <pc:chgData name="Pierre Harouimi" userId="e1c78576-8bda-4e4b-9d10-61a901f566b1" providerId="ADAL" clId="{99BDB08B-7FE5-492D-93E2-7AAA28232802}" dt="2021-05-14T14:24:04.893" v="3824" actId="47"/>
        <pc:sldMkLst>
          <pc:docMk/>
          <pc:sldMk cId="2026993129" sldId="2090650211"/>
        </pc:sldMkLst>
      </pc:sldChg>
      <pc:sldChg chg="add del">
        <pc:chgData name="Pierre Harouimi" userId="e1c78576-8bda-4e4b-9d10-61a901f566b1" providerId="ADAL" clId="{99BDB08B-7FE5-492D-93E2-7AAA28232802}" dt="2021-05-14T14:24:10.372" v="3826" actId="47"/>
        <pc:sldMkLst>
          <pc:docMk/>
          <pc:sldMk cId="2378905158" sldId="2090650212"/>
        </pc:sldMkLst>
      </pc:sldChg>
      <pc:sldChg chg="modSp add mod ord modNotesTx">
        <pc:chgData name="Pierre Harouimi" userId="e1c78576-8bda-4e4b-9d10-61a901f566b1" providerId="ADAL" clId="{99BDB08B-7FE5-492D-93E2-7AAA28232802}" dt="2021-05-14T14:24:31.576" v="3831"/>
        <pc:sldMkLst>
          <pc:docMk/>
          <pc:sldMk cId="4190525756" sldId="2090650213"/>
        </pc:sldMkLst>
        <pc:spChg chg="mod">
          <ac:chgData name="Pierre Harouimi" userId="e1c78576-8bda-4e4b-9d10-61a901f566b1" providerId="ADAL" clId="{99BDB08B-7FE5-492D-93E2-7AAA28232802}" dt="2021-05-14T14:24:17.945" v="3829"/>
          <ac:spMkLst>
            <pc:docMk/>
            <pc:sldMk cId="4190525756" sldId="2090650213"/>
            <ac:spMk id="2" creationId="{4B4C976C-4655-47EB-8D98-F859660781D0}"/>
          </ac:spMkLst>
        </pc:spChg>
      </pc:sldChg>
      <pc:sldChg chg="add del">
        <pc:chgData name="Pierre Harouimi" userId="e1c78576-8bda-4e4b-9d10-61a901f566b1" providerId="ADAL" clId="{99BDB08B-7FE5-492D-93E2-7AAA28232802}" dt="2021-05-14T14:24:34.996" v="3832" actId="47"/>
        <pc:sldMkLst>
          <pc:docMk/>
          <pc:sldMk cId="3909148463" sldId="2090650214"/>
        </pc:sldMkLst>
      </pc:sldChg>
      <pc:sldChg chg="add del">
        <pc:chgData name="Pierre Harouimi" userId="e1c78576-8bda-4e4b-9d10-61a901f566b1" providerId="ADAL" clId="{99BDB08B-7FE5-492D-93E2-7AAA28232802}" dt="2021-05-14T14:24:48.777" v="3833" actId="47"/>
        <pc:sldMkLst>
          <pc:docMk/>
          <pc:sldMk cId="3689616308" sldId="2090650215"/>
        </pc:sldMkLst>
      </pc:sldChg>
      <pc:sldChg chg="modSp add del mod">
        <pc:chgData name="Pierre Harouimi" userId="e1c78576-8bda-4e4b-9d10-61a901f566b1" providerId="ADAL" clId="{99BDB08B-7FE5-492D-93E2-7AAA28232802}" dt="2021-05-14T14:25:23.963" v="3839" actId="47"/>
        <pc:sldMkLst>
          <pc:docMk/>
          <pc:sldMk cId="1598487135" sldId="2090650216"/>
        </pc:sldMkLst>
        <pc:spChg chg="mod">
          <ac:chgData name="Pierre Harouimi" userId="e1c78576-8bda-4e4b-9d10-61a901f566b1" providerId="ADAL" clId="{99BDB08B-7FE5-492D-93E2-7AAA28232802}" dt="2021-05-14T10:54:10.441" v="1921" actId="1076"/>
          <ac:spMkLst>
            <pc:docMk/>
            <pc:sldMk cId="1598487135" sldId="2090650216"/>
            <ac:spMk id="4" creationId="{351A9382-1198-45DE-9576-79D017589DA8}"/>
          </ac:spMkLst>
        </pc:spChg>
        <pc:spChg chg="mod">
          <ac:chgData name="Pierre Harouimi" userId="e1c78576-8bda-4e4b-9d10-61a901f566b1" providerId="ADAL" clId="{99BDB08B-7FE5-492D-93E2-7AAA28232802}" dt="2021-05-14T10:54:10.441" v="1921" actId="1076"/>
          <ac:spMkLst>
            <pc:docMk/>
            <pc:sldMk cId="1598487135" sldId="2090650216"/>
            <ac:spMk id="5" creationId="{B9F9F27E-6210-4DD2-AC23-BE6FB6D28203}"/>
          </ac:spMkLst>
        </pc:spChg>
        <pc:picChg chg="mod">
          <ac:chgData name="Pierre Harouimi" userId="e1c78576-8bda-4e4b-9d10-61a901f566b1" providerId="ADAL" clId="{99BDB08B-7FE5-492D-93E2-7AAA28232802}" dt="2021-05-14T10:54:10.441" v="1921" actId="1076"/>
          <ac:picMkLst>
            <pc:docMk/>
            <pc:sldMk cId="1598487135" sldId="2090650216"/>
            <ac:picMk id="2052" creationId="{CFE0CC2F-7FC0-43C3-B93D-A140B750F71C}"/>
          </ac:picMkLst>
        </pc:picChg>
      </pc:sldChg>
      <pc:sldChg chg="addSp delSp modSp add mod modAnim">
        <pc:chgData name="Pierre Harouimi" userId="e1c78576-8bda-4e4b-9d10-61a901f566b1" providerId="ADAL" clId="{99BDB08B-7FE5-492D-93E2-7AAA28232802}" dt="2021-05-14T15:09:33.899" v="4514"/>
        <pc:sldMkLst>
          <pc:docMk/>
          <pc:sldMk cId="3773012565" sldId="2090650217"/>
        </pc:sldMkLst>
        <pc:spChg chg="mod">
          <ac:chgData name="Pierre Harouimi" userId="e1c78576-8bda-4e4b-9d10-61a901f566b1" providerId="ADAL" clId="{99BDB08B-7FE5-492D-93E2-7AAA28232802}" dt="2021-05-14T14:55:24.302" v="4185"/>
          <ac:spMkLst>
            <pc:docMk/>
            <pc:sldMk cId="3773012565" sldId="2090650217"/>
            <ac:spMk id="2" creationId="{2332E7EF-3009-4CD9-807F-45F0B2E2E1ED}"/>
          </ac:spMkLst>
        </pc:spChg>
        <pc:spChg chg="mod">
          <ac:chgData name="Pierre Harouimi" userId="e1c78576-8bda-4e4b-9d10-61a901f566b1" providerId="ADAL" clId="{99BDB08B-7FE5-492D-93E2-7AAA28232802}" dt="2021-05-14T15:06:31.855" v="4466" actId="20577"/>
          <ac:spMkLst>
            <pc:docMk/>
            <pc:sldMk cId="3773012565" sldId="2090650217"/>
            <ac:spMk id="5" creationId="{8A3AD93D-9C45-4AAD-8725-D144232B6DB2}"/>
          </ac:spMkLst>
        </pc:spChg>
        <pc:spChg chg="mod">
          <ac:chgData name="Pierre Harouimi" userId="e1c78576-8bda-4e4b-9d10-61a901f566b1" providerId="ADAL" clId="{99BDB08B-7FE5-492D-93E2-7AAA28232802}" dt="2021-05-14T14:55:30.154" v="4207" actId="5793"/>
          <ac:spMkLst>
            <pc:docMk/>
            <pc:sldMk cId="3773012565" sldId="2090650217"/>
            <ac:spMk id="6" creationId="{0CAE1EB8-A940-449B-8780-08D9C0797F5F}"/>
          </ac:spMkLst>
        </pc:spChg>
        <pc:spChg chg="mod">
          <ac:chgData name="Pierre Harouimi" userId="e1c78576-8bda-4e4b-9d10-61a901f566b1" providerId="ADAL" clId="{99BDB08B-7FE5-492D-93E2-7AAA28232802}" dt="2021-05-14T15:08:26.020" v="4492" actId="1076"/>
          <ac:spMkLst>
            <pc:docMk/>
            <pc:sldMk cId="3773012565" sldId="2090650217"/>
            <ac:spMk id="10" creationId="{F279FC21-E466-4FA8-BA8C-83519544CE96}"/>
          </ac:spMkLst>
        </pc:spChg>
        <pc:picChg chg="add mod">
          <ac:chgData name="Pierre Harouimi" userId="e1c78576-8bda-4e4b-9d10-61a901f566b1" providerId="ADAL" clId="{99BDB08B-7FE5-492D-93E2-7AAA28232802}" dt="2021-05-14T15:08:26.020" v="4492" actId="1076"/>
          <ac:picMkLst>
            <pc:docMk/>
            <pc:sldMk cId="3773012565" sldId="2090650217"/>
            <ac:picMk id="3" creationId="{47E889A1-9C9D-4BEB-A65C-D1AC9AD90221}"/>
          </ac:picMkLst>
        </pc:picChg>
        <pc:picChg chg="del">
          <ac:chgData name="Pierre Harouimi" userId="e1c78576-8bda-4e4b-9d10-61a901f566b1" providerId="ADAL" clId="{99BDB08B-7FE5-492D-93E2-7AAA28232802}" dt="2021-05-14T14:56:48.905" v="4208" actId="478"/>
          <ac:picMkLst>
            <pc:docMk/>
            <pc:sldMk cId="3773012565" sldId="2090650217"/>
            <ac:picMk id="9" creationId="{D850965F-5709-4409-923F-DF5218E44549}"/>
          </ac:picMkLst>
        </pc:picChg>
        <pc:picChg chg="del mod">
          <ac:chgData name="Pierre Harouimi" userId="e1c78576-8bda-4e4b-9d10-61a901f566b1" providerId="ADAL" clId="{99BDB08B-7FE5-492D-93E2-7AAA28232802}" dt="2021-05-14T14:56:50.489" v="4210" actId="478"/>
          <ac:picMkLst>
            <pc:docMk/>
            <pc:sldMk cId="3773012565" sldId="2090650217"/>
            <ac:picMk id="11" creationId="{1C3C42DB-03EB-42E5-9562-DF7DAAA67459}"/>
          </ac:picMkLst>
        </pc:picChg>
        <pc:picChg chg="add del mod">
          <ac:chgData name="Pierre Harouimi" userId="e1c78576-8bda-4e4b-9d10-61a901f566b1" providerId="ADAL" clId="{99BDB08B-7FE5-492D-93E2-7AAA28232802}" dt="2021-05-14T15:08:07.687" v="4482" actId="478"/>
          <ac:picMkLst>
            <pc:docMk/>
            <pc:sldMk cId="3773012565" sldId="2090650217"/>
            <ac:picMk id="13" creationId="{E142EDDA-61D6-42B8-89F3-A8E1D4293FCA}"/>
          </ac:picMkLst>
        </pc:picChg>
        <pc:picChg chg="add del mod">
          <ac:chgData name="Pierre Harouimi" userId="e1c78576-8bda-4e4b-9d10-61a901f566b1" providerId="ADAL" clId="{99BDB08B-7FE5-492D-93E2-7AAA28232802}" dt="2021-05-14T15:08:06.954" v="4480" actId="478"/>
          <ac:picMkLst>
            <pc:docMk/>
            <pc:sldMk cId="3773012565" sldId="2090650217"/>
            <ac:picMk id="14" creationId="{7659E2C0-7562-4AAF-A085-B2CE3B7C2319}"/>
          </ac:picMkLst>
        </pc:picChg>
        <pc:picChg chg="add del mod">
          <ac:chgData name="Pierre Harouimi" userId="e1c78576-8bda-4e4b-9d10-61a901f566b1" providerId="ADAL" clId="{99BDB08B-7FE5-492D-93E2-7AAA28232802}" dt="2021-05-14T15:08:07.306" v="4481" actId="478"/>
          <ac:picMkLst>
            <pc:docMk/>
            <pc:sldMk cId="3773012565" sldId="2090650217"/>
            <ac:picMk id="15" creationId="{5CAC2361-BB8D-4CD9-B767-6FD3DF3C9982}"/>
          </ac:picMkLst>
        </pc:picChg>
        <pc:picChg chg="add del mod">
          <ac:chgData name="Pierre Harouimi" userId="e1c78576-8bda-4e4b-9d10-61a901f566b1" providerId="ADAL" clId="{99BDB08B-7FE5-492D-93E2-7AAA28232802}" dt="2021-05-14T15:08:26.020" v="4492" actId="1076"/>
          <ac:picMkLst>
            <pc:docMk/>
            <pc:sldMk cId="3773012565" sldId="2090650217"/>
            <ac:picMk id="16" creationId="{732BAD89-C5CB-4469-99D1-79FF384BA13F}"/>
          </ac:picMkLst>
        </pc:picChg>
        <pc:picChg chg="add del mod">
          <ac:chgData name="Pierre Harouimi" userId="e1c78576-8bda-4e4b-9d10-61a901f566b1" providerId="ADAL" clId="{99BDB08B-7FE5-492D-93E2-7AAA28232802}" dt="2021-05-14T15:08:08.492" v="4484"/>
          <ac:picMkLst>
            <pc:docMk/>
            <pc:sldMk cId="3773012565" sldId="2090650217"/>
            <ac:picMk id="17" creationId="{A2E1F598-2125-49C0-8D98-E0F7DBCC08D3}"/>
          </ac:picMkLst>
        </pc:picChg>
        <pc:picChg chg="add mod">
          <ac:chgData name="Pierre Harouimi" userId="e1c78576-8bda-4e4b-9d10-61a901f566b1" providerId="ADAL" clId="{99BDB08B-7FE5-492D-93E2-7AAA28232802}" dt="2021-05-14T15:08:26.020" v="4492" actId="1076"/>
          <ac:picMkLst>
            <pc:docMk/>
            <pc:sldMk cId="3773012565" sldId="2090650217"/>
            <ac:picMk id="18" creationId="{68240F5F-9BC7-4640-A16D-2D0571E538F2}"/>
          </ac:picMkLst>
        </pc:picChg>
        <pc:picChg chg="add mod">
          <ac:chgData name="Pierre Harouimi" userId="e1c78576-8bda-4e4b-9d10-61a901f566b1" providerId="ADAL" clId="{99BDB08B-7FE5-492D-93E2-7AAA28232802}" dt="2021-05-14T15:08:26.020" v="4492" actId="1076"/>
          <ac:picMkLst>
            <pc:docMk/>
            <pc:sldMk cId="3773012565" sldId="2090650217"/>
            <ac:picMk id="19" creationId="{C9D75E19-0AF8-44F4-BC64-0D552C0C9550}"/>
          </ac:picMkLst>
        </pc:picChg>
        <pc:picChg chg="add mod">
          <ac:chgData name="Pierre Harouimi" userId="e1c78576-8bda-4e4b-9d10-61a901f566b1" providerId="ADAL" clId="{99BDB08B-7FE5-492D-93E2-7AAA28232802}" dt="2021-05-14T15:09:32.975" v="4513" actId="1076"/>
          <ac:picMkLst>
            <pc:docMk/>
            <pc:sldMk cId="3773012565" sldId="2090650217"/>
            <ac:picMk id="20" creationId="{6F6848BE-20DF-4863-B909-21D4209FCE88}"/>
          </ac:picMkLst>
        </pc:picChg>
        <pc:picChg chg="add mod">
          <ac:chgData name="Pierre Harouimi" userId="e1c78576-8bda-4e4b-9d10-61a901f566b1" providerId="ADAL" clId="{99BDB08B-7FE5-492D-93E2-7AAA28232802}" dt="2021-05-14T15:09:31.238" v="4512" actId="1076"/>
          <ac:picMkLst>
            <pc:docMk/>
            <pc:sldMk cId="3773012565" sldId="2090650217"/>
            <ac:picMk id="21" creationId="{4C4F1BD7-B192-45CF-AADC-A71CE479409B}"/>
          </ac:picMkLst>
        </pc:picChg>
      </pc:sldChg>
      <pc:sldChg chg="add del">
        <pc:chgData name="Pierre Harouimi" userId="e1c78576-8bda-4e4b-9d10-61a901f566b1" providerId="ADAL" clId="{99BDB08B-7FE5-492D-93E2-7AAA28232802}" dt="2021-05-14T15:08:43.628" v="4495" actId="47"/>
        <pc:sldMkLst>
          <pc:docMk/>
          <pc:sldMk cId="3627927360" sldId="2090650218"/>
        </pc:sldMkLst>
      </pc:sldChg>
      <pc:sldChg chg="add del">
        <pc:chgData name="Pierre Harouimi" userId="e1c78576-8bda-4e4b-9d10-61a901f566b1" providerId="ADAL" clId="{99BDB08B-7FE5-492D-93E2-7AAA28232802}" dt="2021-05-14T14:58:15.306" v="4449" actId="47"/>
        <pc:sldMkLst>
          <pc:docMk/>
          <pc:sldMk cId="1722847358" sldId="2090650219"/>
        </pc:sldMkLst>
      </pc:sldChg>
      <pc:sldChg chg="add del">
        <pc:chgData name="Pierre Harouimi" userId="e1c78576-8bda-4e4b-9d10-61a901f566b1" providerId="ADAL" clId="{99BDB08B-7FE5-492D-93E2-7AAA28232802}" dt="2021-05-14T14:25:32.659" v="3840" actId="47"/>
        <pc:sldMkLst>
          <pc:docMk/>
          <pc:sldMk cId="3405967223" sldId="2090650220"/>
        </pc:sldMkLst>
      </pc:sldChg>
      <pc:sldChg chg="add del">
        <pc:chgData name="Pierre Harouimi" userId="e1c78576-8bda-4e4b-9d10-61a901f566b1" providerId="ADAL" clId="{99BDB08B-7FE5-492D-93E2-7AAA28232802}" dt="2021-05-14T15:08:37.711" v="4493" actId="47"/>
        <pc:sldMkLst>
          <pc:docMk/>
          <pc:sldMk cId="1932482185" sldId="2090650221"/>
        </pc:sldMkLst>
      </pc:sldChg>
      <pc:sldChg chg="modSp add del mod">
        <pc:chgData name="Pierre Harouimi" userId="e1c78576-8bda-4e4b-9d10-61a901f566b1" providerId="ADAL" clId="{99BDB08B-7FE5-492D-93E2-7AAA28232802}" dt="2021-05-14T15:20:33.720" v="4735" actId="47"/>
        <pc:sldMkLst>
          <pc:docMk/>
          <pc:sldMk cId="3604372499" sldId="2090650222"/>
        </pc:sldMkLst>
        <pc:spChg chg="mod">
          <ac:chgData name="Pierre Harouimi" userId="e1c78576-8bda-4e4b-9d10-61a901f566b1" providerId="ADAL" clId="{99BDB08B-7FE5-492D-93E2-7AAA28232802}" dt="2021-05-14T15:20:20.752" v="4734" actId="20577"/>
          <ac:spMkLst>
            <pc:docMk/>
            <pc:sldMk cId="3604372499" sldId="2090650222"/>
            <ac:spMk id="4" creationId="{215658EC-6254-4DD9-9AD6-614B67872945}"/>
          </ac:spMkLst>
        </pc:spChg>
        <pc:spChg chg="mod">
          <ac:chgData name="Pierre Harouimi" userId="e1c78576-8bda-4e4b-9d10-61a901f566b1" providerId="ADAL" clId="{99BDB08B-7FE5-492D-93E2-7AAA28232802}" dt="2021-05-14T15:20:14.448" v="4729" actId="20577"/>
          <ac:spMkLst>
            <pc:docMk/>
            <pc:sldMk cId="3604372499" sldId="2090650222"/>
            <ac:spMk id="5" creationId="{528DB6F3-93DF-40F9-BA71-A0BC28D3A946}"/>
          </ac:spMkLst>
        </pc:spChg>
        <pc:picChg chg="mod">
          <ac:chgData name="Pierre Harouimi" userId="e1c78576-8bda-4e4b-9d10-61a901f566b1" providerId="ADAL" clId="{99BDB08B-7FE5-492D-93E2-7AAA28232802}" dt="2021-05-14T15:20:02.843" v="4726" actId="1076"/>
          <ac:picMkLst>
            <pc:docMk/>
            <pc:sldMk cId="3604372499" sldId="2090650222"/>
            <ac:picMk id="2" creationId="{00000000-0000-0000-0000-000000000000}"/>
          </ac:picMkLst>
        </pc:picChg>
      </pc:sldChg>
      <pc:sldChg chg="addSp delSp modSp add mod modAnim">
        <pc:chgData name="Pierre Harouimi" userId="e1c78576-8bda-4e4b-9d10-61a901f566b1" providerId="ADAL" clId="{99BDB08B-7FE5-492D-93E2-7AAA28232802}" dt="2021-05-14T15:43:39.951" v="5257" actId="478"/>
        <pc:sldMkLst>
          <pc:docMk/>
          <pc:sldMk cId="3230418855" sldId="2090650223"/>
        </pc:sldMkLst>
        <pc:spChg chg="mod">
          <ac:chgData name="Pierre Harouimi" userId="e1c78576-8bda-4e4b-9d10-61a901f566b1" providerId="ADAL" clId="{99BDB08B-7FE5-492D-93E2-7AAA28232802}" dt="2021-05-14T15:24:13.992" v="4766" actId="20577"/>
          <ac:spMkLst>
            <pc:docMk/>
            <pc:sldMk cId="3230418855" sldId="2090650223"/>
            <ac:spMk id="2" creationId="{33085CEC-88EE-4E8F-9344-D6E52BBC6E3C}"/>
          </ac:spMkLst>
        </pc:spChg>
        <pc:spChg chg="del mod">
          <ac:chgData name="Pierre Harouimi" userId="e1c78576-8bda-4e4b-9d10-61a901f566b1" providerId="ADAL" clId="{99BDB08B-7FE5-492D-93E2-7AAA28232802}" dt="2021-05-14T15:31:36.284" v="4920" actId="478"/>
          <ac:spMkLst>
            <pc:docMk/>
            <pc:sldMk cId="3230418855" sldId="2090650223"/>
            <ac:spMk id="3" creationId="{E7237724-34C0-4278-8B69-74EC9E6BAFB2}"/>
          </ac:spMkLst>
        </pc:spChg>
        <pc:spChg chg="mod">
          <ac:chgData name="Pierre Harouimi" userId="e1c78576-8bda-4e4b-9d10-61a901f566b1" providerId="ADAL" clId="{99BDB08B-7FE5-492D-93E2-7AAA28232802}" dt="2021-05-14T15:25:08.861" v="4814" actId="20577"/>
          <ac:spMkLst>
            <pc:docMk/>
            <pc:sldMk cId="3230418855" sldId="2090650223"/>
            <ac:spMk id="6" creationId="{A9321850-2FF2-4F22-B0B4-169267728547}"/>
          </ac:spMkLst>
        </pc:spChg>
        <pc:spChg chg="add del mod">
          <ac:chgData name="Pierre Harouimi" userId="e1c78576-8bda-4e4b-9d10-61a901f566b1" providerId="ADAL" clId="{99BDB08B-7FE5-492D-93E2-7AAA28232802}" dt="2021-05-14T15:31:26.401" v="4914" actId="478"/>
          <ac:spMkLst>
            <pc:docMk/>
            <pc:sldMk cId="3230418855" sldId="2090650223"/>
            <ac:spMk id="7" creationId="{EFDE7314-BCF2-4F74-B12B-38C99508074C}"/>
          </ac:spMkLst>
        </pc:spChg>
        <pc:spChg chg="add del mod">
          <ac:chgData name="Pierre Harouimi" userId="e1c78576-8bda-4e4b-9d10-61a901f566b1" providerId="ADAL" clId="{99BDB08B-7FE5-492D-93E2-7AAA28232802}" dt="2021-05-14T15:31:26.401" v="4914" actId="478"/>
          <ac:spMkLst>
            <pc:docMk/>
            <pc:sldMk cId="3230418855" sldId="2090650223"/>
            <ac:spMk id="8" creationId="{1D03E1C4-B4FE-452C-8412-82DBEA4DFC40}"/>
          </ac:spMkLst>
        </pc:spChg>
        <pc:spChg chg="add del mod">
          <ac:chgData name="Pierre Harouimi" userId="e1c78576-8bda-4e4b-9d10-61a901f566b1" providerId="ADAL" clId="{99BDB08B-7FE5-492D-93E2-7AAA28232802}" dt="2021-05-14T15:31:26.401" v="4914" actId="478"/>
          <ac:spMkLst>
            <pc:docMk/>
            <pc:sldMk cId="3230418855" sldId="2090650223"/>
            <ac:spMk id="10" creationId="{51783FC8-5E5B-42D9-B388-7D0FAFCAF635}"/>
          </ac:spMkLst>
        </pc:spChg>
        <pc:spChg chg="add del mod">
          <ac:chgData name="Pierre Harouimi" userId="e1c78576-8bda-4e4b-9d10-61a901f566b1" providerId="ADAL" clId="{99BDB08B-7FE5-492D-93E2-7AAA28232802}" dt="2021-05-14T15:31:26.401" v="4914" actId="478"/>
          <ac:spMkLst>
            <pc:docMk/>
            <pc:sldMk cId="3230418855" sldId="2090650223"/>
            <ac:spMk id="11" creationId="{0B628FA9-38C8-4248-93B5-3C364897626F}"/>
          </ac:spMkLst>
        </pc:spChg>
        <pc:spChg chg="add del mod">
          <ac:chgData name="Pierre Harouimi" userId="e1c78576-8bda-4e4b-9d10-61a901f566b1" providerId="ADAL" clId="{99BDB08B-7FE5-492D-93E2-7AAA28232802}" dt="2021-05-14T15:31:26.401" v="4914" actId="478"/>
          <ac:spMkLst>
            <pc:docMk/>
            <pc:sldMk cId="3230418855" sldId="2090650223"/>
            <ac:spMk id="12" creationId="{399872AE-9182-44F7-9A6E-2361C9B1AAA6}"/>
          </ac:spMkLst>
        </pc:spChg>
        <pc:spChg chg="add del mod">
          <ac:chgData name="Pierre Harouimi" userId="e1c78576-8bda-4e4b-9d10-61a901f566b1" providerId="ADAL" clId="{99BDB08B-7FE5-492D-93E2-7AAA28232802}" dt="2021-05-14T15:31:26.401" v="4914" actId="478"/>
          <ac:spMkLst>
            <pc:docMk/>
            <pc:sldMk cId="3230418855" sldId="2090650223"/>
            <ac:spMk id="13" creationId="{1E6ABCA8-C592-4823-AD92-5797438FA880}"/>
          </ac:spMkLst>
        </pc:spChg>
        <pc:spChg chg="add del mod">
          <ac:chgData name="Pierre Harouimi" userId="e1c78576-8bda-4e4b-9d10-61a901f566b1" providerId="ADAL" clId="{99BDB08B-7FE5-492D-93E2-7AAA28232802}" dt="2021-05-14T15:31:26.401" v="4914" actId="478"/>
          <ac:spMkLst>
            <pc:docMk/>
            <pc:sldMk cId="3230418855" sldId="2090650223"/>
            <ac:spMk id="16" creationId="{A46BA4E5-C2BE-456F-A96A-6D0887558AD3}"/>
          </ac:spMkLst>
        </pc:spChg>
        <pc:spChg chg="add del mod">
          <ac:chgData name="Pierre Harouimi" userId="e1c78576-8bda-4e4b-9d10-61a901f566b1" providerId="ADAL" clId="{99BDB08B-7FE5-492D-93E2-7AAA28232802}" dt="2021-05-14T15:31:26.401" v="4914" actId="478"/>
          <ac:spMkLst>
            <pc:docMk/>
            <pc:sldMk cId="3230418855" sldId="2090650223"/>
            <ac:spMk id="17" creationId="{2D357FF1-75CB-430A-8A5E-17B149745012}"/>
          </ac:spMkLst>
        </pc:spChg>
        <pc:spChg chg="add del mod">
          <ac:chgData name="Pierre Harouimi" userId="e1c78576-8bda-4e4b-9d10-61a901f566b1" providerId="ADAL" clId="{99BDB08B-7FE5-492D-93E2-7AAA28232802}" dt="2021-05-14T15:34:21.548" v="4986" actId="478"/>
          <ac:spMkLst>
            <pc:docMk/>
            <pc:sldMk cId="3230418855" sldId="2090650223"/>
            <ac:spMk id="22" creationId="{3DE4DE2D-1EDD-4692-8914-2062406633BB}"/>
          </ac:spMkLst>
        </pc:spChg>
        <pc:spChg chg="add mod">
          <ac:chgData name="Pierre Harouimi" userId="e1c78576-8bda-4e4b-9d10-61a901f566b1" providerId="ADAL" clId="{99BDB08B-7FE5-492D-93E2-7AAA28232802}" dt="2021-05-14T15:37:01.441" v="5068" actId="1076"/>
          <ac:spMkLst>
            <pc:docMk/>
            <pc:sldMk cId="3230418855" sldId="2090650223"/>
            <ac:spMk id="52" creationId="{0473F2B0-FBB7-40E6-822B-4B6153310119}"/>
          </ac:spMkLst>
        </pc:spChg>
        <pc:spChg chg="add mod">
          <ac:chgData name="Pierre Harouimi" userId="e1c78576-8bda-4e4b-9d10-61a901f566b1" providerId="ADAL" clId="{99BDB08B-7FE5-492D-93E2-7AAA28232802}" dt="2021-05-14T15:38:20.827" v="5147" actId="1076"/>
          <ac:spMkLst>
            <pc:docMk/>
            <pc:sldMk cId="3230418855" sldId="2090650223"/>
            <ac:spMk id="54" creationId="{65D07ED3-79A6-44BE-9FC5-47633F15AD8E}"/>
          </ac:spMkLst>
        </pc:spChg>
        <pc:spChg chg="del mod topLvl">
          <ac:chgData name="Pierre Harouimi" userId="e1c78576-8bda-4e4b-9d10-61a901f566b1" providerId="ADAL" clId="{99BDB08B-7FE5-492D-93E2-7AAA28232802}" dt="2021-05-14T15:38:07.877" v="5126" actId="478"/>
          <ac:spMkLst>
            <pc:docMk/>
            <pc:sldMk cId="3230418855" sldId="2090650223"/>
            <ac:spMk id="57" creationId="{1C9EE92A-1612-4C93-90B2-4604F1902860}"/>
          </ac:spMkLst>
        </pc:spChg>
        <pc:spChg chg="add del mod">
          <ac:chgData name="Pierre Harouimi" userId="e1c78576-8bda-4e4b-9d10-61a901f566b1" providerId="ADAL" clId="{99BDB08B-7FE5-492D-93E2-7AAA28232802}" dt="2021-05-14T15:39:07.039" v="5160" actId="478"/>
          <ac:spMkLst>
            <pc:docMk/>
            <pc:sldMk cId="3230418855" sldId="2090650223"/>
            <ac:spMk id="66" creationId="{91A469E5-4B3F-43F6-864B-A29EE26B50A8}"/>
          </ac:spMkLst>
        </pc:spChg>
        <pc:spChg chg="add del mod">
          <ac:chgData name="Pierre Harouimi" userId="e1c78576-8bda-4e4b-9d10-61a901f566b1" providerId="ADAL" clId="{99BDB08B-7FE5-492D-93E2-7AAA28232802}" dt="2021-05-14T15:39:07.039" v="5160" actId="478"/>
          <ac:spMkLst>
            <pc:docMk/>
            <pc:sldMk cId="3230418855" sldId="2090650223"/>
            <ac:spMk id="68" creationId="{2218FAB5-10AE-4824-8CFF-3DCEB5198C51}"/>
          </ac:spMkLst>
        </pc:spChg>
        <pc:spChg chg="add del mod">
          <ac:chgData name="Pierre Harouimi" userId="e1c78576-8bda-4e4b-9d10-61a901f566b1" providerId="ADAL" clId="{99BDB08B-7FE5-492D-93E2-7AAA28232802}" dt="2021-05-14T15:39:07.039" v="5160" actId="478"/>
          <ac:spMkLst>
            <pc:docMk/>
            <pc:sldMk cId="3230418855" sldId="2090650223"/>
            <ac:spMk id="70" creationId="{C8E47F19-DF3A-4463-A055-EFCEA6BCD00C}"/>
          </ac:spMkLst>
        </pc:spChg>
        <pc:spChg chg="add mod">
          <ac:chgData name="Pierre Harouimi" userId="e1c78576-8bda-4e4b-9d10-61a901f566b1" providerId="ADAL" clId="{99BDB08B-7FE5-492D-93E2-7AAA28232802}" dt="2021-05-14T15:42:34.193" v="5237" actId="1076"/>
          <ac:spMkLst>
            <pc:docMk/>
            <pc:sldMk cId="3230418855" sldId="2090650223"/>
            <ac:spMk id="73" creationId="{94190615-B3C7-4815-A7F9-32C7F2F4E387}"/>
          </ac:spMkLst>
        </pc:spChg>
        <pc:spChg chg="add del mod">
          <ac:chgData name="Pierre Harouimi" userId="e1c78576-8bda-4e4b-9d10-61a901f566b1" providerId="ADAL" clId="{99BDB08B-7FE5-492D-93E2-7AAA28232802}" dt="2021-05-14T15:43:39.951" v="5257" actId="478"/>
          <ac:spMkLst>
            <pc:docMk/>
            <pc:sldMk cId="3230418855" sldId="2090650223"/>
            <ac:spMk id="81" creationId="{A0BF7829-4B89-4C65-A8D8-320663343C21}"/>
          </ac:spMkLst>
        </pc:spChg>
        <pc:grpChg chg="add del mod">
          <ac:chgData name="Pierre Harouimi" userId="e1c78576-8bda-4e4b-9d10-61a901f566b1" providerId="ADAL" clId="{99BDB08B-7FE5-492D-93E2-7AAA28232802}" dt="2021-05-14T15:34:51.974" v="4998"/>
          <ac:grpSpMkLst>
            <pc:docMk/>
            <pc:sldMk cId="3230418855" sldId="2090650223"/>
            <ac:grpSpMk id="27" creationId="{3EDA0E00-A32A-42BA-A1DC-B4DE7BC8CE31}"/>
          </ac:grpSpMkLst>
        </pc:grpChg>
        <pc:grpChg chg="mod">
          <ac:chgData name="Pierre Harouimi" userId="e1c78576-8bda-4e4b-9d10-61a901f566b1" providerId="ADAL" clId="{99BDB08B-7FE5-492D-93E2-7AAA28232802}" dt="2021-05-14T15:34:47.762" v="4995"/>
          <ac:grpSpMkLst>
            <pc:docMk/>
            <pc:sldMk cId="3230418855" sldId="2090650223"/>
            <ac:grpSpMk id="28" creationId="{2C86A4C3-BC11-49C9-A3A1-0F2ACD52A796}"/>
          </ac:grpSpMkLst>
        </pc:grpChg>
        <pc:grpChg chg="add del mod">
          <ac:chgData name="Pierre Harouimi" userId="e1c78576-8bda-4e4b-9d10-61a901f566b1" providerId="ADAL" clId="{99BDB08B-7FE5-492D-93E2-7AAA28232802}" dt="2021-05-14T15:34:58.852" v="5002" actId="478"/>
          <ac:grpSpMkLst>
            <pc:docMk/>
            <pc:sldMk cId="3230418855" sldId="2090650223"/>
            <ac:grpSpMk id="37" creationId="{084D4B08-56C4-46E2-8162-D9DA2B7962EF}"/>
          </ac:grpSpMkLst>
        </pc:grpChg>
        <pc:grpChg chg="mod">
          <ac:chgData name="Pierre Harouimi" userId="e1c78576-8bda-4e4b-9d10-61a901f566b1" providerId="ADAL" clId="{99BDB08B-7FE5-492D-93E2-7AAA28232802}" dt="2021-05-14T15:34:52.961" v="4999"/>
          <ac:grpSpMkLst>
            <pc:docMk/>
            <pc:sldMk cId="3230418855" sldId="2090650223"/>
            <ac:grpSpMk id="38" creationId="{14B0D445-96F5-424E-8BA9-31BAE897B993}"/>
          </ac:grpSpMkLst>
        </pc:grpChg>
        <pc:grpChg chg="add del mod">
          <ac:chgData name="Pierre Harouimi" userId="e1c78576-8bda-4e4b-9d10-61a901f566b1" providerId="ADAL" clId="{99BDB08B-7FE5-492D-93E2-7AAA28232802}" dt="2021-05-14T15:38:07.877" v="5126" actId="478"/>
          <ac:grpSpMkLst>
            <pc:docMk/>
            <pc:sldMk cId="3230418855" sldId="2090650223"/>
            <ac:grpSpMk id="55" creationId="{930C5E6F-E061-4191-9CB2-541267EF0F94}"/>
          </ac:grpSpMkLst>
        </pc:grpChg>
        <pc:picChg chg="mod">
          <ac:chgData name="Pierre Harouimi" userId="e1c78576-8bda-4e4b-9d10-61a901f566b1" providerId="ADAL" clId="{99BDB08B-7FE5-492D-93E2-7AAA28232802}" dt="2021-05-14T15:35:42.084" v="5020" actId="1076"/>
          <ac:picMkLst>
            <pc:docMk/>
            <pc:sldMk cId="3230418855" sldId="2090650223"/>
            <ac:picMk id="5" creationId="{D3D82E6C-A26E-4EC2-8437-94EA1C492D48}"/>
          </ac:picMkLst>
        </pc:picChg>
        <pc:picChg chg="add del mod">
          <ac:chgData name="Pierre Harouimi" userId="e1c78576-8bda-4e4b-9d10-61a901f566b1" providerId="ADAL" clId="{99BDB08B-7FE5-492D-93E2-7AAA28232802}" dt="2021-05-14T15:31:26.401" v="4914" actId="478"/>
          <ac:picMkLst>
            <pc:docMk/>
            <pc:sldMk cId="3230418855" sldId="2090650223"/>
            <ac:picMk id="18" creationId="{2D94D0DD-7BCE-45E2-97E6-02712AF2F46D}"/>
          </ac:picMkLst>
        </pc:picChg>
        <pc:picChg chg="add del mod">
          <ac:chgData name="Pierre Harouimi" userId="e1c78576-8bda-4e4b-9d10-61a901f566b1" providerId="ADAL" clId="{99BDB08B-7FE5-492D-93E2-7AAA28232802}" dt="2021-05-14T15:31:26.401" v="4914" actId="478"/>
          <ac:picMkLst>
            <pc:docMk/>
            <pc:sldMk cId="3230418855" sldId="2090650223"/>
            <ac:picMk id="19" creationId="{A8231265-E77D-4849-90F1-2044F8AB7836}"/>
          </ac:picMkLst>
        </pc:picChg>
        <pc:picChg chg="add del mod">
          <ac:chgData name="Pierre Harouimi" userId="e1c78576-8bda-4e4b-9d10-61a901f566b1" providerId="ADAL" clId="{99BDB08B-7FE5-492D-93E2-7AAA28232802}" dt="2021-05-14T15:31:26.401" v="4914" actId="478"/>
          <ac:picMkLst>
            <pc:docMk/>
            <pc:sldMk cId="3230418855" sldId="2090650223"/>
            <ac:picMk id="20" creationId="{0D7E42C0-32B3-450E-8D3B-8A5DCF086B44}"/>
          </ac:picMkLst>
        </pc:picChg>
        <pc:picChg chg="add del mod">
          <ac:chgData name="Pierre Harouimi" userId="e1c78576-8bda-4e4b-9d10-61a901f566b1" providerId="ADAL" clId="{99BDB08B-7FE5-492D-93E2-7AAA28232802}" dt="2021-05-14T15:31:26.401" v="4914" actId="478"/>
          <ac:picMkLst>
            <pc:docMk/>
            <pc:sldMk cId="3230418855" sldId="2090650223"/>
            <ac:picMk id="21" creationId="{DB293C7C-1C5B-448C-A947-B598A8BF4E3A}"/>
          </ac:picMkLst>
        </pc:picChg>
        <pc:picChg chg="add del mod">
          <ac:chgData name="Pierre Harouimi" userId="e1c78576-8bda-4e4b-9d10-61a901f566b1" providerId="ADAL" clId="{99BDB08B-7FE5-492D-93E2-7AAA28232802}" dt="2021-05-14T15:31:46.120" v="4923" actId="478"/>
          <ac:picMkLst>
            <pc:docMk/>
            <pc:sldMk cId="3230418855" sldId="2090650223"/>
            <ac:picMk id="23" creationId="{ABC4A768-77A4-412B-84F4-AF4B5AAE3815}"/>
          </ac:picMkLst>
        </pc:picChg>
        <pc:picChg chg="add del mod">
          <ac:chgData name="Pierre Harouimi" userId="e1c78576-8bda-4e4b-9d10-61a901f566b1" providerId="ADAL" clId="{99BDB08B-7FE5-492D-93E2-7AAA28232802}" dt="2021-05-14T15:37:44.006" v="5113" actId="478"/>
          <ac:picMkLst>
            <pc:docMk/>
            <pc:sldMk cId="3230418855" sldId="2090650223"/>
            <ac:picMk id="24" creationId="{E146C984-221D-49E4-A6DC-168ADA935705}"/>
          </ac:picMkLst>
        </pc:picChg>
        <pc:picChg chg="add mod">
          <ac:chgData name="Pierre Harouimi" userId="e1c78576-8bda-4e4b-9d10-61a901f566b1" providerId="ADAL" clId="{99BDB08B-7FE5-492D-93E2-7AAA28232802}" dt="2021-05-14T15:35:45.105" v="5022" actId="1076"/>
          <ac:picMkLst>
            <pc:docMk/>
            <pc:sldMk cId="3230418855" sldId="2090650223"/>
            <ac:picMk id="25" creationId="{327CEA6D-4249-4D3A-A485-B86B91466FCE}"/>
          </ac:picMkLst>
        </pc:picChg>
        <pc:picChg chg="add mod ord">
          <ac:chgData name="Pierre Harouimi" userId="e1c78576-8bda-4e4b-9d10-61a901f566b1" providerId="ADAL" clId="{99BDB08B-7FE5-492D-93E2-7AAA28232802}" dt="2021-05-14T15:37:58.006" v="5121" actId="14100"/>
          <ac:picMkLst>
            <pc:docMk/>
            <pc:sldMk cId="3230418855" sldId="2090650223"/>
            <ac:picMk id="26" creationId="{29BB3FF7-37F6-414C-B2B3-9AB3DF0DE542}"/>
          </ac:picMkLst>
        </pc:picChg>
        <pc:picChg chg="mod">
          <ac:chgData name="Pierre Harouimi" userId="e1c78576-8bda-4e4b-9d10-61a901f566b1" providerId="ADAL" clId="{99BDB08B-7FE5-492D-93E2-7AAA28232802}" dt="2021-05-14T15:34:47.762" v="4995"/>
          <ac:picMkLst>
            <pc:docMk/>
            <pc:sldMk cId="3230418855" sldId="2090650223"/>
            <ac:picMk id="29" creationId="{2BA1F04D-FB5A-4A24-B4EE-5C8033785442}"/>
          </ac:picMkLst>
        </pc:picChg>
        <pc:picChg chg="mod">
          <ac:chgData name="Pierre Harouimi" userId="e1c78576-8bda-4e4b-9d10-61a901f566b1" providerId="ADAL" clId="{99BDB08B-7FE5-492D-93E2-7AAA28232802}" dt="2021-05-14T15:34:47.762" v="4995"/>
          <ac:picMkLst>
            <pc:docMk/>
            <pc:sldMk cId="3230418855" sldId="2090650223"/>
            <ac:picMk id="30" creationId="{C4AC3C58-547F-4B7F-93C0-377734D056D6}"/>
          </ac:picMkLst>
        </pc:picChg>
        <pc:picChg chg="mod">
          <ac:chgData name="Pierre Harouimi" userId="e1c78576-8bda-4e4b-9d10-61a901f566b1" providerId="ADAL" clId="{99BDB08B-7FE5-492D-93E2-7AAA28232802}" dt="2021-05-14T15:34:47.762" v="4995"/>
          <ac:picMkLst>
            <pc:docMk/>
            <pc:sldMk cId="3230418855" sldId="2090650223"/>
            <ac:picMk id="31" creationId="{96A06CA3-EA56-4224-A739-9729A97470F9}"/>
          </ac:picMkLst>
        </pc:picChg>
        <pc:picChg chg="mod">
          <ac:chgData name="Pierre Harouimi" userId="e1c78576-8bda-4e4b-9d10-61a901f566b1" providerId="ADAL" clId="{99BDB08B-7FE5-492D-93E2-7AAA28232802}" dt="2021-05-14T15:34:47.762" v="4995"/>
          <ac:picMkLst>
            <pc:docMk/>
            <pc:sldMk cId="3230418855" sldId="2090650223"/>
            <ac:picMk id="32" creationId="{32B1F05B-7A48-4D99-AC82-F4DFA9599406}"/>
          </ac:picMkLst>
        </pc:picChg>
        <pc:picChg chg="mod">
          <ac:chgData name="Pierre Harouimi" userId="e1c78576-8bda-4e4b-9d10-61a901f566b1" providerId="ADAL" clId="{99BDB08B-7FE5-492D-93E2-7AAA28232802}" dt="2021-05-14T15:34:47.762" v="4995"/>
          <ac:picMkLst>
            <pc:docMk/>
            <pc:sldMk cId="3230418855" sldId="2090650223"/>
            <ac:picMk id="33" creationId="{73FA1CE6-89C8-48AA-B449-066E09DA35AB}"/>
          </ac:picMkLst>
        </pc:picChg>
        <pc:picChg chg="mod">
          <ac:chgData name="Pierre Harouimi" userId="e1c78576-8bda-4e4b-9d10-61a901f566b1" providerId="ADAL" clId="{99BDB08B-7FE5-492D-93E2-7AAA28232802}" dt="2021-05-14T15:34:47.762" v="4995"/>
          <ac:picMkLst>
            <pc:docMk/>
            <pc:sldMk cId="3230418855" sldId="2090650223"/>
            <ac:picMk id="34" creationId="{6FA821E7-5F51-4460-97C0-C258FAB20554}"/>
          </ac:picMkLst>
        </pc:picChg>
        <pc:picChg chg="mod">
          <ac:chgData name="Pierre Harouimi" userId="e1c78576-8bda-4e4b-9d10-61a901f566b1" providerId="ADAL" clId="{99BDB08B-7FE5-492D-93E2-7AAA28232802}" dt="2021-05-14T15:34:47.762" v="4995"/>
          <ac:picMkLst>
            <pc:docMk/>
            <pc:sldMk cId="3230418855" sldId="2090650223"/>
            <ac:picMk id="35" creationId="{FE85AF15-9DA9-49B0-A740-2DE922408B4F}"/>
          </ac:picMkLst>
        </pc:picChg>
        <pc:picChg chg="mod">
          <ac:chgData name="Pierre Harouimi" userId="e1c78576-8bda-4e4b-9d10-61a901f566b1" providerId="ADAL" clId="{99BDB08B-7FE5-492D-93E2-7AAA28232802}" dt="2021-05-14T15:34:47.762" v="4995"/>
          <ac:picMkLst>
            <pc:docMk/>
            <pc:sldMk cId="3230418855" sldId="2090650223"/>
            <ac:picMk id="36" creationId="{B5A2C7AE-E88B-406F-B83D-A1D92B0E5B3A}"/>
          </ac:picMkLst>
        </pc:picChg>
        <pc:picChg chg="mod">
          <ac:chgData name="Pierre Harouimi" userId="e1c78576-8bda-4e4b-9d10-61a901f566b1" providerId="ADAL" clId="{99BDB08B-7FE5-492D-93E2-7AAA28232802}" dt="2021-05-14T15:34:52.961" v="4999"/>
          <ac:picMkLst>
            <pc:docMk/>
            <pc:sldMk cId="3230418855" sldId="2090650223"/>
            <ac:picMk id="39" creationId="{0480656A-0B90-4D67-91C1-7380A14E091D}"/>
          </ac:picMkLst>
        </pc:picChg>
        <pc:picChg chg="mod">
          <ac:chgData name="Pierre Harouimi" userId="e1c78576-8bda-4e4b-9d10-61a901f566b1" providerId="ADAL" clId="{99BDB08B-7FE5-492D-93E2-7AAA28232802}" dt="2021-05-14T15:34:52.961" v="4999"/>
          <ac:picMkLst>
            <pc:docMk/>
            <pc:sldMk cId="3230418855" sldId="2090650223"/>
            <ac:picMk id="40" creationId="{A5E046F3-1B42-4A5E-8B0F-C040F055B994}"/>
          </ac:picMkLst>
        </pc:picChg>
        <pc:picChg chg="mod">
          <ac:chgData name="Pierre Harouimi" userId="e1c78576-8bda-4e4b-9d10-61a901f566b1" providerId="ADAL" clId="{99BDB08B-7FE5-492D-93E2-7AAA28232802}" dt="2021-05-14T15:34:52.961" v="4999"/>
          <ac:picMkLst>
            <pc:docMk/>
            <pc:sldMk cId="3230418855" sldId="2090650223"/>
            <ac:picMk id="41" creationId="{CC0B896F-76C5-4A65-B740-874930205FCC}"/>
          </ac:picMkLst>
        </pc:picChg>
        <pc:picChg chg="mod">
          <ac:chgData name="Pierre Harouimi" userId="e1c78576-8bda-4e4b-9d10-61a901f566b1" providerId="ADAL" clId="{99BDB08B-7FE5-492D-93E2-7AAA28232802}" dt="2021-05-14T15:34:52.961" v="4999"/>
          <ac:picMkLst>
            <pc:docMk/>
            <pc:sldMk cId="3230418855" sldId="2090650223"/>
            <ac:picMk id="42" creationId="{D0D6F322-AE4F-43C1-9E67-520714FD6459}"/>
          </ac:picMkLst>
        </pc:picChg>
        <pc:picChg chg="mod">
          <ac:chgData name="Pierre Harouimi" userId="e1c78576-8bda-4e4b-9d10-61a901f566b1" providerId="ADAL" clId="{99BDB08B-7FE5-492D-93E2-7AAA28232802}" dt="2021-05-14T15:34:52.961" v="4999"/>
          <ac:picMkLst>
            <pc:docMk/>
            <pc:sldMk cId="3230418855" sldId="2090650223"/>
            <ac:picMk id="43" creationId="{7C906FF9-EA15-46AD-A722-623464CB0987}"/>
          </ac:picMkLst>
        </pc:picChg>
        <pc:picChg chg="mod">
          <ac:chgData name="Pierre Harouimi" userId="e1c78576-8bda-4e4b-9d10-61a901f566b1" providerId="ADAL" clId="{99BDB08B-7FE5-492D-93E2-7AAA28232802}" dt="2021-05-14T15:34:52.961" v="4999"/>
          <ac:picMkLst>
            <pc:docMk/>
            <pc:sldMk cId="3230418855" sldId="2090650223"/>
            <ac:picMk id="44" creationId="{E44A6B6C-2567-4F43-9C9E-C746CB77A28A}"/>
          </ac:picMkLst>
        </pc:picChg>
        <pc:picChg chg="mod">
          <ac:chgData name="Pierre Harouimi" userId="e1c78576-8bda-4e4b-9d10-61a901f566b1" providerId="ADAL" clId="{99BDB08B-7FE5-492D-93E2-7AAA28232802}" dt="2021-05-14T15:34:52.961" v="4999"/>
          <ac:picMkLst>
            <pc:docMk/>
            <pc:sldMk cId="3230418855" sldId="2090650223"/>
            <ac:picMk id="45" creationId="{39507FE9-8834-42B8-ACAB-4AB564240E16}"/>
          </ac:picMkLst>
        </pc:picChg>
        <pc:picChg chg="mod">
          <ac:chgData name="Pierre Harouimi" userId="e1c78576-8bda-4e4b-9d10-61a901f566b1" providerId="ADAL" clId="{99BDB08B-7FE5-492D-93E2-7AAA28232802}" dt="2021-05-14T15:34:52.961" v="4999"/>
          <ac:picMkLst>
            <pc:docMk/>
            <pc:sldMk cId="3230418855" sldId="2090650223"/>
            <ac:picMk id="46" creationId="{C5968FA4-5E0D-4249-B80A-79C69FE72EBD}"/>
          </ac:picMkLst>
        </pc:picChg>
        <pc:picChg chg="add del mod">
          <ac:chgData name="Pierre Harouimi" userId="e1c78576-8bda-4e4b-9d10-61a901f566b1" providerId="ADAL" clId="{99BDB08B-7FE5-492D-93E2-7AAA28232802}" dt="2021-05-14T15:35:09.889" v="5007" actId="478"/>
          <ac:picMkLst>
            <pc:docMk/>
            <pc:sldMk cId="3230418855" sldId="2090650223"/>
            <ac:picMk id="47" creationId="{821BB31B-7512-497C-BED7-202D4A4A7905}"/>
          </ac:picMkLst>
        </pc:picChg>
        <pc:picChg chg="add del mod">
          <ac:chgData name="Pierre Harouimi" userId="e1c78576-8bda-4e4b-9d10-61a901f566b1" providerId="ADAL" clId="{99BDB08B-7FE5-492D-93E2-7AAA28232802}" dt="2021-05-14T15:37:28.016" v="5111" actId="478"/>
          <ac:picMkLst>
            <pc:docMk/>
            <pc:sldMk cId="3230418855" sldId="2090650223"/>
            <ac:picMk id="48" creationId="{C3EC4F8D-5401-471F-943B-0DDE546BBE30}"/>
          </ac:picMkLst>
        </pc:picChg>
        <pc:picChg chg="mod topLvl">
          <ac:chgData name="Pierre Harouimi" userId="e1c78576-8bda-4e4b-9d10-61a901f566b1" providerId="ADAL" clId="{99BDB08B-7FE5-492D-93E2-7AAA28232802}" dt="2021-05-14T15:38:07.877" v="5126" actId="478"/>
          <ac:picMkLst>
            <pc:docMk/>
            <pc:sldMk cId="3230418855" sldId="2090650223"/>
            <ac:picMk id="56" creationId="{53EBAAB7-BF9F-4221-94CA-CEAE202658E1}"/>
          </ac:picMkLst>
        </pc:picChg>
        <pc:picChg chg="add mod">
          <ac:chgData name="Pierre Harouimi" userId="e1c78576-8bda-4e4b-9d10-61a901f566b1" providerId="ADAL" clId="{99BDB08B-7FE5-492D-93E2-7AAA28232802}" dt="2021-05-14T15:38:32.167" v="5151" actId="1076"/>
          <ac:picMkLst>
            <pc:docMk/>
            <pc:sldMk cId="3230418855" sldId="2090650223"/>
            <ac:picMk id="60" creationId="{E7D4F232-4EC1-4C28-8334-EEC8B7469DF0}"/>
          </ac:picMkLst>
        </pc:picChg>
        <pc:picChg chg="add del mod">
          <ac:chgData name="Pierre Harouimi" userId="e1c78576-8bda-4e4b-9d10-61a901f566b1" providerId="ADAL" clId="{99BDB08B-7FE5-492D-93E2-7AAA28232802}" dt="2021-05-14T15:39:07.039" v="5160" actId="478"/>
          <ac:picMkLst>
            <pc:docMk/>
            <pc:sldMk cId="3230418855" sldId="2090650223"/>
            <ac:picMk id="65" creationId="{10A9A972-6722-4CF2-A46C-85FFB378D895}"/>
          </ac:picMkLst>
        </pc:picChg>
        <pc:picChg chg="add del mod">
          <ac:chgData name="Pierre Harouimi" userId="e1c78576-8bda-4e4b-9d10-61a901f566b1" providerId="ADAL" clId="{99BDB08B-7FE5-492D-93E2-7AAA28232802}" dt="2021-05-14T15:39:07.039" v="5160" actId="478"/>
          <ac:picMkLst>
            <pc:docMk/>
            <pc:sldMk cId="3230418855" sldId="2090650223"/>
            <ac:picMk id="67" creationId="{B60324EC-AD51-4E23-8970-7E08BA0D3542}"/>
          </ac:picMkLst>
        </pc:picChg>
        <pc:picChg chg="add del mod">
          <ac:chgData name="Pierre Harouimi" userId="e1c78576-8bda-4e4b-9d10-61a901f566b1" providerId="ADAL" clId="{99BDB08B-7FE5-492D-93E2-7AAA28232802}" dt="2021-05-14T15:39:07.039" v="5160" actId="478"/>
          <ac:picMkLst>
            <pc:docMk/>
            <pc:sldMk cId="3230418855" sldId="2090650223"/>
            <ac:picMk id="69" creationId="{45C57382-C9D1-417C-A28D-54843603EA9D}"/>
          </ac:picMkLst>
        </pc:picChg>
        <pc:picChg chg="add del mod">
          <ac:chgData name="Pierre Harouimi" userId="e1c78576-8bda-4e4b-9d10-61a901f566b1" providerId="ADAL" clId="{99BDB08B-7FE5-492D-93E2-7AAA28232802}" dt="2021-05-14T15:43:29.006" v="5250" actId="478"/>
          <ac:picMkLst>
            <pc:docMk/>
            <pc:sldMk cId="3230418855" sldId="2090650223"/>
            <ac:picMk id="71" creationId="{C523D895-C0BA-4107-B420-D498C0062D51}"/>
          </ac:picMkLst>
        </pc:picChg>
        <pc:picChg chg="add mod">
          <ac:chgData name="Pierre Harouimi" userId="e1c78576-8bda-4e4b-9d10-61a901f566b1" providerId="ADAL" clId="{99BDB08B-7FE5-492D-93E2-7AAA28232802}" dt="2021-05-14T15:41:34.743" v="5206" actId="1076"/>
          <ac:picMkLst>
            <pc:docMk/>
            <pc:sldMk cId="3230418855" sldId="2090650223"/>
            <ac:picMk id="72" creationId="{B40F0633-60D0-4405-A88A-33F07AF085BB}"/>
          </ac:picMkLst>
        </pc:picChg>
        <pc:picChg chg="add mod">
          <ac:chgData name="Pierre Harouimi" userId="e1c78576-8bda-4e4b-9d10-61a901f566b1" providerId="ADAL" clId="{99BDB08B-7FE5-492D-93E2-7AAA28232802}" dt="2021-05-14T15:42:38.146" v="5239" actId="1076"/>
          <ac:picMkLst>
            <pc:docMk/>
            <pc:sldMk cId="3230418855" sldId="2090650223"/>
            <ac:picMk id="75" creationId="{3C4F11AB-216B-4882-B155-F8D534AF556E}"/>
          </ac:picMkLst>
        </pc:picChg>
        <pc:picChg chg="add mod">
          <ac:chgData name="Pierre Harouimi" userId="e1c78576-8bda-4e4b-9d10-61a901f566b1" providerId="ADAL" clId="{99BDB08B-7FE5-492D-93E2-7AAA28232802}" dt="2021-05-14T15:42:52.138" v="5242" actId="1076"/>
          <ac:picMkLst>
            <pc:docMk/>
            <pc:sldMk cId="3230418855" sldId="2090650223"/>
            <ac:picMk id="77" creationId="{68EA4E4A-1820-4024-8819-D9A87ACA546B}"/>
          </ac:picMkLst>
        </pc:picChg>
        <pc:picChg chg="add mod">
          <ac:chgData name="Pierre Harouimi" userId="e1c78576-8bda-4e4b-9d10-61a901f566b1" providerId="ADAL" clId="{99BDB08B-7FE5-492D-93E2-7AAA28232802}" dt="2021-05-14T15:43:37.177" v="5255" actId="1076"/>
          <ac:picMkLst>
            <pc:docMk/>
            <pc:sldMk cId="3230418855" sldId="2090650223"/>
            <ac:picMk id="82" creationId="{24064037-6DF7-4F47-B373-AE0E092D7822}"/>
          </ac:picMkLst>
        </pc:picChg>
        <pc:cxnChg chg="add del mod">
          <ac:chgData name="Pierre Harouimi" userId="e1c78576-8bda-4e4b-9d10-61a901f566b1" providerId="ADAL" clId="{99BDB08B-7FE5-492D-93E2-7AAA28232802}" dt="2021-05-14T15:31:26.401" v="4914" actId="478"/>
          <ac:cxnSpMkLst>
            <pc:docMk/>
            <pc:sldMk cId="3230418855" sldId="2090650223"/>
            <ac:cxnSpMk id="9" creationId="{951CD6BB-5E75-42ED-86ED-1AA64440C69F}"/>
          </ac:cxnSpMkLst>
        </pc:cxnChg>
        <pc:cxnChg chg="add del mod">
          <ac:chgData name="Pierre Harouimi" userId="e1c78576-8bda-4e4b-9d10-61a901f566b1" providerId="ADAL" clId="{99BDB08B-7FE5-492D-93E2-7AAA28232802}" dt="2021-05-14T15:31:26.401" v="4914" actId="478"/>
          <ac:cxnSpMkLst>
            <pc:docMk/>
            <pc:sldMk cId="3230418855" sldId="2090650223"/>
            <ac:cxnSpMk id="14" creationId="{1622E4C7-2ECC-4E1D-A3F2-F7DCEF2FFD5C}"/>
          </ac:cxnSpMkLst>
        </pc:cxnChg>
        <pc:cxnChg chg="add del mod">
          <ac:chgData name="Pierre Harouimi" userId="e1c78576-8bda-4e4b-9d10-61a901f566b1" providerId="ADAL" clId="{99BDB08B-7FE5-492D-93E2-7AAA28232802}" dt="2021-05-14T15:31:26.401" v="4914" actId="478"/>
          <ac:cxnSpMkLst>
            <pc:docMk/>
            <pc:sldMk cId="3230418855" sldId="2090650223"/>
            <ac:cxnSpMk id="15" creationId="{F57E5C9A-E2FF-418F-8923-DA580BE18327}"/>
          </ac:cxnSpMkLst>
        </pc:cxnChg>
        <pc:cxnChg chg="add mod">
          <ac:chgData name="Pierre Harouimi" userId="e1c78576-8bda-4e4b-9d10-61a901f566b1" providerId="ADAL" clId="{99BDB08B-7FE5-492D-93E2-7AAA28232802}" dt="2021-05-14T15:37:58.006" v="5121" actId="14100"/>
          <ac:cxnSpMkLst>
            <pc:docMk/>
            <pc:sldMk cId="3230418855" sldId="2090650223"/>
            <ac:cxnSpMk id="50" creationId="{C2A719C6-BEFF-4B6C-85FF-E3077069F36A}"/>
          </ac:cxnSpMkLst>
        </pc:cxnChg>
        <pc:cxnChg chg="add mod">
          <ac:chgData name="Pierre Harouimi" userId="e1c78576-8bda-4e4b-9d10-61a901f566b1" providerId="ADAL" clId="{99BDB08B-7FE5-492D-93E2-7AAA28232802}" dt="2021-05-14T15:38:40.849" v="5155" actId="14100"/>
          <ac:cxnSpMkLst>
            <pc:docMk/>
            <pc:sldMk cId="3230418855" sldId="2090650223"/>
            <ac:cxnSpMk id="61" creationId="{141079F3-0E5F-4C98-9020-82DF83083881}"/>
          </ac:cxnSpMkLst>
        </pc:cxnChg>
        <pc:cxnChg chg="add mod">
          <ac:chgData name="Pierre Harouimi" userId="e1c78576-8bda-4e4b-9d10-61a901f566b1" providerId="ADAL" clId="{99BDB08B-7FE5-492D-93E2-7AAA28232802}" dt="2021-05-14T15:43:00.849" v="5245" actId="14100"/>
          <ac:cxnSpMkLst>
            <pc:docMk/>
            <pc:sldMk cId="3230418855" sldId="2090650223"/>
            <ac:cxnSpMk id="78" creationId="{6CF19731-CF6E-4F1E-A84B-3A390B2F3D95}"/>
          </ac:cxnSpMkLst>
        </pc:cxnChg>
      </pc:sldChg>
      <pc:sldChg chg="addSp delSp modSp add del mod modTransition">
        <pc:chgData name="Pierre Harouimi" userId="e1c78576-8bda-4e4b-9d10-61a901f566b1" providerId="ADAL" clId="{99BDB08B-7FE5-492D-93E2-7AAA28232802}" dt="2021-05-14T10:53:00.898" v="1913" actId="47"/>
        <pc:sldMkLst>
          <pc:docMk/>
          <pc:sldMk cId="1727210726" sldId="2090650224"/>
        </pc:sldMkLst>
        <pc:spChg chg="del mod">
          <ac:chgData name="Pierre Harouimi" userId="e1c78576-8bda-4e4b-9d10-61a901f566b1" providerId="ADAL" clId="{99BDB08B-7FE5-492D-93E2-7AAA28232802}" dt="2021-05-14T10:51:45.518" v="1897"/>
          <ac:spMkLst>
            <pc:docMk/>
            <pc:sldMk cId="1727210726" sldId="2090650224"/>
            <ac:spMk id="2" creationId="{4552A7F9-20C3-4E9B-ADF6-571D75C13BBF}"/>
          </ac:spMkLst>
        </pc:spChg>
        <pc:spChg chg="add del mod">
          <ac:chgData name="Pierre Harouimi" userId="e1c78576-8bda-4e4b-9d10-61a901f566b1" providerId="ADAL" clId="{99BDB08B-7FE5-492D-93E2-7AAA28232802}" dt="2021-05-14T10:51:45.518" v="1897"/>
          <ac:spMkLst>
            <pc:docMk/>
            <pc:sldMk cId="1727210726" sldId="2090650224"/>
            <ac:spMk id="3" creationId="{F84C7CA5-B1F5-4FC8-9981-C0E1A61A4A1D}"/>
          </ac:spMkLst>
        </pc:spChg>
        <pc:spChg chg="add del mod">
          <ac:chgData name="Pierre Harouimi" userId="e1c78576-8bda-4e4b-9d10-61a901f566b1" providerId="ADAL" clId="{99BDB08B-7FE5-492D-93E2-7AAA28232802}" dt="2021-05-14T10:51:45.518" v="1897"/>
          <ac:spMkLst>
            <pc:docMk/>
            <pc:sldMk cId="1727210726" sldId="2090650224"/>
            <ac:spMk id="4" creationId="{3CF8C9FE-B000-4FCE-AD48-FC2945D8AF88}"/>
          </ac:spMkLst>
        </pc:spChg>
        <pc:spChg chg="add del mod">
          <ac:chgData name="Pierre Harouimi" userId="e1c78576-8bda-4e4b-9d10-61a901f566b1" providerId="ADAL" clId="{99BDB08B-7FE5-492D-93E2-7AAA28232802}" dt="2021-05-14T10:51:48" v="1898"/>
          <ac:spMkLst>
            <pc:docMk/>
            <pc:sldMk cId="1727210726" sldId="2090650224"/>
            <ac:spMk id="5" creationId="{9D764EB0-FB39-46AB-A9DE-467A9AD350A1}"/>
          </ac:spMkLst>
        </pc:spChg>
        <pc:spChg chg="add del mod">
          <ac:chgData name="Pierre Harouimi" userId="e1c78576-8bda-4e4b-9d10-61a901f566b1" providerId="ADAL" clId="{99BDB08B-7FE5-492D-93E2-7AAA28232802}" dt="2021-05-14T10:51:48" v="1898"/>
          <ac:spMkLst>
            <pc:docMk/>
            <pc:sldMk cId="1727210726" sldId="2090650224"/>
            <ac:spMk id="6" creationId="{EA6AFE02-1582-4024-9611-2DC2559497D3}"/>
          </ac:spMkLst>
        </pc:spChg>
        <pc:spChg chg="add del mod">
          <ac:chgData name="Pierre Harouimi" userId="e1c78576-8bda-4e4b-9d10-61a901f566b1" providerId="ADAL" clId="{99BDB08B-7FE5-492D-93E2-7AAA28232802}" dt="2021-05-14T10:52:14.961" v="1900" actId="478"/>
          <ac:spMkLst>
            <pc:docMk/>
            <pc:sldMk cId="1727210726" sldId="2090650224"/>
            <ac:spMk id="7" creationId="{EE8A05FD-0F60-46CB-BEE9-C1024411CDE0}"/>
          </ac:spMkLst>
        </pc:spChg>
        <pc:spChg chg="add del mod">
          <ac:chgData name="Pierre Harouimi" userId="e1c78576-8bda-4e4b-9d10-61a901f566b1" providerId="ADAL" clId="{99BDB08B-7FE5-492D-93E2-7AAA28232802}" dt="2021-05-14T10:52:12.266" v="1899" actId="478"/>
          <ac:spMkLst>
            <pc:docMk/>
            <pc:sldMk cId="1727210726" sldId="2090650224"/>
            <ac:spMk id="8" creationId="{C2127CAC-CFB8-444C-B6EF-BEBDAA875A20}"/>
          </ac:spMkLst>
        </pc:spChg>
        <pc:spChg chg="add del mod">
          <ac:chgData name="Pierre Harouimi" userId="e1c78576-8bda-4e4b-9d10-61a901f566b1" providerId="ADAL" clId="{99BDB08B-7FE5-492D-93E2-7AAA28232802}" dt="2021-05-14T10:52:16.484" v="1901" actId="478"/>
          <ac:spMkLst>
            <pc:docMk/>
            <pc:sldMk cId="1727210726" sldId="2090650224"/>
            <ac:spMk id="9" creationId="{5FC02F4D-323C-4A71-9E4B-1E6F5D199D42}"/>
          </ac:spMkLst>
        </pc:spChg>
        <pc:spChg chg="add mod">
          <ac:chgData name="Pierre Harouimi" userId="e1c78576-8bda-4e4b-9d10-61a901f566b1" providerId="ADAL" clId="{99BDB08B-7FE5-492D-93E2-7AAA28232802}" dt="2021-05-14T10:52:31.797" v="1906" actId="108"/>
          <ac:spMkLst>
            <pc:docMk/>
            <pc:sldMk cId="1727210726" sldId="2090650224"/>
            <ac:spMk id="10" creationId="{4656AE81-CBF2-4D3E-928A-B810C4525B70}"/>
          </ac:spMkLst>
        </pc:spChg>
        <pc:spChg chg="add mod">
          <ac:chgData name="Pierre Harouimi" userId="e1c78576-8bda-4e4b-9d10-61a901f566b1" providerId="ADAL" clId="{99BDB08B-7FE5-492D-93E2-7AAA28232802}" dt="2021-05-14T10:50:04.687" v="1846" actId="1076"/>
          <ac:spMkLst>
            <pc:docMk/>
            <pc:sldMk cId="1727210726" sldId="2090650224"/>
            <ac:spMk id="11" creationId="{6911B11E-3C06-423B-BC05-EB7A1F669E39}"/>
          </ac:spMkLst>
        </pc:spChg>
        <pc:spChg chg="add del mod">
          <ac:chgData name="Pierre Harouimi" userId="e1c78576-8bda-4e4b-9d10-61a901f566b1" providerId="ADAL" clId="{99BDB08B-7FE5-492D-93E2-7AAA28232802}" dt="2021-05-14T10:52:23.036" v="1903" actId="478"/>
          <ac:spMkLst>
            <pc:docMk/>
            <pc:sldMk cId="1727210726" sldId="2090650224"/>
            <ac:spMk id="12" creationId="{BC9263F0-932B-4A6E-B662-54E147ACBF14}"/>
          </ac:spMkLst>
        </pc:spChg>
        <pc:spChg chg="mod">
          <ac:chgData name="Pierre Harouimi" userId="e1c78576-8bda-4e4b-9d10-61a901f566b1" providerId="ADAL" clId="{99BDB08B-7FE5-492D-93E2-7AAA28232802}" dt="2021-05-14T10:49:39.984" v="1819" actId="1076"/>
          <ac:spMkLst>
            <pc:docMk/>
            <pc:sldMk cId="1727210726" sldId="2090650224"/>
            <ac:spMk id="13" creationId="{0FD89273-283B-4C32-B50C-2CEC9934ED1F}"/>
          </ac:spMkLst>
        </pc:spChg>
        <pc:spChg chg="add del mod">
          <ac:chgData name="Pierre Harouimi" userId="e1c78576-8bda-4e4b-9d10-61a901f566b1" providerId="ADAL" clId="{99BDB08B-7FE5-492D-93E2-7AAA28232802}" dt="2021-05-14T10:52:35.420" v="1907" actId="478"/>
          <ac:spMkLst>
            <pc:docMk/>
            <pc:sldMk cId="1727210726" sldId="2090650224"/>
            <ac:spMk id="14" creationId="{3DD739B3-5BA0-4A5A-9405-E0B8579D13A8}"/>
          </ac:spMkLst>
        </pc:spChg>
        <pc:spChg chg="mod">
          <ac:chgData name="Pierre Harouimi" userId="e1c78576-8bda-4e4b-9d10-61a901f566b1" providerId="ADAL" clId="{99BDB08B-7FE5-492D-93E2-7AAA28232802}" dt="2021-05-14T10:50:09.055" v="1869" actId="1038"/>
          <ac:spMkLst>
            <pc:docMk/>
            <pc:sldMk cId="1727210726" sldId="2090650224"/>
            <ac:spMk id="16" creationId="{59C85292-DBC5-45DF-8FE8-6F94CBE1E848}"/>
          </ac:spMkLst>
        </pc:spChg>
        <pc:spChg chg="del mod">
          <ac:chgData name="Pierre Harouimi" userId="e1c78576-8bda-4e4b-9d10-61a901f566b1" providerId="ADAL" clId="{99BDB08B-7FE5-492D-93E2-7AAA28232802}" dt="2021-05-14T10:49:48.486" v="1823" actId="21"/>
          <ac:spMkLst>
            <pc:docMk/>
            <pc:sldMk cId="1727210726" sldId="2090650224"/>
            <ac:spMk id="17" creationId="{012852FD-4B9C-4AB1-AAB1-FC32CF4D2BBA}"/>
          </ac:spMkLst>
        </pc:spChg>
        <pc:spChg chg="mod">
          <ac:chgData name="Pierre Harouimi" userId="e1c78576-8bda-4e4b-9d10-61a901f566b1" providerId="ADAL" clId="{99BDB08B-7FE5-492D-93E2-7AAA28232802}" dt="2021-05-14T10:49:47.075" v="1822" actId="14100"/>
          <ac:spMkLst>
            <pc:docMk/>
            <pc:sldMk cId="1727210726" sldId="2090650224"/>
            <ac:spMk id="20" creationId="{2A47B9D3-9A32-4432-A321-3C2699D64942}"/>
          </ac:spMkLst>
        </pc:spChg>
        <pc:spChg chg="mod">
          <ac:chgData name="Pierre Harouimi" userId="e1c78576-8bda-4e4b-9d10-61a901f566b1" providerId="ADAL" clId="{99BDB08B-7FE5-492D-93E2-7AAA28232802}" dt="2021-05-14T10:50:09.055" v="1869" actId="1038"/>
          <ac:spMkLst>
            <pc:docMk/>
            <pc:sldMk cId="1727210726" sldId="2090650224"/>
            <ac:spMk id="25" creationId="{0B20E7E4-E3B0-4A43-BA3E-FBC29F0FC10E}"/>
          </ac:spMkLst>
        </pc:spChg>
        <pc:picChg chg="mod">
          <ac:chgData name="Pierre Harouimi" userId="e1c78576-8bda-4e4b-9d10-61a901f566b1" providerId="ADAL" clId="{99BDB08B-7FE5-492D-93E2-7AAA28232802}" dt="2021-05-14T10:49:57.429" v="1841" actId="1076"/>
          <ac:picMkLst>
            <pc:docMk/>
            <pc:sldMk cId="1727210726" sldId="2090650224"/>
            <ac:picMk id="32" creationId="{C76ED48D-D199-4DFC-BF60-982F6BCC83D4}"/>
          </ac:picMkLst>
        </pc:picChg>
        <pc:picChg chg="mod">
          <ac:chgData name="Pierre Harouimi" userId="e1c78576-8bda-4e4b-9d10-61a901f566b1" providerId="ADAL" clId="{99BDB08B-7FE5-492D-93E2-7AAA28232802}" dt="2021-05-14T10:50:00.282" v="1842" actId="1076"/>
          <ac:picMkLst>
            <pc:docMk/>
            <pc:sldMk cId="1727210726" sldId="2090650224"/>
            <ac:picMk id="38" creationId="{D6DB0346-DA60-4C62-B2A5-858635D41D83}"/>
          </ac:picMkLst>
        </pc:picChg>
        <pc:picChg chg="mod">
          <ac:chgData name="Pierre Harouimi" userId="e1c78576-8bda-4e4b-9d10-61a901f566b1" providerId="ADAL" clId="{99BDB08B-7FE5-492D-93E2-7AAA28232802}" dt="2021-05-14T10:50:02.608" v="1844" actId="1076"/>
          <ac:picMkLst>
            <pc:docMk/>
            <pc:sldMk cId="1727210726" sldId="2090650224"/>
            <ac:picMk id="41" creationId="{1723EE74-26AF-47AD-9908-3BC81FA7F3D8}"/>
          </ac:picMkLst>
        </pc:picChg>
      </pc:sldChg>
      <pc:sldChg chg="addSp delSp modSp add mod modAnim">
        <pc:chgData name="Pierre Harouimi" userId="e1c78576-8bda-4e4b-9d10-61a901f566b1" providerId="ADAL" clId="{99BDB08B-7FE5-492D-93E2-7AAA28232802}" dt="2021-05-14T15:13:44.879" v="4559"/>
        <pc:sldMkLst>
          <pc:docMk/>
          <pc:sldMk cId="3210556897" sldId="2090650225"/>
        </pc:sldMkLst>
        <pc:spChg chg="mod">
          <ac:chgData name="Pierre Harouimi" userId="e1c78576-8bda-4e4b-9d10-61a901f566b1" providerId="ADAL" clId="{99BDB08B-7FE5-492D-93E2-7AAA28232802}" dt="2021-05-14T15:13:40.405" v="4553"/>
          <ac:spMkLst>
            <pc:docMk/>
            <pc:sldMk cId="3210556897" sldId="2090650225"/>
            <ac:spMk id="2" creationId="{2332E7EF-3009-4CD9-807F-45F0B2E2E1ED}"/>
          </ac:spMkLst>
        </pc:spChg>
        <pc:spChg chg="mod">
          <ac:chgData name="Pierre Harouimi" userId="e1c78576-8bda-4e4b-9d10-61a901f566b1" providerId="ADAL" clId="{99BDB08B-7FE5-492D-93E2-7AAA28232802}" dt="2021-05-14T15:13:42.463" v="4554" actId="20577"/>
          <ac:spMkLst>
            <pc:docMk/>
            <pc:sldMk cId="3210556897" sldId="2090650225"/>
            <ac:spMk id="4" creationId="{3D6A9498-C0A1-4D90-93D1-DBF2B502F6F0}"/>
          </ac:spMkLst>
        </pc:spChg>
        <pc:spChg chg="add del mod">
          <ac:chgData name="Pierre Harouimi" userId="e1c78576-8bda-4e4b-9d10-61a901f566b1" providerId="ADAL" clId="{99BDB08B-7FE5-492D-93E2-7AAA28232802}" dt="2021-05-14T10:52:47.040" v="1911"/>
          <ac:spMkLst>
            <pc:docMk/>
            <pc:sldMk cId="3210556897" sldId="2090650225"/>
            <ac:spMk id="9" creationId="{6B844959-EFA2-46C5-8196-7F59F9213012}"/>
          </ac:spMkLst>
        </pc:spChg>
        <pc:spChg chg="add del mod">
          <ac:chgData name="Pierre Harouimi" userId="e1c78576-8bda-4e4b-9d10-61a901f566b1" providerId="ADAL" clId="{99BDB08B-7FE5-492D-93E2-7AAA28232802}" dt="2021-05-14T10:52:47.040" v="1911"/>
          <ac:spMkLst>
            <pc:docMk/>
            <pc:sldMk cId="3210556897" sldId="2090650225"/>
            <ac:spMk id="12" creationId="{17C1EC1D-6E5C-426C-9294-D7543F28E1BA}"/>
          </ac:spMkLst>
        </pc:spChg>
        <pc:spChg chg="add del mod">
          <ac:chgData name="Pierre Harouimi" userId="e1c78576-8bda-4e4b-9d10-61a901f566b1" providerId="ADAL" clId="{99BDB08B-7FE5-492D-93E2-7AAA28232802}" dt="2021-05-14T10:52:47.040" v="1911"/>
          <ac:spMkLst>
            <pc:docMk/>
            <pc:sldMk cId="3210556897" sldId="2090650225"/>
            <ac:spMk id="13" creationId="{FDFC7054-3CAF-4E5E-A7AC-33429BEFA5D1}"/>
          </ac:spMkLst>
        </pc:spChg>
        <pc:spChg chg="add del mod">
          <ac:chgData name="Pierre Harouimi" userId="e1c78576-8bda-4e4b-9d10-61a901f566b1" providerId="ADAL" clId="{99BDB08B-7FE5-492D-93E2-7AAA28232802}" dt="2021-05-14T10:52:47.040" v="1911"/>
          <ac:spMkLst>
            <pc:docMk/>
            <pc:sldMk cId="3210556897" sldId="2090650225"/>
            <ac:spMk id="14" creationId="{28A14D41-E017-43AF-A4FC-0B0EFAC1FB46}"/>
          </ac:spMkLst>
        </pc:spChg>
        <pc:spChg chg="add del mod">
          <ac:chgData name="Pierre Harouimi" userId="e1c78576-8bda-4e4b-9d10-61a901f566b1" providerId="ADAL" clId="{99BDB08B-7FE5-492D-93E2-7AAA28232802}" dt="2021-05-14T10:52:47.040" v="1911"/>
          <ac:spMkLst>
            <pc:docMk/>
            <pc:sldMk cId="3210556897" sldId="2090650225"/>
            <ac:spMk id="18" creationId="{90B1739C-05AA-425A-A4ED-765562909C9C}"/>
          </ac:spMkLst>
        </pc:spChg>
        <pc:spChg chg="add mod">
          <ac:chgData name="Pierre Harouimi" userId="e1c78576-8bda-4e4b-9d10-61a901f566b1" providerId="ADAL" clId="{99BDB08B-7FE5-492D-93E2-7AAA28232802}" dt="2021-05-14T10:52:47.999" v="1912"/>
          <ac:spMkLst>
            <pc:docMk/>
            <pc:sldMk cId="3210556897" sldId="2090650225"/>
            <ac:spMk id="19" creationId="{3F34444F-FFBD-4F39-9972-DFE490542E44}"/>
          </ac:spMkLst>
        </pc:spChg>
        <pc:spChg chg="add mod">
          <ac:chgData name="Pierre Harouimi" userId="e1c78576-8bda-4e4b-9d10-61a901f566b1" providerId="ADAL" clId="{99BDB08B-7FE5-492D-93E2-7AAA28232802}" dt="2021-05-14T10:52:47.999" v="1912"/>
          <ac:spMkLst>
            <pc:docMk/>
            <pc:sldMk cId="3210556897" sldId="2090650225"/>
            <ac:spMk id="20" creationId="{BD1619A3-B947-4559-BF5B-9F99097CDE69}"/>
          </ac:spMkLst>
        </pc:spChg>
        <pc:spChg chg="add mod">
          <ac:chgData name="Pierre Harouimi" userId="e1c78576-8bda-4e4b-9d10-61a901f566b1" providerId="ADAL" clId="{99BDB08B-7FE5-492D-93E2-7AAA28232802}" dt="2021-05-14T10:52:47.999" v="1912"/>
          <ac:spMkLst>
            <pc:docMk/>
            <pc:sldMk cId="3210556897" sldId="2090650225"/>
            <ac:spMk id="21" creationId="{86C8A2DF-1A2E-4768-959E-C10CB1B8DF39}"/>
          </ac:spMkLst>
        </pc:spChg>
        <pc:spChg chg="add mod">
          <ac:chgData name="Pierre Harouimi" userId="e1c78576-8bda-4e4b-9d10-61a901f566b1" providerId="ADAL" clId="{99BDB08B-7FE5-492D-93E2-7AAA28232802}" dt="2021-05-14T10:52:47.999" v="1912"/>
          <ac:spMkLst>
            <pc:docMk/>
            <pc:sldMk cId="3210556897" sldId="2090650225"/>
            <ac:spMk id="22" creationId="{3F0764FC-95F6-4BA6-A5A2-DDF0A26D7B3B}"/>
          </ac:spMkLst>
        </pc:spChg>
        <pc:spChg chg="add mod">
          <ac:chgData name="Pierre Harouimi" userId="e1c78576-8bda-4e4b-9d10-61a901f566b1" providerId="ADAL" clId="{99BDB08B-7FE5-492D-93E2-7AAA28232802}" dt="2021-05-14T10:52:47.999" v="1912"/>
          <ac:spMkLst>
            <pc:docMk/>
            <pc:sldMk cId="3210556897" sldId="2090650225"/>
            <ac:spMk id="26" creationId="{A149A9BF-48D3-463A-900B-98B85272CE74}"/>
          </ac:spMkLst>
        </pc:spChg>
        <pc:picChg chg="del">
          <ac:chgData name="Pierre Harouimi" userId="e1c78576-8bda-4e4b-9d10-61a901f566b1" providerId="ADAL" clId="{99BDB08B-7FE5-492D-93E2-7AAA28232802}" dt="2021-05-14T10:52:45.159" v="1909" actId="478"/>
          <ac:picMkLst>
            <pc:docMk/>
            <pc:sldMk cId="3210556897" sldId="2090650225"/>
            <ac:picMk id="5" creationId="{5AB2302D-4D99-4372-A978-151440DF680E}"/>
          </ac:picMkLst>
        </pc:picChg>
        <pc:picChg chg="del">
          <ac:chgData name="Pierre Harouimi" userId="e1c78576-8bda-4e4b-9d10-61a901f566b1" providerId="ADAL" clId="{99BDB08B-7FE5-492D-93E2-7AAA28232802}" dt="2021-05-14T10:52:45.159" v="1909" actId="478"/>
          <ac:picMkLst>
            <pc:docMk/>
            <pc:sldMk cId="3210556897" sldId="2090650225"/>
            <ac:picMk id="6" creationId="{C780CD97-7603-4CB2-8DE8-56FF41A72B39}"/>
          </ac:picMkLst>
        </pc:picChg>
        <pc:picChg chg="del">
          <ac:chgData name="Pierre Harouimi" userId="e1c78576-8bda-4e4b-9d10-61a901f566b1" providerId="ADAL" clId="{99BDB08B-7FE5-492D-93E2-7AAA28232802}" dt="2021-05-14T10:52:45.159" v="1909" actId="478"/>
          <ac:picMkLst>
            <pc:docMk/>
            <pc:sldMk cId="3210556897" sldId="2090650225"/>
            <ac:picMk id="8" creationId="{3A28320C-E9FB-4775-B629-073DB24A4527}"/>
          </ac:picMkLst>
        </pc:picChg>
        <pc:picChg chg="del">
          <ac:chgData name="Pierre Harouimi" userId="e1c78576-8bda-4e4b-9d10-61a901f566b1" providerId="ADAL" clId="{99BDB08B-7FE5-492D-93E2-7AAA28232802}" dt="2021-05-14T10:52:45.159" v="1909" actId="478"/>
          <ac:picMkLst>
            <pc:docMk/>
            <pc:sldMk cId="3210556897" sldId="2090650225"/>
            <ac:picMk id="10" creationId="{F5CEB80D-8092-40E1-86A5-5E0B7406EEED}"/>
          </ac:picMkLst>
        </pc:picChg>
        <pc:picChg chg="del">
          <ac:chgData name="Pierre Harouimi" userId="e1c78576-8bda-4e4b-9d10-61a901f566b1" providerId="ADAL" clId="{99BDB08B-7FE5-492D-93E2-7AAA28232802}" dt="2021-05-14T10:52:45.159" v="1909" actId="478"/>
          <ac:picMkLst>
            <pc:docMk/>
            <pc:sldMk cId="3210556897" sldId="2090650225"/>
            <ac:picMk id="11" creationId="{C59E1F38-5DFE-4D9D-AE81-2DBD6FDFD2A0}"/>
          </ac:picMkLst>
        </pc:picChg>
        <pc:picChg chg="add del mod">
          <ac:chgData name="Pierre Harouimi" userId="e1c78576-8bda-4e4b-9d10-61a901f566b1" providerId="ADAL" clId="{99BDB08B-7FE5-492D-93E2-7AAA28232802}" dt="2021-05-14T10:52:47.040" v="1911"/>
          <ac:picMkLst>
            <pc:docMk/>
            <pc:sldMk cId="3210556897" sldId="2090650225"/>
            <ac:picMk id="15" creationId="{349F2662-F06B-4072-8604-19CC37F35FCC}"/>
          </ac:picMkLst>
        </pc:picChg>
        <pc:picChg chg="add del mod">
          <ac:chgData name="Pierre Harouimi" userId="e1c78576-8bda-4e4b-9d10-61a901f566b1" providerId="ADAL" clId="{99BDB08B-7FE5-492D-93E2-7AAA28232802}" dt="2021-05-14T10:52:47.040" v="1911"/>
          <ac:picMkLst>
            <pc:docMk/>
            <pc:sldMk cId="3210556897" sldId="2090650225"/>
            <ac:picMk id="16" creationId="{60AEE3DE-D847-4EE2-8FA1-24E88FFFC304}"/>
          </ac:picMkLst>
        </pc:picChg>
        <pc:picChg chg="add del mod">
          <ac:chgData name="Pierre Harouimi" userId="e1c78576-8bda-4e4b-9d10-61a901f566b1" providerId="ADAL" clId="{99BDB08B-7FE5-492D-93E2-7AAA28232802}" dt="2021-05-14T10:52:47.040" v="1911"/>
          <ac:picMkLst>
            <pc:docMk/>
            <pc:sldMk cId="3210556897" sldId="2090650225"/>
            <ac:picMk id="17" creationId="{D9BE949E-09A9-4D32-AE63-DA2697AB8438}"/>
          </ac:picMkLst>
        </pc:picChg>
        <pc:picChg chg="add mod">
          <ac:chgData name="Pierre Harouimi" userId="e1c78576-8bda-4e4b-9d10-61a901f566b1" providerId="ADAL" clId="{99BDB08B-7FE5-492D-93E2-7AAA28232802}" dt="2021-05-14T10:52:47.999" v="1912"/>
          <ac:picMkLst>
            <pc:docMk/>
            <pc:sldMk cId="3210556897" sldId="2090650225"/>
            <ac:picMk id="23" creationId="{96E8117B-C6D8-4FA5-8911-EE61387053D2}"/>
          </ac:picMkLst>
        </pc:picChg>
        <pc:picChg chg="add mod">
          <ac:chgData name="Pierre Harouimi" userId="e1c78576-8bda-4e4b-9d10-61a901f566b1" providerId="ADAL" clId="{99BDB08B-7FE5-492D-93E2-7AAA28232802}" dt="2021-05-14T10:52:47.999" v="1912"/>
          <ac:picMkLst>
            <pc:docMk/>
            <pc:sldMk cId="3210556897" sldId="2090650225"/>
            <ac:picMk id="24" creationId="{2E635769-74F2-4005-9F90-B802AE00C488}"/>
          </ac:picMkLst>
        </pc:picChg>
        <pc:picChg chg="add mod">
          <ac:chgData name="Pierre Harouimi" userId="e1c78576-8bda-4e4b-9d10-61a901f566b1" providerId="ADAL" clId="{99BDB08B-7FE5-492D-93E2-7AAA28232802}" dt="2021-05-14T10:52:47.999" v="1912"/>
          <ac:picMkLst>
            <pc:docMk/>
            <pc:sldMk cId="3210556897" sldId="2090650225"/>
            <ac:picMk id="25" creationId="{B477E4DF-FAEA-466C-857A-62445AA9F01E}"/>
          </ac:picMkLst>
        </pc:picChg>
      </pc:sldChg>
      <pc:sldChg chg="addSp delSp modSp add mod delAnim modAnim">
        <pc:chgData name="Pierre Harouimi" userId="e1c78576-8bda-4e4b-9d10-61a901f566b1" providerId="ADAL" clId="{99BDB08B-7FE5-492D-93E2-7AAA28232802}" dt="2021-05-14T13:37:14.687" v="2962" actId="478"/>
        <pc:sldMkLst>
          <pc:docMk/>
          <pc:sldMk cId="3054274894" sldId="2090650226"/>
        </pc:sldMkLst>
        <pc:spChg chg="add mod">
          <ac:chgData name="Pierre Harouimi" userId="e1c78576-8bda-4e4b-9d10-61a901f566b1" providerId="ADAL" clId="{99BDB08B-7FE5-492D-93E2-7AAA28232802}" dt="2021-05-14T13:33:36.777" v="2896" actId="113"/>
          <ac:spMkLst>
            <pc:docMk/>
            <pc:sldMk cId="3054274894" sldId="2090650226"/>
            <ac:spMk id="2" creationId="{CFF4151A-1929-4319-B1FF-289A5CC03EB8}"/>
          </ac:spMkLst>
        </pc:spChg>
        <pc:spChg chg="mod">
          <ac:chgData name="Pierre Harouimi" userId="e1c78576-8bda-4e4b-9d10-61a901f566b1" providerId="ADAL" clId="{99BDB08B-7FE5-492D-93E2-7AAA28232802}" dt="2021-05-14T13:13:27.501" v="2301"/>
          <ac:spMkLst>
            <pc:docMk/>
            <pc:sldMk cId="3054274894" sldId="2090650226"/>
            <ac:spMk id="3" creationId="{DA3AB237-820C-484F-B96A-06B7D221EE99}"/>
          </ac:spMkLst>
        </pc:spChg>
        <pc:spChg chg="mod">
          <ac:chgData name="Pierre Harouimi" userId="e1c78576-8bda-4e4b-9d10-61a901f566b1" providerId="ADAL" clId="{99BDB08B-7FE5-492D-93E2-7AAA28232802}" dt="2021-05-14T13:13:27.501" v="2301"/>
          <ac:spMkLst>
            <pc:docMk/>
            <pc:sldMk cId="3054274894" sldId="2090650226"/>
            <ac:spMk id="7" creationId="{FCD7D1C5-33BF-40CA-9EDB-0F4493AC389E}"/>
          </ac:spMkLst>
        </pc:spChg>
        <pc:spChg chg="add del mod">
          <ac:chgData name="Pierre Harouimi" userId="e1c78576-8bda-4e4b-9d10-61a901f566b1" providerId="ADAL" clId="{99BDB08B-7FE5-492D-93E2-7AAA28232802}" dt="2021-05-14T13:13:35.724" v="2312" actId="478"/>
          <ac:spMkLst>
            <pc:docMk/>
            <pc:sldMk cId="3054274894" sldId="2090650226"/>
            <ac:spMk id="55" creationId="{C614571D-F021-4117-B143-E3137F2B463C}"/>
          </ac:spMkLst>
        </pc:spChg>
        <pc:spChg chg="add mod">
          <ac:chgData name="Pierre Harouimi" userId="e1c78576-8bda-4e4b-9d10-61a901f566b1" providerId="ADAL" clId="{99BDB08B-7FE5-492D-93E2-7AAA28232802}" dt="2021-05-14T13:36:14.732" v="2942" actId="1076"/>
          <ac:spMkLst>
            <pc:docMk/>
            <pc:sldMk cId="3054274894" sldId="2090650226"/>
            <ac:spMk id="60" creationId="{2CA49D7B-8846-4E4B-AFDA-E1DB8CE83F45}"/>
          </ac:spMkLst>
        </pc:spChg>
        <pc:spChg chg="add mod">
          <ac:chgData name="Pierre Harouimi" userId="e1c78576-8bda-4e4b-9d10-61a901f566b1" providerId="ADAL" clId="{99BDB08B-7FE5-492D-93E2-7AAA28232802}" dt="2021-05-14T13:36:48.062" v="2957" actId="113"/>
          <ac:spMkLst>
            <pc:docMk/>
            <pc:sldMk cId="3054274894" sldId="2090650226"/>
            <ac:spMk id="62" creationId="{3664A719-5540-42FE-8850-44598CBB5656}"/>
          </ac:spMkLst>
        </pc:spChg>
        <pc:spChg chg="del">
          <ac:chgData name="Pierre Harouimi" userId="e1c78576-8bda-4e4b-9d10-61a901f566b1" providerId="ADAL" clId="{99BDB08B-7FE5-492D-93E2-7AAA28232802}" dt="2021-05-14T13:09:44.767" v="2275" actId="478"/>
          <ac:spMkLst>
            <pc:docMk/>
            <pc:sldMk cId="3054274894" sldId="2090650226"/>
            <ac:spMk id="72" creationId="{D56635A2-9AD9-4938-A430-1DCCFC3BCC64}"/>
          </ac:spMkLst>
        </pc:spChg>
        <pc:spChg chg="del">
          <ac:chgData name="Pierre Harouimi" userId="e1c78576-8bda-4e4b-9d10-61a901f566b1" providerId="ADAL" clId="{99BDB08B-7FE5-492D-93E2-7AAA28232802}" dt="2021-05-14T13:09:44.767" v="2275" actId="478"/>
          <ac:spMkLst>
            <pc:docMk/>
            <pc:sldMk cId="3054274894" sldId="2090650226"/>
            <ac:spMk id="73" creationId="{0D906905-2908-48D5-BAC1-B246134A6277}"/>
          </ac:spMkLst>
        </pc:spChg>
        <pc:spChg chg="del">
          <ac:chgData name="Pierre Harouimi" userId="e1c78576-8bda-4e4b-9d10-61a901f566b1" providerId="ADAL" clId="{99BDB08B-7FE5-492D-93E2-7AAA28232802}" dt="2021-05-14T13:09:44.767" v="2275" actId="478"/>
          <ac:spMkLst>
            <pc:docMk/>
            <pc:sldMk cId="3054274894" sldId="2090650226"/>
            <ac:spMk id="77" creationId="{EB0A1F8D-9798-4628-A545-0CFAA76FA6A4}"/>
          </ac:spMkLst>
        </pc:spChg>
        <pc:spChg chg="del">
          <ac:chgData name="Pierre Harouimi" userId="e1c78576-8bda-4e4b-9d10-61a901f566b1" providerId="ADAL" clId="{99BDB08B-7FE5-492D-93E2-7AAA28232802}" dt="2021-05-14T13:09:44.767" v="2275" actId="478"/>
          <ac:spMkLst>
            <pc:docMk/>
            <pc:sldMk cId="3054274894" sldId="2090650226"/>
            <ac:spMk id="78" creationId="{142F224D-6EC3-47D2-A734-D753DBDEE396}"/>
          </ac:spMkLst>
        </pc:spChg>
        <pc:spChg chg="del">
          <ac:chgData name="Pierre Harouimi" userId="e1c78576-8bda-4e4b-9d10-61a901f566b1" providerId="ADAL" clId="{99BDB08B-7FE5-492D-93E2-7AAA28232802}" dt="2021-05-14T13:09:44.767" v="2275" actId="478"/>
          <ac:spMkLst>
            <pc:docMk/>
            <pc:sldMk cId="3054274894" sldId="2090650226"/>
            <ac:spMk id="81" creationId="{C9647CED-C317-4767-8F9E-BA3128C9F445}"/>
          </ac:spMkLst>
        </pc:spChg>
        <pc:spChg chg="del">
          <ac:chgData name="Pierre Harouimi" userId="e1c78576-8bda-4e4b-9d10-61a901f566b1" providerId="ADAL" clId="{99BDB08B-7FE5-492D-93E2-7AAA28232802}" dt="2021-05-14T13:09:44.767" v="2275" actId="478"/>
          <ac:spMkLst>
            <pc:docMk/>
            <pc:sldMk cId="3054274894" sldId="2090650226"/>
            <ac:spMk id="82" creationId="{A3852E28-FFEC-4620-A8D8-BBD4AF7BD0F5}"/>
          </ac:spMkLst>
        </pc:spChg>
        <pc:spChg chg="del">
          <ac:chgData name="Pierre Harouimi" userId="e1c78576-8bda-4e4b-9d10-61a901f566b1" providerId="ADAL" clId="{99BDB08B-7FE5-492D-93E2-7AAA28232802}" dt="2021-05-14T13:09:44.767" v="2275" actId="478"/>
          <ac:spMkLst>
            <pc:docMk/>
            <pc:sldMk cId="3054274894" sldId="2090650226"/>
            <ac:spMk id="83" creationId="{4CA2F03A-26C6-4307-8290-B73C3FEADC33}"/>
          </ac:spMkLst>
        </pc:spChg>
        <pc:spChg chg="del">
          <ac:chgData name="Pierre Harouimi" userId="e1c78576-8bda-4e4b-9d10-61a901f566b1" providerId="ADAL" clId="{99BDB08B-7FE5-492D-93E2-7AAA28232802}" dt="2021-05-14T13:09:44.767" v="2275" actId="478"/>
          <ac:spMkLst>
            <pc:docMk/>
            <pc:sldMk cId="3054274894" sldId="2090650226"/>
            <ac:spMk id="84" creationId="{DB28E55C-6067-4C73-A2E2-CE95060E9A69}"/>
          </ac:spMkLst>
        </pc:spChg>
        <pc:spChg chg="del">
          <ac:chgData name="Pierre Harouimi" userId="e1c78576-8bda-4e4b-9d10-61a901f566b1" providerId="ADAL" clId="{99BDB08B-7FE5-492D-93E2-7AAA28232802}" dt="2021-05-14T13:09:44.767" v="2275" actId="478"/>
          <ac:spMkLst>
            <pc:docMk/>
            <pc:sldMk cId="3054274894" sldId="2090650226"/>
            <ac:spMk id="85" creationId="{525CAC8F-8312-4906-B4DE-CDC9BFCE6EBF}"/>
          </ac:spMkLst>
        </pc:spChg>
        <pc:spChg chg="del">
          <ac:chgData name="Pierre Harouimi" userId="e1c78576-8bda-4e4b-9d10-61a901f566b1" providerId="ADAL" clId="{99BDB08B-7FE5-492D-93E2-7AAA28232802}" dt="2021-05-14T13:09:44.767" v="2275" actId="478"/>
          <ac:spMkLst>
            <pc:docMk/>
            <pc:sldMk cId="3054274894" sldId="2090650226"/>
            <ac:spMk id="87" creationId="{09181A6B-6662-427A-8888-AE32F3FFB6F6}"/>
          </ac:spMkLst>
        </pc:spChg>
        <pc:spChg chg="del">
          <ac:chgData name="Pierre Harouimi" userId="e1c78576-8bda-4e4b-9d10-61a901f566b1" providerId="ADAL" clId="{99BDB08B-7FE5-492D-93E2-7AAA28232802}" dt="2021-05-14T13:09:44.767" v="2275" actId="478"/>
          <ac:spMkLst>
            <pc:docMk/>
            <pc:sldMk cId="3054274894" sldId="2090650226"/>
            <ac:spMk id="94" creationId="{46C97AAF-97E2-4B68-BD6F-840FBC40B7E1}"/>
          </ac:spMkLst>
        </pc:spChg>
        <pc:spChg chg="del">
          <ac:chgData name="Pierre Harouimi" userId="e1c78576-8bda-4e4b-9d10-61a901f566b1" providerId="ADAL" clId="{99BDB08B-7FE5-492D-93E2-7AAA28232802}" dt="2021-05-14T13:09:44.767" v="2275" actId="478"/>
          <ac:spMkLst>
            <pc:docMk/>
            <pc:sldMk cId="3054274894" sldId="2090650226"/>
            <ac:spMk id="104" creationId="{F551EBC7-C5FC-4BDE-B8EE-694C84BED308}"/>
          </ac:spMkLst>
        </pc:spChg>
        <pc:spChg chg="del">
          <ac:chgData name="Pierre Harouimi" userId="e1c78576-8bda-4e4b-9d10-61a901f566b1" providerId="ADAL" clId="{99BDB08B-7FE5-492D-93E2-7AAA28232802}" dt="2021-05-14T13:09:44.767" v="2275" actId="478"/>
          <ac:spMkLst>
            <pc:docMk/>
            <pc:sldMk cId="3054274894" sldId="2090650226"/>
            <ac:spMk id="105" creationId="{6CFEFD8E-FF81-4C6C-B79B-D1CECCFC6212}"/>
          </ac:spMkLst>
        </pc:spChg>
        <pc:spChg chg="del">
          <ac:chgData name="Pierre Harouimi" userId="e1c78576-8bda-4e4b-9d10-61a901f566b1" providerId="ADAL" clId="{99BDB08B-7FE5-492D-93E2-7AAA28232802}" dt="2021-05-14T13:09:44.767" v="2275" actId="478"/>
          <ac:spMkLst>
            <pc:docMk/>
            <pc:sldMk cId="3054274894" sldId="2090650226"/>
            <ac:spMk id="106" creationId="{CC109C94-7659-44E7-BB21-CE927CCF90CD}"/>
          </ac:spMkLst>
        </pc:spChg>
        <pc:spChg chg="del">
          <ac:chgData name="Pierre Harouimi" userId="e1c78576-8bda-4e4b-9d10-61a901f566b1" providerId="ADAL" clId="{99BDB08B-7FE5-492D-93E2-7AAA28232802}" dt="2021-05-14T13:09:44.767" v="2275" actId="478"/>
          <ac:spMkLst>
            <pc:docMk/>
            <pc:sldMk cId="3054274894" sldId="2090650226"/>
            <ac:spMk id="107" creationId="{C4CE4F6A-E090-4A69-807A-D58418D7EA59}"/>
          </ac:spMkLst>
        </pc:spChg>
        <pc:spChg chg="del">
          <ac:chgData name="Pierre Harouimi" userId="e1c78576-8bda-4e4b-9d10-61a901f566b1" providerId="ADAL" clId="{99BDB08B-7FE5-492D-93E2-7AAA28232802}" dt="2021-05-14T13:09:44.767" v="2275" actId="478"/>
          <ac:spMkLst>
            <pc:docMk/>
            <pc:sldMk cId="3054274894" sldId="2090650226"/>
            <ac:spMk id="111" creationId="{DEAE9CDF-69D6-4E49-AC26-E28A1107F7D7}"/>
          </ac:spMkLst>
        </pc:spChg>
        <pc:spChg chg="del">
          <ac:chgData name="Pierre Harouimi" userId="e1c78576-8bda-4e4b-9d10-61a901f566b1" providerId="ADAL" clId="{99BDB08B-7FE5-492D-93E2-7AAA28232802}" dt="2021-05-14T13:09:44.767" v="2275" actId="478"/>
          <ac:spMkLst>
            <pc:docMk/>
            <pc:sldMk cId="3054274894" sldId="2090650226"/>
            <ac:spMk id="112" creationId="{5DFB3E31-91B2-42E2-AB2A-5507F1AA5570}"/>
          </ac:spMkLst>
        </pc:spChg>
        <pc:spChg chg="del">
          <ac:chgData name="Pierre Harouimi" userId="e1c78576-8bda-4e4b-9d10-61a901f566b1" providerId="ADAL" clId="{99BDB08B-7FE5-492D-93E2-7AAA28232802}" dt="2021-05-14T13:09:44.767" v="2275" actId="478"/>
          <ac:spMkLst>
            <pc:docMk/>
            <pc:sldMk cId="3054274894" sldId="2090650226"/>
            <ac:spMk id="113" creationId="{A47933B6-82DA-49BC-9C9C-D1ABBBA9543C}"/>
          </ac:spMkLst>
        </pc:spChg>
        <pc:grpChg chg="del">
          <ac:chgData name="Pierre Harouimi" userId="e1c78576-8bda-4e4b-9d10-61a901f566b1" providerId="ADAL" clId="{99BDB08B-7FE5-492D-93E2-7AAA28232802}" dt="2021-05-14T13:09:44.767" v="2275" actId="478"/>
          <ac:grpSpMkLst>
            <pc:docMk/>
            <pc:sldMk cId="3054274894" sldId="2090650226"/>
            <ac:grpSpMk id="75" creationId="{95A3F895-2C72-4C08-A8CE-4349495021B4}"/>
          </ac:grpSpMkLst>
        </pc:grpChg>
        <pc:grpChg chg="del">
          <ac:chgData name="Pierre Harouimi" userId="e1c78576-8bda-4e4b-9d10-61a901f566b1" providerId="ADAL" clId="{99BDB08B-7FE5-492D-93E2-7AAA28232802}" dt="2021-05-14T13:09:44.767" v="2275" actId="478"/>
          <ac:grpSpMkLst>
            <pc:docMk/>
            <pc:sldMk cId="3054274894" sldId="2090650226"/>
            <ac:grpSpMk id="114" creationId="{B3C9EAC9-9B3D-48B9-A850-28DEECEE4971}"/>
          </ac:grpSpMkLst>
        </pc:grpChg>
        <pc:picChg chg="add mod">
          <ac:chgData name="Pierre Harouimi" userId="e1c78576-8bda-4e4b-9d10-61a901f566b1" providerId="ADAL" clId="{99BDB08B-7FE5-492D-93E2-7AAA28232802}" dt="2021-05-14T13:36:14.732" v="2942" actId="1076"/>
          <ac:picMkLst>
            <pc:docMk/>
            <pc:sldMk cId="3054274894" sldId="2090650226"/>
            <ac:picMk id="5" creationId="{7470B75E-400E-4667-AD55-E1C6F5B7AEFA}"/>
          </ac:picMkLst>
        </pc:picChg>
        <pc:picChg chg="del">
          <ac:chgData name="Pierre Harouimi" userId="e1c78576-8bda-4e4b-9d10-61a901f566b1" providerId="ADAL" clId="{99BDB08B-7FE5-492D-93E2-7AAA28232802}" dt="2021-05-14T13:09:44.767" v="2275" actId="478"/>
          <ac:picMkLst>
            <pc:docMk/>
            <pc:sldMk cId="3054274894" sldId="2090650226"/>
            <ac:picMk id="21" creationId="{220C8300-E86F-40F3-A686-ABD24257F29A}"/>
          </ac:picMkLst>
        </pc:picChg>
        <pc:picChg chg="del">
          <ac:chgData name="Pierre Harouimi" userId="e1c78576-8bda-4e4b-9d10-61a901f566b1" providerId="ADAL" clId="{99BDB08B-7FE5-492D-93E2-7AAA28232802}" dt="2021-05-14T13:09:44.767" v="2275" actId="478"/>
          <ac:picMkLst>
            <pc:docMk/>
            <pc:sldMk cId="3054274894" sldId="2090650226"/>
            <ac:picMk id="23" creationId="{0E9DED6E-F063-41D5-BEC8-33238082B530}"/>
          </ac:picMkLst>
        </pc:picChg>
        <pc:picChg chg="del">
          <ac:chgData name="Pierre Harouimi" userId="e1c78576-8bda-4e4b-9d10-61a901f566b1" providerId="ADAL" clId="{99BDB08B-7FE5-492D-93E2-7AAA28232802}" dt="2021-05-14T13:09:44.767" v="2275" actId="478"/>
          <ac:picMkLst>
            <pc:docMk/>
            <pc:sldMk cId="3054274894" sldId="2090650226"/>
            <ac:picMk id="25" creationId="{CB6CF6C3-566A-46B1-81CE-A6667A63B64B}"/>
          </ac:picMkLst>
        </pc:picChg>
        <pc:picChg chg="del">
          <ac:chgData name="Pierre Harouimi" userId="e1c78576-8bda-4e4b-9d10-61a901f566b1" providerId="ADAL" clId="{99BDB08B-7FE5-492D-93E2-7AAA28232802}" dt="2021-05-14T13:09:44.767" v="2275" actId="478"/>
          <ac:picMkLst>
            <pc:docMk/>
            <pc:sldMk cId="3054274894" sldId="2090650226"/>
            <ac:picMk id="27" creationId="{414EC6D5-70A3-4D1F-A4B9-51D928551593}"/>
          </ac:picMkLst>
        </pc:picChg>
        <pc:picChg chg="del">
          <ac:chgData name="Pierre Harouimi" userId="e1c78576-8bda-4e4b-9d10-61a901f566b1" providerId="ADAL" clId="{99BDB08B-7FE5-492D-93E2-7AAA28232802}" dt="2021-05-14T13:09:44.767" v="2275" actId="478"/>
          <ac:picMkLst>
            <pc:docMk/>
            <pc:sldMk cId="3054274894" sldId="2090650226"/>
            <ac:picMk id="29" creationId="{0D70E4CC-FE1F-43F1-A21F-6922AB59C21B}"/>
          </ac:picMkLst>
        </pc:picChg>
        <pc:picChg chg="del">
          <ac:chgData name="Pierre Harouimi" userId="e1c78576-8bda-4e4b-9d10-61a901f566b1" providerId="ADAL" clId="{99BDB08B-7FE5-492D-93E2-7AAA28232802}" dt="2021-05-14T13:09:44.767" v="2275" actId="478"/>
          <ac:picMkLst>
            <pc:docMk/>
            <pc:sldMk cId="3054274894" sldId="2090650226"/>
            <ac:picMk id="47" creationId="{ABABC775-4979-4130-A9D4-A3C4DAF6A630}"/>
          </ac:picMkLst>
        </pc:picChg>
        <pc:picChg chg="add mod">
          <ac:chgData name="Pierre Harouimi" userId="e1c78576-8bda-4e4b-9d10-61a901f566b1" providerId="ADAL" clId="{99BDB08B-7FE5-492D-93E2-7AAA28232802}" dt="2021-05-14T13:36:18.438" v="2943" actId="14100"/>
          <ac:picMkLst>
            <pc:docMk/>
            <pc:sldMk cId="3054274894" sldId="2090650226"/>
            <ac:picMk id="54" creationId="{F8C42614-E2E9-4B06-BF1A-80B4CD381020}"/>
          </ac:picMkLst>
        </pc:picChg>
        <pc:picChg chg="del">
          <ac:chgData name="Pierre Harouimi" userId="e1c78576-8bda-4e4b-9d10-61a901f566b1" providerId="ADAL" clId="{99BDB08B-7FE5-492D-93E2-7AAA28232802}" dt="2021-05-14T13:09:44.767" v="2275" actId="478"/>
          <ac:picMkLst>
            <pc:docMk/>
            <pc:sldMk cId="3054274894" sldId="2090650226"/>
            <ac:picMk id="91" creationId="{8A3D4DBF-F845-4ECF-8C4B-A4CDC2D26F74}"/>
          </ac:picMkLst>
        </pc:picChg>
        <pc:picChg chg="del">
          <ac:chgData name="Pierre Harouimi" userId="e1c78576-8bda-4e4b-9d10-61a901f566b1" providerId="ADAL" clId="{99BDB08B-7FE5-492D-93E2-7AAA28232802}" dt="2021-05-14T13:09:44.767" v="2275" actId="478"/>
          <ac:picMkLst>
            <pc:docMk/>
            <pc:sldMk cId="3054274894" sldId="2090650226"/>
            <ac:picMk id="92" creationId="{753598B5-FB4D-4FE4-9861-49F9BC096185}"/>
          </ac:picMkLst>
        </pc:picChg>
        <pc:picChg chg="add del mod">
          <ac:chgData name="Pierre Harouimi" userId="e1c78576-8bda-4e4b-9d10-61a901f566b1" providerId="ADAL" clId="{99BDB08B-7FE5-492D-93E2-7AAA28232802}" dt="2021-05-14T13:37:14.687" v="2962" actId="478"/>
          <ac:picMkLst>
            <pc:docMk/>
            <pc:sldMk cId="3054274894" sldId="2090650226"/>
            <ac:picMk id="1026" creationId="{081E970A-5637-4891-BF7C-4455BDCD6D6D}"/>
          </ac:picMkLst>
        </pc:picChg>
        <pc:cxnChg chg="del">
          <ac:chgData name="Pierre Harouimi" userId="e1c78576-8bda-4e4b-9d10-61a901f566b1" providerId="ADAL" clId="{99BDB08B-7FE5-492D-93E2-7AAA28232802}" dt="2021-05-14T13:09:44.767" v="2275" actId="478"/>
          <ac:cxnSpMkLst>
            <pc:docMk/>
            <pc:sldMk cId="3054274894" sldId="2090650226"/>
            <ac:cxnSpMk id="14" creationId="{0A687221-F2C9-429B-9F52-93656C6E3C61}"/>
          </ac:cxnSpMkLst>
        </pc:cxnChg>
        <pc:cxnChg chg="del">
          <ac:chgData name="Pierre Harouimi" userId="e1c78576-8bda-4e4b-9d10-61a901f566b1" providerId="ADAL" clId="{99BDB08B-7FE5-492D-93E2-7AAA28232802}" dt="2021-05-14T13:09:44.767" v="2275" actId="478"/>
          <ac:cxnSpMkLst>
            <pc:docMk/>
            <pc:sldMk cId="3054274894" sldId="2090650226"/>
            <ac:cxnSpMk id="69" creationId="{46E9C524-5866-4898-940C-369A85C51B13}"/>
          </ac:cxnSpMkLst>
        </pc:cxnChg>
        <pc:cxnChg chg="mod">
          <ac:chgData name="Pierre Harouimi" userId="e1c78576-8bda-4e4b-9d10-61a901f566b1" providerId="ADAL" clId="{99BDB08B-7FE5-492D-93E2-7AAA28232802}" dt="2021-05-14T13:09:44.767" v="2275" actId="478"/>
          <ac:cxnSpMkLst>
            <pc:docMk/>
            <pc:sldMk cId="3054274894" sldId="2090650226"/>
            <ac:cxnSpMk id="121" creationId="{2F85D51F-9E09-4E26-8735-218E73533D19}"/>
          </ac:cxnSpMkLst>
        </pc:cxnChg>
        <pc:cxnChg chg="mod">
          <ac:chgData name="Pierre Harouimi" userId="e1c78576-8bda-4e4b-9d10-61a901f566b1" providerId="ADAL" clId="{99BDB08B-7FE5-492D-93E2-7AAA28232802}" dt="2021-05-14T13:09:44.767" v="2275" actId="478"/>
          <ac:cxnSpMkLst>
            <pc:docMk/>
            <pc:sldMk cId="3054274894" sldId="2090650226"/>
            <ac:cxnSpMk id="122" creationId="{A0BAEA21-A722-4C4E-9ACF-8DDEADF34C15}"/>
          </ac:cxnSpMkLst>
        </pc:cxnChg>
        <pc:cxnChg chg="mod">
          <ac:chgData name="Pierre Harouimi" userId="e1c78576-8bda-4e4b-9d10-61a901f566b1" providerId="ADAL" clId="{99BDB08B-7FE5-492D-93E2-7AAA28232802}" dt="2021-05-14T13:09:44.767" v="2275" actId="478"/>
          <ac:cxnSpMkLst>
            <pc:docMk/>
            <pc:sldMk cId="3054274894" sldId="2090650226"/>
            <ac:cxnSpMk id="123" creationId="{67185185-004A-47B6-89A2-E7F91EBD365D}"/>
          </ac:cxnSpMkLst>
        </pc:cxnChg>
        <pc:cxnChg chg="mod">
          <ac:chgData name="Pierre Harouimi" userId="e1c78576-8bda-4e4b-9d10-61a901f566b1" providerId="ADAL" clId="{99BDB08B-7FE5-492D-93E2-7AAA28232802}" dt="2021-05-14T13:09:44.767" v="2275" actId="478"/>
          <ac:cxnSpMkLst>
            <pc:docMk/>
            <pc:sldMk cId="3054274894" sldId="2090650226"/>
            <ac:cxnSpMk id="124" creationId="{17D1EB9D-16ED-4E9D-9B53-5707191840C2}"/>
          </ac:cxnSpMkLst>
        </pc:cxnChg>
        <pc:cxnChg chg="mod">
          <ac:chgData name="Pierre Harouimi" userId="e1c78576-8bda-4e4b-9d10-61a901f566b1" providerId="ADAL" clId="{99BDB08B-7FE5-492D-93E2-7AAA28232802}" dt="2021-05-14T13:09:44.767" v="2275" actId="478"/>
          <ac:cxnSpMkLst>
            <pc:docMk/>
            <pc:sldMk cId="3054274894" sldId="2090650226"/>
            <ac:cxnSpMk id="125" creationId="{FD4CDE0C-499C-4367-B63C-01660971EF3E}"/>
          </ac:cxnSpMkLst>
        </pc:cxnChg>
        <pc:cxnChg chg="mod">
          <ac:chgData name="Pierre Harouimi" userId="e1c78576-8bda-4e4b-9d10-61a901f566b1" providerId="ADAL" clId="{99BDB08B-7FE5-492D-93E2-7AAA28232802}" dt="2021-05-14T13:09:44.767" v="2275" actId="478"/>
          <ac:cxnSpMkLst>
            <pc:docMk/>
            <pc:sldMk cId="3054274894" sldId="2090650226"/>
            <ac:cxnSpMk id="126" creationId="{2CA24026-B167-4416-8256-D4C03FF5A940}"/>
          </ac:cxnSpMkLst>
        </pc:cxnChg>
        <pc:cxnChg chg="mod">
          <ac:chgData name="Pierre Harouimi" userId="e1c78576-8bda-4e4b-9d10-61a901f566b1" providerId="ADAL" clId="{99BDB08B-7FE5-492D-93E2-7AAA28232802}" dt="2021-05-14T13:09:44.767" v="2275" actId="478"/>
          <ac:cxnSpMkLst>
            <pc:docMk/>
            <pc:sldMk cId="3054274894" sldId="2090650226"/>
            <ac:cxnSpMk id="127" creationId="{F1435385-0C47-43A8-885B-6CA48824AF30}"/>
          </ac:cxnSpMkLst>
        </pc:cxnChg>
        <pc:cxnChg chg="mod">
          <ac:chgData name="Pierre Harouimi" userId="e1c78576-8bda-4e4b-9d10-61a901f566b1" providerId="ADAL" clId="{99BDB08B-7FE5-492D-93E2-7AAA28232802}" dt="2021-05-14T13:09:44.767" v="2275" actId="478"/>
          <ac:cxnSpMkLst>
            <pc:docMk/>
            <pc:sldMk cId="3054274894" sldId="2090650226"/>
            <ac:cxnSpMk id="128" creationId="{435BD9C4-4587-4829-90EA-494E046FB8AF}"/>
          </ac:cxnSpMkLst>
        </pc:cxnChg>
        <pc:cxnChg chg="mod">
          <ac:chgData name="Pierre Harouimi" userId="e1c78576-8bda-4e4b-9d10-61a901f566b1" providerId="ADAL" clId="{99BDB08B-7FE5-492D-93E2-7AAA28232802}" dt="2021-05-14T13:09:44.767" v="2275" actId="478"/>
          <ac:cxnSpMkLst>
            <pc:docMk/>
            <pc:sldMk cId="3054274894" sldId="2090650226"/>
            <ac:cxnSpMk id="129" creationId="{C9336265-077B-4283-8EF7-8FAF4250371D}"/>
          </ac:cxnSpMkLst>
        </pc:cxnChg>
      </pc:sldChg>
      <pc:sldChg chg="addSp delSp modSp new mod delAnim modAnim modNotesTx">
        <pc:chgData name="Pierre Harouimi" userId="e1c78576-8bda-4e4b-9d10-61a901f566b1" providerId="ADAL" clId="{99BDB08B-7FE5-492D-93E2-7AAA28232802}" dt="2021-05-14T14:25:18.864" v="3838"/>
        <pc:sldMkLst>
          <pc:docMk/>
          <pc:sldMk cId="2402125079" sldId="2090650227"/>
        </pc:sldMkLst>
        <pc:spChg chg="mod">
          <ac:chgData name="Pierre Harouimi" userId="e1c78576-8bda-4e4b-9d10-61a901f566b1" providerId="ADAL" clId="{99BDB08B-7FE5-492D-93E2-7AAA28232802}" dt="2021-05-14T13:50:52.089" v="3029"/>
          <ac:spMkLst>
            <pc:docMk/>
            <pc:sldMk cId="2402125079" sldId="2090650227"/>
            <ac:spMk id="2" creationId="{D70579FC-2164-4B4E-978C-103C6535AB6B}"/>
          </ac:spMkLst>
        </pc:spChg>
        <pc:spChg chg="del">
          <ac:chgData name="Pierre Harouimi" userId="e1c78576-8bda-4e4b-9d10-61a901f566b1" providerId="ADAL" clId="{99BDB08B-7FE5-492D-93E2-7AAA28232802}" dt="2021-05-14T13:38:05.355" v="3010" actId="478"/>
          <ac:spMkLst>
            <pc:docMk/>
            <pc:sldMk cId="2402125079" sldId="2090650227"/>
            <ac:spMk id="3" creationId="{7E6E240D-FFA3-442B-9855-AF39536B5E94}"/>
          </ac:spMkLst>
        </pc:spChg>
        <pc:spChg chg="mod">
          <ac:chgData name="Pierre Harouimi" userId="e1c78576-8bda-4e4b-9d10-61a901f566b1" providerId="ADAL" clId="{99BDB08B-7FE5-492D-93E2-7AAA28232802}" dt="2021-05-14T14:11:41.766" v="3506" actId="20577"/>
          <ac:spMkLst>
            <pc:docMk/>
            <pc:sldMk cId="2402125079" sldId="2090650227"/>
            <ac:spMk id="4" creationId="{E3D44D84-F13B-4FA3-AAE3-1476A8B44254}"/>
          </ac:spMkLst>
        </pc:spChg>
        <pc:spChg chg="add mod">
          <ac:chgData name="Pierre Harouimi" userId="e1c78576-8bda-4e4b-9d10-61a901f566b1" providerId="ADAL" clId="{99BDB08B-7FE5-492D-93E2-7AAA28232802}" dt="2021-05-14T14:09:43.489" v="3497" actId="5793"/>
          <ac:spMkLst>
            <pc:docMk/>
            <pc:sldMk cId="2402125079" sldId="2090650227"/>
            <ac:spMk id="5" creationId="{02EB37B1-63E3-4024-8B07-0A3DD1ED55E6}"/>
          </ac:spMkLst>
        </pc:spChg>
        <pc:spChg chg="add mod">
          <ac:chgData name="Pierre Harouimi" userId="e1c78576-8bda-4e4b-9d10-61a901f566b1" providerId="ADAL" clId="{99BDB08B-7FE5-492D-93E2-7AAA28232802}" dt="2021-05-14T14:25:13.196" v="3836" actId="1076"/>
          <ac:spMkLst>
            <pc:docMk/>
            <pc:sldMk cId="2402125079" sldId="2090650227"/>
            <ac:spMk id="12" creationId="{75A9A8DD-C1C8-4D29-92CC-007691E3C645}"/>
          </ac:spMkLst>
        </pc:spChg>
        <pc:picChg chg="add del mod">
          <ac:chgData name="Pierre Harouimi" userId="e1c78576-8bda-4e4b-9d10-61a901f566b1" providerId="ADAL" clId="{99BDB08B-7FE5-492D-93E2-7AAA28232802}" dt="2021-05-14T14:02:57.516" v="3349" actId="478"/>
          <ac:picMkLst>
            <pc:docMk/>
            <pc:sldMk cId="2402125079" sldId="2090650227"/>
            <ac:picMk id="6" creationId="{C36F1E59-E531-4371-9E00-3277EBD75F3E}"/>
          </ac:picMkLst>
        </pc:picChg>
        <pc:picChg chg="add mod">
          <ac:chgData name="Pierre Harouimi" userId="e1c78576-8bda-4e4b-9d10-61a901f566b1" providerId="ADAL" clId="{99BDB08B-7FE5-492D-93E2-7AAA28232802}" dt="2021-05-14T14:09:03.041" v="3453" actId="1076"/>
          <ac:picMkLst>
            <pc:docMk/>
            <pc:sldMk cId="2402125079" sldId="2090650227"/>
            <ac:picMk id="7" creationId="{CE1D1885-6634-42D2-9323-87D7045ED8F1}"/>
          </ac:picMkLst>
        </pc:picChg>
        <pc:picChg chg="add mod">
          <ac:chgData name="Pierre Harouimi" userId="e1c78576-8bda-4e4b-9d10-61a901f566b1" providerId="ADAL" clId="{99BDB08B-7FE5-492D-93E2-7AAA28232802}" dt="2021-05-14T14:09:17.298" v="3460" actId="1076"/>
          <ac:picMkLst>
            <pc:docMk/>
            <pc:sldMk cId="2402125079" sldId="2090650227"/>
            <ac:picMk id="8" creationId="{310F8D39-E1AB-452A-BD02-A128C4BA5DAC}"/>
          </ac:picMkLst>
        </pc:picChg>
        <pc:picChg chg="add mod">
          <ac:chgData name="Pierre Harouimi" userId="e1c78576-8bda-4e4b-9d10-61a901f566b1" providerId="ADAL" clId="{99BDB08B-7FE5-492D-93E2-7AAA28232802}" dt="2021-05-14T14:18:00.651" v="3762" actId="1076"/>
          <ac:picMkLst>
            <pc:docMk/>
            <pc:sldMk cId="2402125079" sldId="2090650227"/>
            <ac:picMk id="10" creationId="{61CF2578-F5E6-4437-B296-A68BB4951877}"/>
          </ac:picMkLst>
        </pc:picChg>
        <pc:picChg chg="add mod">
          <ac:chgData name="Pierre Harouimi" userId="e1c78576-8bda-4e4b-9d10-61a901f566b1" providerId="ADAL" clId="{99BDB08B-7FE5-492D-93E2-7AAA28232802}" dt="2021-05-14T13:57:49.655" v="3236" actId="14100"/>
          <ac:picMkLst>
            <pc:docMk/>
            <pc:sldMk cId="2402125079" sldId="2090650227"/>
            <ac:picMk id="2050" creationId="{1B4BEF6E-883B-4C3A-A536-C6F93CA0A96E}"/>
          </ac:picMkLst>
        </pc:picChg>
      </pc:sldChg>
      <pc:sldChg chg="addSp delSp modSp add del mod delAnim modAnim">
        <pc:chgData name="Pierre Harouimi" userId="e1c78576-8bda-4e4b-9d10-61a901f566b1" providerId="ADAL" clId="{99BDB08B-7FE5-492D-93E2-7AAA28232802}" dt="2021-05-14T13:35:55.240" v="2938" actId="47"/>
        <pc:sldMkLst>
          <pc:docMk/>
          <pc:sldMk cId="4239247922" sldId="2090650227"/>
        </pc:sldMkLst>
        <pc:spChg chg="del mod">
          <ac:chgData name="Pierre Harouimi" userId="e1c78576-8bda-4e4b-9d10-61a901f566b1" providerId="ADAL" clId="{99BDB08B-7FE5-492D-93E2-7AAA28232802}" dt="2021-05-14T13:34:04.291" v="2899" actId="478"/>
          <ac:spMkLst>
            <pc:docMk/>
            <pc:sldMk cId="4239247922" sldId="2090650227"/>
            <ac:spMk id="2" creationId="{CFF4151A-1929-4319-B1FF-289A5CC03EB8}"/>
          </ac:spMkLst>
        </pc:spChg>
        <pc:spChg chg="add del mod">
          <ac:chgData name="Pierre Harouimi" userId="e1c78576-8bda-4e4b-9d10-61a901f566b1" providerId="ADAL" clId="{99BDB08B-7FE5-492D-93E2-7AAA28232802}" dt="2021-05-14T13:34:06.414" v="2900" actId="478"/>
          <ac:spMkLst>
            <pc:docMk/>
            <pc:sldMk cId="4239247922" sldId="2090650227"/>
            <ac:spMk id="6" creationId="{94A5E193-9045-459D-A7E9-1A58F11D7141}"/>
          </ac:spMkLst>
        </pc:spChg>
        <pc:spChg chg="add mod">
          <ac:chgData name="Pierre Harouimi" userId="e1c78576-8bda-4e4b-9d10-61a901f566b1" providerId="ADAL" clId="{99BDB08B-7FE5-492D-93E2-7AAA28232802}" dt="2021-05-14T13:35:50.071" v="2935" actId="20577"/>
          <ac:spMkLst>
            <pc:docMk/>
            <pc:sldMk cId="4239247922" sldId="2090650227"/>
            <ac:spMk id="10" creationId="{0B7D94C1-B7D9-4809-A9CF-6F841CF45DBA}"/>
          </ac:spMkLst>
        </pc:spChg>
        <pc:spChg chg="add del mod">
          <ac:chgData name="Pierre Harouimi" userId="e1c78576-8bda-4e4b-9d10-61a901f566b1" providerId="ADAL" clId="{99BDB08B-7FE5-492D-93E2-7AAA28232802}" dt="2021-05-14T13:35:39.524" v="2930" actId="21"/>
          <ac:spMkLst>
            <pc:docMk/>
            <pc:sldMk cId="4239247922" sldId="2090650227"/>
            <ac:spMk id="11" creationId="{B51BC0A4-1EF5-40CF-9638-6FC40C28447D}"/>
          </ac:spMkLst>
        </pc:spChg>
        <pc:spChg chg="add del mod">
          <ac:chgData name="Pierre Harouimi" userId="e1c78576-8bda-4e4b-9d10-61a901f566b1" providerId="ADAL" clId="{99BDB08B-7FE5-492D-93E2-7AAA28232802}" dt="2021-05-14T13:35:40.872" v="2931" actId="478"/>
          <ac:spMkLst>
            <pc:docMk/>
            <pc:sldMk cId="4239247922" sldId="2090650227"/>
            <ac:spMk id="13" creationId="{BC76BCF6-8921-43B1-8657-6DB8ECFE2AAA}"/>
          </ac:spMkLst>
        </pc:spChg>
        <pc:spChg chg="add mod">
          <ac:chgData name="Pierre Harouimi" userId="e1c78576-8bda-4e4b-9d10-61a901f566b1" providerId="ADAL" clId="{99BDB08B-7FE5-492D-93E2-7AAA28232802}" dt="2021-05-14T13:34:57.976" v="2914"/>
          <ac:spMkLst>
            <pc:docMk/>
            <pc:sldMk cId="4239247922" sldId="2090650227"/>
            <ac:spMk id="14" creationId="{5FAEE8E4-B1E8-4B8A-8707-E12C737DD15E}"/>
          </ac:spMkLst>
        </pc:spChg>
        <pc:spChg chg="add mod">
          <ac:chgData name="Pierre Harouimi" userId="e1c78576-8bda-4e4b-9d10-61a901f566b1" providerId="ADAL" clId="{99BDB08B-7FE5-492D-93E2-7AAA28232802}" dt="2021-05-14T13:34:57.976" v="2914"/>
          <ac:spMkLst>
            <pc:docMk/>
            <pc:sldMk cId="4239247922" sldId="2090650227"/>
            <ac:spMk id="15" creationId="{1182F23A-9AAC-48D6-BC40-1BD7E0CE32FC}"/>
          </ac:spMkLst>
        </pc:spChg>
        <pc:spChg chg="add mod">
          <ac:chgData name="Pierre Harouimi" userId="e1c78576-8bda-4e4b-9d10-61a901f566b1" providerId="ADAL" clId="{99BDB08B-7FE5-492D-93E2-7AAA28232802}" dt="2021-05-14T13:34:57.976" v="2914"/>
          <ac:spMkLst>
            <pc:docMk/>
            <pc:sldMk cId="4239247922" sldId="2090650227"/>
            <ac:spMk id="16" creationId="{DE4B483C-6024-4E81-AED0-F0789997A10A}"/>
          </ac:spMkLst>
        </pc:spChg>
        <pc:spChg chg="add mod">
          <ac:chgData name="Pierre Harouimi" userId="e1c78576-8bda-4e4b-9d10-61a901f566b1" providerId="ADAL" clId="{99BDB08B-7FE5-492D-93E2-7AAA28232802}" dt="2021-05-14T13:34:57.976" v="2914"/>
          <ac:spMkLst>
            <pc:docMk/>
            <pc:sldMk cId="4239247922" sldId="2090650227"/>
            <ac:spMk id="17" creationId="{B708FAE1-90BB-443B-9E3D-170C8414A317}"/>
          </ac:spMkLst>
        </pc:spChg>
        <pc:spChg chg="add mod">
          <ac:chgData name="Pierre Harouimi" userId="e1c78576-8bda-4e4b-9d10-61a901f566b1" providerId="ADAL" clId="{99BDB08B-7FE5-492D-93E2-7AAA28232802}" dt="2021-05-14T13:34:57.976" v="2914"/>
          <ac:spMkLst>
            <pc:docMk/>
            <pc:sldMk cId="4239247922" sldId="2090650227"/>
            <ac:spMk id="20" creationId="{605411F2-41D1-4BFD-9DC2-9084B184CCDD}"/>
          </ac:spMkLst>
        </pc:spChg>
        <pc:spChg chg="add mod">
          <ac:chgData name="Pierre Harouimi" userId="e1c78576-8bda-4e4b-9d10-61a901f566b1" providerId="ADAL" clId="{99BDB08B-7FE5-492D-93E2-7AAA28232802}" dt="2021-05-14T13:34:57.976" v="2914"/>
          <ac:spMkLst>
            <pc:docMk/>
            <pc:sldMk cId="4239247922" sldId="2090650227"/>
            <ac:spMk id="21" creationId="{D6DF97ED-7C3E-4FA9-A68A-33A9CA57DB5D}"/>
          </ac:spMkLst>
        </pc:spChg>
        <pc:spChg chg="add mod">
          <ac:chgData name="Pierre Harouimi" userId="e1c78576-8bda-4e4b-9d10-61a901f566b1" providerId="ADAL" clId="{99BDB08B-7FE5-492D-93E2-7AAA28232802}" dt="2021-05-14T13:35:54.569" v="2937" actId="1076"/>
          <ac:spMkLst>
            <pc:docMk/>
            <pc:sldMk cId="4239247922" sldId="2090650227"/>
            <ac:spMk id="22" creationId="{C2638837-CD94-498E-B510-514388EB76C0}"/>
          </ac:spMkLst>
        </pc:spChg>
        <pc:spChg chg="del">
          <ac:chgData name="Pierre Harouimi" userId="e1c78576-8bda-4e4b-9d10-61a901f566b1" providerId="ADAL" clId="{99BDB08B-7FE5-492D-93E2-7AAA28232802}" dt="2021-05-14T13:34:07.207" v="2901" actId="478"/>
          <ac:spMkLst>
            <pc:docMk/>
            <pc:sldMk cId="4239247922" sldId="2090650227"/>
            <ac:spMk id="60" creationId="{2CA49D7B-8846-4E4B-AFDA-E1DB8CE83F45}"/>
          </ac:spMkLst>
        </pc:spChg>
        <pc:picChg chg="del">
          <ac:chgData name="Pierre Harouimi" userId="e1c78576-8bda-4e4b-9d10-61a901f566b1" providerId="ADAL" clId="{99BDB08B-7FE5-492D-93E2-7AAA28232802}" dt="2021-05-14T13:34:07.644" v="2902" actId="478"/>
          <ac:picMkLst>
            <pc:docMk/>
            <pc:sldMk cId="4239247922" sldId="2090650227"/>
            <ac:picMk id="5" creationId="{7470B75E-400E-4667-AD55-E1C6F5B7AEFA}"/>
          </ac:picMkLst>
        </pc:picChg>
        <pc:picChg chg="add del mod">
          <ac:chgData name="Pierre Harouimi" userId="e1c78576-8bda-4e4b-9d10-61a901f566b1" providerId="ADAL" clId="{99BDB08B-7FE5-492D-93E2-7AAA28232802}" dt="2021-05-14T13:35:18.163" v="2923" actId="478"/>
          <ac:picMkLst>
            <pc:docMk/>
            <pc:sldMk cId="4239247922" sldId="2090650227"/>
            <ac:picMk id="12" creationId="{202871FF-3B4F-459D-9B6A-CCC5B5CADC72}"/>
          </ac:picMkLst>
        </pc:picChg>
        <pc:picChg chg="add mod">
          <ac:chgData name="Pierre Harouimi" userId="e1c78576-8bda-4e4b-9d10-61a901f566b1" providerId="ADAL" clId="{99BDB08B-7FE5-492D-93E2-7AAA28232802}" dt="2021-05-14T13:34:57.976" v="2914"/>
          <ac:picMkLst>
            <pc:docMk/>
            <pc:sldMk cId="4239247922" sldId="2090650227"/>
            <ac:picMk id="18" creationId="{C032D332-9197-4E64-9DB4-BF10D4925658}"/>
          </ac:picMkLst>
        </pc:picChg>
        <pc:picChg chg="add mod">
          <ac:chgData name="Pierre Harouimi" userId="e1c78576-8bda-4e4b-9d10-61a901f566b1" providerId="ADAL" clId="{99BDB08B-7FE5-492D-93E2-7AAA28232802}" dt="2021-05-14T13:34:57.976" v="2914"/>
          <ac:picMkLst>
            <pc:docMk/>
            <pc:sldMk cId="4239247922" sldId="2090650227"/>
            <ac:picMk id="19" creationId="{ADD92BF9-7397-4E52-92F6-4DF9CC5F5FD1}"/>
          </ac:picMkLst>
        </pc:picChg>
        <pc:picChg chg="mod">
          <ac:chgData name="Pierre Harouimi" userId="e1c78576-8bda-4e4b-9d10-61a901f566b1" providerId="ADAL" clId="{99BDB08B-7FE5-492D-93E2-7AAA28232802}" dt="2021-05-14T13:35:03.346" v="2916" actId="1076"/>
          <ac:picMkLst>
            <pc:docMk/>
            <pc:sldMk cId="4239247922" sldId="2090650227"/>
            <ac:picMk id="54" creationId="{F8C42614-E2E9-4B06-BF1A-80B4CD381020}"/>
          </ac:picMkLst>
        </pc:picChg>
      </pc:sldChg>
      <pc:sldChg chg="addSp delSp modSp add mod delAnim modAnim">
        <pc:chgData name="Pierre Harouimi" userId="e1c78576-8bda-4e4b-9d10-61a901f566b1" providerId="ADAL" clId="{99BDB08B-7FE5-492D-93E2-7AAA28232802}" dt="2021-05-14T14:18:46.245" v="3772"/>
        <pc:sldMkLst>
          <pc:docMk/>
          <pc:sldMk cId="1825136598" sldId="2090650228"/>
        </pc:sldMkLst>
        <pc:spChg chg="mod">
          <ac:chgData name="Pierre Harouimi" userId="e1c78576-8bda-4e4b-9d10-61a901f566b1" providerId="ADAL" clId="{99BDB08B-7FE5-492D-93E2-7AAA28232802}" dt="2021-05-14T14:12:01.401" v="3544" actId="20577"/>
          <ac:spMkLst>
            <pc:docMk/>
            <pc:sldMk cId="1825136598" sldId="2090650228"/>
            <ac:spMk id="4" creationId="{E3D44D84-F13B-4FA3-AAE3-1476A8B44254}"/>
          </ac:spMkLst>
        </pc:spChg>
        <pc:spChg chg="mod">
          <ac:chgData name="Pierre Harouimi" userId="e1c78576-8bda-4e4b-9d10-61a901f566b1" providerId="ADAL" clId="{99BDB08B-7FE5-492D-93E2-7AAA28232802}" dt="2021-05-14T14:17:31.089" v="3756" actId="20577"/>
          <ac:spMkLst>
            <pc:docMk/>
            <pc:sldMk cId="1825136598" sldId="2090650228"/>
            <ac:spMk id="5" creationId="{02EB37B1-63E3-4024-8B07-0A3DD1ED55E6}"/>
          </ac:spMkLst>
        </pc:spChg>
        <pc:picChg chg="add mod">
          <ac:chgData name="Pierre Harouimi" userId="e1c78576-8bda-4e4b-9d10-61a901f566b1" providerId="ADAL" clId="{99BDB08B-7FE5-492D-93E2-7AAA28232802}" dt="2021-05-14T14:12:36.480" v="3559" actId="14100"/>
          <ac:picMkLst>
            <pc:docMk/>
            <pc:sldMk cId="1825136598" sldId="2090650228"/>
            <ac:picMk id="3" creationId="{8FA63257-2FAF-46D5-BACA-3D33DA8DE270}"/>
          </ac:picMkLst>
        </pc:picChg>
        <pc:picChg chg="add mod">
          <ac:chgData name="Pierre Harouimi" userId="e1c78576-8bda-4e4b-9d10-61a901f566b1" providerId="ADAL" clId="{99BDB08B-7FE5-492D-93E2-7AAA28232802}" dt="2021-05-14T14:14:41.174" v="3613" actId="1076"/>
          <ac:picMkLst>
            <pc:docMk/>
            <pc:sldMk cId="1825136598" sldId="2090650228"/>
            <ac:picMk id="6" creationId="{2CA749E4-76A1-4636-8FA9-D09399398175}"/>
          </ac:picMkLst>
        </pc:picChg>
        <pc:picChg chg="del">
          <ac:chgData name="Pierre Harouimi" userId="e1c78576-8bda-4e4b-9d10-61a901f566b1" providerId="ADAL" clId="{99BDB08B-7FE5-492D-93E2-7AAA28232802}" dt="2021-05-14T14:12:16.381" v="3549" actId="478"/>
          <ac:picMkLst>
            <pc:docMk/>
            <pc:sldMk cId="1825136598" sldId="2090650228"/>
            <ac:picMk id="7" creationId="{CE1D1885-6634-42D2-9323-87D7045ED8F1}"/>
          </ac:picMkLst>
        </pc:picChg>
        <pc:picChg chg="del">
          <ac:chgData name="Pierre Harouimi" userId="e1c78576-8bda-4e4b-9d10-61a901f566b1" providerId="ADAL" clId="{99BDB08B-7FE5-492D-93E2-7AAA28232802}" dt="2021-05-14T14:12:15.695" v="3548" actId="478"/>
          <ac:picMkLst>
            <pc:docMk/>
            <pc:sldMk cId="1825136598" sldId="2090650228"/>
            <ac:picMk id="8" creationId="{310F8D39-E1AB-452A-BD02-A128C4BA5DAC}"/>
          </ac:picMkLst>
        </pc:picChg>
        <pc:picChg chg="add mod">
          <ac:chgData name="Pierre Harouimi" userId="e1c78576-8bda-4e4b-9d10-61a901f566b1" providerId="ADAL" clId="{99BDB08B-7FE5-492D-93E2-7AAA28232802}" dt="2021-05-14T14:17:08.166" v="3717" actId="1076"/>
          <ac:picMkLst>
            <pc:docMk/>
            <pc:sldMk cId="1825136598" sldId="2090650228"/>
            <ac:picMk id="9" creationId="{DEE1C5E9-5424-430A-9C2E-5F11EA71DAAE}"/>
          </ac:picMkLst>
        </pc:picChg>
        <pc:picChg chg="add mod">
          <ac:chgData name="Pierre Harouimi" userId="e1c78576-8bda-4e4b-9d10-61a901f566b1" providerId="ADAL" clId="{99BDB08B-7FE5-492D-93E2-7AAA28232802}" dt="2021-05-14T14:18:42.484" v="3770" actId="1076"/>
          <ac:picMkLst>
            <pc:docMk/>
            <pc:sldMk cId="1825136598" sldId="2090650228"/>
            <ac:picMk id="11" creationId="{D1BB3C7E-3DE3-40B7-92AF-860731C24DC2}"/>
          </ac:picMkLst>
        </pc:picChg>
        <pc:picChg chg="del">
          <ac:chgData name="Pierre Harouimi" userId="e1c78576-8bda-4e4b-9d10-61a901f566b1" providerId="ADAL" clId="{99BDB08B-7FE5-492D-93E2-7AAA28232802}" dt="2021-05-14T14:12:17.371" v="3550" actId="478"/>
          <ac:picMkLst>
            <pc:docMk/>
            <pc:sldMk cId="1825136598" sldId="2090650228"/>
            <ac:picMk id="2050" creationId="{1B4BEF6E-883B-4C3A-A536-C6F93CA0A96E}"/>
          </ac:picMkLst>
        </pc:picChg>
      </pc:sldChg>
      <pc:sldChg chg="addSp delSp modSp add mod delAnim modAnim modNotesTx">
        <pc:chgData name="Pierre Harouimi" userId="e1c78576-8bda-4e4b-9d10-61a901f566b1" providerId="ADAL" clId="{99BDB08B-7FE5-492D-93E2-7AAA28232802}" dt="2021-05-14T14:55:12.695" v="4184"/>
        <pc:sldMkLst>
          <pc:docMk/>
          <pc:sldMk cId="2411691451" sldId="2090650229"/>
        </pc:sldMkLst>
        <pc:spChg chg="mod">
          <ac:chgData name="Pierre Harouimi" userId="e1c78576-8bda-4e4b-9d10-61a901f566b1" providerId="ADAL" clId="{99BDB08B-7FE5-492D-93E2-7AAA28232802}" dt="2021-05-14T14:23:38.451" v="3812" actId="20577"/>
          <ac:spMkLst>
            <pc:docMk/>
            <pc:sldMk cId="2411691451" sldId="2090650229"/>
            <ac:spMk id="4" creationId="{E3D44D84-F13B-4FA3-AAE3-1476A8B44254}"/>
          </ac:spMkLst>
        </pc:spChg>
        <pc:spChg chg="mod">
          <ac:chgData name="Pierre Harouimi" userId="e1c78576-8bda-4e4b-9d10-61a901f566b1" providerId="ADAL" clId="{99BDB08B-7FE5-492D-93E2-7AAA28232802}" dt="2021-05-14T14:30:50.920" v="4158" actId="20577"/>
          <ac:spMkLst>
            <pc:docMk/>
            <pc:sldMk cId="2411691451" sldId="2090650229"/>
            <ac:spMk id="5" creationId="{02EB37B1-63E3-4024-8B07-0A3DD1ED55E6}"/>
          </ac:spMkLst>
        </pc:spChg>
        <pc:picChg chg="del">
          <ac:chgData name="Pierre Harouimi" userId="e1c78576-8bda-4e4b-9d10-61a901f566b1" providerId="ADAL" clId="{99BDB08B-7FE5-492D-93E2-7AAA28232802}" dt="2021-05-14T14:23:41.515" v="3815" actId="478"/>
          <ac:picMkLst>
            <pc:docMk/>
            <pc:sldMk cId="2411691451" sldId="2090650229"/>
            <ac:picMk id="3" creationId="{8FA63257-2FAF-46D5-BACA-3D33DA8DE270}"/>
          </ac:picMkLst>
        </pc:picChg>
        <pc:picChg chg="del">
          <ac:chgData name="Pierre Harouimi" userId="e1c78576-8bda-4e4b-9d10-61a901f566b1" providerId="ADAL" clId="{99BDB08B-7FE5-492D-93E2-7AAA28232802}" dt="2021-05-14T14:23:41.100" v="3814" actId="478"/>
          <ac:picMkLst>
            <pc:docMk/>
            <pc:sldMk cId="2411691451" sldId="2090650229"/>
            <ac:picMk id="6" creationId="{2CA749E4-76A1-4636-8FA9-D09399398175}"/>
          </ac:picMkLst>
        </pc:picChg>
        <pc:picChg chg="add mod">
          <ac:chgData name="Pierre Harouimi" userId="e1c78576-8bda-4e4b-9d10-61a901f566b1" providerId="ADAL" clId="{99BDB08B-7FE5-492D-93E2-7AAA28232802}" dt="2021-05-14T14:32:54.948" v="4179" actId="1076"/>
          <ac:picMkLst>
            <pc:docMk/>
            <pc:sldMk cId="2411691451" sldId="2090650229"/>
            <ac:picMk id="7" creationId="{844051C5-B8AB-4200-93B4-A04947081548}"/>
          </ac:picMkLst>
        </pc:picChg>
        <pc:picChg chg="add mod">
          <ac:chgData name="Pierre Harouimi" userId="e1c78576-8bda-4e4b-9d10-61a901f566b1" providerId="ADAL" clId="{99BDB08B-7FE5-492D-93E2-7AAA28232802}" dt="2021-05-14T14:31:52.420" v="4164" actId="1076"/>
          <ac:picMkLst>
            <pc:docMk/>
            <pc:sldMk cId="2411691451" sldId="2090650229"/>
            <ac:picMk id="8" creationId="{8AE581F0-0D8B-4F90-BBB8-C2220C65FC6F}"/>
          </ac:picMkLst>
        </pc:picChg>
        <pc:picChg chg="del">
          <ac:chgData name="Pierre Harouimi" userId="e1c78576-8bda-4e4b-9d10-61a901f566b1" providerId="ADAL" clId="{99BDB08B-7FE5-492D-93E2-7AAA28232802}" dt="2021-05-14T14:23:40.769" v="3813" actId="478"/>
          <ac:picMkLst>
            <pc:docMk/>
            <pc:sldMk cId="2411691451" sldId="2090650229"/>
            <ac:picMk id="9" creationId="{DEE1C5E9-5424-430A-9C2E-5F11EA71DAAE}"/>
          </ac:picMkLst>
        </pc:picChg>
        <pc:picChg chg="del">
          <ac:chgData name="Pierre Harouimi" userId="e1c78576-8bda-4e4b-9d10-61a901f566b1" providerId="ADAL" clId="{99BDB08B-7FE5-492D-93E2-7AAA28232802}" dt="2021-05-14T14:23:42.802" v="3816" actId="478"/>
          <ac:picMkLst>
            <pc:docMk/>
            <pc:sldMk cId="2411691451" sldId="2090650229"/>
            <ac:picMk id="11" creationId="{D1BB3C7E-3DE3-40B7-92AF-860731C24DC2}"/>
          </ac:picMkLst>
        </pc:picChg>
        <pc:picChg chg="add mod">
          <ac:chgData name="Pierre Harouimi" userId="e1c78576-8bda-4e4b-9d10-61a901f566b1" providerId="ADAL" clId="{99BDB08B-7FE5-492D-93E2-7AAA28232802}" dt="2021-05-14T14:32:40.286" v="4174" actId="1076"/>
          <ac:picMkLst>
            <pc:docMk/>
            <pc:sldMk cId="2411691451" sldId="2090650229"/>
            <ac:picMk id="12" creationId="{59598DD3-1B55-4AC7-B8E4-8A3260A17438}"/>
          </ac:picMkLst>
        </pc:picChg>
        <pc:picChg chg="add mod">
          <ac:chgData name="Pierre Harouimi" userId="e1c78576-8bda-4e4b-9d10-61a901f566b1" providerId="ADAL" clId="{99BDB08B-7FE5-492D-93E2-7AAA28232802}" dt="2021-05-14T14:32:50.756" v="4177" actId="1076"/>
          <ac:picMkLst>
            <pc:docMk/>
            <pc:sldMk cId="2411691451" sldId="2090650229"/>
            <ac:picMk id="13" creationId="{1BAD6CBB-1F9C-4851-8F60-17B68AA4D7CB}"/>
          </ac:picMkLst>
        </pc:picChg>
      </pc:sldChg>
      <pc:sldChg chg="addSp delSp modSp add mod">
        <pc:chgData name="Pierre Harouimi" userId="e1c78576-8bda-4e4b-9d10-61a901f566b1" providerId="ADAL" clId="{99BDB08B-7FE5-492D-93E2-7AAA28232802}" dt="2021-05-14T15:19:56.144" v="4725" actId="1076"/>
        <pc:sldMkLst>
          <pc:docMk/>
          <pc:sldMk cId="934885553" sldId="2090650230"/>
        </pc:sldMkLst>
        <pc:spChg chg="del">
          <ac:chgData name="Pierre Harouimi" userId="e1c78576-8bda-4e4b-9d10-61a901f566b1" providerId="ADAL" clId="{99BDB08B-7FE5-492D-93E2-7AAA28232802}" dt="2021-05-14T15:15:36.860" v="4565" actId="478"/>
          <ac:spMkLst>
            <pc:docMk/>
            <pc:sldMk cId="934885553" sldId="2090650230"/>
            <ac:spMk id="3" creationId="{00000000-0000-0000-0000-000000000000}"/>
          </ac:spMkLst>
        </pc:spChg>
        <pc:spChg chg="del">
          <ac:chgData name="Pierre Harouimi" userId="e1c78576-8bda-4e4b-9d10-61a901f566b1" providerId="ADAL" clId="{99BDB08B-7FE5-492D-93E2-7AAA28232802}" dt="2021-05-14T15:15:41.035" v="4568" actId="478"/>
          <ac:spMkLst>
            <pc:docMk/>
            <pc:sldMk cId="934885553" sldId="2090650230"/>
            <ac:spMk id="6" creationId="{4563E4AB-E0DB-4406-BF60-5EBC2B931A1A}"/>
          </ac:spMkLst>
        </pc:spChg>
        <pc:spChg chg="add del mod">
          <ac:chgData name="Pierre Harouimi" userId="e1c78576-8bda-4e4b-9d10-61a901f566b1" providerId="ADAL" clId="{99BDB08B-7FE5-492D-93E2-7AAA28232802}" dt="2021-05-14T15:15:38.888" v="4566" actId="478"/>
          <ac:spMkLst>
            <pc:docMk/>
            <pc:sldMk cId="934885553" sldId="2090650230"/>
            <ac:spMk id="8" creationId="{D7BAB429-EA5C-40A3-B80E-11DE65CEA1A0}"/>
          </ac:spMkLst>
        </pc:spChg>
        <pc:spChg chg="add mod">
          <ac:chgData name="Pierre Harouimi" userId="e1c78576-8bda-4e4b-9d10-61a901f566b1" providerId="ADAL" clId="{99BDB08B-7FE5-492D-93E2-7AAA28232802}" dt="2021-05-14T15:17:42.838" v="4692" actId="14100"/>
          <ac:spMkLst>
            <pc:docMk/>
            <pc:sldMk cId="934885553" sldId="2090650230"/>
            <ac:spMk id="9" creationId="{8DAC8DBD-4CCB-4B7F-B618-ED548EEFDD47}"/>
          </ac:spMkLst>
        </pc:spChg>
        <pc:spChg chg="add mod">
          <ac:chgData name="Pierre Harouimi" userId="e1c78576-8bda-4e4b-9d10-61a901f566b1" providerId="ADAL" clId="{99BDB08B-7FE5-492D-93E2-7AAA28232802}" dt="2021-05-14T15:16:00.387" v="4601" actId="14100"/>
          <ac:spMkLst>
            <pc:docMk/>
            <pc:sldMk cId="934885553" sldId="2090650230"/>
            <ac:spMk id="10" creationId="{EBB6BD79-1559-41BC-BFA2-5700DC23F573}"/>
          </ac:spMkLst>
        </pc:spChg>
        <pc:spChg chg="add del mod">
          <ac:chgData name="Pierre Harouimi" userId="e1c78576-8bda-4e4b-9d10-61a901f566b1" providerId="ADAL" clId="{99BDB08B-7FE5-492D-93E2-7AAA28232802}" dt="2021-05-14T15:16:02.625" v="4602" actId="478"/>
          <ac:spMkLst>
            <pc:docMk/>
            <pc:sldMk cId="934885553" sldId="2090650230"/>
            <ac:spMk id="11" creationId="{3869EABA-0EF8-43E6-B82B-C9530B5B6952}"/>
          </ac:spMkLst>
        </pc:spChg>
        <pc:spChg chg="add mod">
          <ac:chgData name="Pierre Harouimi" userId="e1c78576-8bda-4e4b-9d10-61a901f566b1" providerId="ADAL" clId="{99BDB08B-7FE5-492D-93E2-7AAA28232802}" dt="2021-05-14T15:16:17.779" v="4608" actId="14100"/>
          <ac:spMkLst>
            <pc:docMk/>
            <pc:sldMk cId="934885553" sldId="2090650230"/>
            <ac:spMk id="13" creationId="{7A19EA0A-16AF-4BA5-8F78-F92DD987FDCE}"/>
          </ac:spMkLst>
        </pc:spChg>
        <pc:spChg chg="add mod">
          <ac:chgData name="Pierre Harouimi" userId="e1c78576-8bda-4e4b-9d10-61a901f566b1" providerId="ADAL" clId="{99BDB08B-7FE5-492D-93E2-7AAA28232802}" dt="2021-05-14T15:16:33.350" v="4631" actId="1076"/>
          <ac:spMkLst>
            <pc:docMk/>
            <pc:sldMk cId="934885553" sldId="2090650230"/>
            <ac:spMk id="19" creationId="{815D4B1D-B11D-44D3-9AA9-DB37A6242B39}"/>
          </ac:spMkLst>
        </pc:spChg>
        <pc:spChg chg="add mod">
          <ac:chgData name="Pierre Harouimi" userId="e1c78576-8bda-4e4b-9d10-61a901f566b1" providerId="ADAL" clId="{99BDB08B-7FE5-492D-93E2-7AAA28232802}" dt="2021-05-14T15:17:30.876" v="4688" actId="1076"/>
          <ac:spMkLst>
            <pc:docMk/>
            <pc:sldMk cId="934885553" sldId="2090650230"/>
            <ac:spMk id="20" creationId="{75C49279-1A64-4DBE-94F4-211574DB048E}"/>
          </ac:spMkLst>
        </pc:spChg>
        <pc:spChg chg="add mod">
          <ac:chgData name="Pierre Harouimi" userId="e1c78576-8bda-4e4b-9d10-61a901f566b1" providerId="ADAL" clId="{99BDB08B-7FE5-492D-93E2-7AAA28232802}" dt="2021-05-14T15:17:35.011" v="4689" actId="1076"/>
          <ac:spMkLst>
            <pc:docMk/>
            <pc:sldMk cId="934885553" sldId="2090650230"/>
            <ac:spMk id="21" creationId="{C38E3B09-A266-4E9E-B0F9-A3B1E72A6F82}"/>
          </ac:spMkLst>
        </pc:spChg>
        <pc:spChg chg="add mod">
          <ac:chgData name="Pierre Harouimi" userId="e1c78576-8bda-4e4b-9d10-61a901f566b1" providerId="ADAL" clId="{99BDB08B-7FE5-492D-93E2-7AAA28232802}" dt="2021-05-14T15:17:45.987" v="4694" actId="1076"/>
          <ac:spMkLst>
            <pc:docMk/>
            <pc:sldMk cId="934885553" sldId="2090650230"/>
            <ac:spMk id="32" creationId="{1E8C3F1A-DED4-4F92-9CAA-6DE9A853BFB1}"/>
          </ac:spMkLst>
        </pc:spChg>
        <pc:spChg chg="add mod">
          <ac:chgData name="Pierre Harouimi" userId="e1c78576-8bda-4e4b-9d10-61a901f566b1" providerId="ADAL" clId="{99BDB08B-7FE5-492D-93E2-7AAA28232802}" dt="2021-05-14T15:17:49.562" v="4696" actId="1076"/>
          <ac:spMkLst>
            <pc:docMk/>
            <pc:sldMk cId="934885553" sldId="2090650230"/>
            <ac:spMk id="33" creationId="{01D05340-EFBA-4130-8490-54D6D395EBE5}"/>
          </ac:spMkLst>
        </pc:spChg>
        <pc:spChg chg="add del mod">
          <ac:chgData name="Pierre Harouimi" userId="e1c78576-8bda-4e4b-9d10-61a901f566b1" providerId="ADAL" clId="{99BDB08B-7FE5-492D-93E2-7AAA28232802}" dt="2021-05-14T15:18:10.751" v="4705" actId="478"/>
          <ac:spMkLst>
            <pc:docMk/>
            <pc:sldMk cId="934885553" sldId="2090650230"/>
            <ac:spMk id="35" creationId="{837C6ED6-8C9E-49E4-BBD4-EEEA38E53C12}"/>
          </ac:spMkLst>
        </pc:spChg>
        <pc:picChg chg="del">
          <ac:chgData name="Pierre Harouimi" userId="e1c78576-8bda-4e4b-9d10-61a901f566b1" providerId="ADAL" clId="{99BDB08B-7FE5-492D-93E2-7AAA28232802}" dt="2021-05-14T15:15:39.375" v="4567" actId="478"/>
          <ac:picMkLst>
            <pc:docMk/>
            <pc:sldMk cId="934885553" sldId="2090650230"/>
            <ac:picMk id="5" creationId="{AE852EB5-69FE-4E6B-9C63-F5CC84FE80A2}"/>
          </ac:picMkLst>
        </pc:picChg>
        <pc:picChg chg="add del mod">
          <ac:chgData name="Pierre Harouimi" userId="e1c78576-8bda-4e4b-9d10-61a901f566b1" providerId="ADAL" clId="{99BDB08B-7FE5-492D-93E2-7AAA28232802}" dt="2021-05-14T15:16:18.924" v="4609" actId="478"/>
          <ac:picMkLst>
            <pc:docMk/>
            <pc:sldMk cId="934885553" sldId="2090650230"/>
            <ac:picMk id="14" creationId="{3B5F0624-BBDA-4A5F-A9A3-7E025C9B03E4}"/>
          </ac:picMkLst>
        </pc:picChg>
        <pc:picChg chg="add del mod">
          <ac:chgData name="Pierre Harouimi" userId="e1c78576-8bda-4e4b-9d10-61a901f566b1" providerId="ADAL" clId="{99BDB08B-7FE5-492D-93E2-7AAA28232802}" dt="2021-05-14T15:16:12.736" v="4605" actId="478"/>
          <ac:picMkLst>
            <pc:docMk/>
            <pc:sldMk cId="934885553" sldId="2090650230"/>
            <ac:picMk id="15" creationId="{BA66CDE7-B987-43FD-91F2-84B2B5EBBAC0}"/>
          </ac:picMkLst>
        </pc:picChg>
        <pc:picChg chg="add del mod">
          <ac:chgData name="Pierre Harouimi" userId="e1c78576-8bda-4e4b-9d10-61a901f566b1" providerId="ADAL" clId="{99BDB08B-7FE5-492D-93E2-7AAA28232802}" dt="2021-05-14T15:16:13.422" v="4606" actId="478"/>
          <ac:picMkLst>
            <pc:docMk/>
            <pc:sldMk cId="934885553" sldId="2090650230"/>
            <ac:picMk id="16" creationId="{5A38F4DB-F928-4526-B371-A1496B7C7396}"/>
          </ac:picMkLst>
        </pc:picChg>
        <pc:picChg chg="add del mod">
          <ac:chgData name="Pierre Harouimi" userId="e1c78576-8bda-4e4b-9d10-61a901f566b1" providerId="ADAL" clId="{99BDB08B-7FE5-492D-93E2-7AAA28232802}" dt="2021-05-14T15:18:10.179" v="4704" actId="478"/>
          <ac:picMkLst>
            <pc:docMk/>
            <pc:sldMk cId="934885553" sldId="2090650230"/>
            <ac:picMk id="34" creationId="{C52E78F9-7F22-435A-A862-A3E527658691}"/>
          </ac:picMkLst>
        </pc:picChg>
        <pc:picChg chg="add mod">
          <ac:chgData name="Pierre Harouimi" userId="e1c78576-8bda-4e4b-9d10-61a901f566b1" providerId="ADAL" clId="{99BDB08B-7FE5-492D-93E2-7AAA28232802}" dt="2021-05-14T15:19:56.144" v="4725" actId="1076"/>
          <ac:picMkLst>
            <pc:docMk/>
            <pc:sldMk cId="934885553" sldId="2090650230"/>
            <ac:picMk id="37" creationId="{3A30DECA-C109-4526-8335-E1BDB7465BB6}"/>
          </ac:picMkLst>
        </pc:picChg>
        <pc:picChg chg="add mod">
          <ac:chgData name="Pierre Harouimi" userId="e1c78576-8bda-4e4b-9d10-61a901f566b1" providerId="ADAL" clId="{99BDB08B-7FE5-492D-93E2-7AAA28232802}" dt="2021-05-14T15:19:52.731" v="4724" actId="1076"/>
          <ac:picMkLst>
            <pc:docMk/>
            <pc:sldMk cId="934885553" sldId="2090650230"/>
            <ac:picMk id="39" creationId="{C93AEE99-16F2-4DA6-AC1C-8BAA80A86C22}"/>
          </ac:picMkLst>
        </pc:picChg>
        <pc:picChg chg="add mod">
          <ac:chgData name="Pierre Harouimi" userId="e1c78576-8bda-4e4b-9d10-61a901f566b1" providerId="ADAL" clId="{99BDB08B-7FE5-492D-93E2-7AAA28232802}" dt="2021-05-14T15:19:50.035" v="4723" actId="1076"/>
          <ac:picMkLst>
            <pc:docMk/>
            <pc:sldMk cId="934885553" sldId="2090650230"/>
            <ac:picMk id="41" creationId="{E3D56688-F458-4D33-A89C-1E68EA27D7CF}"/>
          </ac:picMkLst>
        </pc:picChg>
        <pc:picChg chg="add mod">
          <ac:chgData name="Pierre Harouimi" userId="e1c78576-8bda-4e4b-9d10-61a901f566b1" providerId="ADAL" clId="{99BDB08B-7FE5-492D-93E2-7AAA28232802}" dt="2021-05-14T15:19:46.219" v="4722" actId="1076"/>
          <ac:picMkLst>
            <pc:docMk/>
            <pc:sldMk cId="934885553" sldId="2090650230"/>
            <ac:picMk id="43" creationId="{37AD207E-1388-407E-AF5F-80FEB7FEE367}"/>
          </ac:picMkLst>
        </pc:picChg>
        <pc:cxnChg chg="add mod">
          <ac:chgData name="Pierre Harouimi" userId="e1c78576-8bda-4e4b-9d10-61a901f566b1" providerId="ADAL" clId="{99BDB08B-7FE5-492D-93E2-7AAA28232802}" dt="2021-05-14T15:17:09.118" v="4681" actId="14100"/>
          <ac:cxnSpMkLst>
            <pc:docMk/>
            <pc:sldMk cId="934885553" sldId="2090650230"/>
            <ac:cxnSpMk id="12" creationId="{DF5F8B50-298E-43B9-A992-7F01462CC5EC}"/>
          </ac:cxnSpMkLst>
        </pc:cxnChg>
        <pc:cxnChg chg="add mod">
          <ac:chgData name="Pierre Harouimi" userId="e1c78576-8bda-4e4b-9d10-61a901f566b1" providerId="ADAL" clId="{99BDB08B-7FE5-492D-93E2-7AAA28232802}" dt="2021-05-14T15:17:30.876" v="4688" actId="1076"/>
          <ac:cxnSpMkLst>
            <pc:docMk/>
            <pc:sldMk cId="934885553" sldId="2090650230"/>
            <ac:cxnSpMk id="23" creationId="{9C32AD58-1CDB-41D7-8A60-B0DAF9DB3F95}"/>
          </ac:cxnSpMkLst>
        </pc:cxnChg>
        <pc:cxnChg chg="add mod">
          <ac:chgData name="Pierre Harouimi" userId="e1c78576-8bda-4e4b-9d10-61a901f566b1" providerId="ADAL" clId="{99BDB08B-7FE5-492D-93E2-7AAA28232802}" dt="2021-05-14T15:17:35.011" v="4689" actId="1076"/>
          <ac:cxnSpMkLst>
            <pc:docMk/>
            <pc:sldMk cId="934885553" sldId="2090650230"/>
            <ac:cxnSpMk id="26" creationId="{4A824C0B-B2B9-466C-8AF8-DA291EE3E093}"/>
          </ac:cxnSpMkLst>
        </pc:cxnChg>
      </pc:sldChg>
      <pc:sldChg chg="addSp delSp modSp add del mod ord modAnim">
        <pc:chgData name="Pierre Harouimi" userId="e1c78576-8bda-4e4b-9d10-61a901f566b1" providerId="ADAL" clId="{99BDB08B-7FE5-492D-93E2-7AAA28232802}" dt="2021-05-14T15:39:10.313" v="5161" actId="47"/>
        <pc:sldMkLst>
          <pc:docMk/>
          <pc:sldMk cId="1302270630" sldId="2090650231"/>
        </pc:sldMkLst>
        <pc:spChg chg="add del mod">
          <ac:chgData name="Pierre Harouimi" userId="e1c78576-8bda-4e4b-9d10-61a901f566b1" providerId="ADAL" clId="{99BDB08B-7FE5-492D-93E2-7AAA28232802}" dt="2021-05-14T15:33:49.105" v="4971" actId="478"/>
          <ac:spMkLst>
            <pc:docMk/>
            <pc:sldMk cId="1302270630" sldId="2090650231"/>
            <ac:spMk id="3" creationId="{E7237724-34C0-4278-8B69-74EC9E6BAFB2}"/>
          </ac:spMkLst>
        </pc:spChg>
        <pc:spChg chg="add del mod">
          <ac:chgData name="Pierre Harouimi" userId="e1c78576-8bda-4e4b-9d10-61a901f566b1" providerId="ADAL" clId="{99BDB08B-7FE5-492D-93E2-7AAA28232802}" dt="2021-05-14T15:25:37.755" v="4825" actId="478"/>
          <ac:spMkLst>
            <pc:docMk/>
            <pc:sldMk cId="1302270630" sldId="2090650231"/>
            <ac:spMk id="7" creationId="{264131B1-6008-48FD-A258-0B27E60C3F15}"/>
          </ac:spMkLst>
        </pc:spChg>
        <pc:spChg chg="add mod">
          <ac:chgData name="Pierre Harouimi" userId="e1c78576-8bda-4e4b-9d10-61a901f566b1" providerId="ADAL" clId="{99BDB08B-7FE5-492D-93E2-7AAA28232802}" dt="2021-05-14T15:26:14.076" v="4834" actId="1076"/>
          <ac:spMkLst>
            <pc:docMk/>
            <pc:sldMk cId="1302270630" sldId="2090650231"/>
            <ac:spMk id="12" creationId="{2282B00D-5291-4345-80B6-9E68DDAE57B9}"/>
          </ac:spMkLst>
        </pc:spChg>
        <pc:spChg chg="add del mod">
          <ac:chgData name="Pierre Harouimi" userId="e1c78576-8bda-4e4b-9d10-61a901f566b1" providerId="ADAL" clId="{99BDB08B-7FE5-492D-93E2-7AAA28232802}" dt="2021-05-14T15:33:51.112" v="4972" actId="478"/>
          <ac:spMkLst>
            <pc:docMk/>
            <pc:sldMk cId="1302270630" sldId="2090650231"/>
            <ac:spMk id="16" creationId="{62A74C91-D9D9-42E4-BDB7-B60A8F7244F0}"/>
          </ac:spMkLst>
        </pc:spChg>
        <pc:picChg chg="mod">
          <ac:chgData name="Pierre Harouimi" userId="e1c78576-8bda-4e4b-9d10-61a901f566b1" providerId="ADAL" clId="{99BDB08B-7FE5-492D-93E2-7AAA28232802}" dt="2021-05-14T15:25:36.826" v="4823" actId="1076"/>
          <ac:picMkLst>
            <pc:docMk/>
            <pc:sldMk cId="1302270630" sldId="2090650231"/>
            <ac:picMk id="5" creationId="{D3D82E6C-A26E-4EC2-8437-94EA1C492D48}"/>
          </ac:picMkLst>
        </pc:picChg>
        <pc:picChg chg="add del mod">
          <ac:chgData name="Pierre Harouimi" userId="e1c78576-8bda-4e4b-9d10-61a901f566b1" providerId="ADAL" clId="{99BDB08B-7FE5-492D-93E2-7AAA28232802}" dt="2021-05-14T15:25:36.552" v="4822"/>
          <ac:picMkLst>
            <pc:docMk/>
            <pc:sldMk cId="1302270630" sldId="2090650231"/>
            <ac:picMk id="8" creationId="{A55888AA-955A-4887-939D-02DD0EF181D7}"/>
          </ac:picMkLst>
        </pc:picChg>
        <pc:picChg chg="add mod">
          <ac:chgData name="Pierre Harouimi" userId="e1c78576-8bda-4e4b-9d10-61a901f566b1" providerId="ADAL" clId="{99BDB08B-7FE5-492D-93E2-7AAA28232802}" dt="2021-05-14T15:33:52.639" v="4973" actId="1076"/>
          <ac:picMkLst>
            <pc:docMk/>
            <pc:sldMk cId="1302270630" sldId="2090650231"/>
            <ac:picMk id="9" creationId="{6BAA739B-B2E3-40FF-B113-8F86AC19510E}"/>
          </ac:picMkLst>
        </pc:picChg>
        <pc:picChg chg="add mod">
          <ac:chgData name="Pierre Harouimi" userId="e1c78576-8bda-4e4b-9d10-61a901f566b1" providerId="ADAL" clId="{99BDB08B-7FE5-492D-93E2-7AAA28232802}" dt="2021-05-14T15:26:03.510" v="4830" actId="1076"/>
          <ac:picMkLst>
            <pc:docMk/>
            <pc:sldMk cId="1302270630" sldId="2090650231"/>
            <ac:picMk id="10" creationId="{1537A53D-EC68-497F-A932-305EC11DD9A3}"/>
          </ac:picMkLst>
        </pc:picChg>
        <pc:picChg chg="add mod">
          <ac:chgData name="Pierre Harouimi" userId="e1c78576-8bda-4e4b-9d10-61a901f566b1" providerId="ADAL" clId="{99BDB08B-7FE5-492D-93E2-7AAA28232802}" dt="2021-05-14T15:32:06.804" v="4929" actId="1076"/>
          <ac:picMkLst>
            <pc:docMk/>
            <pc:sldMk cId="1302270630" sldId="2090650231"/>
            <ac:picMk id="11" creationId="{6E785E3B-5C5C-435C-8810-553406F043E4}"/>
          </ac:picMkLst>
        </pc:picChg>
        <pc:picChg chg="add mod">
          <ac:chgData name="Pierre Harouimi" userId="e1c78576-8bda-4e4b-9d10-61a901f566b1" providerId="ADAL" clId="{99BDB08B-7FE5-492D-93E2-7AAA28232802}" dt="2021-05-14T15:31:02.538" v="4910" actId="1076"/>
          <ac:picMkLst>
            <pc:docMk/>
            <pc:sldMk cId="1302270630" sldId="2090650231"/>
            <ac:picMk id="13" creationId="{F8022595-960D-495E-A504-E4A0FB6B3C6C}"/>
          </ac:picMkLst>
        </pc:picChg>
        <pc:picChg chg="add mod">
          <ac:chgData name="Pierre Harouimi" userId="e1c78576-8bda-4e4b-9d10-61a901f566b1" providerId="ADAL" clId="{99BDB08B-7FE5-492D-93E2-7AAA28232802}" dt="2021-05-14T15:26:56.315" v="4845" actId="1362"/>
          <ac:picMkLst>
            <pc:docMk/>
            <pc:sldMk cId="1302270630" sldId="2090650231"/>
            <ac:picMk id="14" creationId="{D73A67F1-8533-4D48-8B9A-09ED9C56D954}"/>
          </ac:picMkLst>
        </pc:picChg>
      </pc:sldChg>
      <pc:sldChg chg="modSp add mod">
        <pc:chgData name="Pierre Harouimi" userId="e1c78576-8bda-4e4b-9d10-61a901f566b1" providerId="ADAL" clId="{99BDB08B-7FE5-492D-93E2-7AAA28232802}" dt="2021-05-14T15:33:31.517" v="4970" actId="1076"/>
        <pc:sldMkLst>
          <pc:docMk/>
          <pc:sldMk cId="4049461962" sldId="2090650232"/>
        </pc:sldMkLst>
        <pc:spChg chg="mod">
          <ac:chgData name="Pierre Harouimi" userId="e1c78576-8bda-4e4b-9d10-61a901f566b1" providerId="ADAL" clId="{99BDB08B-7FE5-492D-93E2-7AAA28232802}" dt="2021-05-14T15:33:07.107" v="4938"/>
          <ac:spMkLst>
            <pc:docMk/>
            <pc:sldMk cId="4049461962" sldId="2090650232"/>
            <ac:spMk id="3" creationId="{9B80D7DA-BCD0-40E5-BDB8-62DBE2C5D793}"/>
          </ac:spMkLst>
        </pc:spChg>
        <pc:spChg chg="mod">
          <ac:chgData name="Pierre Harouimi" userId="e1c78576-8bda-4e4b-9d10-61a901f566b1" providerId="ADAL" clId="{99BDB08B-7FE5-492D-93E2-7AAA28232802}" dt="2021-05-14T15:33:31.517" v="4970" actId="1076"/>
          <ac:spMkLst>
            <pc:docMk/>
            <pc:sldMk cId="4049461962" sldId="2090650232"/>
            <ac:spMk id="5" creationId="{C00A8EA7-C402-4E68-A647-FF289D3416A7}"/>
          </ac:spMkLst>
        </pc:spChg>
        <pc:spChg chg="mod">
          <ac:chgData name="Pierre Harouimi" userId="e1c78576-8bda-4e4b-9d10-61a901f566b1" providerId="ADAL" clId="{99BDB08B-7FE5-492D-93E2-7AAA28232802}" dt="2021-05-14T15:33:12.184" v="4965" actId="20577"/>
          <ac:spMkLst>
            <pc:docMk/>
            <pc:sldMk cId="4049461962" sldId="2090650232"/>
            <ac:spMk id="6" creationId="{025DCAD6-0644-4EAA-817C-7B446811BAF2}"/>
          </ac:spMkLst>
        </pc:spChg>
        <pc:grpChg chg="mod">
          <ac:chgData name="Pierre Harouimi" userId="e1c78576-8bda-4e4b-9d10-61a901f566b1" providerId="ADAL" clId="{99BDB08B-7FE5-492D-93E2-7AAA28232802}" dt="2021-05-14T15:33:27.828" v="4969" actId="1076"/>
          <ac:grpSpMkLst>
            <pc:docMk/>
            <pc:sldMk cId="4049461962" sldId="2090650232"/>
            <ac:grpSpMk id="7" creationId="{4E02BA4E-DB4A-4CD4-967F-1FAB13DD19B5}"/>
          </ac:grpSpMkLst>
        </pc:grpChg>
      </pc:sldChg>
      <pc:sldMasterChg chg="delSldLayout">
        <pc:chgData name="Pierre Harouimi" userId="e1c78576-8bda-4e4b-9d10-61a901f566b1" providerId="ADAL" clId="{99BDB08B-7FE5-492D-93E2-7AAA28232802}" dt="2021-05-14T10:25:10.759" v="1496" actId="47"/>
        <pc:sldMasterMkLst>
          <pc:docMk/>
          <pc:sldMasterMk cId="3870394609" sldId="2147483835"/>
        </pc:sldMasterMkLst>
        <pc:sldLayoutChg chg="del">
          <pc:chgData name="Pierre Harouimi" userId="e1c78576-8bda-4e4b-9d10-61a901f566b1" providerId="ADAL" clId="{99BDB08B-7FE5-492D-93E2-7AAA28232802}" dt="2021-05-14T10:25:10.759" v="1496" actId="47"/>
          <pc:sldLayoutMkLst>
            <pc:docMk/>
            <pc:sldMasterMk cId="3870394609" sldId="2147483835"/>
            <pc:sldLayoutMk cId="2613763606" sldId="2147483906"/>
          </pc:sldLayoutMkLst>
        </pc:sldLayoutChg>
        <pc:sldLayoutChg chg="del">
          <pc:chgData name="Pierre Harouimi" userId="e1c78576-8bda-4e4b-9d10-61a901f566b1" providerId="ADAL" clId="{99BDB08B-7FE5-492D-93E2-7AAA28232802}" dt="2021-05-14T09:07:31.982" v="90" actId="47"/>
          <pc:sldLayoutMkLst>
            <pc:docMk/>
            <pc:sldMasterMk cId="3870394609" sldId="2147483835"/>
            <pc:sldLayoutMk cId="68404854" sldId="2147483907"/>
          </pc:sldLayoutMkLst>
        </pc:sldLayoutChg>
        <pc:sldLayoutChg chg="del">
          <pc:chgData name="Pierre Harouimi" userId="e1c78576-8bda-4e4b-9d10-61a901f566b1" providerId="ADAL" clId="{99BDB08B-7FE5-492D-93E2-7AAA28232802}" dt="2021-05-14T09:07:31.982" v="90" actId="47"/>
          <pc:sldLayoutMkLst>
            <pc:docMk/>
            <pc:sldMasterMk cId="3870394609" sldId="2147483835"/>
            <pc:sldLayoutMk cId="2217630568" sldId="2147483908"/>
          </pc:sldLayoutMkLst>
        </pc:sldLayoutChg>
        <pc:sldLayoutChg chg="del">
          <pc:chgData name="Pierre Harouimi" userId="e1c78576-8bda-4e4b-9d10-61a901f566b1" providerId="ADAL" clId="{99BDB08B-7FE5-492D-93E2-7AAA28232802}" dt="2021-05-14T09:07:31.982" v="90" actId="47"/>
          <pc:sldLayoutMkLst>
            <pc:docMk/>
            <pc:sldMasterMk cId="3870394609" sldId="2147483835"/>
            <pc:sldLayoutMk cId="1194502952" sldId="2147483909"/>
          </pc:sldLayoutMkLst>
        </pc:sldLayoutChg>
        <pc:sldLayoutChg chg="del">
          <pc:chgData name="Pierre Harouimi" userId="e1c78576-8bda-4e4b-9d10-61a901f566b1" providerId="ADAL" clId="{99BDB08B-7FE5-492D-93E2-7AAA28232802}" dt="2021-05-14T09:07:31.982" v="90" actId="47"/>
          <pc:sldLayoutMkLst>
            <pc:docMk/>
            <pc:sldMasterMk cId="3870394609" sldId="2147483835"/>
            <pc:sldLayoutMk cId="373005001" sldId="2147483910"/>
          </pc:sldLayoutMkLst>
        </pc:sldLayoutChg>
      </pc:sldMasterChg>
    </pc:docChg>
  </pc:docChgLst>
  <pc:docChgLst>
    <pc:chgData name="Pierre Harouimi" userId="e1c78576-8bda-4e4b-9d10-61a901f566b1" providerId="ADAL" clId="{71634D2F-77A6-4FA3-90B3-1761757E0206}"/>
    <pc:docChg chg="delSld delSection modSection">
      <pc:chgData name="Pierre Harouimi" userId="e1c78576-8bda-4e4b-9d10-61a901f566b1" providerId="ADAL" clId="{71634D2F-77A6-4FA3-90B3-1761757E0206}" dt="2020-10-07T12:41:16.949" v="150" actId="18676"/>
      <pc:docMkLst>
        <pc:docMk/>
      </pc:docMkLst>
      <pc:sldChg chg="del">
        <pc:chgData name="Pierre Harouimi" userId="e1c78576-8bda-4e4b-9d10-61a901f566b1" providerId="ADAL" clId="{71634D2F-77A6-4FA3-90B3-1761757E0206}" dt="2020-10-07T12:41:02.796" v="40" actId="2696"/>
        <pc:sldMkLst>
          <pc:docMk/>
          <pc:sldMk cId="1685942699" sldId="260"/>
        </pc:sldMkLst>
      </pc:sldChg>
      <pc:sldChg chg="del">
        <pc:chgData name="Pierre Harouimi" userId="e1c78576-8bda-4e4b-9d10-61a901f566b1" providerId="ADAL" clId="{71634D2F-77A6-4FA3-90B3-1761757E0206}" dt="2020-10-07T12:41:05.413" v="61" actId="2696"/>
        <pc:sldMkLst>
          <pc:docMk/>
          <pc:sldMk cId="84428437" sldId="261"/>
        </pc:sldMkLst>
      </pc:sldChg>
      <pc:sldChg chg="del">
        <pc:chgData name="Pierre Harouimi" userId="e1c78576-8bda-4e4b-9d10-61a901f566b1" providerId="ADAL" clId="{71634D2F-77A6-4FA3-90B3-1761757E0206}" dt="2020-10-07T12:41:07.170" v="84" actId="2696"/>
        <pc:sldMkLst>
          <pc:docMk/>
          <pc:sldMk cId="1051366790" sldId="278"/>
        </pc:sldMkLst>
      </pc:sldChg>
      <pc:sldChg chg="del">
        <pc:chgData name="Pierre Harouimi" userId="e1c78576-8bda-4e4b-9d10-61a901f566b1" providerId="ADAL" clId="{71634D2F-77A6-4FA3-90B3-1761757E0206}" dt="2020-10-07T12:41:06.905" v="81" actId="2696"/>
        <pc:sldMkLst>
          <pc:docMk/>
          <pc:sldMk cId="4122272556" sldId="280"/>
        </pc:sldMkLst>
      </pc:sldChg>
      <pc:sldChg chg="del">
        <pc:chgData name="Pierre Harouimi" userId="e1c78576-8bda-4e4b-9d10-61a901f566b1" providerId="ADAL" clId="{71634D2F-77A6-4FA3-90B3-1761757E0206}" dt="2020-10-07T12:41:02.197" v="31" actId="2696"/>
        <pc:sldMkLst>
          <pc:docMk/>
          <pc:sldMk cId="4099185966" sldId="283"/>
        </pc:sldMkLst>
      </pc:sldChg>
      <pc:sldChg chg="del">
        <pc:chgData name="Pierre Harouimi" userId="e1c78576-8bda-4e4b-9d10-61a901f566b1" providerId="ADAL" clId="{71634D2F-77A6-4FA3-90B3-1761757E0206}" dt="2020-10-07T12:41:02.453" v="35" actId="2696"/>
        <pc:sldMkLst>
          <pc:docMk/>
          <pc:sldMk cId="4032000878" sldId="289"/>
        </pc:sldMkLst>
      </pc:sldChg>
      <pc:sldChg chg="del">
        <pc:chgData name="Pierre Harouimi" userId="e1c78576-8bda-4e4b-9d10-61a901f566b1" providerId="ADAL" clId="{71634D2F-77A6-4FA3-90B3-1761757E0206}" dt="2020-10-07T12:41:06.988" v="82" actId="2696"/>
        <pc:sldMkLst>
          <pc:docMk/>
          <pc:sldMk cId="3487702546" sldId="300"/>
        </pc:sldMkLst>
      </pc:sldChg>
      <pc:sldChg chg="del">
        <pc:chgData name="Pierre Harouimi" userId="e1c78576-8bda-4e4b-9d10-61a901f566b1" providerId="ADAL" clId="{71634D2F-77A6-4FA3-90B3-1761757E0206}" dt="2020-10-07T12:41:07.082" v="83" actId="2696"/>
        <pc:sldMkLst>
          <pc:docMk/>
          <pc:sldMk cId="3149836726" sldId="374"/>
        </pc:sldMkLst>
      </pc:sldChg>
      <pc:sldChg chg="del">
        <pc:chgData name="Pierre Harouimi" userId="e1c78576-8bda-4e4b-9d10-61a901f566b1" providerId="ADAL" clId="{71634D2F-77A6-4FA3-90B3-1761757E0206}" dt="2020-10-07T12:41:08.508" v="91" actId="2696"/>
        <pc:sldMkLst>
          <pc:docMk/>
          <pc:sldMk cId="2102737762" sldId="433"/>
        </pc:sldMkLst>
      </pc:sldChg>
      <pc:sldChg chg="del">
        <pc:chgData name="Pierre Harouimi" userId="e1c78576-8bda-4e4b-9d10-61a901f566b1" providerId="ADAL" clId="{71634D2F-77A6-4FA3-90B3-1761757E0206}" dt="2020-10-07T12:41:08.570" v="92" actId="2696"/>
        <pc:sldMkLst>
          <pc:docMk/>
          <pc:sldMk cId="3407308161" sldId="501"/>
        </pc:sldMkLst>
      </pc:sldChg>
      <pc:sldChg chg="del">
        <pc:chgData name="Pierre Harouimi" userId="e1c78576-8bda-4e4b-9d10-61a901f566b1" providerId="ADAL" clId="{71634D2F-77A6-4FA3-90B3-1761757E0206}" dt="2020-10-07T12:41:08.753" v="95" actId="2696"/>
        <pc:sldMkLst>
          <pc:docMk/>
          <pc:sldMk cId="2948890666" sldId="566"/>
        </pc:sldMkLst>
      </pc:sldChg>
      <pc:sldChg chg="del">
        <pc:chgData name="Pierre Harouimi" userId="e1c78576-8bda-4e4b-9d10-61a901f566b1" providerId="ADAL" clId="{71634D2F-77A6-4FA3-90B3-1761757E0206}" dt="2020-10-07T12:41:08.884" v="97" actId="2696"/>
        <pc:sldMkLst>
          <pc:docMk/>
          <pc:sldMk cId="3664414253" sldId="580"/>
        </pc:sldMkLst>
      </pc:sldChg>
      <pc:sldChg chg="del">
        <pc:chgData name="Pierre Harouimi" userId="e1c78576-8bda-4e4b-9d10-61a901f566b1" providerId="ADAL" clId="{71634D2F-77A6-4FA3-90B3-1761757E0206}" dt="2020-10-07T12:41:02.664" v="38" actId="2696"/>
        <pc:sldMkLst>
          <pc:docMk/>
          <pc:sldMk cId="2839627176" sldId="630"/>
        </pc:sldMkLst>
      </pc:sldChg>
      <pc:sldChg chg="del">
        <pc:chgData name="Pierre Harouimi" userId="e1c78576-8bda-4e4b-9d10-61a901f566b1" providerId="ADAL" clId="{71634D2F-77A6-4FA3-90B3-1761757E0206}" dt="2020-10-07T12:41:02.143" v="30" actId="2696"/>
        <pc:sldMkLst>
          <pc:docMk/>
          <pc:sldMk cId="2330605300" sldId="775"/>
        </pc:sldMkLst>
      </pc:sldChg>
      <pc:sldChg chg="del">
        <pc:chgData name="Pierre Harouimi" userId="e1c78576-8bda-4e4b-9d10-61a901f566b1" providerId="ADAL" clId="{71634D2F-77A6-4FA3-90B3-1761757E0206}" dt="2020-10-07T12:40:58.040" v="1" actId="2696"/>
        <pc:sldMkLst>
          <pc:docMk/>
          <pc:sldMk cId="2399732388" sldId="1247"/>
        </pc:sldMkLst>
      </pc:sldChg>
      <pc:sldChg chg="del">
        <pc:chgData name="Pierre Harouimi" userId="e1c78576-8bda-4e4b-9d10-61a901f566b1" providerId="ADAL" clId="{71634D2F-77A6-4FA3-90B3-1761757E0206}" dt="2020-10-07T12:40:59.406" v="18" actId="2696"/>
        <pc:sldMkLst>
          <pc:docMk/>
          <pc:sldMk cId="234214722" sldId="1250"/>
        </pc:sldMkLst>
      </pc:sldChg>
      <pc:sldChg chg="del">
        <pc:chgData name="Pierre Harouimi" userId="e1c78576-8bda-4e4b-9d10-61a901f566b1" providerId="ADAL" clId="{71634D2F-77A6-4FA3-90B3-1761757E0206}" dt="2020-10-07T12:41:04.503" v="50" actId="2696"/>
        <pc:sldMkLst>
          <pc:docMk/>
          <pc:sldMk cId="2687273606" sldId="1251"/>
        </pc:sldMkLst>
      </pc:sldChg>
      <pc:sldChg chg="del">
        <pc:chgData name="Pierre Harouimi" userId="e1c78576-8bda-4e4b-9d10-61a901f566b1" providerId="ADAL" clId="{71634D2F-77A6-4FA3-90B3-1761757E0206}" dt="2020-10-07T12:41:04.572" v="51" actId="2696"/>
        <pc:sldMkLst>
          <pc:docMk/>
          <pc:sldMk cId="3812096219" sldId="1252"/>
        </pc:sldMkLst>
      </pc:sldChg>
      <pc:sldChg chg="del">
        <pc:chgData name="Pierre Harouimi" userId="e1c78576-8bda-4e4b-9d10-61a901f566b1" providerId="ADAL" clId="{71634D2F-77A6-4FA3-90B3-1761757E0206}" dt="2020-10-07T12:41:04.641" v="52" actId="2696"/>
        <pc:sldMkLst>
          <pc:docMk/>
          <pc:sldMk cId="2269873298" sldId="1253"/>
        </pc:sldMkLst>
      </pc:sldChg>
      <pc:sldChg chg="del">
        <pc:chgData name="Pierre Harouimi" userId="e1c78576-8bda-4e4b-9d10-61a901f566b1" providerId="ADAL" clId="{71634D2F-77A6-4FA3-90B3-1761757E0206}" dt="2020-10-07T12:40:57.961" v="0" actId="2696"/>
        <pc:sldMkLst>
          <pc:docMk/>
          <pc:sldMk cId="31173541" sldId="1260"/>
        </pc:sldMkLst>
      </pc:sldChg>
      <pc:sldChg chg="del">
        <pc:chgData name="Pierre Harouimi" userId="e1c78576-8bda-4e4b-9d10-61a901f566b1" providerId="ADAL" clId="{71634D2F-77A6-4FA3-90B3-1761757E0206}" dt="2020-10-07T12:41:02.054" v="29" actId="2696"/>
        <pc:sldMkLst>
          <pc:docMk/>
          <pc:sldMk cId="3367109403" sldId="1261"/>
        </pc:sldMkLst>
      </pc:sldChg>
      <pc:sldChg chg="del">
        <pc:chgData name="Pierre Harouimi" userId="e1c78576-8bda-4e4b-9d10-61a901f566b1" providerId="ADAL" clId="{71634D2F-77A6-4FA3-90B3-1761757E0206}" dt="2020-10-07T12:41:12.584" v="126" actId="2696"/>
        <pc:sldMkLst>
          <pc:docMk/>
          <pc:sldMk cId="2403275836" sldId="1269"/>
        </pc:sldMkLst>
      </pc:sldChg>
      <pc:sldChg chg="del">
        <pc:chgData name="Pierre Harouimi" userId="e1c78576-8bda-4e4b-9d10-61a901f566b1" providerId="ADAL" clId="{71634D2F-77A6-4FA3-90B3-1761757E0206}" dt="2020-10-07T12:40:58.446" v="6" actId="2696"/>
        <pc:sldMkLst>
          <pc:docMk/>
          <pc:sldMk cId="972918854" sldId="1274"/>
        </pc:sldMkLst>
      </pc:sldChg>
      <pc:sldChg chg="del">
        <pc:chgData name="Pierre Harouimi" userId="e1c78576-8bda-4e4b-9d10-61a901f566b1" providerId="ADAL" clId="{71634D2F-77A6-4FA3-90B3-1761757E0206}" dt="2020-10-07T12:41:12.294" v="121" actId="2696"/>
        <pc:sldMkLst>
          <pc:docMk/>
          <pc:sldMk cId="3370354330" sldId="1278"/>
        </pc:sldMkLst>
      </pc:sldChg>
      <pc:sldChg chg="del">
        <pc:chgData name="Pierre Harouimi" userId="e1c78576-8bda-4e4b-9d10-61a901f566b1" providerId="ADAL" clId="{71634D2F-77A6-4FA3-90B3-1761757E0206}" dt="2020-10-07T12:41:12.353" v="122" actId="2696"/>
        <pc:sldMkLst>
          <pc:docMk/>
          <pc:sldMk cId="3935278186" sldId="1279"/>
        </pc:sldMkLst>
      </pc:sldChg>
      <pc:sldChg chg="del">
        <pc:chgData name="Pierre Harouimi" userId="e1c78576-8bda-4e4b-9d10-61a901f566b1" providerId="ADAL" clId="{71634D2F-77A6-4FA3-90B3-1761757E0206}" dt="2020-10-07T12:41:12.400" v="123" actId="2696"/>
        <pc:sldMkLst>
          <pc:docMk/>
          <pc:sldMk cId="1036344219" sldId="1280"/>
        </pc:sldMkLst>
      </pc:sldChg>
      <pc:sldChg chg="del">
        <pc:chgData name="Pierre Harouimi" userId="e1c78576-8bda-4e4b-9d10-61a901f566b1" providerId="ADAL" clId="{71634D2F-77A6-4FA3-90B3-1761757E0206}" dt="2020-10-07T12:41:12.453" v="124" actId="2696"/>
        <pc:sldMkLst>
          <pc:docMk/>
          <pc:sldMk cId="3247659656" sldId="1281"/>
        </pc:sldMkLst>
      </pc:sldChg>
      <pc:sldChg chg="del">
        <pc:chgData name="Pierre Harouimi" userId="e1c78576-8bda-4e4b-9d10-61a901f566b1" providerId="ADAL" clId="{71634D2F-77A6-4FA3-90B3-1761757E0206}" dt="2020-10-07T12:41:12.517" v="125" actId="2696"/>
        <pc:sldMkLst>
          <pc:docMk/>
          <pc:sldMk cId="2769071285" sldId="1282"/>
        </pc:sldMkLst>
      </pc:sldChg>
      <pc:sldChg chg="del">
        <pc:chgData name="Pierre Harouimi" userId="e1c78576-8bda-4e4b-9d10-61a901f566b1" providerId="ADAL" clId="{71634D2F-77A6-4FA3-90B3-1761757E0206}" dt="2020-10-07T12:41:05.348" v="60" actId="2696"/>
        <pc:sldMkLst>
          <pc:docMk/>
          <pc:sldMk cId="762435282" sldId="1288"/>
        </pc:sldMkLst>
      </pc:sldChg>
      <pc:sldChg chg="del">
        <pc:chgData name="Pierre Harouimi" userId="e1c78576-8bda-4e4b-9d10-61a901f566b1" providerId="ADAL" clId="{71634D2F-77A6-4FA3-90B3-1761757E0206}" dt="2020-10-07T12:41:06.623" v="78" actId="2696"/>
        <pc:sldMkLst>
          <pc:docMk/>
          <pc:sldMk cId="3928642941" sldId="1289"/>
        </pc:sldMkLst>
      </pc:sldChg>
      <pc:sldChg chg="del">
        <pc:chgData name="Pierre Harouimi" userId="e1c78576-8bda-4e4b-9d10-61a901f566b1" providerId="ADAL" clId="{71634D2F-77A6-4FA3-90B3-1761757E0206}" dt="2020-10-07T12:40:59.042" v="13" actId="2696"/>
        <pc:sldMkLst>
          <pc:docMk/>
          <pc:sldMk cId="3615134683" sldId="1291"/>
        </pc:sldMkLst>
      </pc:sldChg>
      <pc:sldChg chg="del">
        <pc:chgData name="Pierre Harouimi" userId="e1c78576-8bda-4e4b-9d10-61a901f566b1" providerId="ADAL" clId="{71634D2F-77A6-4FA3-90B3-1761757E0206}" dt="2020-10-07T12:41:12.748" v="128" actId="2696"/>
        <pc:sldMkLst>
          <pc:docMk/>
          <pc:sldMk cId="2936153172" sldId="1294"/>
        </pc:sldMkLst>
      </pc:sldChg>
      <pc:sldChg chg="del">
        <pc:chgData name="Pierre Harouimi" userId="e1c78576-8bda-4e4b-9d10-61a901f566b1" providerId="ADAL" clId="{71634D2F-77A6-4FA3-90B3-1761757E0206}" dt="2020-10-07T12:40:59.559" v="20" actId="2696"/>
        <pc:sldMkLst>
          <pc:docMk/>
          <pc:sldMk cId="300147049" sldId="1295"/>
        </pc:sldMkLst>
      </pc:sldChg>
      <pc:sldChg chg="del">
        <pc:chgData name="Pierre Harouimi" userId="e1c78576-8bda-4e4b-9d10-61a901f566b1" providerId="ADAL" clId="{71634D2F-77A6-4FA3-90B3-1761757E0206}" dt="2020-10-07T12:40:58.375" v="5" actId="2696"/>
        <pc:sldMkLst>
          <pc:docMk/>
          <pc:sldMk cId="77054514" sldId="1297"/>
        </pc:sldMkLst>
      </pc:sldChg>
      <pc:sldChg chg="del">
        <pc:chgData name="Pierre Harouimi" userId="e1c78576-8bda-4e4b-9d10-61a901f566b1" providerId="ADAL" clId="{71634D2F-77A6-4FA3-90B3-1761757E0206}" dt="2020-10-07T12:41:16.834" v="147" actId="2696"/>
        <pc:sldMkLst>
          <pc:docMk/>
          <pc:sldMk cId="1666274525" sldId="1314"/>
        </pc:sldMkLst>
      </pc:sldChg>
      <pc:sldChg chg="del">
        <pc:chgData name="Pierre Harouimi" userId="e1c78576-8bda-4e4b-9d10-61a901f566b1" providerId="ADAL" clId="{71634D2F-77A6-4FA3-90B3-1761757E0206}" dt="2020-10-07T12:40:58.138" v="2" actId="2696"/>
        <pc:sldMkLst>
          <pc:docMk/>
          <pc:sldMk cId="1196706558" sldId="1318"/>
        </pc:sldMkLst>
      </pc:sldChg>
      <pc:sldChg chg="del">
        <pc:chgData name="Pierre Harouimi" userId="e1c78576-8bda-4e4b-9d10-61a901f566b1" providerId="ADAL" clId="{71634D2F-77A6-4FA3-90B3-1761757E0206}" dt="2020-10-07T12:40:58.212" v="3" actId="2696"/>
        <pc:sldMkLst>
          <pc:docMk/>
          <pc:sldMk cId="3583272767" sldId="1319"/>
        </pc:sldMkLst>
      </pc:sldChg>
      <pc:sldChg chg="del">
        <pc:chgData name="Pierre Harouimi" userId="e1c78576-8bda-4e4b-9d10-61a901f566b1" providerId="ADAL" clId="{71634D2F-77A6-4FA3-90B3-1761757E0206}" dt="2020-10-07T12:40:58.296" v="4" actId="2696"/>
        <pc:sldMkLst>
          <pc:docMk/>
          <pc:sldMk cId="4075781063" sldId="1320"/>
        </pc:sldMkLst>
      </pc:sldChg>
      <pc:sldChg chg="del">
        <pc:chgData name="Pierre Harouimi" userId="e1c78576-8bda-4e4b-9d10-61a901f566b1" providerId="ADAL" clId="{71634D2F-77A6-4FA3-90B3-1761757E0206}" dt="2020-10-07T12:40:58.531" v="7" actId="2696"/>
        <pc:sldMkLst>
          <pc:docMk/>
          <pc:sldMk cId="1871379421" sldId="1321"/>
        </pc:sldMkLst>
      </pc:sldChg>
      <pc:sldChg chg="del">
        <pc:chgData name="Pierre Harouimi" userId="e1c78576-8bda-4e4b-9d10-61a901f566b1" providerId="ADAL" clId="{71634D2F-77A6-4FA3-90B3-1761757E0206}" dt="2020-10-07T12:40:58.603" v="8" actId="2696"/>
        <pc:sldMkLst>
          <pc:docMk/>
          <pc:sldMk cId="3317257479" sldId="1322"/>
        </pc:sldMkLst>
      </pc:sldChg>
      <pc:sldChg chg="del">
        <pc:chgData name="Pierre Harouimi" userId="e1c78576-8bda-4e4b-9d10-61a901f566b1" providerId="ADAL" clId="{71634D2F-77A6-4FA3-90B3-1761757E0206}" dt="2020-10-07T12:40:58.676" v="9" actId="2696"/>
        <pc:sldMkLst>
          <pc:docMk/>
          <pc:sldMk cId="719332452" sldId="1323"/>
        </pc:sldMkLst>
      </pc:sldChg>
      <pc:sldChg chg="del">
        <pc:chgData name="Pierre Harouimi" userId="e1c78576-8bda-4e4b-9d10-61a901f566b1" providerId="ADAL" clId="{71634D2F-77A6-4FA3-90B3-1761757E0206}" dt="2020-10-07T12:40:58.752" v="10" actId="2696"/>
        <pc:sldMkLst>
          <pc:docMk/>
          <pc:sldMk cId="526727998" sldId="1324"/>
        </pc:sldMkLst>
      </pc:sldChg>
      <pc:sldChg chg="del">
        <pc:chgData name="Pierre Harouimi" userId="e1c78576-8bda-4e4b-9d10-61a901f566b1" providerId="ADAL" clId="{71634D2F-77A6-4FA3-90B3-1761757E0206}" dt="2020-10-07T12:40:58.853" v="11" actId="2696"/>
        <pc:sldMkLst>
          <pc:docMk/>
          <pc:sldMk cId="3679784728" sldId="1325"/>
        </pc:sldMkLst>
      </pc:sldChg>
      <pc:sldChg chg="del">
        <pc:chgData name="Pierre Harouimi" userId="e1c78576-8bda-4e4b-9d10-61a901f566b1" providerId="ADAL" clId="{71634D2F-77A6-4FA3-90B3-1761757E0206}" dt="2020-10-07T12:40:58.958" v="12" actId="2696"/>
        <pc:sldMkLst>
          <pc:docMk/>
          <pc:sldMk cId="2929864763" sldId="1326"/>
        </pc:sldMkLst>
      </pc:sldChg>
      <pc:sldChg chg="del">
        <pc:chgData name="Pierre Harouimi" userId="e1c78576-8bda-4e4b-9d10-61a901f566b1" providerId="ADAL" clId="{71634D2F-77A6-4FA3-90B3-1761757E0206}" dt="2020-10-07T12:40:59.106" v="14" actId="2696"/>
        <pc:sldMkLst>
          <pc:docMk/>
          <pc:sldMk cId="3171853309" sldId="1327"/>
        </pc:sldMkLst>
      </pc:sldChg>
      <pc:sldChg chg="del">
        <pc:chgData name="Pierre Harouimi" userId="e1c78576-8bda-4e4b-9d10-61a901f566b1" providerId="ADAL" clId="{71634D2F-77A6-4FA3-90B3-1761757E0206}" dt="2020-10-07T12:40:59.172" v="15" actId="2696"/>
        <pc:sldMkLst>
          <pc:docMk/>
          <pc:sldMk cId="1478769959" sldId="1328"/>
        </pc:sldMkLst>
      </pc:sldChg>
      <pc:sldChg chg="del">
        <pc:chgData name="Pierre Harouimi" userId="e1c78576-8bda-4e4b-9d10-61a901f566b1" providerId="ADAL" clId="{71634D2F-77A6-4FA3-90B3-1761757E0206}" dt="2020-10-07T12:40:59.810" v="24" actId="2696"/>
        <pc:sldMkLst>
          <pc:docMk/>
          <pc:sldMk cId="2586928907" sldId="1329"/>
        </pc:sldMkLst>
      </pc:sldChg>
      <pc:sldChg chg="del">
        <pc:chgData name="Pierre Harouimi" userId="e1c78576-8bda-4e4b-9d10-61a901f566b1" providerId="ADAL" clId="{71634D2F-77A6-4FA3-90B3-1761757E0206}" dt="2020-10-07T12:40:59.890" v="25" actId="2696"/>
        <pc:sldMkLst>
          <pc:docMk/>
          <pc:sldMk cId="3975698448" sldId="1330"/>
        </pc:sldMkLst>
      </pc:sldChg>
      <pc:sldChg chg="del">
        <pc:chgData name="Pierre Harouimi" userId="e1c78576-8bda-4e4b-9d10-61a901f566b1" providerId="ADAL" clId="{71634D2F-77A6-4FA3-90B3-1761757E0206}" dt="2020-10-07T12:40:59.491" v="19" actId="2696"/>
        <pc:sldMkLst>
          <pc:docMk/>
          <pc:sldMk cId="1617916473" sldId="1331"/>
        </pc:sldMkLst>
      </pc:sldChg>
      <pc:sldChg chg="del">
        <pc:chgData name="Pierre Harouimi" userId="e1c78576-8bda-4e4b-9d10-61a901f566b1" providerId="ADAL" clId="{71634D2F-77A6-4FA3-90B3-1761757E0206}" dt="2020-10-07T12:41:02.259" v="32" actId="2696"/>
        <pc:sldMkLst>
          <pc:docMk/>
          <pc:sldMk cId="3189397333" sldId="1349"/>
        </pc:sldMkLst>
      </pc:sldChg>
      <pc:sldChg chg="del">
        <pc:chgData name="Pierre Harouimi" userId="e1c78576-8bda-4e4b-9d10-61a901f566b1" providerId="ADAL" clId="{71634D2F-77A6-4FA3-90B3-1761757E0206}" dt="2020-10-07T12:41:08.431" v="90" actId="2696"/>
        <pc:sldMkLst>
          <pc:docMk/>
          <pc:sldMk cId="749310465" sldId="1374"/>
        </pc:sldMkLst>
      </pc:sldChg>
      <pc:sldChg chg="del">
        <pc:chgData name="Pierre Harouimi" userId="e1c78576-8bda-4e4b-9d10-61a901f566b1" providerId="ADAL" clId="{71634D2F-77A6-4FA3-90B3-1761757E0206}" dt="2020-10-07T12:41:06.717" v="79" actId="2696"/>
        <pc:sldMkLst>
          <pc:docMk/>
          <pc:sldMk cId="3055874967" sldId="1380"/>
        </pc:sldMkLst>
      </pc:sldChg>
      <pc:sldChg chg="del">
        <pc:chgData name="Pierre Harouimi" userId="e1c78576-8bda-4e4b-9d10-61a901f566b1" providerId="ADAL" clId="{71634D2F-77A6-4FA3-90B3-1761757E0206}" dt="2020-10-07T12:41:06.452" v="76" actId="2696"/>
        <pc:sldMkLst>
          <pc:docMk/>
          <pc:sldMk cId="2356988313" sldId="1381"/>
        </pc:sldMkLst>
      </pc:sldChg>
      <pc:sldChg chg="del">
        <pc:chgData name="Pierre Harouimi" userId="e1c78576-8bda-4e4b-9d10-61a901f566b1" providerId="ADAL" clId="{71634D2F-77A6-4FA3-90B3-1761757E0206}" dt="2020-10-07T12:41:09.993" v="105" actId="2696"/>
        <pc:sldMkLst>
          <pc:docMk/>
          <pc:sldMk cId="2041609218" sldId="1382"/>
        </pc:sldMkLst>
      </pc:sldChg>
      <pc:sldChg chg="del">
        <pc:chgData name="Pierre Harouimi" userId="e1c78576-8bda-4e4b-9d10-61a901f566b1" providerId="ADAL" clId="{71634D2F-77A6-4FA3-90B3-1761757E0206}" dt="2020-10-07T12:41:05.493" v="62" actId="2696"/>
        <pc:sldMkLst>
          <pc:docMk/>
          <pc:sldMk cId="3057560536" sldId="1383"/>
        </pc:sldMkLst>
      </pc:sldChg>
      <pc:sldChg chg="del">
        <pc:chgData name="Pierre Harouimi" userId="e1c78576-8bda-4e4b-9d10-61a901f566b1" providerId="ADAL" clId="{71634D2F-77A6-4FA3-90B3-1761757E0206}" dt="2020-10-07T12:41:10.061" v="106" actId="2696"/>
        <pc:sldMkLst>
          <pc:docMk/>
          <pc:sldMk cId="3255067190" sldId="1388"/>
        </pc:sldMkLst>
      </pc:sldChg>
      <pc:sldChg chg="del">
        <pc:chgData name="Pierre Harouimi" userId="e1c78576-8bda-4e4b-9d10-61a901f566b1" providerId="ADAL" clId="{71634D2F-77A6-4FA3-90B3-1761757E0206}" dt="2020-10-07T12:41:10.251" v="107" actId="2696"/>
        <pc:sldMkLst>
          <pc:docMk/>
          <pc:sldMk cId="4108871684" sldId="1389"/>
        </pc:sldMkLst>
      </pc:sldChg>
      <pc:sldChg chg="del">
        <pc:chgData name="Pierre Harouimi" userId="e1c78576-8bda-4e4b-9d10-61a901f566b1" providerId="ADAL" clId="{71634D2F-77A6-4FA3-90B3-1761757E0206}" dt="2020-10-07T12:41:10.550" v="111" actId="2696"/>
        <pc:sldMkLst>
          <pc:docMk/>
          <pc:sldMk cId="4192421191" sldId="1390"/>
        </pc:sldMkLst>
      </pc:sldChg>
      <pc:sldChg chg="del">
        <pc:chgData name="Pierre Harouimi" userId="e1c78576-8bda-4e4b-9d10-61a901f566b1" providerId="ADAL" clId="{71634D2F-77A6-4FA3-90B3-1761757E0206}" dt="2020-10-07T12:41:10.610" v="112" actId="2696"/>
        <pc:sldMkLst>
          <pc:docMk/>
          <pc:sldMk cId="940166802" sldId="1391"/>
        </pc:sldMkLst>
      </pc:sldChg>
      <pc:sldChg chg="del">
        <pc:chgData name="Pierre Harouimi" userId="e1c78576-8bda-4e4b-9d10-61a901f566b1" providerId="ADAL" clId="{71634D2F-77A6-4FA3-90B3-1761757E0206}" dt="2020-10-07T12:41:10.657" v="113" actId="2696"/>
        <pc:sldMkLst>
          <pc:docMk/>
          <pc:sldMk cId="4177277230" sldId="1392"/>
        </pc:sldMkLst>
      </pc:sldChg>
      <pc:sldChg chg="del">
        <pc:chgData name="Pierre Harouimi" userId="e1c78576-8bda-4e4b-9d10-61a901f566b1" providerId="ADAL" clId="{71634D2F-77A6-4FA3-90B3-1761757E0206}" dt="2020-10-07T12:41:10.740" v="114" actId="2696"/>
        <pc:sldMkLst>
          <pc:docMk/>
          <pc:sldMk cId="274919456" sldId="1393"/>
        </pc:sldMkLst>
      </pc:sldChg>
      <pc:sldChg chg="del">
        <pc:chgData name="Pierre Harouimi" userId="e1c78576-8bda-4e4b-9d10-61a901f566b1" providerId="ADAL" clId="{71634D2F-77A6-4FA3-90B3-1761757E0206}" dt="2020-10-07T12:41:12.026" v="117" actId="2696"/>
        <pc:sldMkLst>
          <pc:docMk/>
          <pc:sldMk cId="1554067695" sldId="1395"/>
        </pc:sldMkLst>
      </pc:sldChg>
      <pc:sldChg chg="del">
        <pc:chgData name="Pierre Harouimi" userId="e1c78576-8bda-4e4b-9d10-61a901f566b1" providerId="ADAL" clId="{71634D2F-77A6-4FA3-90B3-1761757E0206}" dt="2020-10-07T12:41:12.843" v="129" actId="2696"/>
        <pc:sldMkLst>
          <pc:docMk/>
          <pc:sldMk cId="3154550801" sldId="1396"/>
        </pc:sldMkLst>
      </pc:sldChg>
      <pc:sldChg chg="del">
        <pc:chgData name="Pierre Harouimi" userId="e1c78576-8bda-4e4b-9d10-61a901f566b1" providerId="ADAL" clId="{71634D2F-77A6-4FA3-90B3-1761757E0206}" dt="2020-10-07T12:41:10.317" v="108" actId="2696"/>
        <pc:sldMkLst>
          <pc:docMk/>
          <pc:sldMk cId="2779348080" sldId="1410"/>
        </pc:sldMkLst>
      </pc:sldChg>
      <pc:sldChg chg="del">
        <pc:chgData name="Pierre Harouimi" userId="e1c78576-8bda-4e4b-9d10-61a901f566b1" providerId="ADAL" clId="{71634D2F-77A6-4FA3-90B3-1761757E0206}" dt="2020-10-07T12:41:10.440" v="109" actId="2696"/>
        <pc:sldMkLst>
          <pc:docMk/>
          <pc:sldMk cId="1318943585" sldId="1412"/>
        </pc:sldMkLst>
      </pc:sldChg>
      <pc:sldChg chg="del">
        <pc:chgData name="Pierre Harouimi" userId="e1c78576-8bda-4e4b-9d10-61a901f566b1" providerId="ADAL" clId="{71634D2F-77A6-4FA3-90B3-1761757E0206}" dt="2020-10-07T12:41:10.497" v="110" actId="2696"/>
        <pc:sldMkLst>
          <pc:docMk/>
          <pc:sldMk cId="79323416" sldId="1413"/>
        </pc:sldMkLst>
      </pc:sldChg>
      <pc:sldChg chg="del">
        <pc:chgData name="Pierre Harouimi" userId="e1c78576-8bda-4e4b-9d10-61a901f566b1" providerId="ADAL" clId="{71634D2F-77A6-4FA3-90B3-1761757E0206}" dt="2020-10-07T12:41:06.805" v="80" actId="2696"/>
        <pc:sldMkLst>
          <pc:docMk/>
          <pc:sldMk cId="375831264" sldId="1424"/>
        </pc:sldMkLst>
      </pc:sldChg>
      <pc:sldChg chg="del">
        <pc:chgData name="Pierre Harouimi" userId="e1c78576-8bda-4e4b-9d10-61a901f566b1" providerId="ADAL" clId="{71634D2F-77A6-4FA3-90B3-1761757E0206}" dt="2020-10-07T12:41:05.921" v="68" actId="2696"/>
        <pc:sldMkLst>
          <pc:docMk/>
          <pc:sldMk cId="1097668104" sldId="1428"/>
        </pc:sldMkLst>
      </pc:sldChg>
      <pc:sldChg chg="del">
        <pc:chgData name="Pierre Harouimi" userId="e1c78576-8bda-4e4b-9d10-61a901f566b1" providerId="ADAL" clId="{71634D2F-77A6-4FA3-90B3-1761757E0206}" dt="2020-10-07T12:41:08.694" v="94" actId="2696"/>
        <pc:sldMkLst>
          <pc:docMk/>
          <pc:sldMk cId="1950071444" sldId="1429"/>
        </pc:sldMkLst>
      </pc:sldChg>
      <pc:sldChg chg="del">
        <pc:chgData name="Pierre Harouimi" userId="e1c78576-8bda-4e4b-9d10-61a901f566b1" providerId="ADAL" clId="{71634D2F-77A6-4FA3-90B3-1761757E0206}" dt="2020-10-07T12:41:05.849" v="67" actId="2696"/>
        <pc:sldMkLst>
          <pc:docMk/>
          <pc:sldMk cId="1442576438" sldId="1435"/>
        </pc:sldMkLst>
      </pc:sldChg>
      <pc:sldChg chg="del">
        <pc:chgData name="Pierre Harouimi" userId="e1c78576-8bda-4e4b-9d10-61a901f566b1" providerId="ADAL" clId="{71634D2F-77A6-4FA3-90B3-1761757E0206}" dt="2020-10-07T12:41:06.054" v="70" actId="2696"/>
        <pc:sldMkLst>
          <pc:docMk/>
          <pc:sldMk cId="2561442735" sldId="1436"/>
        </pc:sldMkLst>
      </pc:sldChg>
      <pc:sldChg chg="del">
        <pc:chgData name="Pierre Harouimi" userId="e1c78576-8bda-4e4b-9d10-61a901f566b1" providerId="ADAL" clId="{71634D2F-77A6-4FA3-90B3-1761757E0206}" dt="2020-10-07T12:41:06.170" v="72" actId="2696"/>
        <pc:sldMkLst>
          <pc:docMk/>
          <pc:sldMk cId="1434413414" sldId="1438"/>
        </pc:sldMkLst>
      </pc:sldChg>
      <pc:sldChg chg="del">
        <pc:chgData name="Pierre Harouimi" userId="e1c78576-8bda-4e4b-9d10-61a901f566b1" providerId="ADAL" clId="{71634D2F-77A6-4FA3-90B3-1761757E0206}" dt="2020-10-07T12:41:06.234" v="73" actId="2696"/>
        <pc:sldMkLst>
          <pc:docMk/>
          <pc:sldMk cId="4291838550" sldId="1439"/>
        </pc:sldMkLst>
      </pc:sldChg>
      <pc:sldChg chg="del">
        <pc:chgData name="Pierre Harouimi" userId="e1c78576-8bda-4e4b-9d10-61a901f566b1" providerId="ADAL" clId="{71634D2F-77A6-4FA3-90B3-1761757E0206}" dt="2020-10-07T12:41:06.296" v="74" actId="2696"/>
        <pc:sldMkLst>
          <pc:docMk/>
          <pc:sldMk cId="163380517" sldId="1440"/>
        </pc:sldMkLst>
      </pc:sldChg>
      <pc:sldChg chg="del">
        <pc:chgData name="Pierre Harouimi" userId="e1c78576-8bda-4e4b-9d10-61a901f566b1" providerId="ADAL" clId="{71634D2F-77A6-4FA3-90B3-1761757E0206}" dt="2020-10-07T12:41:06.368" v="75" actId="2696"/>
        <pc:sldMkLst>
          <pc:docMk/>
          <pc:sldMk cId="3914231206" sldId="1441"/>
        </pc:sldMkLst>
      </pc:sldChg>
      <pc:sldChg chg="del">
        <pc:chgData name="Pierre Harouimi" userId="e1c78576-8bda-4e4b-9d10-61a901f566b1" providerId="ADAL" clId="{71634D2F-77A6-4FA3-90B3-1761757E0206}" dt="2020-10-07T12:41:12.156" v="119" actId="2696"/>
        <pc:sldMkLst>
          <pc:docMk/>
          <pc:sldMk cId="3624790039" sldId="1453"/>
        </pc:sldMkLst>
      </pc:sldChg>
      <pc:sldChg chg="del">
        <pc:chgData name="Pierre Harouimi" userId="e1c78576-8bda-4e4b-9d10-61a901f566b1" providerId="ADAL" clId="{71634D2F-77A6-4FA3-90B3-1761757E0206}" dt="2020-10-07T12:41:04.779" v="54" actId="2696"/>
        <pc:sldMkLst>
          <pc:docMk/>
          <pc:sldMk cId="4081008196" sldId="1460"/>
        </pc:sldMkLst>
      </pc:sldChg>
      <pc:sldChg chg="del">
        <pc:chgData name="Pierre Harouimi" userId="e1c78576-8bda-4e4b-9d10-61a901f566b1" providerId="ADAL" clId="{71634D2F-77A6-4FA3-90B3-1761757E0206}" dt="2020-10-07T12:41:06.118" v="71" actId="2696"/>
        <pc:sldMkLst>
          <pc:docMk/>
          <pc:sldMk cId="1734602966" sldId="1462"/>
        </pc:sldMkLst>
      </pc:sldChg>
      <pc:sldChg chg="del">
        <pc:chgData name="Pierre Harouimi" userId="e1c78576-8bda-4e4b-9d10-61a901f566b1" providerId="ADAL" clId="{71634D2F-77A6-4FA3-90B3-1761757E0206}" dt="2020-10-07T12:41:09.179" v="101" actId="2696"/>
        <pc:sldMkLst>
          <pc:docMk/>
          <pc:sldMk cId="3613872560" sldId="1471"/>
        </pc:sldMkLst>
      </pc:sldChg>
      <pc:sldChg chg="del">
        <pc:chgData name="Pierre Harouimi" userId="e1c78576-8bda-4e4b-9d10-61a901f566b1" providerId="ADAL" clId="{71634D2F-77A6-4FA3-90B3-1761757E0206}" dt="2020-10-07T12:41:09.121" v="100" actId="2696"/>
        <pc:sldMkLst>
          <pc:docMk/>
          <pc:sldMk cId="1161485475" sldId="1472"/>
        </pc:sldMkLst>
      </pc:sldChg>
      <pc:sldChg chg="del">
        <pc:chgData name="Pierre Harouimi" userId="e1c78576-8bda-4e4b-9d10-61a901f566b1" providerId="ADAL" clId="{71634D2F-77A6-4FA3-90B3-1761757E0206}" dt="2020-10-07T12:41:12.233" v="120" actId="2696"/>
        <pc:sldMkLst>
          <pc:docMk/>
          <pc:sldMk cId="2848253959" sldId="1478"/>
        </pc:sldMkLst>
      </pc:sldChg>
      <pc:sldChg chg="del">
        <pc:chgData name="Pierre Harouimi" userId="e1c78576-8bda-4e4b-9d10-61a901f566b1" providerId="ADAL" clId="{71634D2F-77A6-4FA3-90B3-1761757E0206}" dt="2020-10-07T12:41:09.265" v="102" actId="2696"/>
        <pc:sldMkLst>
          <pc:docMk/>
          <pc:sldMk cId="1494275057" sldId="1482"/>
        </pc:sldMkLst>
      </pc:sldChg>
      <pc:sldChg chg="del">
        <pc:chgData name="Pierre Harouimi" userId="e1c78576-8bda-4e4b-9d10-61a901f566b1" providerId="ADAL" clId="{71634D2F-77A6-4FA3-90B3-1761757E0206}" dt="2020-10-07T12:41:08.996" v="98" actId="2696"/>
        <pc:sldMkLst>
          <pc:docMk/>
          <pc:sldMk cId="4112398626" sldId="3073"/>
        </pc:sldMkLst>
      </pc:sldChg>
      <pc:sldChg chg="del">
        <pc:chgData name="Pierre Harouimi" userId="e1c78576-8bda-4e4b-9d10-61a901f566b1" providerId="ADAL" clId="{71634D2F-77A6-4FA3-90B3-1761757E0206}" dt="2020-10-07T12:41:09.063" v="99" actId="2696"/>
        <pc:sldMkLst>
          <pc:docMk/>
          <pc:sldMk cId="1813227886" sldId="3078"/>
        </pc:sldMkLst>
      </pc:sldChg>
      <pc:sldChg chg="del">
        <pc:chgData name="Pierre Harouimi" userId="e1c78576-8bda-4e4b-9d10-61a901f566b1" providerId="ADAL" clId="{71634D2F-77A6-4FA3-90B3-1761757E0206}" dt="2020-10-07T12:41:02.897" v="41" actId="2696"/>
        <pc:sldMkLst>
          <pc:docMk/>
          <pc:sldMk cId="3347453953" sldId="3108"/>
        </pc:sldMkLst>
      </pc:sldChg>
      <pc:sldChg chg="del">
        <pc:chgData name="Pierre Harouimi" userId="e1c78576-8bda-4e4b-9d10-61a901f566b1" providerId="ADAL" clId="{71634D2F-77A6-4FA3-90B3-1761757E0206}" dt="2020-10-07T12:41:03.028" v="42" actId="2696"/>
        <pc:sldMkLst>
          <pc:docMk/>
          <pc:sldMk cId="1652416427" sldId="3109"/>
        </pc:sldMkLst>
      </pc:sldChg>
      <pc:sldChg chg="del">
        <pc:chgData name="Pierre Harouimi" userId="e1c78576-8bda-4e4b-9d10-61a901f566b1" providerId="ADAL" clId="{71634D2F-77A6-4FA3-90B3-1761757E0206}" dt="2020-10-07T12:41:16.874" v="148" actId="2696"/>
        <pc:sldMkLst>
          <pc:docMk/>
          <pc:sldMk cId="3265931919" sldId="3520"/>
        </pc:sldMkLst>
      </pc:sldChg>
      <pc:sldChg chg="del">
        <pc:chgData name="Pierre Harouimi" userId="e1c78576-8bda-4e4b-9d10-61a901f566b1" providerId="ADAL" clId="{71634D2F-77A6-4FA3-90B3-1761757E0206}" dt="2020-10-07T12:41:08.630" v="93" actId="2696"/>
        <pc:sldMkLst>
          <pc:docMk/>
          <pc:sldMk cId="905829103" sldId="3722"/>
        </pc:sldMkLst>
      </pc:sldChg>
      <pc:sldChg chg="del">
        <pc:chgData name="Pierre Harouimi" userId="e1c78576-8bda-4e4b-9d10-61a901f566b1" providerId="ADAL" clId="{71634D2F-77A6-4FA3-90B3-1761757E0206}" dt="2020-10-07T12:41:08.811" v="96" actId="2696"/>
        <pc:sldMkLst>
          <pc:docMk/>
          <pc:sldMk cId="1357970367" sldId="3723"/>
        </pc:sldMkLst>
      </pc:sldChg>
      <pc:sldChg chg="del">
        <pc:chgData name="Pierre Harouimi" userId="e1c78576-8bda-4e4b-9d10-61a901f566b1" providerId="ADAL" clId="{71634D2F-77A6-4FA3-90B3-1761757E0206}" dt="2020-10-07T12:41:08.367" v="89" actId="2696"/>
        <pc:sldMkLst>
          <pc:docMk/>
          <pc:sldMk cId="761270039" sldId="3725"/>
        </pc:sldMkLst>
      </pc:sldChg>
      <pc:sldChg chg="del">
        <pc:chgData name="Pierre Harouimi" userId="e1c78576-8bda-4e4b-9d10-61a901f566b1" providerId="ADAL" clId="{71634D2F-77A6-4FA3-90B3-1761757E0206}" dt="2020-10-07T12:40:59.969" v="26" actId="2696"/>
        <pc:sldMkLst>
          <pc:docMk/>
          <pc:sldMk cId="2848454265" sldId="3761"/>
        </pc:sldMkLst>
      </pc:sldChg>
      <pc:sldChg chg="del">
        <pc:chgData name="Pierre Harouimi" userId="e1c78576-8bda-4e4b-9d10-61a901f566b1" providerId="ADAL" clId="{71634D2F-77A6-4FA3-90B3-1761757E0206}" dt="2020-10-07T12:41:15.733" v="143" actId="2696"/>
        <pc:sldMkLst>
          <pc:docMk/>
          <pc:sldMk cId="427323651" sldId="3764"/>
        </pc:sldMkLst>
      </pc:sldChg>
      <pc:sldChg chg="del">
        <pc:chgData name="Pierre Harouimi" userId="e1c78576-8bda-4e4b-9d10-61a901f566b1" providerId="ADAL" clId="{71634D2F-77A6-4FA3-90B3-1761757E0206}" dt="2020-10-07T12:40:59.244" v="16" actId="2696"/>
        <pc:sldMkLst>
          <pc:docMk/>
          <pc:sldMk cId="109690756" sldId="3771"/>
        </pc:sldMkLst>
      </pc:sldChg>
      <pc:sldChg chg="del">
        <pc:chgData name="Pierre Harouimi" userId="e1c78576-8bda-4e4b-9d10-61a901f566b1" providerId="ADAL" clId="{71634D2F-77A6-4FA3-90B3-1761757E0206}" dt="2020-10-07T12:40:59.330" v="17" actId="2696"/>
        <pc:sldMkLst>
          <pc:docMk/>
          <pc:sldMk cId="269670046" sldId="3772"/>
        </pc:sldMkLst>
      </pc:sldChg>
      <pc:sldChg chg="del">
        <pc:chgData name="Pierre Harouimi" userId="e1c78576-8bda-4e4b-9d10-61a901f566b1" providerId="ADAL" clId="{71634D2F-77A6-4FA3-90B3-1761757E0206}" dt="2020-10-07T12:41:03.662" v="47" actId="2696"/>
        <pc:sldMkLst>
          <pc:docMk/>
          <pc:sldMk cId="2812041824" sldId="3776"/>
        </pc:sldMkLst>
      </pc:sldChg>
      <pc:sldChg chg="del">
        <pc:chgData name="Pierre Harouimi" userId="e1c78576-8bda-4e4b-9d10-61a901f566b1" providerId="ADAL" clId="{71634D2F-77A6-4FA3-90B3-1761757E0206}" dt="2020-10-07T12:41:03.604" v="46" actId="2696"/>
        <pc:sldMkLst>
          <pc:docMk/>
          <pc:sldMk cId="4022496183" sldId="3777"/>
        </pc:sldMkLst>
      </pc:sldChg>
      <pc:sldChg chg="del">
        <pc:chgData name="Pierre Harouimi" userId="e1c78576-8bda-4e4b-9d10-61a901f566b1" providerId="ADAL" clId="{71634D2F-77A6-4FA3-90B3-1761757E0206}" dt="2020-10-07T12:41:05.790" v="66" actId="2696"/>
        <pc:sldMkLst>
          <pc:docMk/>
          <pc:sldMk cId="3698792244" sldId="3781"/>
        </pc:sldMkLst>
      </pc:sldChg>
      <pc:sldChg chg="del">
        <pc:chgData name="Pierre Harouimi" userId="e1c78576-8bda-4e4b-9d10-61a901f566b1" providerId="ADAL" clId="{71634D2F-77A6-4FA3-90B3-1761757E0206}" dt="2020-10-07T12:41:02.320" v="33" actId="2696"/>
        <pc:sldMkLst>
          <pc:docMk/>
          <pc:sldMk cId="1037435479" sldId="3782"/>
        </pc:sldMkLst>
      </pc:sldChg>
      <pc:sldChg chg="del">
        <pc:chgData name="Pierre Harouimi" userId="e1c78576-8bda-4e4b-9d10-61a901f566b1" providerId="ADAL" clId="{71634D2F-77A6-4FA3-90B3-1761757E0206}" dt="2020-10-07T12:41:12.659" v="127" actId="2696"/>
        <pc:sldMkLst>
          <pc:docMk/>
          <pc:sldMk cId="2944773243" sldId="3784"/>
        </pc:sldMkLst>
      </pc:sldChg>
      <pc:sldChg chg="del">
        <pc:chgData name="Pierre Harouimi" userId="e1c78576-8bda-4e4b-9d10-61a901f566b1" providerId="ADAL" clId="{71634D2F-77A6-4FA3-90B3-1761757E0206}" dt="2020-10-07T12:41:12.101" v="118" actId="2696"/>
        <pc:sldMkLst>
          <pc:docMk/>
          <pc:sldMk cId="1344665576" sldId="3788"/>
        </pc:sldMkLst>
      </pc:sldChg>
      <pc:sldChg chg="del">
        <pc:chgData name="Pierre Harouimi" userId="e1c78576-8bda-4e4b-9d10-61a901f566b1" providerId="ADAL" clId="{71634D2F-77A6-4FA3-90B3-1761757E0206}" dt="2020-10-07T12:41:05.567" v="63" actId="2696"/>
        <pc:sldMkLst>
          <pc:docMk/>
          <pc:sldMk cId="625995847" sldId="3798"/>
        </pc:sldMkLst>
      </pc:sldChg>
      <pc:sldChg chg="del">
        <pc:chgData name="Pierre Harouimi" userId="e1c78576-8bda-4e4b-9d10-61a901f566b1" providerId="ADAL" clId="{71634D2F-77A6-4FA3-90B3-1761757E0206}" dt="2020-10-07T12:41:04.881" v="55" actId="2696"/>
        <pc:sldMkLst>
          <pc:docMk/>
          <pc:sldMk cId="3846146860" sldId="3801"/>
        </pc:sldMkLst>
      </pc:sldChg>
      <pc:sldChg chg="del">
        <pc:chgData name="Pierre Harouimi" userId="e1c78576-8bda-4e4b-9d10-61a901f566b1" providerId="ADAL" clId="{71634D2F-77A6-4FA3-90B3-1761757E0206}" dt="2020-10-07T12:41:05.650" v="64" actId="2696"/>
        <pc:sldMkLst>
          <pc:docMk/>
          <pc:sldMk cId="1234131223" sldId="3802"/>
        </pc:sldMkLst>
      </pc:sldChg>
      <pc:sldChg chg="del">
        <pc:chgData name="Pierre Harouimi" userId="e1c78576-8bda-4e4b-9d10-61a901f566b1" providerId="ADAL" clId="{71634D2F-77A6-4FA3-90B3-1761757E0206}" dt="2020-10-07T12:41:05.718" v="65" actId="2696"/>
        <pc:sldMkLst>
          <pc:docMk/>
          <pc:sldMk cId="672375186" sldId="3803"/>
        </pc:sldMkLst>
      </pc:sldChg>
      <pc:sldChg chg="del">
        <pc:chgData name="Pierre Harouimi" userId="e1c78576-8bda-4e4b-9d10-61a901f566b1" providerId="ADAL" clId="{71634D2F-77A6-4FA3-90B3-1761757E0206}" dt="2020-10-07T12:41:08.296" v="88" actId="2696"/>
        <pc:sldMkLst>
          <pc:docMk/>
          <pc:sldMk cId="2965091496" sldId="3833"/>
        </pc:sldMkLst>
      </pc:sldChg>
      <pc:sldChg chg="del">
        <pc:chgData name="Pierre Harouimi" userId="e1c78576-8bda-4e4b-9d10-61a901f566b1" providerId="ADAL" clId="{71634D2F-77A6-4FA3-90B3-1761757E0206}" dt="2020-10-07T12:41:05.195" v="58" actId="2696"/>
        <pc:sldMkLst>
          <pc:docMk/>
          <pc:sldMk cId="0" sldId="3834"/>
        </pc:sldMkLst>
      </pc:sldChg>
      <pc:sldChg chg="del">
        <pc:chgData name="Pierre Harouimi" userId="e1c78576-8bda-4e4b-9d10-61a901f566b1" providerId="ADAL" clId="{71634D2F-77A6-4FA3-90B3-1761757E0206}" dt="2020-10-07T12:40:59.648" v="21" actId="2696"/>
        <pc:sldMkLst>
          <pc:docMk/>
          <pc:sldMk cId="2008235785" sldId="3835"/>
        </pc:sldMkLst>
      </pc:sldChg>
      <pc:sldChg chg="del">
        <pc:chgData name="Pierre Harouimi" userId="e1c78576-8bda-4e4b-9d10-61a901f566b1" providerId="ADAL" clId="{71634D2F-77A6-4FA3-90B3-1761757E0206}" dt="2020-10-07T12:40:59.728" v="22" actId="2696"/>
        <pc:sldMkLst>
          <pc:docMk/>
          <pc:sldMk cId="0" sldId="3836"/>
        </pc:sldMkLst>
      </pc:sldChg>
      <pc:sldChg chg="del">
        <pc:chgData name="Pierre Harouimi" userId="e1c78576-8bda-4e4b-9d10-61a901f566b1" providerId="ADAL" clId="{71634D2F-77A6-4FA3-90B3-1761757E0206}" dt="2020-10-07T12:41:06.547" v="77" actId="2696"/>
        <pc:sldMkLst>
          <pc:docMk/>
          <pc:sldMk cId="3734056943" sldId="3840"/>
        </pc:sldMkLst>
      </pc:sldChg>
      <pc:sldChg chg="del">
        <pc:chgData name="Pierre Harouimi" userId="e1c78576-8bda-4e4b-9d10-61a901f566b1" providerId="ADAL" clId="{71634D2F-77A6-4FA3-90B3-1761757E0206}" dt="2020-10-07T12:41:15.783" v="144" actId="2696"/>
        <pc:sldMkLst>
          <pc:docMk/>
          <pc:sldMk cId="2915403426" sldId="3843"/>
        </pc:sldMkLst>
      </pc:sldChg>
      <pc:sldChg chg="del">
        <pc:chgData name="Pierre Harouimi" userId="e1c78576-8bda-4e4b-9d10-61a901f566b1" providerId="ADAL" clId="{71634D2F-77A6-4FA3-90B3-1761757E0206}" dt="2020-10-07T12:41:16.949" v="149" actId="2696"/>
        <pc:sldMkLst>
          <pc:docMk/>
          <pc:sldMk cId="308880496" sldId="3895"/>
        </pc:sldMkLst>
      </pc:sldChg>
      <pc:sldChg chg="del">
        <pc:chgData name="Pierre Harouimi" userId="e1c78576-8bda-4e4b-9d10-61a901f566b1" providerId="ADAL" clId="{71634D2F-77A6-4FA3-90B3-1761757E0206}" dt="2020-10-07T12:41:12.925" v="130" actId="2696"/>
        <pc:sldMkLst>
          <pc:docMk/>
          <pc:sldMk cId="1974817841" sldId="3896"/>
        </pc:sldMkLst>
      </pc:sldChg>
      <pc:sldChg chg="del">
        <pc:chgData name="Pierre Harouimi" userId="e1c78576-8bda-4e4b-9d10-61a901f566b1" providerId="ADAL" clId="{71634D2F-77A6-4FA3-90B3-1761757E0206}" dt="2020-10-07T12:41:05.274" v="59" actId="2696"/>
        <pc:sldMkLst>
          <pc:docMk/>
          <pc:sldMk cId="908983809" sldId="3902"/>
        </pc:sldMkLst>
      </pc:sldChg>
      <pc:sldChg chg="del">
        <pc:chgData name="Pierre Harouimi" userId="e1c78576-8bda-4e4b-9d10-61a901f566b1" providerId="ADAL" clId="{71634D2F-77A6-4FA3-90B3-1761757E0206}" dt="2020-10-07T12:41:07.256" v="85" actId="2696"/>
        <pc:sldMkLst>
          <pc:docMk/>
          <pc:sldMk cId="1774659293" sldId="3904"/>
        </pc:sldMkLst>
      </pc:sldChg>
      <pc:sldChg chg="del">
        <pc:chgData name="Pierre Harouimi" userId="e1c78576-8bda-4e4b-9d10-61a901f566b1" providerId="ADAL" clId="{71634D2F-77A6-4FA3-90B3-1761757E0206}" dt="2020-10-07T12:41:04.703" v="53" actId="2696"/>
        <pc:sldMkLst>
          <pc:docMk/>
          <pc:sldMk cId="514244671" sldId="3915"/>
        </pc:sldMkLst>
      </pc:sldChg>
      <pc:sldChg chg="del">
        <pc:chgData name="Pierre Harouimi" userId="e1c78576-8bda-4e4b-9d10-61a901f566b1" providerId="ADAL" clId="{71634D2F-77A6-4FA3-90B3-1761757E0206}" dt="2020-10-07T12:41:04.994" v="56" actId="2696"/>
        <pc:sldMkLst>
          <pc:docMk/>
          <pc:sldMk cId="3175265148" sldId="3916"/>
        </pc:sldMkLst>
      </pc:sldChg>
      <pc:sldChg chg="del">
        <pc:chgData name="Pierre Harouimi" userId="e1c78576-8bda-4e4b-9d10-61a901f566b1" providerId="ADAL" clId="{71634D2F-77A6-4FA3-90B3-1761757E0206}" dt="2020-10-07T12:41:05.995" v="69" actId="2696"/>
        <pc:sldMkLst>
          <pc:docMk/>
          <pc:sldMk cId="3900671099" sldId="3945"/>
        </pc:sldMkLst>
      </pc:sldChg>
      <pc:sldChg chg="del">
        <pc:chgData name="Pierre Harouimi" userId="e1c78576-8bda-4e4b-9d10-61a901f566b1" providerId="ADAL" clId="{71634D2F-77A6-4FA3-90B3-1761757E0206}" dt="2020-10-07T12:41:05.131" v="57" actId="2696"/>
        <pc:sldMkLst>
          <pc:docMk/>
          <pc:sldMk cId="2720033287" sldId="4331"/>
        </pc:sldMkLst>
      </pc:sldChg>
      <pc:sldChg chg="del">
        <pc:chgData name="Pierre Harouimi" userId="e1c78576-8bda-4e4b-9d10-61a901f566b1" providerId="ADAL" clId="{71634D2F-77A6-4FA3-90B3-1761757E0206}" dt="2020-10-07T12:41:14.808" v="141" actId="2696"/>
        <pc:sldMkLst>
          <pc:docMk/>
          <pc:sldMk cId="241837313" sldId="4345"/>
        </pc:sldMkLst>
      </pc:sldChg>
      <pc:sldChg chg="del">
        <pc:chgData name="Pierre Harouimi" userId="e1c78576-8bda-4e4b-9d10-61a901f566b1" providerId="ADAL" clId="{71634D2F-77A6-4FA3-90B3-1761757E0206}" dt="2020-10-07T12:41:02.396" v="34" actId="2696"/>
        <pc:sldMkLst>
          <pc:docMk/>
          <pc:sldMk cId="2607030386" sldId="4346"/>
        </pc:sldMkLst>
      </pc:sldChg>
      <pc:sldChg chg="del">
        <pc:chgData name="Pierre Harouimi" userId="e1c78576-8bda-4e4b-9d10-61a901f566b1" providerId="ADAL" clId="{71634D2F-77A6-4FA3-90B3-1761757E0206}" dt="2020-10-07T12:41:02.533" v="36" actId="2696"/>
        <pc:sldMkLst>
          <pc:docMk/>
          <pc:sldMk cId="3671176908" sldId="4347"/>
        </pc:sldMkLst>
      </pc:sldChg>
      <pc:sldChg chg="del">
        <pc:chgData name="Pierre Harouimi" userId="e1c78576-8bda-4e4b-9d10-61a901f566b1" providerId="ADAL" clId="{71634D2F-77A6-4FA3-90B3-1761757E0206}" dt="2020-10-07T12:41:02.592" v="37" actId="2696"/>
        <pc:sldMkLst>
          <pc:docMk/>
          <pc:sldMk cId="3295395577" sldId="4535"/>
        </pc:sldMkLst>
      </pc:sldChg>
      <pc:sldChg chg="del">
        <pc:chgData name="Pierre Harouimi" userId="e1c78576-8bda-4e4b-9d10-61a901f566b1" providerId="ADAL" clId="{71634D2F-77A6-4FA3-90B3-1761757E0206}" dt="2020-10-07T12:41:02.733" v="39" actId="2696"/>
        <pc:sldMkLst>
          <pc:docMk/>
          <pc:sldMk cId="3503198721" sldId="4536"/>
        </pc:sldMkLst>
      </pc:sldChg>
      <pc:sldChg chg="del">
        <pc:chgData name="Pierre Harouimi" userId="e1c78576-8bda-4e4b-9d10-61a901f566b1" providerId="ADAL" clId="{71634D2F-77A6-4FA3-90B3-1761757E0206}" dt="2020-10-07T12:41:03.128" v="43" actId="2696"/>
        <pc:sldMkLst>
          <pc:docMk/>
          <pc:sldMk cId="2398171436" sldId="4537"/>
        </pc:sldMkLst>
      </pc:sldChg>
      <pc:sldChg chg="del">
        <pc:chgData name="Pierre Harouimi" userId="e1c78576-8bda-4e4b-9d10-61a901f566b1" providerId="ADAL" clId="{71634D2F-77A6-4FA3-90B3-1761757E0206}" dt="2020-10-07T12:41:03.353" v="44" actId="2696"/>
        <pc:sldMkLst>
          <pc:docMk/>
          <pc:sldMk cId="158584172" sldId="4538"/>
        </pc:sldMkLst>
      </pc:sldChg>
      <pc:sldChg chg="del">
        <pc:chgData name="Pierre Harouimi" userId="e1c78576-8bda-4e4b-9d10-61a901f566b1" providerId="ADAL" clId="{71634D2F-77A6-4FA3-90B3-1761757E0206}" dt="2020-10-07T12:41:03.521" v="45" actId="2696"/>
        <pc:sldMkLst>
          <pc:docMk/>
          <pc:sldMk cId="626222418" sldId="4539"/>
        </pc:sldMkLst>
      </pc:sldChg>
      <pc:sldChg chg="del">
        <pc:chgData name="Pierre Harouimi" userId="e1c78576-8bda-4e4b-9d10-61a901f566b1" providerId="ADAL" clId="{71634D2F-77A6-4FA3-90B3-1761757E0206}" dt="2020-10-07T12:41:13.015" v="131" actId="2696"/>
        <pc:sldMkLst>
          <pc:docMk/>
          <pc:sldMk cId="3998605488" sldId="4545"/>
        </pc:sldMkLst>
      </pc:sldChg>
      <pc:sldChg chg="del">
        <pc:chgData name="Pierre Harouimi" userId="e1c78576-8bda-4e4b-9d10-61a901f566b1" providerId="ADAL" clId="{71634D2F-77A6-4FA3-90B3-1761757E0206}" dt="2020-10-07T12:41:13.105" v="132" actId="2696"/>
        <pc:sldMkLst>
          <pc:docMk/>
          <pc:sldMk cId="1085149414" sldId="4546"/>
        </pc:sldMkLst>
      </pc:sldChg>
      <pc:sldChg chg="del">
        <pc:chgData name="Pierre Harouimi" userId="e1c78576-8bda-4e4b-9d10-61a901f566b1" providerId="ADAL" clId="{71634D2F-77A6-4FA3-90B3-1761757E0206}" dt="2020-10-07T12:41:15.826" v="145" actId="2696"/>
        <pc:sldMkLst>
          <pc:docMk/>
          <pc:sldMk cId="1964438842" sldId="4547"/>
        </pc:sldMkLst>
      </pc:sldChg>
      <pc:sldChg chg="del">
        <pc:chgData name="Pierre Harouimi" userId="e1c78576-8bda-4e4b-9d10-61a901f566b1" providerId="ADAL" clId="{71634D2F-77A6-4FA3-90B3-1761757E0206}" dt="2020-10-07T12:41:13.195" v="133" actId="2696"/>
        <pc:sldMkLst>
          <pc:docMk/>
          <pc:sldMk cId="487973129" sldId="4548"/>
        </pc:sldMkLst>
      </pc:sldChg>
      <pc:sldChg chg="del">
        <pc:chgData name="Pierre Harouimi" userId="e1c78576-8bda-4e4b-9d10-61a901f566b1" providerId="ADAL" clId="{71634D2F-77A6-4FA3-90B3-1761757E0206}" dt="2020-10-07T12:41:13.288" v="134" actId="2696"/>
        <pc:sldMkLst>
          <pc:docMk/>
          <pc:sldMk cId="3477643582" sldId="4549"/>
        </pc:sldMkLst>
      </pc:sldChg>
      <pc:sldChg chg="del">
        <pc:chgData name="Pierre Harouimi" userId="e1c78576-8bda-4e4b-9d10-61a901f566b1" providerId="ADAL" clId="{71634D2F-77A6-4FA3-90B3-1761757E0206}" dt="2020-10-07T12:41:13.385" v="135" actId="2696"/>
        <pc:sldMkLst>
          <pc:docMk/>
          <pc:sldMk cId="625826175" sldId="4550"/>
        </pc:sldMkLst>
      </pc:sldChg>
      <pc:sldChg chg="del">
        <pc:chgData name="Pierre Harouimi" userId="e1c78576-8bda-4e4b-9d10-61a901f566b1" providerId="ADAL" clId="{71634D2F-77A6-4FA3-90B3-1761757E0206}" dt="2020-10-07T12:41:13.470" v="136" actId="2696"/>
        <pc:sldMkLst>
          <pc:docMk/>
          <pc:sldMk cId="1850219625" sldId="4551"/>
        </pc:sldMkLst>
      </pc:sldChg>
      <pc:sldChg chg="del">
        <pc:chgData name="Pierre Harouimi" userId="e1c78576-8bda-4e4b-9d10-61a901f566b1" providerId="ADAL" clId="{71634D2F-77A6-4FA3-90B3-1761757E0206}" dt="2020-10-07T12:41:13.553" v="137" actId="2696"/>
        <pc:sldMkLst>
          <pc:docMk/>
          <pc:sldMk cId="2565281686" sldId="4552"/>
        </pc:sldMkLst>
      </pc:sldChg>
      <pc:sldChg chg="del">
        <pc:chgData name="Pierre Harouimi" userId="e1c78576-8bda-4e4b-9d10-61a901f566b1" providerId="ADAL" clId="{71634D2F-77A6-4FA3-90B3-1761757E0206}" dt="2020-10-07T12:41:13.638" v="138" actId="2696"/>
        <pc:sldMkLst>
          <pc:docMk/>
          <pc:sldMk cId="3662188967" sldId="4553"/>
        </pc:sldMkLst>
      </pc:sldChg>
      <pc:sldChg chg="del">
        <pc:chgData name="Pierre Harouimi" userId="e1c78576-8bda-4e4b-9d10-61a901f566b1" providerId="ADAL" clId="{71634D2F-77A6-4FA3-90B3-1761757E0206}" dt="2020-10-07T12:41:00.047" v="27" actId="2696"/>
        <pc:sldMkLst>
          <pc:docMk/>
          <pc:sldMk cId="1867409672" sldId="4563"/>
        </pc:sldMkLst>
      </pc:sldChg>
      <pc:sldChg chg="del">
        <pc:chgData name="Pierre Harouimi" userId="e1c78576-8bda-4e4b-9d10-61a901f566b1" providerId="ADAL" clId="{71634D2F-77A6-4FA3-90B3-1761757E0206}" dt="2020-10-07T12:41:03.729" v="48" actId="2696"/>
        <pc:sldMkLst>
          <pc:docMk/>
          <pc:sldMk cId="1611207935" sldId="4564"/>
        </pc:sldMkLst>
      </pc:sldChg>
      <pc:sldChg chg="del">
        <pc:chgData name="Pierre Harouimi" userId="e1c78576-8bda-4e4b-9d10-61a901f566b1" providerId="ADAL" clId="{71634D2F-77A6-4FA3-90B3-1761757E0206}" dt="2020-10-07T12:41:07.326" v="86" actId="2696"/>
        <pc:sldMkLst>
          <pc:docMk/>
          <pc:sldMk cId="1306970580" sldId="4565"/>
        </pc:sldMkLst>
      </pc:sldChg>
      <pc:sldChg chg="del">
        <pc:chgData name="Pierre Harouimi" userId="e1c78576-8bda-4e4b-9d10-61a901f566b1" providerId="ADAL" clId="{71634D2F-77A6-4FA3-90B3-1761757E0206}" dt="2020-10-07T12:41:09.319" v="103" actId="2696"/>
        <pc:sldMkLst>
          <pc:docMk/>
          <pc:sldMk cId="2278203994" sldId="4566"/>
        </pc:sldMkLst>
      </pc:sldChg>
      <pc:sldChg chg="del">
        <pc:chgData name="Pierre Harouimi" userId="e1c78576-8bda-4e4b-9d10-61a901f566b1" providerId="ADAL" clId="{71634D2F-77A6-4FA3-90B3-1761757E0206}" dt="2020-10-07T12:41:10.785" v="115" actId="2696"/>
        <pc:sldMkLst>
          <pc:docMk/>
          <pc:sldMk cId="3803019564" sldId="4567"/>
        </pc:sldMkLst>
      </pc:sldChg>
      <pc:sldChg chg="del">
        <pc:chgData name="Pierre Harouimi" userId="e1c78576-8bda-4e4b-9d10-61a901f566b1" providerId="ADAL" clId="{71634D2F-77A6-4FA3-90B3-1761757E0206}" dt="2020-10-07T12:41:13.706" v="139" actId="2696"/>
        <pc:sldMkLst>
          <pc:docMk/>
          <pc:sldMk cId="1196048050" sldId="4568"/>
        </pc:sldMkLst>
      </pc:sldChg>
      <pc:sldMasterChg chg="delSldLayout">
        <pc:chgData name="Pierre Harouimi" userId="e1c78576-8bda-4e4b-9d10-61a901f566b1" providerId="ADAL" clId="{71634D2F-77A6-4FA3-90B3-1761757E0206}" dt="2020-10-07T12:40:59.729" v="23" actId="2696"/>
        <pc:sldMasterMkLst>
          <pc:docMk/>
          <pc:sldMasterMk cId="3870394609" sldId="2147483835"/>
        </pc:sldMasterMkLst>
        <pc:sldLayoutChg chg="del">
          <pc:chgData name="Pierre Harouimi" userId="e1c78576-8bda-4e4b-9d10-61a901f566b1" providerId="ADAL" clId="{71634D2F-77A6-4FA3-90B3-1761757E0206}" dt="2020-10-07T12:40:59.729" v="23" actId="2696"/>
          <pc:sldLayoutMkLst>
            <pc:docMk/>
            <pc:sldMasterMk cId="3870394609" sldId="2147483835"/>
            <pc:sldLayoutMk cId="4109241272" sldId="2147483895"/>
          </pc:sldLayoutMkLst>
        </pc:sldLayoutChg>
      </pc:sldMasterChg>
    </pc:docChg>
  </pc:docChgLst>
  <pc:docChgLst>
    <pc:chgData name="Pierre Harouimi" userId="e1c78576-8bda-4e4b-9d10-61a901f566b1" providerId="ADAL" clId="{E82D16C3-021B-4818-A63A-494DFA9EF9A4}"/>
    <pc:docChg chg="custSel addSld delSld modSld sldOrd addSection modSection">
      <pc:chgData name="Pierre Harouimi" userId="e1c78576-8bda-4e4b-9d10-61a901f566b1" providerId="ADAL" clId="{E82D16C3-021B-4818-A63A-494DFA9EF9A4}" dt="2021-04-21T13:48:41.905" v="136" actId="2711"/>
      <pc:docMkLst>
        <pc:docMk/>
      </pc:docMkLst>
      <pc:sldChg chg="delSp add mod">
        <pc:chgData name="Pierre Harouimi" userId="e1c78576-8bda-4e4b-9d10-61a901f566b1" providerId="ADAL" clId="{E82D16C3-021B-4818-A63A-494DFA9EF9A4}" dt="2021-04-21T13:48:13.894" v="130" actId="478"/>
        <pc:sldMkLst>
          <pc:docMk/>
          <pc:sldMk cId="1171969831" sldId="257"/>
        </pc:sldMkLst>
        <pc:spChg chg="del">
          <ac:chgData name="Pierre Harouimi" userId="e1c78576-8bda-4e4b-9d10-61a901f566b1" providerId="ADAL" clId="{E82D16C3-021B-4818-A63A-494DFA9EF9A4}" dt="2021-04-21T13:48:13.894" v="130" actId="478"/>
          <ac:spMkLst>
            <pc:docMk/>
            <pc:sldMk cId="1171969831" sldId="257"/>
            <ac:spMk id="3" creationId="{EB332973-0FBA-496C-BE55-CFA2BA56A189}"/>
          </ac:spMkLst>
        </pc:spChg>
        <pc:spChg chg="del">
          <ac:chgData name="Pierre Harouimi" userId="e1c78576-8bda-4e4b-9d10-61a901f566b1" providerId="ADAL" clId="{E82D16C3-021B-4818-A63A-494DFA9EF9A4}" dt="2021-04-21T13:48:12.760" v="129" actId="478"/>
          <ac:spMkLst>
            <pc:docMk/>
            <pc:sldMk cId="1171969831" sldId="257"/>
            <ac:spMk id="5" creationId="{8CD64C31-ED53-47E8-8891-46891AC79969}"/>
          </ac:spMkLst>
        </pc:spChg>
      </pc:sldChg>
      <pc:sldChg chg="del">
        <pc:chgData name="Pierre Harouimi" userId="e1c78576-8bda-4e4b-9d10-61a901f566b1" providerId="ADAL" clId="{E82D16C3-021B-4818-A63A-494DFA9EF9A4}" dt="2021-04-21T13:42:42.425" v="35" actId="2696"/>
        <pc:sldMkLst>
          <pc:docMk/>
          <pc:sldMk cId="2196264053" sldId="1237"/>
        </pc:sldMkLst>
      </pc:sldChg>
      <pc:sldChg chg="add ord">
        <pc:chgData name="Pierre Harouimi" userId="e1c78576-8bda-4e4b-9d10-61a901f566b1" providerId="ADAL" clId="{E82D16C3-021B-4818-A63A-494DFA9EF9A4}" dt="2021-04-21T13:43:21.731" v="47"/>
        <pc:sldMkLst>
          <pc:docMk/>
          <pc:sldMk cId="3958863241" sldId="1237"/>
        </pc:sldMkLst>
      </pc:sldChg>
      <pc:sldChg chg="del">
        <pc:chgData name="Pierre Harouimi" userId="e1c78576-8bda-4e4b-9d10-61a901f566b1" providerId="ADAL" clId="{E82D16C3-021B-4818-A63A-494DFA9EF9A4}" dt="2021-04-21T13:39:50.876" v="4" actId="47"/>
        <pc:sldMkLst>
          <pc:docMk/>
          <pc:sldMk cId="15644020" sldId="1242"/>
        </pc:sldMkLst>
      </pc:sldChg>
      <pc:sldChg chg="modSp">
        <pc:chgData name="Pierre Harouimi" userId="e1c78576-8bda-4e4b-9d10-61a901f566b1" providerId="ADAL" clId="{E82D16C3-021B-4818-A63A-494DFA9EF9A4}" dt="2021-04-21T13:38:39.059" v="2" actId="2711"/>
        <pc:sldMkLst>
          <pc:docMk/>
          <pc:sldMk cId="2064937473" sldId="1317"/>
        </pc:sldMkLst>
        <pc:spChg chg="mod">
          <ac:chgData name="Pierre Harouimi" userId="e1c78576-8bda-4e4b-9d10-61a901f566b1" providerId="ADAL" clId="{E82D16C3-021B-4818-A63A-494DFA9EF9A4}" dt="2021-04-21T13:38:39.059" v="2" actId="2711"/>
          <ac:spMkLst>
            <pc:docMk/>
            <pc:sldMk cId="2064937473" sldId="1317"/>
            <ac:spMk id="2" creationId="{98FA1D54-204E-445E-9AC4-781DEAFE20E5}"/>
          </ac:spMkLst>
        </pc:spChg>
        <pc:spChg chg="mod">
          <ac:chgData name="Pierre Harouimi" userId="e1c78576-8bda-4e4b-9d10-61a901f566b1" providerId="ADAL" clId="{E82D16C3-021B-4818-A63A-494DFA9EF9A4}" dt="2021-04-21T13:38:39.059" v="2" actId="2711"/>
          <ac:spMkLst>
            <pc:docMk/>
            <pc:sldMk cId="2064937473" sldId="1317"/>
            <ac:spMk id="3" creationId="{57FC0827-6998-4113-9D77-E6248BCA5973}"/>
          </ac:spMkLst>
        </pc:spChg>
        <pc:spChg chg="mod">
          <ac:chgData name="Pierre Harouimi" userId="e1c78576-8bda-4e4b-9d10-61a901f566b1" providerId="ADAL" clId="{E82D16C3-021B-4818-A63A-494DFA9EF9A4}" dt="2021-04-21T13:38:39.059" v="2" actId="2711"/>
          <ac:spMkLst>
            <pc:docMk/>
            <pc:sldMk cId="2064937473" sldId="1317"/>
            <ac:spMk id="5" creationId="{9284A97F-6372-40EB-966C-598EF50A4976}"/>
          </ac:spMkLst>
        </pc:spChg>
        <pc:spChg chg="mod">
          <ac:chgData name="Pierre Harouimi" userId="e1c78576-8bda-4e4b-9d10-61a901f566b1" providerId="ADAL" clId="{E82D16C3-021B-4818-A63A-494DFA9EF9A4}" dt="2021-04-21T13:38:39.059" v="2" actId="2711"/>
          <ac:spMkLst>
            <pc:docMk/>
            <pc:sldMk cId="2064937473" sldId="1317"/>
            <ac:spMk id="6" creationId="{BB20BDE8-1994-49F6-9FE4-F2238A0C4CE0}"/>
          </ac:spMkLst>
        </pc:spChg>
        <pc:spChg chg="mod">
          <ac:chgData name="Pierre Harouimi" userId="e1c78576-8bda-4e4b-9d10-61a901f566b1" providerId="ADAL" clId="{E82D16C3-021B-4818-A63A-494DFA9EF9A4}" dt="2021-04-21T13:38:39.059" v="2" actId="2711"/>
          <ac:spMkLst>
            <pc:docMk/>
            <pc:sldMk cId="2064937473" sldId="1317"/>
            <ac:spMk id="7" creationId="{68AE7062-672B-4780-B779-47428971E449}"/>
          </ac:spMkLst>
        </pc:spChg>
        <pc:spChg chg="mod">
          <ac:chgData name="Pierre Harouimi" userId="e1c78576-8bda-4e4b-9d10-61a901f566b1" providerId="ADAL" clId="{E82D16C3-021B-4818-A63A-494DFA9EF9A4}" dt="2021-04-21T13:38:39.059" v="2" actId="2711"/>
          <ac:spMkLst>
            <pc:docMk/>
            <pc:sldMk cId="2064937473" sldId="1317"/>
            <ac:spMk id="8" creationId="{C5FFD9AA-4F68-481D-81CA-2126AE267D44}"/>
          </ac:spMkLst>
        </pc:spChg>
        <pc:spChg chg="mod">
          <ac:chgData name="Pierre Harouimi" userId="e1c78576-8bda-4e4b-9d10-61a901f566b1" providerId="ADAL" clId="{E82D16C3-021B-4818-A63A-494DFA9EF9A4}" dt="2021-04-21T13:38:39.059" v="2" actId="2711"/>
          <ac:spMkLst>
            <pc:docMk/>
            <pc:sldMk cId="2064937473" sldId="1317"/>
            <ac:spMk id="9" creationId="{9D244A7F-E7F8-4CD1-9FC7-8D00E174DE2A}"/>
          </ac:spMkLst>
        </pc:spChg>
        <pc:spChg chg="mod">
          <ac:chgData name="Pierre Harouimi" userId="e1c78576-8bda-4e4b-9d10-61a901f566b1" providerId="ADAL" clId="{E82D16C3-021B-4818-A63A-494DFA9EF9A4}" dt="2021-04-21T13:38:39.059" v="2" actId="2711"/>
          <ac:spMkLst>
            <pc:docMk/>
            <pc:sldMk cId="2064937473" sldId="1317"/>
            <ac:spMk id="11" creationId="{82E36FDE-68DA-4DC1-B3EA-C916A4A858EB}"/>
          </ac:spMkLst>
        </pc:spChg>
        <pc:spChg chg="mod">
          <ac:chgData name="Pierre Harouimi" userId="e1c78576-8bda-4e4b-9d10-61a901f566b1" providerId="ADAL" clId="{E82D16C3-021B-4818-A63A-494DFA9EF9A4}" dt="2021-04-21T13:38:39.059" v="2" actId="2711"/>
          <ac:spMkLst>
            <pc:docMk/>
            <pc:sldMk cId="2064937473" sldId="1317"/>
            <ac:spMk id="12" creationId="{C0CF7866-5479-4F7D-89EE-8C402CB90901}"/>
          </ac:spMkLst>
        </pc:spChg>
        <pc:spChg chg="mod">
          <ac:chgData name="Pierre Harouimi" userId="e1c78576-8bda-4e4b-9d10-61a901f566b1" providerId="ADAL" clId="{E82D16C3-021B-4818-A63A-494DFA9EF9A4}" dt="2021-04-21T13:38:39.059" v="2" actId="2711"/>
          <ac:spMkLst>
            <pc:docMk/>
            <pc:sldMk cId="2064937473" sldId="1317"/>
            <ac:spMk id="112" creationId="{1FF5BB75-5E45-4308-8B7A-0266C2B26ACB}"/>
          </ac:spMkLst>
        </pc:spChg>
        <pc:spChg chg="mod">
          <ac:chgData name="Pierre Harouimi" userId="e1c78576-8bda-4e4b-9d10-61a901f566b1" providerId="ADAL" clId="{E82D16C3-021B-4818-A63A-494DFA9EF9A4}" dt="2021-04-21T13:38:39.059" v="2" actId="2711"/>
          <ac:spMkLst>
            <pc:docMk/>
            <pc:sldMk cId="2064937473" sldId="1317"/>
            <ac:spMk id="116" creationId="{C0E88F3B-E6A8-4943-975E-2B9A9181CB1B}"/>
          </ac:spMkLst>
        </pc:spChg>
        <pc:spChg chg="mod">
          <ac:chgData name="Pierre Harouimi" userId="e1c78576-8bda-4e4b-9d10-61a901f566b1" providerId="ADAL" clId="{E82D16C3-021B-4818-A63A-494DFA9EF9A4}" dt="2021-04-21T13:38:39.059" v="2" actId="2711"/>
          <ac:spMkLst>
            <pc:docMk/>
            <pc:sldMk cId="2064937473" sldId="1317"/>
            <ac:spMk id="140" creationId="{7B4038C4-F3A5-430C-8C6E-3F30EEE48767}"/>
          </ac:spMkLst>
        </pc:spChg>
        <pc:spChg chg="mod">
          <ac:chgData name="Pierre Harouimi" userId="e1c78576-8bda-4e4b-9d10-61a901f566b1" providerId="ADAL" clId="{E82D16C3-021B-4818-A63A-494DFA9EF9A4}" dt="2021-04-21T13:38:39.059" v="2" actId="2711"/>
          <ac:spMkLst>
            <pc:docMk/>
            <pc:sldMk cId="2064937473" sldId="1317"/>
            <ac:spMk id="141" creationId="{7D4C0CED-EE09-44FA-9627-C66E56B4AABF}"/>
          </ac:spMkLst>
        </pc:spChg>
        <pc:spChg chg="mod">
          <ac:chgData name="Pierre Harouimi" userId="e1c78576-8bda-4e4b-9d10-61a901f566b1" providerId="ADAL" clId="{E82D16C3-021B-4818-A63A-494DFA9EF9A4}" dt="2021-04-21T13:38:39.059" v="2" actId="2711"/>
          <ac:spMkLst>
            <pc:docMk/>
            <pc:sldMk cId="2064937473" sldId="1317"/>
            <ac:spMk id="142" creationId="{14C4DA34-9100-4C1C-BC4E-D08F17073DA8}"/>
          </ac:spMkLst>
        </pc:spChg>
        <pc:spChg chg="mod">
          <ac:chgData name="Pierre Harouimi" userId="e1c78576-8bda-4e4b-9d10-61a901f566b1" providerId="ADAL" clId="{E82D16C3-021B-4818-A63A-494DFA9EF9A4}" dt="2021-04-21T13:38:39.059" v="2" actId="2711"/>
          <ac:spMkLst>
            <pc:docMk/>
            <pc:sldMk cId="2064937473" sldId="1317"/>
            <ac:spMk id="144" creationId="{41EBBC5E-433D-4DF6-B7D3-76AA2917DE77}"/>
          </ac:spMkLst>
        </pc:spChg>
        <pc:spChg chg="mod">
          <ac:chgData name="Pierre Harouimi" userId="e1c78576-8bda-4e4b-9d10-61a901f566b1" providerId="ADAL" clId="{E82D16C3-021B-4818-A63A-494DFA9EF9A4}" dt="2021-04-21T13:38:39.059" v="2" actId="2711"/>
          <ac:spMkLst>
            <pc:docMk/>
            <pc:sldMk cId="2064937473" sldId="1317"/>
            <ac:spMk id="185" creationId="{2EF9AD38-54C6-4E36-A481-A30B98CBDB57}"/>
          </ac:spMkLst>
        </pc:spChg>
        <pc:spChg chg="mod">
          <ac:chgData name="Pierre Harouimi" userId="e1c78576-8bda-4e4b-9d10-61a901f566b1" providerId="ADAL" clId="{E82D16C3-021B-4818-A63A-494DFA9EF9A4}" dt="2021-04-21T13:38:39.059" v="2" actId="2711"/>
          <ac:spMkLst>
            <pc:docMk/>
            <pc:sldMk cId="2064937473" sldId="1317"/>
            <ac:spMk id="186" creationId="{600DE65D-7086-445A-A583-9E701697EA96}"/>
          </ac:spMkLst>
        </pc:spChg>
        <pc:spChg chg="mod">
          <ac:chgData name="Pierre Harouimi" userId="e1c78576-8bda-4e4b-9d10-61a901f566b1" providerId="ADAL" clId="{E82D16C3-021B-4818-A63A-494DFA9EF9A4}" dt="2021-04-21T13:38:39.059" v="2" actId="2711"/>
          <ac:spMkLst>
            <pc:docMk/>
            <pc:sldMk cId="2064937473" sldId="1317"/>
            <ac:spMk id="187" creationId="{BFB437FA-ECE7-4253-B78C-77A0783C9B39}"/>
          </ac:spMkLst>
        </pc:spChg>
        <pc:spChg chg="mod">
          <ac:chgData name="Pierre Harouimi" userId="e1c78576-8bda-4e4b-9d10-61a901f566b1" providerId="ADAL" clId="{E82D16C3-021B-4818-A63A-494DFA9EF9A4}" dt="2021-04-21T13:38:39.059" v="2" actId="2711"/>
          <ac:spMkLst>
            <pc:docMk/>
            <pc:sldMk cId="2064937473" sldId="1317"/>
            <ac:spMk id="194" creationId="{1DB3D2AF-E443-4737-AD09-4B1CB756DC2F}"/>
          </ac:spMkLst>
        </pc:spChg>
        <pc:spChg chg="mod">
          <ac:chgData name="Pierre Harouimi" userId="e1c78576-8bda-4e4b-9d10-61a901f566b1" providerId="ADAL" clId="{E82D16C3-021B-4818-A63A-494DFA9EF9A4}" dt="2021-04-21T13:38:39.059" v="2" actId="2711"/>
          <ac:spMkLst>
            <pc:docMk/>
            <pc:sldMk cId="2064937473" sldId="1317"/>
            <ac:spMk id="195" creationId="{D383FB9D-1050-4805-B02D-52A8C40F9248}"/>
          </ac:spMkLst>
        </pc:spChg>
        <pc:grpChg chg="mod">
          <ac:chgData name="Pierre Harouimi" userId="e1c78576-8bda-4e4b-9d10-61a901f566b1" providerId="ADAL" clId="{E82D16C3-021B-4818-A63A-494DFA9EF9A4}" dt="2021-04-21T13:38:39.059" v="2" actId="2711"/>
          <ac:grpSpMkLst>
            <pc:docMk/>
            <pc:sldMk cId="2064937473" sldId="1317"/>
            <ac:grpSpMk id="40" creationId="{2EED8446-9F30-4125-9745-57AD68513936}"/>
          </ac:grpSpMkLst>
        </pc:grpChg>
        <pc:grpChg chg="mod">
          <ac:chgData name="Pierre Harouimi" userId="e1c78576-8bda-4e4b-9d10-61a901f566b1" providerId="ADAL" clId="{E82D16C3-021B-4818-A63A-494DFA9EF9A4}" dt="2021-04-21T13:38:39.059" v="2" actId="2711"/>
          <ac:grpSpMkLst>
            <pc:docMk/>
            <pc:sldMk cId="2064937473" sldId="1317"/>
            <ac:grpSpMk id="61" creationId="{92BE546D-C604-4486-9D9E-39284989602C}"/>
          </ac:grpSpMkLst>
        </pc:grpChg>
        <pc:grpChg chg="mod">
          <ac:chgData name="Pierre Harouimi" userId="e1c78576-8bda-4e4b-9d10-61a901f566b1" providerId="ADAL" clId="{E82D16C3-021B-4818-A63A-494DFA9EF9A4}" dt="2021-04-21T13:38:39.059" v="2" actId="2711"/>
          <ac:grpSpMkLst>
            <pc:docMk/>
            <pc:sldMk cId="2064937473" sldId="1317"/>
            <ac:grpSpMk id="91" creationId="{271EF943-91D5-4CB2-9460-F6B903D4E708}"/>
          </ac:grpSpMkLst>
        </pc:grpChg>
        <pc:grpChg chg="mod">
          <ac:chgData name="Pierre Harouimi" userId="e1c78576-8bda-4e4b-9d10-61a901f566b1" providerId="ADAL" clId="{E82D16C3-021B-4818-A63A-494DFA9EF9A4}" dt="2021-04-21T13:38:39.059" v="2" actId="2711"/>
          <ac:grpSpMkLst>
            <pc:docMk/>
            <pc:sldMk cId="2064937473" sldId="1317"/>
            <ac:grpSpMk id="94" creationId="{E26C323A-8382-4C7A-AF61-7D10530AB025}"/>
          </ac:grpSpMkLst>
        </pc:grpChg>
        <pc:grpChg chg="mod">
          <ac:chgData name="Pierre Harouimi" userId="e1c78576-8bda-4e4b-9d10-61a901f566b1" providerId="ADAL" clId="{E82D16C3-021B-4818-A63A-494DFA9EF9A4}" dt="2021-04-21T13:38:39.059" v="2" actId="2711"/>
          <ac:grpSpMkLst>
            <pc:docMk/>
            <pc:sldMk cId="2064937473" sldId="1317"/>
            <ac:grpSpMk id="97" creationId="{0D7532ED-8D0D-405B-BFA4-FE178E5797E1}"/>
          </ac:grpSpMkLst>
        </pc:grpChg>
        <pc:grpChg chg="mod">
          <ac:chgData name="Pierre Harouimi" userId="e1c78576-8bda-4e4b-9d10-61a901f566b1" providerId="ADAL" clId="{E82D16C3-021B-4818-A63A-494DFA9EF9A4}" dt="2021-04-21T13:38:39.059" v="2" actId="2711"/>
          <ac:grpSpMkLst>
            <pc:docMk/>
            <pc:sldMk cId="2064937473" sldId="1317"/>
            <ac:grpSpMk id="100" creationId="{D4DB0A5A-9B5A-4B06-AD1E-9E2DC51D2D69}"/>
          </ac:grpSpMkLst>
        </pc:grpChg>
        <pc:grpChg chg="mod">
          <ac:chgData name="Pierre Harouimi" userId="e1c78576-8bda-4e4b-9d10-61a901f566b1" providerId="ADAL" clId="{E82D16C3-021B-4818-A63A-494DFA9EF9A4}" dt="2021-04-21T13:38:39.059" v="2" actId="2711"/>
          <ac:grpSpMkLst>
            <pc:docMk/>
            <pc:sldMk cId="2064937473" sldId="1317"/>
            <ac:grpSpMk id="121" creationId="{C17E1695-5CAB-424C-A611-7193A5F9DDCC}"/>
          </ac:grpSpMkLst>
        </pc:grpChg>
        <pc:grpChg chg="mod">
          <ac:chgData name="Pierre Harouimi" userId="e1c78576-8bda-4e4b-9d10-61a901f566b1" providerId="ADAL" clId="{E82D16C3-021B-4818-A63A-494DFA9EF9A4}" dt="2021-04-21T13:38:39.059" v="2" actId="2711"/>
          <ac:grpSpMkLst>
            <pc:docMk/>
            <pc:sldMk cId="2064937473" sldId="1317"/>
            <ac:grpSpMk id="152" creationId="{F5F63E0C-29C1-4E71-A664-646CEE424AA2}"/>
          </ac:grpSpMkLst>
        </pc:grpChg>
        <pc:grpChg chg="mod">
          <ac:chgData name="Pierre Harouimi" userId="e1c78576-8bda-4e4b-9d10-61a901f566b1" providerId="ADAL" clId="{E82D16C3-021B-4818-A63A-494DFA9EF9A4}" dt="2021-04-21T13:38:39.059" v="2" actId="2711"/>
          <ac:grpSpMkLst>
            <pc:docMk/>
            <pc:sldMk cId="2064937473" sldId="1317"/>
            <ac:grpSpMk id="166" creationId="{8ACEB038-BBC2-4733-8895-B8F68240D32B}"/>
          </ac:grpSpMkLst>
        </pc:grpChg>
        <pc:grpChg chg="mod">
          <ac:chgData name="Pierre Harouimi" userId="e1c78576-8bda-4e4b-9d10-61a901f566b1" providerId="ADAL" clId="{E82D16C3-021B-4818-A63A-494DFA9EF9A4}" dt="2021-04-21T13:38:39.059" v="2" actId="2711"/>
          <ac:grpSpMkLst>
            <pc:docMk/>
            <pc:sldMk cId="2064937473" sldId="1317"/>
            <ac:grpSpMk id="190" creationId="{4A8216EA-F1A8-45BA-84D0-2B7C36AD0250}"/>
          </ac:grpSpMkLst>
        </pc:grpChg>
        <pc:picChg chg="mod">
          <ac:chgData name="Pierre Harouimi" userId="e1c78576-8bda-4e4b-9d10-61a901f566b1" providerId="ADAL" clId="{E82D16C3-021B-4818-A63A-494DFA9EF9A4}" dt="2021-04-21T13:38:39.059" v="2" actId="2711"/>
          <ac:picMkLst>
            <pc:docMk/>
            <pc:sldMk cId="2064937473" sldId="1317"/>
            <ac:picMk id="86" creationId="{EFF81146-4AE9-4B57-BB13-4DC0E7C49D72}"/>
          </ac:picMkLst>
        </pc:picChg>
        <pc:picChg chg="mod">
          <ac:chgData name="Pierre Harouimi" userId="e1c78576-8bda-4e4b-9d10-61a901f566b1" providerId="ADAL" clId="{E82D16C3-021B-4818-A63A-494DFA9EF9A4}" dt="2021-04-21T13:38:39.059" v="2" actId="2711"/>
          <ac:picMkLst>
            <pc:docMk/>
            <pc:sldMk cId="2064937473" sldId="1317"/>
            <ac:picMk id="88" creationId="{51457D51-DA12-4C9E-BE67-308CBF6C2D41}"/>
          </ac:picMkLst>
        </pc:picChg>
        <pc:picChg chg="mod">
          <ac:chgData name="Pierre Harouimi" userId="e1c78576-8bda-4e4b-9d10-61a901f566b1" providerId="ADAL" clId="{E82D16C3-021B-4818-A63A-494DFA9EF9A4}" dt="2021-04-21T13:38:39.059" v="2" actId="2711"/>
          <ac:picMkLst>
            <pc:docMk/>
            <pc:sldMk cId="2064937473" sldId="1317"/>
            <ac:picMk id="90" creationId="{757A7C83-F365-4AB8-84EF-7C6E9C54B863}"/>
          </ac:picMkLst>
        </pc:picChg>
        <pc:picChg chg="mod">
          <ac:chgData name="Pierre Harouimi" userId="e1c78576-8bda-4e4b-9d10-61a901f566b1" providerId="ADAL" clId="{E82D16C3-021B-4818-A63A-494DFA9EF9A4}" dt="2021-04-21T13:38:39.059" v="2" actId="2711"/>
          <ac:picMkLst>
            <pc:docMk/>
            <pc:sldMk cId="2064937473" sldId="1317"/>
            <ac:picMk id="113" creationId="{48D4636F-7372-4B57-A660-75F71A7775A5}"/>
          </ac:picMkLst>
        </pc:picChg>
        <pc:picChg chg="mod">
          <ac:chgData name="Pierre Harouimi" userId="e1c78576-8bda-4e4b-9d10-61a901f566b1" providerId="ADAL" clId="{E82D16C3-021B-4818-A63A-494DFA9EF9A4}" dt="2021-04-21T13:38:39.059" v="2" actId="2711"/>
          <ac:picMkLst>
            <pc:docMk/>
            <pc:sldMk cId="2064937473" sldId="1317"/>
            <ac:picMk id="114" creationId="{78EEB86D-CD70-4BC1-9308-9157EBA718A7}"/>
          </ac:picMkLst>
        </pc:picChg>
        <pc:picChg chg="mod">
          <ac:chgData name="Pierre Harouimi" userId="e1c78576-8bda-4e4b-9d10-61a901f566b1" providerId="ADAL" clId="{E82D16C3-021B-4818-A63A-494DFA9EF9A4}" dt="2021-04-21T13:38:39.059" v="2" actId="2711"/>
          <ac:picMkLst>
            <pc:docMk/>
            <pc:sldMk cId="2064937473" sldId="1317"/>
            <ac:picMk id="115" creationId="{B06956F5-EEB5-463B-9724-FC4412C0FA44}"/>
          </ac:picMkLst>
        </pc:picChg>
        <pc:picChg chg="mod">
          <ac:chgData name="Pierre Harouimi" userId="e1c78576-8bda-4e4b-9d10-61a901f566b1" providerId="ADAL" clId="{E82D16C3-021B-4818-A63A-494DFA9EF9A4}" dt="2021-04-21T13:38:39.059" v="2" actId="2711"/>
          <ac:picMkLst>
            <pc:docMk/>
            <pc:sldMk cId="2064937473" sldId="1317"/>
            <ac:picMk id="117" creationId="{AD4BD7CB-F56D-4A21-A98F-A401BB34BAA0}"/>
          </ac:picMkLst>
        </pc:picChg>
        <pc:picChg chg="mod">
          <ac:chgData name="Pierre Harouimi" userId="e1c78576-8bda-4e4b-9d10-61a901f566b1" providerId="ADAL" clId="{E82D16C3-021B-4818-A63A-494DFA9EF9A4}" dt="2021-04-21T13:38:39.059" v="2" actId="2711"/>
          <ac:picMkLst>
            <pc:docMk/>
            <pc:sldMk cId="2064937473" sldId="1317"/>
            <ac:picMk id="143" creationId="{53CE4084-3B3A-47DC-BB61-9598363379E3}"/>
          </ac:picMkLst>
        </pc:picChg>
        <pc:picChg chg="mod">
          <ac:chgData name="Pierre Harouimi" userId="e1c78576-8bda-4e4b-9d10-61a901f566b1" providerId="ADAL" clId="{E82D16C3-021B-4818-A63A-494DFA9EF9A4}" dt="2021-04-21T13:38:39.059" v="2" actId="2711"/>
          <ac:picMkLst>
            <pc:docMk/>
            <pc:sldMk cId="2064937473" sldId="1317"/>
            <ac:picMk id="145" creationId="{5222F361-68B9-4D79-AC7E-EACC505224A4}"/>
          </ac:picMkLst>
        </pc:picChg>
        <pc:picChg chg="mod">
          <ac:chgData name="Pierre Harouimi" userId="e1c78576-8bda-4e4b-9d10-61a901f566b1" providerId="ADAL" clId="{E82D16C3-021B-4818-A63A-494DFA9EF9A4}" dt="2021-04-21T13:38:39.059" v="2" actId="2711"/>
          <ac:picMkLst>
            <pc:docMk/>
            <pc:sldMk cId="2064937473" sldId="1317"/>
            <ac:picMk id="165" creationId="{7FAC9FE1-DE0A-44FE-AEAD-7B0494AC8F0A}"/>
          </ac:picMkLst>
        </pc:picChg>
        <pc:picChg chg="mod">
          <ac:chgData name="Pierre Harouimi" userId="e1c78576-8bda-4e4b-9d10-61a901f566b1" providerId="ADAL" clId="{E82D16C3-021B-4818-A63A-494DFA9EF9A4}" dt="2021-04-21T13:38:39.059" v="2" actId="2711"/>
          <ac:picMkLst>
            <pc:docMk/>
            <pc:sldMk cId="2064937473" sldId="1317"/>
            <ac:picMk id="184" creationId="{56E5AC5D-0AE2-4130-A0AC-5F3EA773AAF2}"/>
          </ac:picMkLst>
        </pc:picChg>
        <pc:picChg chg="mod">
          <ac:chgData name="Pierre Harouimi" userId="e1c78576-8bda-4e4b-9d10-61a901f566b1" providerId="ADAL" clId="{E82D16C3-021B-4818-A63A-494DFA9EF9A4}" dt="2021-04-21T13:38:39.059" v="2" actId="2711"/>
          <ac:picMkLst>
            <pc:docMk/>
            <pc:sldMk cId="2064937473" sldId="1317"/>
            <ac:picMk id="199" creationId="{C009CC3F-99C9-4C28-A0A2-C6FFD8860948}"/>
          </ac:picMkLst>
        </pc:picChg>
        <pc:cxnChg chg="mod">
          <ac:chgData name="Pierre Harouimi" userId="e1c78576-8bda-4e4b-9d10-61a901f566b1" providerId="ADAL" clId="{E82D16C3-021B-4818-A63A-494DFA9EF9A4}" dt="2021-04-21T13:38:39.059" v="2" actId="2711"/>
          <ac:cxnSpMkLst>
            <pc:docMk/>
            <pc:sldMk cId="2064937473" sldId="1317"/>
            <ac:cxnSpMk id="106" creationId="{CEF2AC4F-5B28-4EB6-B091-D72B7CB09689}"/>
          </ac:cxnSpMkLst>
        </pc:cxnChg>
        <pc:cxnChg chg="mod">
          <ac:chgData name="Pierre Harouimi" userId="e1c78576-8bda-4e4b-9d10-61a901f566b1" providerId="ADAL" clId="{E82D16C3-021B-4818-A63A-494DFA9EF9A4}" dt="2021-04-21T13:38:39.059" v="2" actId="2711"/>
          <ac:cxnSpMkLst>
            <pc:docMk/>
            <pc:sldMk cId="2064937473" sldId="1317"/>
            <ac:cxnSpMk id="107" creationId="{D54B2128-919E-4187-BA25-B9D2A7991D77}"/>
          </ac:cxnSpMkLst>
        </pc:cxnChg>
        <pc:cxnChg chg="mod">
          <ac:chgData name="Pierre Harouimi" userId="e1c78576-8bda-4e4b-9d10-61a901f566b1" providerId="ADAL" clId="{E82D16C3-021B-4818-A63A-494DFA9EF9A4}" dt="2021-04-21T13:38:39.059" v="2" actId="2711"/>
          <ac:cxnSpMkLst>
            <pc:docMk/>
            <pc:sldMk cId="2064937473" sldId="1317"/>
            <ac:cxnSpMk id="108" creationId="{2DFC16BA-12BE-411B-9E88-866A59CF2DDE}"/>
          </ac:cxnSpMkLst>
        </pc:cxnChg>
        <pc:cxnChg chg="mod">
          <ac:chgData name="Pierre Harouimi" userId="e1c78576-8bda-4e4b-9d10-61a901f566b1" providerId="ADAL" clId="{E82D16C3-021B-4818-A63A-494DFA9EF9A4}" dt="2021-04-21T13:38:39.059" v="2" actId="2711"/>
          <ac:cxnSpMkLst>
            <pc:docMk/>
            <pc:sldMk cId="2064937473" sldId="1317"/>
            <ac:cxnSpMk id="109" creationId="{C58F8662-16C0-4EF1-BA8F-E205BCCF3B96}"/>
          </ac:cxnSpMkLst>
        </pc:cxnChg>
        <pc:cxnChg chg="mod">
          <ac:chgData name="Pierre Harouimi" userId="e1c78576-8bda-4e4b-9d10-61a901f566b1" providerId="ADAL" clId="{E82D16C3-021B-4818-A63A-494DFA9EF9A4}" dt="2021-04-21T13:38:39.059" v="2" actId="2711"/>
          <ac:cxnSpMkLst>
            <pc:docMk/>
            <pc:sldMk cId="2064937473" sldId="1317"/>
            <ac:cxnSpMk id="111" creationId="{58EE415A-4881-4EFB-9973-41ADAF2FFD57}"/>
          </ac:cxnSpMkLst>
        </pc:cxnChg>
        <pc:cxnChg chg="mod">
          <ac:chgData name="Pierre Harouimi" userId="e1c78576-8bda-4e4b-9d10-61a901f566b1" providerId="ADAL" clId="{E82D16C3-021B-4818-A63A-494DFA9EF9A4}" dt="2021-04-21T13:38:39.059" v="2" actId="2711"/>
          <ac:cxnSpMkLst>
            <pc:docMk/>
            <pc:sldMk cId="2064937473" sldId="1317"/>
            <ac:cxnSpMk id="146" creationId="{355EA84D-8071-429E-A948-214D9A00DA4A}"/>
          </ac:cxnSpMkLst>
        </pc:cxnChg>
        <pc:cxnChg chg="mod">
          <ac:chgData name="Pierre Harouimi" userId="e1c78576-8bda-4e4b-9d10-61a901f566b1" providerId="ADAL" clId="{E82D16C3-021B-4818-A63A-494DFA9EF9A4}" dt="2021-04-21T13:38:39.059" v="2" actId="2711"/>
          <ac:cxnSpMkLst>
            <pc:docMk/>
            <pc:sldMk cId="2064937473" sldId="1317"/>
            <ac:cxnSpMk id="147" creationId="{4A0A81AC-694C-4157-AF0E-3AF7B4A93D49}"/>
          </ac:cxnSpMkLst>
        </pc:cxnChg>
        <pc:cxnChg chg="mod">
          <ac:chgData name="Pierre Harouimi" userId="e1c78576-8bda-4e4b-9d10-61a901f566b1" providerId="ADAL" clId="{E82D16C3-021B-4818-A63A-494DFA9EF9A4}" dt="2021-04-21T13:38:39.059" v="2" actId="2711"/>
          <ac:cxnSpMkLst>
            <pc:docMk/>
            <pc:sldMk cId="2064937473" sldId="1317"/>
            <ac:cxnSpMk id="148" creationId="{9CA4FF2F-04E7-41A6-9CA8-3221CB9629D9}"/>
          </ac:cxnSpMkLst>
        </pc:cxnChg>
        <pc:cxnChg chg="mod">
          <ac:chgData name="Pierre Harouimi" userId="e1c78576-8bda-4e4b-9d10-61a901f566b1" providerId="ADAL" clId="{E82D16C3-021B-4818-A63A-494DFA9EF9A4}" dt="2021-04-21T13:38:39.059" v="2" actId="2711"/>
          <ac:cxnSpMkLst>
            <pc:docMk/>
            <pc:sldMk cId="2064937473" sldId="1317"/>
            <ac:cxnSpMk id="149" creationId="{DC1E30D1-A8F9-4E66-AA8D-59CA1B17B84E}"/>
          </ac:cxnSpMkLst>
        </pc:cxnChg>
        <pc:cxnChg chg="mod">
          <ac:chgData name="Pierre Harouimi" userId="e1c78576-8bda-4e4b-9d10-61a901f566b1" providerId="ADAL" clId="{E82D16C3-021B-4818-A63A-494DFA9EF9A4}" dt="2021-04-21T13:38:39.059" v="2" actId="2711"/>
          <ac:cxnSpMkLst>
            <pc:docMk/>
            <pc:sldMk cId="2064937473" sldId="1317"/>
            <ac:cxnSpMk id="150" creationId="{1771DAFB-C3D7-4A29-84FA-BF5E6B4F0E44}"/>
          </ac:cxnSpMkLst>
        </pc:cxnChg>
        <pc:cxnChg chg="mod">
          <ac:chgData name="Pierre Harouimi" userId="e1c78576-8bda-4e4b-9d10-61a901f566b1" providerId="ADAL" clId="{E82D16C3-021B-4818-A63A-494DFA9EF9A4}" dt="2021-04-21T13:38:39.059" v="2" actId="2711"/>
          <ac:cxnSpMkLst>
            <pc:docMk/>
            <pc:sldMk cId="2064937473" sldId="1317"/>
            <ac:cxnSpMk id="151" creationId="{84B2EAF7-BDFD-43CB-AB85-1C8B64F2090C}"/>
          </ac:cxnSpMkLst>
        </pc:cxnChg>
        <pc:cxnChg chg="mod">
          <ac:chgData name="Pierre Harouimi" userId="e1c78576-8bda-4e4b-9d10-61a901f566b1" providerId="ADAL" clId="{E82D16C3-021B-4818-A63A-494DFA9EF9A4}" dt="2021-04-21T13:38:39.059" v="2" actId="2711"/>
          <ac:cxnSpMkLst>
            <pc:docMk/>
            <pc:sldMk cId="2064937473" sldId="1317"/>
            <ac:cxnSpMk id="188" creationId="{BCB24828-64AC-4933-A4FC-5269F0048F55}"/>
          </ac:cxnSpMkLst>
        </pc:cxnChg>
        <pc:cxnChg chg="mod">
          <ac:chgData name="Pierre Harouimi" userId="e1c78576-8bda-4e4b-9d10-61a901f566b1" providerId="ADAL" clId="{E82D16C3-021B-4818-A63A-494DFA9EF9A4}" dt="2021-04-21T13:38:39.059" v="2" actId="2711"/>
          <ac:cxnSpMkLst>
            <pc:docMk/>
            <pc:sldMk cId="2064937473" sldId="1317"/>
            <ac:cxnSpMk id="189" creationId="{308C2C43-27E9-4B2A-894A-3EA64EEF1C50}"/>
          </ac:cxnSpMkLst>
        </pc:cxnChg>
        <pc:cxnChg chg="mod">
          <ac:chgData name="Pierre Harouimi" userId="e1c78576-8bda-4e4b-9d10-61a901f566b1" providerId="ADAL" clId="{E82D16C3-021B-4818-A63A-494DFA9EF9A4}" dt="2021-04-21T13:38:39.059" v="2" actId="2711"/>
          <ac:cxnSpMkLst>
            <pc:docMk/>
            <pc:sldMk cId="2064937473" sldId="1317"/>
            <ac:cxnSpMk id="196" creationId="{AF1219A7-3381-40FF-9082-F23AEB539E43}"/>
          </ac:cxnSpMkLst>
        </pc:cxnChg>
      </pc:sldChg>
      <pc:sldChg chg="addSp delSp modSp add mod">
        <pc:chgData name="Pierre Harouimi" userId="e1c78576-8bda-4e4b-9d10-61a901f566b1" providerId="ADAL" clId="{E82D16C3-021B-4818-A63A-494DFA9EF9A4}" dt="2021-04-21T13:45:22.694" v="60" actId="20577"/>
        <pc:sldMkLst>
          <pc:docMk/>
          <pc:sldMk cId="2322276998" sldId="1346"/>
        </pc:sldMkLst>
        <pc:spChg chg="mod">
          <ac:chgData name="Pierre Harouimi" userId="e1c78576-8bda-4e4b-9d10-61a901f566b1" providerId="ADAL" clId="{E82D16C3-021B-4818-A63A-494DFA9EF9A4}" dt="2021-04-21T13:45:22.694" v="60" actId="20577"/>
          <ac:spMkLst>
            <pc:docMk/>
            <pc:sldMk cId="2322276998" sldId="1346"/>
            <ac:spMk id="2" creationId="{552ADBE6-372D-401B-8549-B444ABCF349E}"/>
          </ac:spMkLst>
        </pc:spChg>
        <pc:spChg chg="add mod">
          <ac:chgData name="Pierre Harouimi" userId="e1c78576-8bda-4e4b-9d10-61a901f566b1" providerId="ADAL" clId="{E82D16C3-021B-4818-A63A-494DFA9EF9A4}" dt="2021-04-21T13:45:13.769" v="55" actId="478"/>
          <ac:spMkLst>
            <pc:docMk/>
            <pc:sldMk cId="2322276998" sldId="1346"/>
            <ac:spMk id="5" creationId="{66DAA53C-730A-46A9-9F85-9A4B2C91AFBB}"/>
          </ac:spMkLst>
        </pc:spChg>
        <pc:picChg chg="del">
          <ac:chgData name="Pierre Harouimi" userId="e1c78576-8bda-4e4b-9d10-61a901f566b1" providerId="ADAL" clId="{E82D16C3-021B-4818-A63A-494DFA9EF9A4}" dt="2021-04-21T13:45:13.769" v="55" actId="478"/>
          <ac:picMkLst>
            <pc:docMk/>
            <pc:sldMk cId="2322276998" sldId="1346"/>
            <ac:picMk id="38" creationId="{0D93B0EE-06EB-4BE5-B5DC-B1146F0B58EA}"/>
          </ac:picMkLst>
        </pc:picChg>
      </pc:sldChg>
      <pc:sldChg chg="del">
        <pc:chgData name="Pierre Harouimi" userId="e1c78576-8bda-4e4b-9d10-61a901f566b1" providerId="ADAL" clId="{E82D16C3-021B-4818-A63A-494DFA9EF9A4}" dt="2021-04-21T13:43:45.693" v="50" actId="47"/>
        <pc:sldMkLst>
          <pc:docMk/>
          <pc:sldMk cId="4075502664" sldId="1346"/>
        </pc:sldMkLst>
      </pc:sldChg>
      <pc:sldChg chg="add">
        <pc:chgData name="Pierre Harouimi" userId="e1c78576-8bda-4e4b-9d10-61a901f566b1" providerId="ADAL" clId="{E82D16C3-021B-4818-A63A-494DFA9EF9A4}" dt="2021-04-21T13:39:49.166" v="3"/>
        <pc:sldMkLst>
          <pc:docMk/>
          <pc:sldMk cId="79160537" sldId="3712"/>
        </pc:sldMkLst>
      </pc:sldChg>
      <pc:sldChg chg="modSp add mod">
        <pc:chgData name="Pierre Harouimi" userId="e1c78576-8bda-4e4b-9d10-61a901f566b1" providerId="ADAL" clId="{E82D16C3-021B-4818-A63A-494DFA9EF9A4}" dt="2021-04-21T13:42:53.927" v="41" actId="20577"/>
        <pc:sldMkLst>
          <pc:docMk/>
          <pc:sldMk cId="2248760700" sldId="3775"/>
        </pc:sldMkLst>
        <pc:spChg chg="mod">
          <ac:chgData name="Pierre Harouimi" userId="e1c78576-8bda-4e4b-9d10-61a901f566b1" providerId="ADAL" clId="{E82D16C3-021B-4818-A63A-494DFA9EF9A4}" dt="2021-04-21T13:42:53.927" v="41" actId="20577"/>
          <ac:spMkLst>
            <pc:docMk/>
            <pc:sldMk cId="2248760700" sldId="3775"/>
            <ac:spMk id="2" creationId="{00000000-0000-0000-0000-000000000000}"/>
          </ac:spMkLst>
        </pc:spChg>
        <pc:spChg chg="mod">
          <ac:chgData name="Pierre Harouimi" userId="e1c78576-8bda-4e4b-9d10-61a901f566b1" providerId="ADAL" clId="{E82D16C3-021B-4818-A63A-494DFA9EF9A4}" dt="2021-04-21T13:42:50.587" v="37" actId="6549"/>
          <ac:spMkLst>
            <pc:docMk/>
            <pc:sldMk cId="2248760700" sldId="3775"/>
            <ac:spMk id="3" creationId="{5339BC80-E2CA-483E-8280-B6B79C7F70F1}"/>
          </ac:spMkLst>
        </pc:spChg>
      </pc:sldChg>
      <pc:sldChg chg="del">
        <pc:chgData name="Pierre Harouimi" userId="e1c78576-8bda-4e4b-9d10-61a901f566b1" providerId="ADAL" clId="{E82D16C3-021B-4818-A63A-494DFA9EF9A4}" dt="2021-04-21T13:42:42.425" v="35" actId="2696"/>
        <pc:sldMkLst>
          <pc:docMk/>
          <pc:sldMk cId="3769151800" sldId="3775"/>
        </pc:sldMkLst>
      </pc:sldChg>
      <pc:sldChg chg="add">
        <pc:chgData name="Pierre Harouimi" userId="e1c78576-8bda-4e4b-9d10-61a901f566b1" providerId="ADAL" clId="{E82D16C3-021B-4818-A63A-494DFA9EF9A4}" dt="2021-04-21T13:43:28.462" v="48"/>
        <pc:sldMkLst>
          <pc:docMk/>
          <pc:sldMk cId="1279447579" sldId="3788"/>
        </pc:sldMkLst>
      </pc:sldChg>
      <pc:sldChg chg="add ord">
        <pc:chgData name="Pierre Harouimi" userId="e1c78576-8bda-4e4b-9d10-61a901f566b1" providerId="ADAL" clId="{E82D16C3-021B-4818-A63A-494DFA9EF9A4}" dt="2021-04-21T13:43:17.938" v="45"/>
        <pc:sldMkLst>
          <pc:docMk/>
          <pc:sldMk cId="2376823997" sldId="3879"/>
        </pc:sldMkLst>
      </pc:sldChg>
      <pc:sldChg chg="modSp mod">
        <pc:chgData name="Pierre Harouimi" userId="e1c78576-8bda-4e4b-9d10-61a901f566b1" providerId="ADAL" clId="{E82D16C3-021B-4818-A63A-494DFA9EF9A4}" dt="2021-04-21T13:45:28.343" v="63" actId="20577"/>
        <pc:sldMkLst>
          <pc:docMk/>
          <pc:sldMk cId="519475821" sldId="3894"/>
        </pc:sldMkLst>
        <pc:spChg chg="mod">
          <ac:chgData name="Pierre Harouimi" userId="e1c78576-8bda-4e4b-9d10-61a901f566b1" providerId="ADAL" clId="{E82D16C3-021B-4818-A63A-494DFA9EF9A4}" dt="2021-04-21T13:45:28.343" v="63" actId="20577"/>
          <ac:spMkLst>
            <pc:docMk/>
            <pc:sldMk cId="519475821" sldId="3894"/>
            <ac:spMk id="2" creationId="{552ADBE6-372D-401B-8549-B444ABCF349E}"/>
          </ac:spMkLst>
        </pc:spChg>
        <pc:spChg chg="mod">
          <ac:chgData name="Pierre Harouimi" userId="e1c78576-8bda-4e4b-9d10-61a901f566b1" providerId="ADAL" clId="{E82D16C3-021B-4818-A63A-494DFA9EF9A4}" dt="2021-04-21T13:45:18.890" v="56" actId="20577"/>
          <ac:spMkLst>
            <pc:docMk/>
            <pc:sldMk cId="519475821" sldId="3894"/>
            <ac:spMk id="4" creationId="{88615AC7-6301-45CB-BE2B-00B362862E18}"/>
          </ac:spMkLst>
        </pc:spChg>
      </pc:sldChg>
      <pc:sldChg chg="del">
        <pc:chgData name="Pierre Harouimi" userId="e1c78576-8bda-4e4b-9d10-61a901f566b1" providerId="ADAL" clId="{E82D16C3-021B-4818-A63A-494DFA9EF9A4}" dt="2021-04-21T13:42:14.039" v="31" actId="47"/>
        <pc:sldMkLst>
          <pc:docMk/>
          <pc:sldMk cId="4136186162" sldId="3899"/>
        </pc:sldMkLst>
      </pc:sldChg>
      <pc:sldChg chg="del">
        <pc:chgData name="Pierre Harouimi" userId="e1c78576-8bda-4e4b-9d10-61a901f566b1" providerId="ADAL" clId="{E82D16C3-021B-4818-A63A-494DFA9EF9A4}" dt="2021-04-21T13:48:10.152" v="128" actId="47"/>
        <pc:sldMkLst>
          <pc:docMk/>
          <pc:sldMk cId="2729653637" sldId="3928"/>
        </pc:sldMkLst>
      </pc:sldChg>
      <pc:sldChg chg="modSp mod ord">
        <pc:chgData name="Pierre Harouimi" userId="e1c78576-8bda-4e4b-9d10-61a901f566b1" providerId="ADAL" clId="{E82D16C3-021B-4818-A63A-494DFA9EF9A4}" dt="2021-04-21T13:48:41.905" v="136" actId="2711"/>
        <pc:sldMkLst>
          <pc:docMk/>
          <pc:sldMk cId="3104181458" sldId="4571"/>
        </pc:sldMkLst>
        <pc:spChg chg="mod">
          <ac:chgData name="Pierre Harouimi" userId="e1c78576-8bda-4e4b-9d10-61a901f566b1" providerId="ADAL" clId="{E82D16C3-021B-4818-A63A-494DFA9EF9A4}" dt="2021-04-21T13:48:41.905" v="136" actId="2711"/>
          <ac:spMkLst>
            <pc:docMk/>
            <pc:sldMk cId="3104181458" sldId="4571"/>
            <ac:spMk id="8" creationId="{260C3D14-8C1B-4220-B90D-00333BC7A906}"/>
          </ac:spMkLst>
        </pc:spChg>
        <pc:spChg chg="mod">
          <ac:chgData name="Pierre Harouimi" userId="e1c78576-8bda-4e4b-9d10-61a901f566b1" providerId="ADAL" clId="{E82D16C3-021B-4818-A63A-494DFA9EF9A4}" dt="2021-04-21T13:48:41.905" v="136" actId="2711"/>
          <ac:spMkLst>
            <pc:docMk/>
            <pc:sldMk cId="3104181458" sldId="4571"/>
            <ac:spMk id="9" creationId="{C3504079-917E-4EB8-8F44-4F874208AC4E}"/>
          </ac:spMkLst>
        </pc:spChg>
        <pc:spChg chg="mod">
          <ac:chgData name="Pierre Harouimi" userId="e1c78576-8bda-4e4b-9d10-61a901f566b1" providerId="ADAL" clId="{E82D16C3-021B-4818-A63A-494DFA9EF9A4}" dt="2021-04-21T13:48:41.905" v="136" actId="2711"/>
          <ac:spMkLst>
            <pc:docMk/>
            <pc:sldMk cId="3104181458" sldId="4571"/>
            <ac:spMk id="12" creationId="{9BBCEC3B-9167-4F05-8125-EDC209436AD8}"/>
          </ac:spMkLst>
        </pc:spChg>
        <pc:spChg chg="mod">
          <ac:chgData name="Pierre Harouimi" userId="e1c78576-8bda-4e4b-9d10-61a901f566b1" providerId="ADAL" clId="{E82D16C3-021B-4818-A63A-494DFA9EF9A4}" dt="2021-04-21T13:48:41.905" v="136" actId="2711"/>
          <ac:spMkLst>
            <pc:docMk/>
            <pc:sldMk cId="3104181458" sldId="4571"/>
            <ac:spMk id="18" creationId="{6AECBA3E-DE1B-4F99-AA73-690799E34D15}"/>
          </ac:spMkLst>
        </pc:spChg>
        <pc:spChg chg="mod">
          <ac:chgData name="Pierre Harouimi" userId="e1c78576-8bda-4e4b-9d10-61a901f566b1" providerId="ADAL" clId="{E82D16C3-021B-4818-A63A-494DFA9EF9A4}" dt="2021-04-21T13:48:41.905" v="136" actId="2711"/>
          <ac:spMkLst>
            <pc:docMk/>
            <pc:sldMk cId="3104181458" sldId="4571"/>
            <ac:spMk id="27" creationId="{9A174B67-6BCF-4E26-A68B-7DD1A2DBC7EE}"/>
          </ac:spMkLst>
        </pc:spChg>
        <pc:cxnChg chg="mod">
          <ac:chgData name="Pierre Harouimi" userId="e1c78576-8bda-4e4b-9d10-61a901f566b1" providerId="ADAL" clId="{E82D16C3-021B-4818-A63A-494DFA9EF9A4}" dt="2021-04-21T13:48:41.905" v="136" actId="2711"/>
          <ac:cxnSpMkLst>
            <pc:docMk/>
            <pc:sldMk cId="3104181458" sldId="4571"/>
            <ac:cxnSpMk id="10" creationId="{8B9C0887-F506-40AA-B437-CF32CF6BF8A0}"/>
          </ac:cxnSpMkLst>
        </pc:cxnChg>
        <pc:cxnChg chg="mod">
          <ac:chgData name="Pierre Harouimi" userId="e1c78576-8bda-4e4b-9d10-61a901f566b1" providerId="ADAL" clId="{E82D16C3-021B-4818-A63A-494DFA9EF9A4}" dt="2021-04-21T13:48:41.905" v="136" actId="2711"/>
          <ac:cxnSpMkLst>
            <pc:docMk/>
            <pc:sldMk cId="3104181458" sldId="4571"/>
            <ac:cxnSpMk id="13" creationId="{2C475497-3630-4F6E-940C-F518A363082F}"/>
          </ac:cxnSpMkLst>
        </pc:cxnChg>
      </pc:sldChg>
      <pc:sldChg chg="del">
        <pc:chgData name="Pierre Harouimi" userId="e1c78576-8bda-4e4b-9d10-61a901f566b1" providerId="ADAL" clId="{E82D16C3-021B-4818-A63A-494DFA9EF9A4}" dt="2021-04-21T13:41:57.938" v="29" actId="47"/>
        <pc:sldMkLst>
          <pc:docMk/>
          <pc:sldMk cId="3170330143" sldId="4572"/>
        </pc:sldMkLst>
      </pc:sldChg>
      <pc:sldChg chg="add del">
        <pc:chgData name="Pierre Harouimi" userId="e1c78576-8bda-4e4b-9d10-61a901f566b1" providerId="ADAL" clId="{E82D16C3-021B-4818-A63A-494DFA9EF9A4}" dt="2021-04-21T13:41:40.431" v="27" actId="2696"/>
        <pc:sldMkLst>
          <pc:docMk/>
          <pc:sldMk cId="2250757988" sldId="4588"/>
        </pc:sldMkLst>
      </pc:sldChg>
      <pc:sldChg chg="add">
        <pc:chgData name="Pierre Harouimi" userId="e1c78576-8bda-4e4b-9d10-61a901f566b1" providerId="ADAL" clId="{E82D16C3-021B-4818-A63A-494DFA9EF9A4}" dt="2021-04-21T13:41:51.588" v="28"/>
        <pc:sldMkLst>
          <pc:docMk/>
          <pc:sldMk cId="3998024878" sldId="4588"/>
        </pc:sldMkLst>
      </pc:sldChg>
      <pc:sldChg chg="add">
        <pc:chgData name="Pierre Harouimi" userId="e1c78576-8bda-4e4b-9d10-61a901f566b1" providerId="ADAL" clId="{E82D16C3-021B-4818-A63A-494DFA9EF9A4}" dt="2021-04-21T13:42:13.275" v="30"/>
        <pc:sldMkLst>
          <pc:docMk/>
          <pc:sldMk cId="3271903782" sldId="4604"/>
        </pc:sldMkLst>
      </pc:sldChg>
      <pc:sldChg chg="add">
        <pc:chgData name="Pierre Harouimi" userId="e1c78576-8bda-4e4b-9d10-61a901f566b1" providerId="ADAL" clId="{E82D16C3-021B-4818-A63A-494DFA9EF9A4}" dt="2021-04-21T13:42:34.483" v="34"/>
        <pc:sldMkLst>
          <pc:docMk/>
          <pc:sldMk cId="2683385080" sldId="4606"/>
        </pc:sldMkLst>
      </pc:sldChg>
      <pc:sldChg chg="modSp add del mod">
        <pc:chgData name="Pierre Harouimi" userId="e1c78576-8bda-4e4b-9d10-61a901f566b1" providerId="ADAL" clId="{E82D16C3-021B-4818-A63A-494DFA9EF9A4}" dt="2021-04-21T13:41:40.431" v="27" actId="2696"/>
        <pc:sldMkLst>
          <pc:docMk/>
          <pc:sldMk cId="2187945350" sldId="4609"/>
        </pc:sldMkLst>
        <pc:spChg chg="mod">
          <ac:chgData name="Pierre Harouimi" userId="e1c78576-8bda-4e4b-9d10-61a901f566b1" providerId="ADAL" clId="{E82D16C3-021B-4818-A63A-494DFA9EF9A4}" dt="2021-04-21T13:41:11.398" v="13" actId="20577"/>
          <ac:spMkLst>
            <pc:docMk/>
            <pc:sldMk cId="2187945350" sldId="4609"/>
            <ac:spMk id="2" creationId="{FF64FCC3-57F5-4495-A3E5-8BE325DFD6D6}"/>
          </ac:spMkLst>
        </pc:spChg>
      </pc:sldChg>
      <pc:sldChg chg="add">
        <pc:chgData name="Pierre Harouimi" userId="e1c78576-8bda-4e4b-9d10-61a901f566b1" providerId="ADAL" clId="{E82D16C3-021B-4818-A63A-494DFA9EF9A4}" dt="2021-04-21T13:41:51.588" v="28"/>
        <pc:sldMkLst>
          <pc:docMk/>
          <pc:sldMk cId="2276814525" sldId="4609"/>
        </pc:sldMkLst>
      </pc:sldChg>
      <pc:sldChg chg="add">
        <pc:chgData name="Pierre Harouimi" userId="e1c78576-8bda-4e4b-9d10-61a901f566b1" providerId="ADAL" clId="{E82D16C3-021B-4818-A63A-494DFA9EF9A4}" dt="2021-04-21T13:41:51.588" v="28"/>
        <pc:sldMkLst>
          <pc:docMk/>
          <pc:sldMk cId="1778564287" sldId="4610"/>
        </pc:sldMkLst>
      </pc:sldChg>
      <pc:sldChg chg="modSp add del mod">
        <pc:chgData name="Pierre Harouimi" userId="e1c78576-8bda-4e4b-9d10-61a901f566b1" providerId="ADAL" clId="{E82D16C3-021B-4818-A63A-494DFA9EF9A4}" dt="2021-04-21T13:41:40.431" v="27" actId="2696"/>
        <pc:sldMkLst>
          <pc:docMk/>
          <pc:sldMk cId="2030378790" sldId="4610"/>
        </pc:sldMkLst>
        <pc:spChg chg="mod">
          <ac:chgData name="Pierre Harouimi" userId="e1c78576-8bda-4e4b-9d10-61a901f566b1" providerId="ADAL" clId="{E82D16C3-021B-4818-A63A-494DFA9EF9A4}" dt="2021-04-21T13:41:16.919" v="18" actId="20577"/>
          <ac:spMkLst>
            <pc:docMk/>
            <pc:sldMk cId="2030378790" sldId="4610"/>
            <ac:spMk id="2" creationId="{FF64FCC3-57F5-4495-A3E5-8BE325DFD6D6}"/>
          </ac:spMkLst>
        </pc:spChg>
      </pc:sldChg>
      <pc:sldChg chg="modSp add del mod">
        <pc:chgData name="Pierre Harouimi" userId="e1c78576-8bda-4e4b-9d10-61a901f566b1" providerId="ADAL" clId="{E82D16C3-021B-4818-A63A-494DFA9EF9A4}" dt="2021-04-21T13:41:40.431" v="27" actId="2696"/>
        <pc:sldMkLst>
          <pc:docMk/>
          <pc:sldMk cId="2589880655" sldId="4611"/>
        </pc:sldMkLst>
        <pc:spChg chg="mod">
          <ac:chgData name="Pierre Harouimi" userId="e1c78576-8bda-4e4b-9d10-61a901f566b1" providerId="ADAL" clId="{E82D16C3-021B-4818-A63A-494DFA9EF9A4}" dt="2021-04-21T13:41:19.863" v="26" actId="20577"/>
          <ac:spMkLst>
            <pc:docMk/>
            <pc:sldMk cId="2589880655" sldId="4611"/>
            <ac:spMk id="2" creationId="{FF64FCC3-57F5-4495-A3E5-8BE325DFD6D6}"/>
          </ac:spMkLst>
        </pc:spChg>
      </pc:sldChg>
      <pc:sldChg chg="add">
        <pc:chgData name="Pierre Harouimi" userId="e1c78576-8bda-4e4b-9d10-61a901f566b1" providerId="ADAL" clId="{E82D16C3-021B-4818-A63A-494DFA9EF9A4}" dt="2021-04-21T13:41:51.588" v="28"/>
        <pc:sldMkLst>
          <pc:docMk/>
          <pc:sldMk cId="4282089757" sldId="4611"/>
        </pc:sldMkLst>
      </pc:sldChg>
      <pc:sldChg chg="add">
        <pc:chgData name="Pierre Harouimi" userId="e1c78576-8bda-4e4b-9d10-61a901f566b1" providerId="ADAL" clId="{E82D16C3-021B-4818-A63A-494DFA9EF9A4}" dt="2021-04-21T13:43:39.891" v="49"/>
        <pc:sldMkLst>
          <pc:docMk/>
          <pc:sldMk cId="3621190102" sldId="4613"/>
        </pc:sldMkLst>
      </pc:sldChg>
      <pc:sldChg chg="add">
        <pc:chgData name="Pierre Harouimi" userId="e1c78576-8bda-4e4b-9d10-61a901f566b1" providerId="ADAL" clId="{E82D16C3-021B-4818-A63A-494DFA9EF9A4}" dt="2021-04-21T13:44:00.017" v="52"/>
        <pc:sldMkLst>
          <pc:docMk/>
          <pc:sldMk cId="1962852629" sldId="4614"/>
        </pc:sldMkLst>
      </pc:sldChg>
      <pc:sldChg chg="add">
        <pc:chgData name="Pierre Harouimi" userId="e1c78576-8bda-4e4b-9d10-61a901f566b1" providerId="ADAL" clId="{E82D16C3-021B-4818-A63A-494DFA9EF9A4}" dt="2021-04-21T13:43:06.150" v="42"/>
        <pc:sldMkLst>
          <pc:docMk/>
          <pc:sldMk cId="584496892" sldId="4619"/>
        </pc:sldMkLst>
      </pc:sldChg>
      <pc:sldChg chg="delSp add del mod">
        <pc:chgData name="Pierre Harouimi" userId="e1c78576-8bda-4e4b-9d10-61a901f566b1" providerId="ADAL" clId="{E82D16C3-021B-4818-A63A-494DFA9EF9A4}" dt="2021-04-21T13:41:40.431" v="27" actId="2696"/>
        <pc:sldMkLst>
          <pc:docMk/>
          <pc:sldMk cId="2197749091" sldId="4622"/>
        </pc:sldMkLst>
        <pc:picChg chg="del">
          <ac:chgData name="Pierre Harouimi" userId="e1c78576-8bda-4e4b-9d10-61a901f566b1" providerId="ADAL" clId="{E82D16C3-021B-4818-A63A-494DFA9EF9A4}" dt="2021-04-21T13:38:28.008" v="1" actId="478"/>
          <ac:picMkLst>
            <pc:docMk/>
            <pc:sldMk cId="2197749091" sldId="4622"/>
            <ac:picMk id="45" creationId="{DB3A340A-0622-4207-AE14-60911F88ADDB}"/>
          </ac:picMkLst>
        </pc:picChg>
      </pc:sldChg>
      <pc:sldChg chg="add">
        <pc:chgData name="Pierre Harouimi" userId="e1c78576-8bda-4e4b-9d10-61a901f566b1" providerId="ADAL" clId="{E82D16C3-021B-4818-A63A-494DFA9EF9A4}" dt="2021-04-21T13:41:51.588" v="28"/>
        <pc:sldMkLst>
          <pc:docMk/>
          <pc:sldMk cId="3211081712" sldId="4622"/>
        </pc:sldMkLst>
      </pc:sldChg>
      <pc:sldChg chg="add">
        <pc:chgData name="Pierre Harouimi" userId="e1c78576-8bda-4e4b-9d10-61a901f566b1" providerId="ADAL" clId="{E82D16C3-021B-4818-A63A-494DFA9EF9A4}" dt="2021-04-21T13:43:56.537" v="51"/>
        <pc:sldMkLst>
          <pc:docMk/>
          <pc:sldMk cId="2093855779" sldId="4623"/>
        </pc:sldMkLst>
      </pc:sldChg>
      <pc:sldChg chg="add">
        <pc:chgData name="Pierre Harouimi" userId="e1c78576-8bda-4e4b-9d10-61a901f566b1" providerId="ADAL" clId="{E82D16C3-021B-4818-A63A-494DFA9EF9A4}" dt="2021-04-21T13:39:59.913" v="6"/>
        <pc:sldMkLst>
          <pc:docMk/>
          <pc:sldMk cId="1817573657" sldId="4626"/>
        </pc:sldMkLst>
      </pc:sldChg>
      <pc:sldChg chg="add">
        <pc:chgData name="Pierre Harouimi" userId="e1c78576-8bda-4e4b-9d10-61a901f566b1" providerId="ADAL" clId="{E82D16C3-021B-4818-A63A-494DFA9EF9A4}" dt="2021-04-21T13:44:22.856" v="53"/>
        <pc:sldMkLst>
          <pc:docMk/>
          <pc:sldMk cId="19994685" sldId="4627"/>
        </pc:sldMkLst>
      </pc:sldChg>
      <pc:sldChg chg="add">
        <pc:chgData name="Pierre Harouimi" userId="e1c78576-8bda-4e4b-9d10-61a901f566b1" providerId="ADAL" clId="{E82D16C3-021B-4818-A63A-494DFA9EF9A4}" dt="2021-04-21T13:39:55.723" v="5"/>
        <pc:sldMkLst>
          <pc:docMk/>
          <pc:sldMk cId="4164053138" sldId="4628"/>
        </pc:sldMkLst>
      </pc:sldChg>
      <pc:sldChg chg="delSp add mod">
        <pc:chgData name="Pierre Harouimi" userId="e1c78576-8bda-4e4b-9d10-61a901f566b1" providerId="ADAL" clId="{E82D16C3-021B-4818-A63A-494DFA9EF9A4}" dt="2021-04-21T13:40:13.749" v="9" actId="478"/>
        <pc:sldMkLst>
          <pc:docMk/>
          <pc:sldMk cId="3960367411" sldId="4630"/>
        </pc:sldMkLst>
        <pc:picChg chg="del">
          <ac:chgData name="Pierre Harouimi" userId="e1c78576-8bda-4e4b-9d10-61a901f566b1" providerId="ADAL" clId="{E82D16C3-021B-4818-A63A-494DFA9EF9A4}" dt="2021-04-21T13:40:13.413" v="8" actId="478"/>
          <ac:picMkLst>
            <pc:docMk/>
            <pc:sldMk cId="3960367411" sldId="4630"/>
            <ac:picMk id="7" creationId="{EDD72330-D906-4B2C-BDF8-3B81E5522946}"/>
          </ac:picMkLst>
        </pc:picChg>
        <pc:picChg chg="del">
          <ac:chgData name="Pierre Harouimi" userId="e1c78576-8bda-4e4b-9d10-61a901f566b1" providerId="ADAL" clId="{E82D16C3-021B-4818-A63A-494DFA9EF9A4}" dt="2021-04-21T13:40:13.749" v="9" actId="478"/>
          <ac:picMkLst>
            <pc:docMk/>
            <pc:sldMk cId="3960367411" sldId="4630"/>
            <ac:picMk id="8" creationId="{E59984CD-775C-4716-B437-4E4D2800CB95}"/>
          </ac:picMkLst>
        </pc:picChg>
      </pc:sldChg>
      <pc:sldChg chg="delSp modSp add mod">
        <pc:chgData name="Pierre Harouimi" userId="e1c78576-8bda-4e4b-9d10-61a901f566b1" providerId="ADAL" clId="{E82D16C3-021B-4818-A63A-494DFA9EF9A4}" dt="2021-04-21T13:47:58.407" v="126" actId="20577"/>
        <pc:sldMkLst>
          <pc:docMk/>
          <pc:sldMk cId="369859063" sldId="4688"/>
        </pc:sldMkLst>
        <pc:spChg chg="mod">
          <ac:chgData name="Pierre Harouimi" userId="e1c78576-8bda-4e4b-9d10-61a901f566b1" providerId="ADAL" clId="{E82D16C3-021B-4818-A63A-494DFA9EF9A4}" dt="2021-04-21T13:47:58.407" v="126" actId="20577"/>
          <ac:spMkLst>
            <pc:docMk/>
            <pc:sldMk cId="369859063" sldId="4688"/>
            <ac:spMk id="24" creationId="{139C5354-81DA-4CE9-A6C9-CF1C03FD7EF0}"/>
          </ac:spMkLst>
        </pc:spChg>
        <pc:picChg chg="del">
          <ac:chgData name="Pierre Harouimi" userId="e1c78576-8bda-4e4b-9d10-61a901f566b1" providerId="ADAL" clId="{E82D16C3-021B-4818-A63A-494DFA9EF9A4}" dt="2021-04-21T13:47:36.823" v="65" actId="478"/>
          <ac:picMkLst>
            <pc:docMk/>
            <pc:sldMk cId="369859063" sldId="4688"/>
            <ac:picMk id="46" creationId="{2C342553-CC2A-4A97-AA87-D285172CB612}"/>
          </ac:picMkLst>
        </pc:picChg>
        <pc:picChg chg="del">
          <ac:chgData name="Pierre Harouimi" userId="e1c78576-8bda-4e4b-9d10-61a901f566b1" providerId="ADAL" clId="{E82D16C3-021B-4818-A63A-494DFA9EF9A4}" dt="2021-04-21T13:47:37.478" v="66" actId="478"/>
          <ac:picMkLst>
            <pc:docMk/>
            <pc:sldMk cId="369859063" sldId="4688"/>
            <ac:picMk id="47" creationId="{F8E62091-1560-4AA3-AAC3-DB0F65490C46}"/>
          </ac:picMkLst>
        </pc:picChg>
      </pc:sldChg>
      <pc:sldChg chg="add ord">
        <pc:chgData name="Pierre Harouimi" userId="e1c78576-8bda-4e4b-9d10-61a901f566b1" providerId="ADAL" clId="{E82D16C3-021B-4818-A63A-494DFA9EF9A4}" dt="2021-04-21T13:48:34.740" v="133"/>
        <pc:sldMkLst>
          <pc:docMk/>
          <pc:sldMk cId="930232312" sldId="4692"/>
        </pc:sldMkLst>
      </pc:sldChg>
    </pc:docChg>
  </pc:docChgLst>
  <pc:docChgLst>
    <pc:chgData name="Pierre Harouimi" userId="e1c78576-8bda-4e4b-9d10-61a901f566b1" providerId="ADAL" clId="{AE4F2A09-D42E-4521-A208-FDE48F3C4CDF}"/>
    <pc:docChg chg="undo redo custSel addSld delSld modSld sldOrd modMainMaster modSection">
      <pc:chgData name="Pierre Harouimi" userId="e1c78576-8bda-4e4b-9d10-61a901f566b1" providerId="ADAL" clId="{AE4F2A09-D42E-4521-A208-FDE48F3C4CDF}" dt="2020-04-23T07:02:21.374" v="1255" actId="2696"/>
      <pc:docMkLst>
        <pc:docMk/>
      </pc:docMkLst>
      <pc:sldChg chg="modSp">
        <pc:chgData name="Pierre Harouimi" userId="e1c78576-8bda-4e4b-9d10-61a901f566b1" providerId="ADAL" clId="{AE4F2A09-D42E-4521-A208-FDE48F3C4CDF}" dt="2020-03-28T10:25:17.002" v="834"/>
        <pc:sldMkLst>
          <pc:docMk/>
          <pc:sldMk cId="1171969831" sldId="257"/>
        </pc:sldMkLst>
        <pc:spChg chg="mod">
          <ac:chgData name="Pierre Harouimi" userId="e1c78576-8bda-4e4b-9d10-61a901f566b1" providerId="ADAL" clId="{AE4F2A09-D42E-4521-A208-FDE48F3C4CDF}" dt="2020-03-28T10:25:17.002" v="834"/>
          <ac:spMkLst>
            <pc:docMk/>
            <pc:sldMk cId="1171969831" sldId="257"/>
            <ac:spMk id="3" creationId="{00000000-0000-0000-0000-000000000000}"/>
          </ac:spMkLst>
        </pc:spChg>
        <pc:spChg chg="mod">
          <ac:chgData name="Pierre Harouimi" userId="e1c78576-8bda-4e4b-9d10-61a901f566b1" providerId="ADAL" clId="{AE4F2A09-D42E-4521-A208-FDE48F3C4CDF}" dt="2020-03-28T10:25:17.002" v="834"/>
          <ac:spMkLst>
            <pc:docMk/>
            <pc:sldMk cId="1171969831" sldId="257"/>
            <ac:spMk id="6" creationId="{6EDAF5BE-13F8-4749-A92B-6262C4275389}"/>
          </ac:spMkLst>
        </pc:spChg>
        <pc:spChg chg="mod">
          <ac:chgData name="Pierre Harouimi" userId="e1c78576-8bda-4e4b-9d10-61a901f566b1" providerId="ADAL" clId="{AE4F2A09-D42E-4521-A208-FDE48F3C4CDF}" dt="2020-03-28T10:25:17.002" v="834"/>
          <ac:spMkLst>
            <pc:docMk/>
            <pc:sldMk cId="1171969831" sldId="257"/>
            <ac:spMk id="7" creationId="{32F6C035-14C0-4CA0-9D3C-1316D6D26C5E}"/>
          </ac:spMkLst>
        </pc:spChg>
        <pc:spChg chg="mod">
          <ac:chgData name="Pierre Harouimi" userId="e1c78576-8bda-4e4b-9d10-61a901f566b1" providerId="ADAL" clId="{AE4F2A09-D42E-4521-A208-FDE48F3C4CDF}" dt="2020-03-28T10:25:17.002" v="834"/>
          <ac:spMkLst>
            <pc:docMk/>
            <pc:sldMk cId="1171969831" sldId="257"/>
            <ac:spMk id="8" creationId="{6095382F-5246-417F-81B7-5247279EC7FF}"/>
          </ac:spMkLst>
        </pc:spChg>
        <pc:spChg chg="mod">
          <ac:chgData name="Pierre Harouimi" userId="e1c78576-8bda-4e4b-9d10-61a901f566b1" providerId="ADAL" clId="{AE4F2A09-D42E-4521-A208-FDE48F3C4CDF}" dt="2020-03-28T10:25:17.002" v="834"/>
          <ac:spMkLst>
            <pc:docMk/>
            <pc:sldMk cId="1171969831" sldId="257"/>
            <ac:spMk id="13" creationId="{2F000639-4101-4BCF-A660-8CC70C69A583}"/>
          </ac:spMkLst>
        </pc:spChg>
        <pc:spChg chg="mod">
          <ac:chgData name="Pierre Harouimi" userId="e1c78576-8bda-4e4b-9d10-61a901f566b1" providerId="ADAL" clId="{AE4F2A09-D42E-4521-A208-FDE48F3C4CDF}" dt="2020-03-28T10:25:17.002" v="834"/>
          <ac:spMkLst>
            <pc:docMk/>
            <pc:sldMk cId="1171969831" sldId="257"/>
            <ac:spMk id="15" creationId="{6EF9C92E-E349-4630-9F57-43AB6580FCC9}"/>
          </ac:spMkLst>
        </pc:spChg>
        <pc:spChg chg="mod">
          <ac:chgData name="Pierre Harouimi" userId="e1c78576-8bda-4e4b-9d10-61a901f566b1" providerId="ADAL" clId="{AE4F2A09-D42E-4521-A208-FDE48F3C4CDF}" dt="2020-03-28T10:25:17.002" v="834"/>
          <ac:spMkLst>
            <pc:docMk/>
            <pc:sldMk cId="1171969831" sldId="257"/>
            <ac:spMk id="17" creationId="{CF4F7A03-AA13-4533-9927-09F57F039FF2}"/>
          </ac:spMkLst>
        </pc:spChg>
        <pc:spChg chg="mod">
          <ac:chgData name="Pierre Harouimi" userId="e1c78576-8bda-4e4b-9d10-61a901f566b1" providerId="ADAL" clId="{AE4F2A09-D42E-4521-A208-FDE48F3C4CDF}" dt="2020-03-28T10:25:17.002" v="834"/>
          <ac:spMkLst>
            <pc:docMk/>
            <pc:sldMk cId="1171969831" sldId="257"/>
            <ac:spMk id="20" creationId="{369AD68E-2C7F-491D-955B-161A368CEE9C}"/>
          </ac:spMkLst>
        </pc:spChg>
        <pc:spChg chg="mod">
          <ac:chgData name="Pierre Harouimi" userId="e1c78576-8bda-4e4b-9d10-61a901f566b1" providerId="ADAL" clId="{AE4F2A09-D42E-4521-A208-FDE48F3C4CDF}" dt="2020-03-28T10:25:17.002" v="834"/>
          <ac:spMkLst>
            <pc:docMk/>
            <pc:sldMk cId="1171969831" sldId="257"/>
            <ac:spMk id="24" creationId="{BB9C3860-94EC-4E10-990F-A8BD91EDC4FD}"/>
          </ac:spMkLst>
        </pc:spChg>
        <pc:spChg chg="mod">
          <ac:chgData name="Pierre Harouimi" userId="e1c78576-8bda-4e4b-9d10-61a901f566b1" providerId="ADAL" clId="{AE4F2A09-D42E-4521-A208-FDE48F3C4CDF}" dt="2020-03-28T10:25:17.002" v="834"/>
          <ac:spMkLst>
            <pc:docMk/>
            <pc:sldMk cId="1171969831" sldId="257"/>
            <ac:spMk id="26" creationId="{C63E3A92-9FEB-4EE1-8B22-118BC3CBC42E}"/>
          </ac:spMkLst>
        </pc:spChg>
        <pc:spChg chg="mod">
          <ac:chgData name="Pierre Harouimi" userId="e1c78576-8bda-4e4b-9d10-61a901f566b1" providerId="ADAL" clId="{AE4F2A09-D42E-4521-A208-FDE48F3C4CDF}" dt="2020-03-28T10:25:17.002" v="834"/>
          <ac:spMkLst>
            <pc:docMk/>
            <pc:sldMk cId="1171969831" sldId="257"/>
            <ac:spMk id="30" creationId="{388622A3-FED1-4712-A0F1-1F581B7DBF2C}"/>
          </ac:spMkLst>
        </pc:spChg>
        <pc:spChg chg="mod">
          <ac:chgData name="Pierre Harouimi" userId="e1c78576-8bda-4e4b-9d10-61a901f566b1" providerId="ADAL" clId="{AE4F2A09-D42E-4521-A208-FDE48F3C4CDF}" dt="2020-03-28T10:25:17.002" v="834"/>
          <ac:spMkLst>
            <pc:docMk/>
            <pc:sldMk cId="1171969831" sldId="257"/>
            <ac:spMk id="35" creationId="{B2897FF3-0418-4957-AEF9-8AA542BB3512}"/>
          </ac:spMkLst>
        </pc:spChg>
        <pc:spChg chg="mod">
          <ac:chgData name="Pierre Harouimi" userId="e1c78576-8bda-4e4b-9d10-61a901f566b1" providerId="ADAL" clId="{AE4F2A09-D42E-4521-A208-FDE48F3C4CDF}" dt="2020-03-28T10:25:17.002" v="834"/>
          <ac:spMkLst>
            <pc:docMk/>
            <pc:sldMk cId="1171969831" sldId="257"/>
            <ac:spMk id="38" creationId="{59FFC8C0-9585-4821-9E02-7B753EAE0037}"/>
          </ac:spMkLst>
        </pc:spChg>
        <pc:spChg chg="mod">
          <ac:chgData name="Pierre Harouimi" userId="e1c78576-8bda-4e4b-9d10-61a901f566b1" providerId="ADAL" clId="{AE4F2A09-D42E-4521-A208-FDE48F3C4CDF}" dt="2020-03-28T10:25:17.002" v="834"/>
          <ac:spMkLst>
            <pc:docMk/>
            <pc:sldMk cId="1171969831" sldId="257"/>
            <ac:spMk id="44" creationId="{CFD2C6AA-F34A-49E1-8FC6-47A6669F46E9}"/>
          </ac:spMkLst>
        </pc:spChg>
        <pc:spChg chg="mod">
          <ac:chgData name="Pierre Harouimi" userId="e1c78576-8bda-4e4b-9d10-61a901f566b1" providerId="ADAL" clId="{AE4F2A09-D42E-4521-A208-FDE48F3C4CDF}" dt="2020-03-28T10:25:17.002" v="834"/>
          <ac:spMkLst>
            <pc:docMk/>
            <pc:sldMk cId="1171969831" sldId="257"/>
            <ac:spMk id="45" creationId="{29B4F5FB-C981-4719-9246-272E0601C008}"/>
          </ac:spMkLst>
        </pc:spChg>
        <pc:grpChg chg="mod">
          <ac:chgData name="Pierre Harouimi" userId="e1c78576-8bda-4e4b-9d10-61a901f566b1" providerId="ADAL" clId="{AE4F2A09-D42E-4521-A208-FDE48F3C4CDF}" dt="2020-03-28T10:25:17.002" v="834"/>
          <ac:grpSpMkLst>
            <pc:docMk/>
            <pc:sldMk cId="1171969831" sldId="257"/>
            <ac:grpSpMk id="9" creationId="{A93068FC-9AF4-4BFC-BE51-CDB786826601}"/>
          </ac:grpSpMkLst>
        </pc:grpChg>
        <pc:grpChg chg="mod">
          <ac:chgData name="Pierre Harouimi" userId="e1c78576-8bda-4e4b-9d10-61a901f566b1" providerId="ADAL" clId="{AE4F2A09-D42E-4521-A208-FDE48F3C4CDF}" dt="2020-03-28T10:25:17.002" v="834"/>
          <ac:grpSpMkLst>
            <pc:docMk/>
            <pc:sldMk cId="1171969831" sldId="257"/>
            <ac:grpSpMk id="10" creationId="{36B37B99-B889-4EA5-93EB-36B320895D0E}"/>
          </ac:grpSpMkLst>
        </pc:grpChg>
        <pc:grpChg chg="mod">
          <ac:chgData name="Pierre Harouimi" userId="e1c78576-8bda-4e4b-9d10-61a901f566b1" providerId="ADAL" clId="{AE4F2A09-D42E-4521-A208-FDE48F3C4CDF}" dt="2020-03-28T10:25:17.002" v="834"/>
          <ac:grpSpMkLst>
            <pc:docMk/>
            <pc:sldMk cId="1171969831" sldId="257"/>
            <ac:grpSpMk id="11" creationId="{72031E9B-86A0-4A64-AF51-E17A6C0081E0}"/>
          </ac:grpSpMkLst>
        </pc:grpChg>
        <pc:grpChg chg="mod">
          <ac:chgData name="Pierre Harouimi" userId="e1c78576-8bda-4e4b-9d10-61a901f566b1" providerId="ADAL" clId="{AE4F2A09-D42E-4521-A208-FDE48F3C4CDF}" dt="2020-03-28T10:25:17.002" v="834"/>
          <ac:grpSpMkLst>
            <pc:docMk/>
            <pc:sldMk cId="1171969831" sldId="257"/>
            <ac:grpSpMk id="16" creationId="{4EBF6083-4AC5-4148-B89D-B112A1B46A72}"/>
          </ac:grpSpMkLst>
        </pc:grpChg>
        <pc:grpChg chg="mod">
          <ac:chgData name="Pierre Harouimi" userId="e1c78576-8bda-4e4b-9d10-61a901f566b1" providerId="ADAL" clId="{AE4F2A09-D42E-4521-A208-FDE48F3C4CDF}" dt="2020-03-28T10:25:17.002" v="834"/>
          <ac:grpSpMkLst>
            <pc:docMk/>
            <pc:sldMk cId="1171969831" sldId="257"/>
            <ac:grpSpMk id="19" creationId="{25E30B94-5167-4060-9B59-FCFAE835551B}"/>
          </ac:grpSpMkLst>
        </pc:grpChg>
        <pc:grpChg chg="mod">
          <ac:chgData name="Pierre Harouimi" userId="e1c78576-8bda-4e4b-9d10-61a901f566b1" providerId="ADAL" clId="{AE4F2A09-D42E-4521-A208-FDE48F3C4CDF}" dt="2020-03-28T10:25:17.002" v="834"/>
          <ac:grpSpMkLst>
            <pc:docMk/>
            <pc:sldMk cId="1171969831" sldId="257"/>
            <ac:grpSpMk id="22" creationId="{FFB64E53-6F1B-43EB-AC7B-B043F79A5CFD}"/>
          </ac:grpSpMkLst>
        </pc:grpChg>
        <pc:grpChg chg="mod">
          <ac:chgData name="Pierre Harouimi" userId="e1c78576-8bda-4e4b-9d10-61a901f566b1" providerId="ADAL" clId="{AE4F2A09-D42E-4521-A208-FDE48F3C4CDF}" dt="2020-03-28T10:25:17.002" v="834"/>
          <ac:grpSpMkLst>
            <pc:docMk/>
            <pc:sldMk cId="1171969831" sldId="257"/>
            <ac:grpSpMk id="27" creationId="{B23F425F-8307-4717-B353-7CE774CE7978}"/>
          </ac:grpSpMkLst>
        </pc:grpChg>
        <pc:grpChg chg="mod">
          <ac:chgData name="Pierre Harouimi" userId="e1c78576-8bda-4e4b-9d10-61a901f566b1" providerId="ADAL" clId="{AE4F2A09-D42E-4521-A208-FDE48F3C4CDF}" dt="2020-03-28T10:25:17.002" v="834"/>
          <ac:grpSpMkLst>
            <pc:docMk/>
            <pc:sldMk cId="1171969831" sldId="257"/>
            <ac:grpSpMk id="28" creationId="{F28D8B6E-9E37-4B68-99B0-7B19F661A5AF}"/>
          </ac:grpSpMkLst>
        </pc:grpChg>
        <pc:grpChg chg="mod">
          <ac:chgData name="Pierre Harouimi" userId="e1c78576-8bda-4e4b-9d10-61a901f566b1" providerId="ADAL" clId="{AE4F2A09-D42E-4521-A208-FDE48F3C4CDF}" dt="2020-03-28T10:25:17.002" v="834"/>
          <ac:grpSpMkLst>
            <pc:docMk/>
            <pc:sldMk cId="1171969831" sldId="257"/>
            <ac:grpSpMk id="29" creationId="{B581CDFB-01AD-480A-8412-0CF7A469AC14}"/>
          </ac:grpSpMkLst>
        </pc:grpChg>
        <pc:grpChg chg="mod">
          <ac:chgData name="Pierre Harouimi" userId="e1c78576-8bda-4e4b-9d10-61a901f566b1" providerId="ADAL" clId="{AE4F2A09-D42E-4521-A208-FDE48F3C4CDF}" dt="2020-03-28T10:25:17.002" v="834"/>
          <ac:grpSpMkLst>
            <pc:docMk/>
            <pc:sldMk cId="1171969831" sldId="257"/>
            <ac:grpSpMk id="37" creationId="{107FBE03-0130-4C74-AD40-8D878DC362BA}"/>
          </ac:grpSpMkLst>
        </pc:grpChg>
        <pc:grpChg chg="mod">
          <ac:chgData name="Pierre Harouimi" userId="e1c78576-8bda-4e4b-9d10-61a901f566b1" providerId="ADAL" clId="{AE4F2A09-D42E-4521-A208-FDE48F3C4CDF}" dt="2020-03-28T10:25:17.002" v="834"/>
          <ac:grpSpMkLst>
            <pc:docMk/>
            <pc:sldMk cId="1171969831" sldId="257"/>
            <ac:grpSpMk id="40" creationId="{9F699AD7-22E3-4AA7-9EDA-28C8116DDAA5}"/>
          </ac:grpSpMkLst>
        </pc:grpChg>
        <pc:grpChg chg="mod">
          <ac:chgData name="Pierre Harouimi" userId="e1c78576-8bda-4e4b-9d10-61a901f566b1" providerId="ADAL" clId="{AE4F2A09-D42E-4521-A208-FDE48F3C4CDF}" dt="2020-03-28T10:25:17.002" v="834"/>
          <ac:grpSpMkLst>
            <pc:docMk/>
            <pc:sldMk cId="1171969831" sldId="257"/>
            <ac:grpSpMk id="41" creationId="{029DA352-32F8-47EA-84D3-A8DDE4EB86A7}"/>
          </ac:grpSpMkLst>
        </pc:grpChg>
        <pc:grpChg chg="mod">
          <ac:chgData name="Pierre Harouimi" userId="e1c78576-8bda-4e4b-9d10-61a901f566b1" providerId="ADAL" clId="{AE4F2A09-D42E-4521-A208-FDE48F3C4CDF}" dt="2020-03-28T10:25:17.002" v="834"/>
          <ac:grpSpMkLst>
            <pc:docMk/>
            <pc:sldMk cId="1171969831" sldId="257"/>
            <ac:grpSpMk id="43" creationId="{6D226C57-8694-4856-B58B-93DC862996A4}"/>
          </ac:grpSpMkLst>
        </pc:grpChg>
      </pc:sldChg>
      <pc:sldChg chg="modSp">
        <pc:chgData name="Pierre Harouimi" userId="e1c78576-8bda-4e4b-9d10-61a901f566b1" providerId="ADAL" clId="{AE4F2A09-D42E-4521-A208-FDE48F3C4CDF}" dt="2020-03-28T10:25:17.002" v="834"/>
        <pc:sldMkLst>
          <pc:docMk/>
          <pc:sldMk cId="1401543509" sldId="258"/>
        </pc:sldMkLst>
        <pc:picChg chg="mod">
          <ac:chgData name="Pierre Harouimi" userId="e1c78576-8bda-4e4b-9d10-61a901f566b1" providerId="ADAL" clId="{AE4F2A09-D42E-4521-A208-FDE48F3C4CDF}" dt="2020-03-28T10:25:17.002" v="834"/>
          <ac:picMkLst>
            <pc:docMk/>
            <pc:sldMk cId="1401543509" sldId="258"/>
            <ac:picMk id="6" creationId="{0116070C-1CCE-4292-BF10-B4A1E59A9C08}"/>
          </ac:picMkLst>
        </pc:picChg>
      </pc:sldChg>
      <pc:sldChg chg="modSp">
        <pc:chgData name="Pierre Harouimi" userId="e1c78576-8bda-4e4b-9d10-61a901f566b1" providerId="ADAL" clId="{AE4F2A09-D42E-4521-A208-FDE48F3C4CDF}" dt="2020-03-28T10:25:17.002" v="834"/>
        <pc:sldMkLst>
          <pc:docMk/>
          <pc:sldMk cId="1735887932" sldId="259"/>
        </pc:sldMkLst>
        <pc:spChg chg="mod">
          <ac:chgData name="Pierre Harouimi" userId="e1c78576-8bda-4e4b-9d10-61a901f566b1" providerId="ADAL" clId="{AE4F2A09-D42E-4521-A208-FDE48F3C4CDF}" dt="2020-03-28T10:25:17.002" v="834"/>
          <ac:spMkLst>
            <pc:docMk/>
            <pc:sldMk cId="1735887932" sldId="259"/>
            <ac:spMk id="11" creationId="{88AB643A-D1EF-4204-AA08-56BD55E21879}"/>
          </ac:spMkLst>
        </pc:spChg>
        <pc:spChg chg="mod">
          <ac:chgData name="Pierre Harouimi" userId="e1c78576-8bda-4e4b-9d10-61a901f566b1" providerId="ADAL" clId="{AE4F2A09-D42E-4521-A208-FDE48F3C4CDF}" dt="2020-03-28T10:25:17.002" v="834"/>
          <ac:spMkLst>
            <pc:docMk/>
            <pc:sldMk cId="1735887932" sldId="259"/>
            <ac:spMk id="12" creationId="{A24BB229-9C21-452E-A92A-36F470D76961}"/>
          </ac:spMkLst>
        </pc:spChg>
        <pc:spChg chg="mod">
          <ac:chgData name="Pierre Harouimi" userId="e1c78576-8bda-4e4b-9d10-61a901f566b1" providerId="ADAL" clId="{AE4F2A09-D42E-4521-A208-FDE48F3C4CDF}" dt="2020-03-28T10:25:17.002" v="834"/>
          <ac:spMkLst>
            <pc:docMk/>
            <pc:sldMk cId="1735887932" sldId="259"/>
            <ac:spMk id="13" creationId="{230C3966-CCAB-49C5-B249-9C0A790EB5E9}"/>
          </ac:spMkLst>
        </pc:spChg>
        <pc:spChg chg="mod">
          <ac:chgData name="Pierre Harouimi" userId="e1c78576-8bda-4e4b-9d10-61a901f566b1" providerId="ADAL" clId="{AE4F2A09-D42E-4521-A208-FDE48F3C4CDF}" dt="2020-03-28T10:25:17.002" v="834"/>
          <ac:spMkLst>
            <pc:docMk/>
            <pc:sldMk cId="1735887932" sldId="259"/>
            <ac:spMk id="16" creationId="{2812799E-DF20-4974-A127-85A317B0551D}"/>
          </ac:spMkLst>
        </pc:spChg>
        <pc:spChg chg="mod">
          <ac:chgData name="Pierre Harouimi" userId="e1c78576-8bda-4e4b-9d10-61a901f566b1" providerId="ADAL" clId="{AE4F2A09-D42E-4521-A208-FDE48F3C4CDF}" dt="2020-03-28T10:25:17.002" v="834"/>
          <ac:spMkLst>
            <pc:docMk/>
            <pc:sldMk cId="1735887932" sldId="259"/>
            <ac:spMk id="21" creationId="{0E842621-F272-4AF8-AC45-23AD901C118D}"/>
          </ac:spMkLst>
        </pc:spChg>
        <pc:spChg chg="mod">
          <ac:chgData name="Pierre Harouimi" userId="e1c78576-8bda-4e4b-9d10-61a901f566b1" providerId="ADAL" clId="{AE4F2A09-D42E-4521-A208-FDE48F3C4CDF}" dt="2020-03-28T10:25:17.002" v="834"/>
          <ac:spMkLst>
            <pc:docMk/>
            <pc:sldMk cId="1735887932" sldId="259"/>
            <ac:spMk id="22" creationId="{48E4A878-C139-4C84-822C-3F19442CDA98}"/>
          </ac:spMkLst>
        </pc:spChg>
        <pc:spChg chg="mod">
          <ac:chgData name="Pierre Harouimi" userId="e1c78576-8bda-4e4b-9d10-61a901f566b1" providerId="ADAL" clId="{AE4F2A09-D42E-4521-A208-FDE48F3C4CDF}" dt="2020-03-28T10:25:17.002" v="834"/>
          <ac:spMkLst>
            <pc:docMk/>
            <pc:sldMk cId="1735887932" sldId="259"/>
            <ac:spMk id="25" creationId="{570E6891-79CD-45FE-A277-E12622019C57}"/>
          </ac:spMkLst>
        </pc:spChg>
        <pc:spChg chg="mod">
          <ac:chgData name="Pierre Harouimi" userId="e1c78576-8bda-4e4b-9d10-61a901f566b1" providerId="ADAL" clId="{AE4F2A09-D42E-4521-A208-FDE48F3C4CDF}" dt="2020-03-28T10:25:17.002" v="834"/>
          <ac:spMkLst>
            <pc:docMk/>
            <pc:sldMk cId="1735887932" sldId="259"/>
            <ac:spMk id="27" creationId="{743CB45E-1C9F-4944-A58A-5B32B5A9E30A}"/>
          </ac:spMkLst>
        </pc:spChg>
        <pc:spChg chg="mod">
          <ac:chgData name="Pierre Harouimi" userId="e1c78576-8bda-4e4b-9d10-61a901f566b1" providerId="ADAL" clId="{AE4F2A09-D42E-4521-A208-FDE48F3C4CDF}" dt="2020-03-28T10:25:17.002" v="834"/>
          <ac:spMkLst>
            <pc:docMk/>
            <pc:sldMk cId="1735887932" sldId="259"/>
            <ac:spMk id="28" creationId="{E52B5B17-CB7D-4A15-ACF9-3BA914882666}"/>
          </ac:spMkLst>
        </pc:spChg>
        <pc:spChg chg="mod">
          <ac:chgData name="Pierre Harouimi" userId="e1c78576-8bda-4e4b-9d10-61a901f566b1" providerId="ADAL" clId="{AE4F2A09-D42E-4521-A208-FDE48F3C4CDF}" dt="2020-03-28T10:25:17.002" v="834"/>
          <ac:spMkLst>
            <pc:docMk/>
            <pc:sldMk cId="1735887932" sldId="259"/>
            <ac:spMk id="29" creationId="{55902674-DD25-4693-8B72-996BD6B5C2F7}"/>
          </ac:spMkLst>
        </pc:spChg>
        <pc:grpChg chg="mod">
          <ac:chgData name="Pierre Harouimi" userId="e1c78576-8bda-4e4b-9d10-61a901f566b1" providerId="ADAL" clId="{AE4F2A09-D42E-4521-A208-FDE48F3C4CDF}" dt="2020-03-28T10:25:17.002" v="834"/>
          <ac:grpSpMkLst>
            <pc:docMk/>
            <pc:sldMk cId="1735887932" sldId="259"/>
            <ac:grpSpMk id="6" creationId="{06ED28D2-088E-4E3E-9A59-940A683B5449}"/>
          </ac:grpSpMkLst>
        </pc:grpChg>
        <pc:grpChg chg="mod">
          <ac:chgData name="Pierre Harouimi" userId="e1c78576-8bda-4e4b-9d10-61a901f566b1" providerId="ADAL" clId="{AE4F2A09-D42E-4521-A208-FDE48F3C4CDF}" dt="2020-03-28T10:25:17.002" v="834"/>
          <ac:grpSpMkLst>
            <pc:docMk/>
            <pc:sldMk cId="1735887932" sldId="259"/>
            <ac:grpSpMk id="14" creationId="{485F2CE6-6DB0-40A3-8E5C-6A8206A0B54A}"/>
          </ac:grpSpMkLst>
        </pc:grpChg>
        <pc:grpChg chg="mod">
          <ac:chgData name="Pierre Harouimi" userId="e1c78576-8bda-4e4b-9d10-61a901f566b1" providerId="ADAL" clId="{AE4F2A09-D42E-4521-A208-FDE48F3C4CDF}" dt="2020-03-28T10:25:17.002" v="834"/>
          <ac:grpSpMkLst>
            <pc:docMk/>
            <pc:sldMk cId="1735887932" sldId="259"/>
            <ac:grpSpMk id="17" creationId="{396DE545-5E31-459F-A574-3C68B64D0FA4}"/>
          </ac:grpSpMkLst>
        </pc:grpChg>
        <pc:grpChg chg="mod">
          <ac:chgData name="Pierre Harouimi" userId="e1c78576-8bda-4e4b-9d10-61a901f566b1" providerId="ADAL" clId="{AE4F2A09-D42E-4521-A208-FDE48F3C4CDF}" dt="2020-03-28T10:25:17.002" v="834"/>
          <ac:grpSpMkLst>
            <pc:docMk/>
            <pc:sldMk cId="1735887932" sldId="259"/>
            <ac:grpSpMk id="23" creationId="{F0E8D171-CB98-4FF9-8929-8CA1303C8F9B}"/>
          </ac:grpSpMkLst>
        </pc:grpChg>
      </pc:sldChg>
      <pc:sldChg chg="addSp delSp modSp">
        <pc:chgData name="Pierre Harouimi" userId="e1c78576-8bda-4e4b-9d10-61a901f566b1" providerId="ADAL" clId="{AE4F2A09-D42E-4521-A208-FDE48F3C4CDF}" dt="2020-03-28T10:25:17.002" v="834"/>
        <pc:sldMkLst>
          <pc:docMk/>
          <pc:sldMk cId="84428437" sldId="261"/>
        </pc:sldMkLst>
        <pc:spChg chg="mod">
          <ac:chgData name="Pierre Harouimi" userId="e1c78576-8bda-4e4b-9d10-61a901f566b1" providerId="ADAL" clId="{AE4F2A09-D42E-4521-A208-FDE48F3C4CDF}" dt="2020-03-28T10:25:17.002" v="834"/>
          <ac:spMkLst>
            <pc:docMk/>
            <pc:sldMk cId="84428437" sldId="261"/>
            <ac:spMk id="4" creationId="{5C7C9FCA-EAE2-463F-AB72-0428D185146C}"/>
          </ac:spMkLst>
        </pc:spChg>
        <pc:spChg chg="mod">
          <ac:chgData name="Pierre Harouimi" userId="e1c78576-8bda-4e4b-9d10-61a901f566b1" providerId="ADAL" clId="{AE4F2A09-D42E-4521-A208-FDE48F3C4CDF}" dt="2020-03-28T10:25:17.002" v="834"/>
          <ac:spMkLst>
            <pc:docMk/>
            <pc:sldMk cId="84428437" sldId="261"/>
            <ac:spMk id="5" creationId="{86070EDB-C0BF-497F-8F07-0110718096E5}"/>
          </ac:spMkLst>
        </pc:spChg>
        <pc:spChg chg="mod">
          <ac:chgData name="Pierre Harouimi" userId="e1c78576-8bda-4e4b-9d10-61a901f566b1" providerId="ADAL" clId="{AE4F2A09-D42E-4521-A208-FDE48F3C4CDF}" dt="2020-03-28T10:25:17.002" v="834"/>
          <ac:spMkLst>
            <pc:docMk/>
            <pc:sldMk cId="84428437" sldId="261"/>
            <ac:spMk id="6" creationId="{5B7CBEB1-C294-497D-87EE-B5EFDF39E3B6}"/>
          </ac:spMkLst>
        </pc:spChg>
        <pc:spChg chg="mod">
          <ac:chgData name="Pierre Harouimi" userId="e1c78576-8bda-4e4b-9d10-61a901f566b1" providerId="ADAL" clId="{AE4F2A09-D42E-4521-A208-FDE48F3C4CDF}" dt="2020-03-28T10:25:17.002" v="834"/>
          <ac:spMkLst>
            <pc:docMk/>
            <pc:sldMk cId="84428437" sldId="261"/>
            <ac:spMk id="7" creationId="{F18785E2-F531-4619-8BF9-76EDB7791947}"/>
          </ac:spMkLst>
        </pc:spChg>
        <pc:spChg chg="mod">
          <ac:chgData name="Pierre Harouimi" userId="e1c78576-8bda-4e4b-9d10-61a901f566b1" providerId="ADAL" clId="{AE4F2A09-D42E-4521-A208-FDE48F3C4CDF}" dt="2020-03-28T10:25:17.002" v="834"/>
          <ac:spMkLst>
            <pc:docMk/>
            <pc:sldMk cId="84428437" sldId="261"/>
            <ac:spMk id="11" creationId="{4FB61F2D-7FE0-4DE7-A7E5-94C1C3E54838}"/>
          </ac:spMkLst>
        </pc:spChg>
        <pc:spChg chg="mod">
          <ac:chgData name="Pierre Harouimi" userId="e1c78576-8bda-4e4b-9d10-61a901f566b1" providerId="ADAL" clId="{AE4F2A09-D42E-4521-A208-FDE48F3C4CDF}" dt="2020-03-28T10:25:17.002" v="834"/>
          <ac:spMkLst>
            <pc:docMk/>
            <pc:sldMk cId="84428437" sldId="261"/>
            <ac:spMk id="16" creationId="{7A695322-ADC5-4E9A-8321-CA6B1AAB1080}"/>
          </ac:spMkLst>
        </pc:spChg>
        <pc:spChg chg="mod">
          <ac:chgData name="Pierre Harouimi" userId="e1c78576-8bda-4e4b-9d10-61a901f566b1" providerId="ADAL" clId="{AE4F2A09-D42E-4521-A208-FDE48F3C4CDF}" dt="2020-03-28T10:25:17.002" v="834"/>
          <ac:spMkLst>
            <pc:docMk/>
            <pc:sldMk cId="84428437" sldId="261"/>
            <ac:spMk id="17" creationId="{1C8C423D-1D54-447F-B3B8-A481688F95BC}"/>
          </ac:spMkLst>
        </pc:spChg>
        <pc:spChg chg="mod">
          <ac:chgData name="Pierre Harouimi" userId="e1c78576-8bda-4e4b-9d10-61a901f566b1" providerId="ADAL" clId="{AE4F2A09-D42E-4521-A208-FDE48F3C4CDF}" dt="2020-03-28T10:25:17.002" v="834"/>
          <ac:spMkLst>
            <pc:docMk/>
            <pc:sldMk cId="84428437" sldId="261"/>
            <ac:spMk id="19" creationId="{F712377D-2308-4218-8879-C29B9B971B2A}"/>
          </ac:spMkLst>
        </pc:spChg>
        <pc:spChg chg="mod">
          <ac:chgData name="Pierre Harouimi" userId="e1c78576-8bda-4e4b-9d10-61a901f566b1" providerId="ADAL" clId="{AE4F2A09-D42E-4521-A208-FDE48F3C4CDF}" dt="2020-03-28T10:25:17.002" v="834"/>
          <ac:spMkLst>
            <pc:docMk/>
            <pc:sldMk cId="84428437" sldId="261"/>
            <ac:spMk id="20" creationId="{21EE8F8A-BFCA-4720-83C4-5B880CE8250D}"/>
          </ac:spMkLst>
        </pc:spChg>
        <pc:spChg chg="mod">
          <ac:chgData name="Pierre Harouimi" userId="e1c78576-8bda-4e4b-9d10-61a901f566b1" providerId="ADAL" clId="{AE4F2A09-D42E-4521-A208-FDE48F3C4CDF}" dt="2020-03-28T10:25:17.002" v="834"/>
          <ac:spMkLst>
            <pc:docMk/>
            <pc:sldMk cId="84428437" sldId="261"/>
            <ac:spMk id="21" creationId="{31D4A1EC-03B2-45EB-804C-5C55DB674530}"/>
          </ac:spMkLst>
        </pc:spChg>
        <pc:spChg chg="mod">
          <ac:chgData name="Pierre Harouimi" userId="e1c78576-8bda-4e4b-9d10-61a901f566b1" providerId="ADAL" clId="{AE4F2A09-D42E-4521-A208-FDE48F3C4CDF}" dt="2020-03-28T10:25:17.002" v="834"/>
          <ac:spMkLst>
            <pc:docMk/>
            <pc:sldMk cId="84428437" sldId="261"/>
            <ac:spMk id="22" creationId="{CC2995A2-A9B8-42B4-8324-33358714EE5F}"/>
          </ac:spMkLst>
        </pc:spChg>
        <pc:spChg chg="mod">
          <ac:chgData name="Pierre Harouimi" userId="e1c78576-8bda-4e4b-9d10-61a901f566b1" providerId="ADAL" clId="{AE4F2A09-D42E-4521-A208-FDE48F3C4CDF}" dt="2020-03-28T10:25:17.002" v="834"/>
          <ac:spMkLst>
            <pc:docMk/>
            <pc:sldMk cId="84428437" sldId="261"/>
            <ac:spMk id="26" creationId="{55B86DF6-6EF2-47CF-9449-2FF52DB70F82}"/>
          </ac:spMkLst>
        </pc:spChg>
        <pc:spChg chg="mod">
          <ac:chgData name="Pierre Harouimi" userId="e1c78576-8bda-4e4b-9d10-61a901f566b1" providerId="ADAL" clId="{AE4F2A09-D42E-4521-A208-FDE48F3C4CDF}" dt="2020-03-28T10:25:17.002" v="834"/>
          <ac:spMkLst>
            <pc:docMk/>
            <pc:sldMk cId="84428437" sldId="261"/>
            <ac:spMk id="31" creationId="{FCDB8192-BEBD-4AA8-89FE-80B622AC50DD}"/>
          </ac:spMkLst>
        </pc:spChg>
        <pc:spChg chg="mod">
          <ac:chgData name="Pierre Harouimi" userId="e1c78576-8bda-4e4b-9d10-61a901f566b1" providerId="ADAL" clId="{AE4F2A09-D42E-4521-A208-FDE48F3C4CDF}" dt="2020-03-28T10:25:17.002" v="834"/>
          <ac:spMkLst>
            <pc:docMk/>
            <pc:sldMk cId="84428437" sldId="261"/>
            <ac:spMk id="32" creationId="{537D3CF6-71FA-4625-BC06-7B84A7430BD1}"/>
          </ac:spMkLst>
        </pc:spChg>
        <pc:spChg chg="mod">
          <ac:chgData name="Pierre Harouimi" userId="e1c78576-8bda-4e4b-9d10-61a901f566b1" providerId="ADAL" clId="{AE4F2A09-D42E-4521-A208-FDE48F3C4CDF}" dt="2020-03-28T10:25:17.002" v="834"/>
          <ac:spMkLst>
            <pc:docMk/>
            <pc:sldMk cId="84428437" sldId="261"/>
            <ac:spMk id="33" creationId="{C03FDE4D-4A3F-42FE-B934-2D3BB78E3EA2}"/>
          </ac:spMkLst>
        </pc:spChg>
        <pc:spChg chg="mod">
          <ac:chgData name="Pierre Harouimi" userId="e1c78576-8bda-4e4b-9d10-61a901f566b1" providerId="ADAL" clId="{AE4F2A09-D42E-4521-A208-FDE48F3C4CDF}" dt="2020-03-28T10:25:17.002" v="834"/>
          <ac:spMkLst>
            <pc:docMk/>
            <pc:sldMk cId="84428437" sldId="261"/>
            <ac:spMk id="34" creationId="{2E6D3E8D-CE3F-4DDF-A923-C38CC5FB7BB0}"/>
          </ac:spMkLst>
        </pc:spChg>
        <pc:spChg chg="mod">
          <ac:chgData name="Pierre Harouimi" userId="e1c78576-8bda-4e4b-9d10-61a901f566b1" providerId="ADAL" clId="{AE4F2A09-D42E-4521-A208-FDE48F3C4CDF}" dt="2020-03-28T10:25:17.002" v="834"/>
          <ac:spMkLst>
            <pc:docMk/>
            <pc:sldMk cId="84428437" sldId="261"/>
            <ac:spMk id="37" creationId="{E4F21094-40F3-4037-ABA3-0F76D67FC8A1}"/>
          </ac:spMkLst>
        </pc:spChg>
        <pc:spChg chg="mod">
          <ac:chgData name="Pierre Harouimi" userId="e1c78576-8bda-4e4b-9d10-61a901f566b1" providerId="ADAL" clId="{AE4F2A09-D42E-4521-A208-FDE48F3C4CDF}" dt="2020-03-28T10:25:17.002" v="834"/>
          <ac:spMkLst>
            <pc:docMk/>
            <pc:sldMk cId="84428437" sldId="261"/>
            <ac:spMk id="38" creationId="{8B6296C8-0F10-4E44-8C27-E46039D217C1}"/>
          </ac:spMkLst>
        </pc:spChg>
        <pc:spChg chg="mod">
          <ac:chgData name="Pierre Harouimi" userId="e1c78576-8bda-4e4b-9d10-61a901f566b1" providerId="ADAL" clId="{AE4F2A09-D42E-4521-A208-FDE48F3C4CDF}" dt="2020-03-28T10:25:17.002" v="834"/>
          <ac:spMkLst>
            <pc:docMk/>
            <pc:sldMk cId="84428437" sldId="261"/>
            <ac:spMk id="39" creationId="{A87273B1-3EBA-4F16-8F61-1A29B68C3E97}"/>
          </ac:spMkLst>
        </pc:spChg>
        <pc:spChg chg="mod">
          <ac:chgData name="Pierre Harouimi" userId="e1c78576-8bda-4e4b-9d10-61a901f566b1" providerId="ADAL" clId="{AE4F2A09-D42E-4521-A208-FDE48F3C4CDF}" dt="2020-03-28T10:25:17.002" v="834"/>
          <ac:spMkLst>
            <pc:docMk/>
            <pc:sldMk cId="84428437" sldId="261"/>
            <ac:spMk id="40" creationId="{09F19456-2EA3-4EFC-86E7-1FAF46D854BD}"/>
          </ac:spMkLst>
        </pc:spChg>
        <pc:spChg chg="mod">
          <ac:chgData name="Pierre Harouimi" userId="e1c78576-8bda-4e4b-9d10-61a901f566b1" providerId="ADAL" clId="{AE4F2A09-D42E-4521-A208-FDE48F3C4CDF}" dt="2020-03-28T10:25:17.002" v="834"/>
          <ac:spMkLst>
            <pc:docMk/>
            <pc:sldMk cId="84428437" sldId="261"/>
            <ac:spMk id="41" creationId="{49E75932-3818-4FEA-9EC7-88758B9EDE41}"/>
          </ac:spMkLst>
        </pc:spChg>
        <pc:spChg chg="mod">
          <ac:chgData name="Pierre Harouimi" userId="e1c78576-8bda-4e4b-9d10-61a901f566b1" providerId="ADAL" clId="{AE4F2A09-D42E-4521-A208-FDE48F3C4CDF}" dt="2020-03-28T10:25:17.002" v="834"/>
          <ac:spMkLst>
            <pc:docMk/>
            <pc:sldMk cId="84428437" sldId="261"/>
            <ac:spMk id="42" creationId="{E48E8008-3076-458C-A4A1-517DDBB12F69}"/>
          </ac:spMkLst>
        </pc:spChg>
        <pc:grpChg chg="mod">
          <ac:chgData name="Pierre Harouimi" userId="e1c78576-8bda-4e4b-9d10-61a901f566b1" providerId="ADAL" clId="{AE4F2A09-D42E-4521-A208-FDE48F3C4CDF}" dt="2020-03-28T10:25:17.002" v="834"/>
          <ac:grpSpMkLst>
            <pc:docMk/>
            <pc:sldMk cId="84428437" sldId="261"/>
            <ac:grpSpMk id="8" creationId="{4925D74F-1D88-4727-A307-7EC274E6705B}"/>
          </ac:grpSpMkLst>
        </pc:grpChg>
        <pc:grpChg chg="mod">
          <ac:chgData name="Pierre Harouimi" userId="e1c78576-8bda-4e4b-9d10-61a901f566b1" providerId="ADAL" clId="{AE4F2A09-D42E-4521-A208-FDE48F3C4CDF}" dt="2020-03-28T10:25:17.002" v="834"/>
          <ac:grpSpMkLst>
            <pc:docMk/>
            <pc:sldMk cId="84428437" sldId="261"/>
            <ac:grpSpMk id="12" creationId="{FA2DEB56-9D54-45A0-A853-546D2C744058}"/>
          </ac:grpSpMkLst>
        </pc:grpChg>
        <pc:grpChg chg="mod">
          <ac:chgData name="Pierre Harouimi" userId="e1c78576-8bda-4e4b-9d10-61a901f566b1" providerId="ADAL" clId="{AE4F2A09-D42E-4521-A208-FDE48F3C4CDF}" dt="2020-03-28T10:25:17.002" v="834"/>
          <ac:grpSpMkLst>
            <pc:docMk/>
            <pc:sldMk cId="84428437" sldId="261"/>
            <ac:grpSpMk id="23" creationId="{BE9AB69D-8ABF-47C6-AC77-C7A534493BA5}"/>
          </ac:grpSpMkLst>
        </pc:grpChg>
        <pc:grpChg chg="mod">
          <ac:chgData name="Pierre Harouimi" userId="e1c78576-8bda-4e4b-9d10-61a901f566b1" providerId="ADAL" clId="{AE4F2A09-D42E-4521-A208-FDE48F3C4CDF}" dt="2020-03-28T10:25:17.002" v="834"/>
          <ac:grpSpMkLst>
            <pc:docMk/>
            <pc:sldMk cId="84428437" sldId="261"/>
            <ac:grpSpMk id="27" creationId="{CD788E1E-EC83-478B-AE14-8906331E7165}"/>
          </ac:grpSpMkLst>
        </pc:grpChg>
        <pc:picChg chg="add del mod modCrop">
          <ac:chgData name="Pierre Harouimi" userId="e1c78576-8bda-4e4b-9d10-61a901f566b1" providerId="ADAL" clId="{AE4F2A09-D42E-4521-A208-FDE48F3C4CDF}" dt="2020-03-05T21:22:37.542" v="4" actId="478"/>
          <ac:picMkLst>
            <pc:docMk/>
            <pc:sldMk cId="84428437" sldId="261"/>
            <ac:picMk id="18" creationId="{6E0DE4A0-222E-4B8F-B5B0-E6447414CA8A}"/>
          </ac:picMkLst>
        </pc:picChg>
        <pc:picChg chg="mod">
          <ac:chgData name="Pierre Harouimi" userId="e1c78576-8bda-4e4b-9d10-61a901f566b1" providerId="ADAL" clId="{AE4F2A09-D42E-4521-A208-FDE48F3C4CDF}" dt="2020-03-28T10:25:17.002" v="834"/>
          <ac:picMkLst>
            <pc:docMk/>
            <pc:sldMk cId="84428437" sldId="261"/>
            <ac:picMk id="44" creationId="{B2EAAB7D-1F0C-4933-83F7-F116B93F1AA0}"/>
          </ac:picMkLst>
        </pc:picChg>
        <pc:picChg chg="mod">
          <ac:chgData name="Pierre Harouimi" userId="e1c78576-8bda-4e4b-9d10-61a901f566b1" providerId="ADAL" clId="{AE4F2A09-D42E-4521-A208-FDE48F3C4CDF}" dt="2020-03-28T10:25:17.002" v="834"/>
          <ac:picMkLst>
            <pc:docMk/>
            <pc:sldMk cId="84428437" sldId="261"/>
            <ac:picMk id="46" creationId="{44D1CCDA-4E48-4F30-867D-E131CD678FDD}"/>
          </ac:picMkLst>
        </pc:picChg>
        <pc:picChg chg="mod">
          <ac:chgData name="Pierre Harouimi" userId="e1c78576-8bda-4e4b-9d10-61a901f566b1" providerId="ADAL" clId="{AE4F2A09-D42E-4521-A208-FDE48F3C4CDF}" dt="2020-03-28T10:25:17.002" v="834"/>
          <ac:picMkLst>
            <pc:docMk/>
            <pc:sldMk cId="84428437" sldId="261"/>
            <ac:picMk id="47" creationId="{FEA62185-B7E3-4582-802F-C1E031950E32}"/>
          </ac:picMkLst>
        </pc:picChg>
        <pc:picChg chg="add del mod">
          <ac:chgData name="Pierre Harouimi" userId="e1c78576-8bda-4e4b-9d10-61a901f566b1" providerId="ADAL" clId="{AE4F2A09-D42E-4521-A208-FDE48F3C4CDF}" dt="2020-03-05T21:22:49.141" v="8" actId="478"/>
          <ac:picMkLst>
            <pc:docMk/>
            <pc:sldMk cId="84428437" sldId="261"/>
            <ac:picMk id="48" creationId="{BC3B81CB-785C-4F72-B90C-499407AE6423}"/>
          </ac:picMkLst>
        </pc:picChg>
        <pc:picChg chg="mod">
          <ac:chgData name="Pierre Harouimi" userId="e1c78576-8bda-4e4b-9d10-61a901f566b1" providerId="ADAL" clId="{AE4F2A09-D42E-4521-A208-FDE48F3C4CDF}" dt="2020-03-28T10:25:17.002" v="834"/>
          <ac:picMkLst>
            <pc:docMk/>
            <pc:sldMk cId="84428437" sldId="261"/>
            <ac:picMk id="49" creationId="{2E96EA0B-8D35-4845-B7B4-1E7463AAEC9C}"/>
          </ac:picMkLst>
        </pc:picChg>
        <pc:picChg chg="mod">
          <ac:chgData name="Pierre Harouimi" userId="e1c78576-8bda-4e4b-9d10-61a901f566b1" providerId="ADAL" clId="{AE4F2A09-D42E-4521-A208-FDE48F3C4CDF}" dt="2020-03-28T10:25:17.002" v="834"/>
          <ac:picMkLst>
            <pc:docMk/>
            <pc:sldMk cId="84428437" sldId="261"/>
            <ac:picMk id="50" creationId="{258FB238-BF93-4056-9FAE-080DF1F63746}"/>
          </ac:picMkLst>
        </pc:picChg>
        <pc:picChg chg="mod">
          <ac:chgData name="Pierre Harouimi" userId="e1c78576-8bda-4e4b-9d10-61a901f566b1" providerId="ADAL" clId="{AE4F2A09-D42E-4521-A208-FDE48F3C4CDF}" dt="2020-03-28T10:25:17.002" v="834"/>
          <ac:picMkLst>
            <pc:docMk/>
            <pc:sldMk cId="84428437" sldId="261"/>
            <ac:picMk id="51" creationId="{A6241323-E8CB-4A3C-929B-9EE306AD5687}"/>
          </ac:picMkLst>
        </pc:picChg>
        <pc:picChg chg="mod">
          <ac:chgData name="Pierre Harouimi" userId="e1c78576-8bda-4e4b-9d10-61a901f566b1" providerId="ADAL" clId="{AE4F2A09-D42E-4521-A208-FDE48F3C4CDF}" dt="2020-03-28T10:25:17.002" v="834"/>
          <ac:picMkLst>
            <pc:docMk/>
            <pc:sldMk cId="84428437" sldId="261"/>
            <ac:picMk id="52" creationId="{49CB7FAB-2459-419B-9872-BDAD3465742C}"/>
          </ac:picMkLst>
        </pc:picChg>
        <pc:cxnChg chg="mod">
          <ac:chgData name="Pierre Harouimi" userId="e1c78576-8bda-4e4b-9d10-61a901f566b1" providerId="ADAL" clId="{AE4F2A09-D42E-4521-A208-FDE48F3C4CDF}" dt="2020-03-28T10:25:17.002" v="834"/>
          <ac:cxnSpMkLst>
            <pc:docMk/>
            <pc:sldMk cId="84428437" sldId="261"/>
            <ac:cxnSpMk id="15" creationId="{58B429CC-3692-42D9-8D7C-612B75E3F9AA}"/>
          </ac:cxnSpMkLst>
        </pc:cxnChg>
        <pc:cxnChg chg="mod">
          <ac:chgData name="Pierre Harouimi" userId="e1c78576-8bda-4e4b-9d10-61a901f566b1" providerId="ADAL" clId="{AE4F2A09-D42E-4521-A208-FDE48F3C4CDF}" dt="2020-03-28T10:25:17.002" v="834"/>
          <ac:cxnSpMkLst>
            <pc:docMk/>
            <pc:sldMk cId="84428437" sldId="261"/>
            <ac:cxnSpMk id="30" creationId="{70DF82E7-3E62-485A-8C34-7F17BD45C7B7}"/>
          </ac:cxnSpMkLst>
        </pc:cxnChg>
        <pc:cxnChg chg="mod">
          <ac:chgData name="Pierre Harouimi" userId="e1c78576-8bda-4e4b-9d10-61a901f566b1" providerId="ADAL" clId="{AE4F2A09-D42E-4521-A208-FDE48F3C4CDF}" dt="2020-03-28T10:25:17.002" v="834"/>
          <ac:cxnSpMkLst>
            <pc:docMk/>
            <pc:sldMk cId="84428437" sldId="261"/>
            <ac:cxnSpMk id="35" creationId="{01732564-870F-4E86-8E35-D7A797AF4068}"/>
          </ac:cxnSpMkLst>
        </pc:cxnChg>
        <pc:cxnChg chg="mod">
          <ac:chgData name="Pierre Harouimi" userId="e1c78576-8bda-4e4b-9d10-61a901f566b1" providerId="ADAL" clId="{AE4F2A09-D42E-4521-A208-FDE48F3C4CDF}" dt="2020-03-28T10:25:17.002" v="834"/>
          <ac:cxnSpMkLst>
            <pc:docMk/>
            <pc:sldMk cId="84428437" sldId="261"/>
            <ac:cxnSpMk id="36" creationId="{9CB1BD0D-94D9-428A-A6B7-7AB4EBD32E22}"/>
          </ac:cxnSpMkLst>
        </pc:cxnChg>
        <pc:cxnChg chg="mod">
          <ac:chgData name="Pierre Harouimi" userId="e1c78576-8bda-4e4b-9d10-61a901f566b1" providerId="ADAL" clId="{AE4F2A09-D42E-4521-A208-FDE48F3C4CDF}" dt="2020-03-28T10:25:17.002" v="834"/>
          <ac:cxnSpMkLst>
            <pc:docMk/>
            <pc:sldMk cId="84428437" sldId="261"/>
            <ac:cxnSpMk id="53" creationId="{597F4DDC-BCEC-424B-BC99-26A91D63C0DE}"/>
          </ac:cxnSpMkLst>
        </pc:cxnChg>
        <pc:cxnChg chg="mod">
          <ac:chgData name="Pierre Harouimi" userId="e1c78576-8bda-4e4b-9d10-61a901f566b1" providerId="ADAL" clId="{AE4F2A09-D42E-4521-A208-FDE48F3C4CDF}" dt="2020-03-28T10:25:17.002" v="834"/>
          <ac:cxnSpMkLst>
            <pc:docMk/>
            <pc:sldMk cId="84428437" sldId="261"/>
            <ac:cxnSpMk id="56" creationId="{399618FC-3500-4D5F-9C2D-38BE9DE13137}"/>
          </ac:cxnSpMkLst>
        </pc:cxnChg>
        <pc:cxnChg chg="mod">
          <ac:chgData name="Pierre Harouimi" userId="e1c78576-8bda-4e4b-9d10-61a901f566b1" providerId="ADAL" clId="{AE4F2A09-D42E-4521-A208-FDE48F3C4CDF}" dt="2020-03-28T10:25:17.002" v="834"/>
          <ac:cxnSpMkLst>
            <pc:docMk/>
            <pc:sldMk cId="84428437" sldId="261"/>
            <ac:cxnSpMk id="59" creationId="{91514D3E-BF90-4C4F-938E-7DBCA868CB29}"/>
          </ac:cxnSpMkLst>
        </pc:cxnChg>
      </pc:sldChg>
      <pc:sldChg chg="modSp">
        <pc:chgData name="Pierre Harouimi" userId="e1c78576-8bda-4e4b-9d10-61a901f566b1" providerId="ADAL" clId="{AE4F2A09-D42E-4521-A208-FDE48F3C4CDF}" dt="2020-03-28T10:25:17.002" v="834"/>
        <pc:sldMkLst>
          <pc:docMk/>
          <pc:sldMk cId="4099185966" sldId="283"/>
        </pc:sldMkLst>
        <pc:spChg chg="mod">
          <ac:chgData name="Pierre Harouimi" userId="e1c78576-8bda-4e4b-9d10-61a901f566b1" providerId="ADAL" clId="{AE4F2A09-D42E-4521-A208-FDE48F3C4CDF}" dt="2020-03-28T10:25:17.002" v="834"/>
          <ac:spMkLst>
            <pc:docMk/>
            <pc:sldMk cId="4099185966" sldId="283"/>
            <ac:spMk id="15" creationId="{C5D7EAAC-2920-475E-A71E-D9186232053B}"/>
          </ac:spMkLst>
        </pc:spChg>
        <pc:spChg chg="mod">
          <ac:chgData name="Pierre Harouimi" userId="e1c78576-8bda-4e4b-9d10-61a901f566b1" providerId="ADAL" clId="{AE4F2A09-D42E-4521-A208-FDE48F3C4CDF}" dt="2020-03-28T10:25:17.002" v="834"/>
          <ac:spMkLst>
            <pc:docMk/>
            <pc:sldMk cId="4099185966" sldId="283"/>
            <ac:spMk id="27" creationId="{631C2511-2173-4E3A-B397-94B3C01B1EE0}"/>
          </ac:spMkLst>
        </pc:spChg>
        <pc:spChg chg="mod">
          <ac:chgData name="Pierre Harouimi" userId="e1c78576-8bda-4e4b-9d10-61a901f566b1" providerId="ADAL" clId="{AE4F2A09-D42E-4521-A208-FDE48F3C4CDF}" dt="2020-03-28T10:25:17.002" v="834"/>
          <ac:spMkLst>
            <pc:docMk/>
            <pc:sldMk cId="4099185966" sldId="283"/>
            <ac:spMk id="29" creationId="{DD75C0D8-C7C5-42F3-A1BB-B7DA320F197A}"/>
          </ac:spMkLst>
        </pc:spChg>
        <pc:spChg chg="mod">
          <ac:chgData name="Pierre Harouimi" userId="e1c78576-8bda-4e4b-9d10-61a901f566b1" providerId="ADAL" clId="{AE4F2A09-D42E-4521-A208-FDE48F3C4CDF}" dt="2020-03-28T10:25:17.002" v="834"/>
          <ac:spMkLst>
            <pc:docMk/>
            <pc:sldMk cId="4099185966" sldId="283"/>
            <ac:spMk id="30" creationId="{05D1DCF2-1A50-4E1B-865A-EDFB33AB6C60}"/>
          </ac:spMkLst>
        </pc:spChg>
        <pc:spChg chg="mod">
          <ac:chgData name="Pierre Harouimi" userId="e1c78576-8bda-4e4b-9d10-61a901f566b1" providerId="ADAL" clId="{AE4F2A09-D42E-4521-A208-FDE48F3C4CDF}" dt="2020-03-28T10:25:17.002" v="834"/>
          <ac:spMkLst>
            <pc:docMk/>
            <pc:sldMk cId="4099185966" sldId="283"/>
            <ac:spMk id="39" creationId="{2126DC28-C597-43BD-8E94-140F65BDD071}"/>
          </ac:spMkLst>
        </pc:spChg>
        <pc:grpChg chg="mod">
          <ac:chgData name="Pierre Harouimi" userId="e1c78576-8bda-4e4b-9d10-61a901f566b1" providerId="ADAL" clId="{AE4F2A09-D42E-4521-A208-FDE48F3C4CDF}" dt="2020-03-28T10:25:17.002" v="834"/>
          <ac:grpSpMkLst>
            <pc:docMk/>
            <pc:sldMk cId="4099185966" sldId="283"/>
            <ac:grpSpMk id="14" creationId="{89660F66-9D49-49AD-8F4F-4D56D9C3EA78}"/>
          </ac:grpSpMkLst>
        </pc:grpChg>
        <pc:grpChg chg="mod">
          <ac:chgData name="Pierre Harouimi" userId="e1c78576-8bda-4e4b-9d10-61a901f566b1" providerId="ADAL" clId="{AE4F2A09-D42E-4521-A208-FDE48F3C4CDF}" dt="2020-03-28T10:25:17.002" v="834"/>
          <ac:grpSpMkLst>
            <pc:docMk/>
            <pc:sldMk cId="4099185966" sldId="283"/>
            <ac:grpSpMk id="22" creationId="{76D85B3B-3097-4E45-9565-9A0BADC36E9A}"/>
          </ac:grpSpMkLst>
        </pc:grpChg>
        <pc:grpChg chg="mod">
          <ac:chgData name="Pierre Harouimi" userId="e1c78576-8bda-4e4b-9d10-61a901f566b1" providerId="ADAL" clId="{AE4F2A09-D42E-4521-A208-FDE48F3C4CDF}" dt="2020-03-28T10:25:17.002" v="834"/>
          <ac:grpSpMkLst>
            <pc:docMk/>
            <pc:sldMk cId="4099185966" sldId="283"/>
            <ac:grpSpMk id="24" creationId="{CC02F42B-465A-4FF4-A446-290B55481E25}"/>
          </ac:grpSpMkLst>
        </pc:grpChg>
        <pc:grpChg chg="mod">
          <ac:chgData name="Pierre Harouimi" userId="e1c78576-8bda-4e4b-9d10-61a901f566b1" providerId="ADAL" clId="{AE4F2A09-D42E-4521-A208-FDE48F3C4CDF}" dt="2020-03-28T10:25:17.002" v="834"/>
          <ac:grpSpMkLst>
            <pc:docMk/>
            <pc:sldMk cId="4099185966" sldId="283"/>
            <ac:grpSpMk id="36" creationId="{C1E34599-0701-4921-8E43-C8F0C3EFAC5E}"/>
          </ac:grpSpMkLst>
        </pc:grpChg>
        <pc:cxnChg chg="mod">
          <ac:chgData name="Pierre Harouimi" userId="e1c78576-8bda-4e4b-9d10-61a901f566b1" providerId="ADAL" clId="{AE4F2A09-D42E-4521-A208-FDE48F3C4CDF}" dt="2020-03-28T10:25:17.002" v="834"/>
          <ac:cxnSpMkLst>
            <pc:docMk/>
            <pc:sldMk cId="4099185966" sldId="283"/>
            <ac:cxnSpMk id="20" creationId="{E0257094-97BB-4144-A1D2-5E2D7CE6C919}"/>
          </ac:cxnSpMkLst>
        </pc:cxnChg>
        <pc:cxnChg chg="mod">
          <ac:chgData name="Pierre Harouimi" userId="e1c78576-8bda-4e4b-9d10-61a901f566b1" providerId="ADAL" clId="{AE4F2A09-D42E-4521-A208-FDE48F3C4CDF}" dt="2020-03-28T10:25:17.002" v="834"/>
          <ac:cxnSpMkLst>
            <pc:docMk/>
            <pc:sldMk cId="4099185966" sldId="283"/>
            <ac:cxnSpMk id="28" creationId="{81948B42-7966-4E1D-8F16-5C2B105DB719}"/>
          </ac:cxnSpMkLst>
        </pc:cxnChg>
      </pc:sldChg>
      <pc:sldChg chg="modSp">
        <pc:chgData name="Pierre Harouimi" userId="e1c78576-8bda-4e4b-9d10-61a901f566b1" providerId="ADAL" clId="{AE4F2A09-D42E-4521-A208-FDE48F3C4CDF}" dt="2020-03-28T10:25:17.002" v="834"/>
        <pc:sldMkLst>
          <pc:docMk/>
          <pc:sldMk cId="1979551178" sldId="288"/>
        </pc:sldMkLst>
        <pc:spChg chg="mod">
          <ac:chgData name="Pierre Harouimi" userId="e1c78576-8bda-4e4b-9d10-61a901f566b1" providerId="ADAL" clId="{AE4F2A09-D42E-4521-A208-FDE48F3C4CDF}" dt="2020-03-28T10:25:17.002" v="834"/>
          <ac:spMkLst>
            <pc:docMk/>
            <pc:sldMk cId="1979551178" sldId="288"/>
            <ac:spMk id="5" creationId="{16834A16-C975-4AD4-8615-7B534E40422E}"/>
          </ac:spMkLst>
        </pc:spChg>
        <pc:spChg chg="mod">
          <ac:chgData name="Pierre Harouimi" userId="e1c78576-8bda-4e4b-9d10-61a901f566b1" providerId="ADAL" clId="{AE4F2A09-D42E-4521-A208-FDE48F3C4CDF}" dt="2020-03-28T10:25:17.002" v="834"/>
          <ac:spMkLst>
            <pc:docMk/>
            <pc:sldMk cId="1979551178" sldId="288"/>
            <ac:spMk id="7" creationId="{8FE9FFD2-F927-4A3F-8DA7-0B452F0F1D1D}"/>
          </ac:spMkLst>
        </pc:spChg>
        <pc:spChg chg="mod">
          <ac:chgData name="Pierre Harouimi" userId="e1c78576-8bda-4e4b-9d10-61a901f566b1" providerId="ADAL" clId="{AE4F2A09-D42E-4521-A208-FDE48F3C4CDF}" dt="2020-03-28T10:25:17.002" v="834"/>
          <ac:spMkLst>
            <pc:docMk/>
            <pc:sldMk cId="1979551178" sldId="288"/>
            <ac:spMk id="8" creationId="{7AD5E6BD-B8FA-42E8-8EC8-54E6CE8DDB2C}"/>
          </ac:spMkLst>
        </pc:spChg>
        <pc:spChg chg="mod">
          <ac:chgData name="Pierre Harouimi" userId="e1c78576-8bda-4e4b-9d10-61a901f566b1" providerId="ADAL" clId="{AE4F2A09-D42E-4521-A208-FDE48F3C4CDF}" dt="2020-03-28T10:25:17.002" v="834"/>
          <ac:spMkLst>
            <pc:docMk/>
            <pc:sldMk cId="1979551178" sldId="288"/>
            <ac:spMk id="27" creationId="{12B55345-F7C9-45B2-9206-E0BEBF31C85A}"/>
          </ac:spMkLst>
        </pc:spChg>
        <pc:spChg chg="mod">
          <ac:chgData name="Pierre Harouimi" userId="e1c78576-8bda-4e4b-9d10-61a901f566b1" providerId="ADAL" clId="{AE4F2A09-D42E-4521-A208-FDE48F3C4CDF}" dt="2020-03-28T10:25:17.002" v="834"/>
          <ac:spMkLst>
            <pc:docMk/>
            <pc:sldMk cId="1979551178" sldId="288"/>
            <ac:spMk id="28" creationId="{D3542AEE-648E-44F3-B890-77B7D5D8A632}"/>
          </ac:spMkLst>
        </pc:spChg>
        <pc:spChg chg="mod">
          <ac:chgData name="Pierre Harouimi" userId="e1c78576-8bda-4e4b-9d10-61a901f566b1" providerId="ADAL" clId="{AE4F2A09-D42E-4521-A208-FDE48F3C4CDF}" dt="2020-03-28T10:25:17.002" v="834"/>
          <ac:spMkLst>
            <pc:docMk/>
            <pc:sldMk cId="1979551178" sldId="288"/>
            <ac:spMk id="29" creationId="{37EF78C0-EB4F-47FB-9342-F57AB986F9C0}"/>
          </ac:spMkLst>
        </pc:spChg>
        <pc:spChg chg="mod">
          <ac:chgData name="Pierre Harouimi" userId="e1c78576-8bda-4e4b-9d10-61a901f566b1" providerId="ADAL" clId="{AE4F2A09-D42E-4521-A208-FDE48F3C4CDF}" dt="2020-03-28T10:25:17.002" v="834"/>
          <ac:spMkLst>
            <pc:docMk/>
            <pc:sldMk cId="1979551178" sldId="288"/>
            <ac:spMk id="30" creationId="{71CB74B0-D856-417E-8A5D-8821CBA7D72E}"/>
          </ac:spMkLst>
        </pc:spChg>
        <pc:grpChg chg="mod">
          <ac:chgData name="Pierre Harouimi" userId="e1c78576-8bda-4e4b-9d10-61a901f566b1" providerId="ADAL" clId="{AE4F2A09-D42E-4521-A208-FDE48F3C4CDF}" dt="2020-03-28T10:25:17.002" v="834"/>
          <ac:grpSpMkLst>
            <pc:docMk/>
            <pc:sldMk cId="1979551178" sldId="288"/>
            <ac:grpSpMk id="11" creationId="{0DE07706-1F99-4328-9C85-4D4DAFCEBA9E}"/>
          </ac:grpSpMkLst>
        </pc:grpChg>
        <pc:grpChg chg="mod">
          <ac:chgData name="Pierre Harouimi" userId="e1c78576-8bda-4e4b-9d10-61a901f566b1" providerId="ADAL" clId="{AE4F2A09-D42E-4521-A208-FDE48F3C4CDF}" dt="2020-03-28T10:25:17.002" v="834"/>
          <ac:grpSpMkLst>
            <pc:docMk/>
            <pc:sldMk cId="1979551178" sldId="288"/>
            <ac:grpSpMk id="13" creationId="{E1D42ECF-998F-4C2C-9B0E-693BE5F24CD6}"/>
          </ac:grpSpMkLst>
        </pc:grpChg>
        <pc:grpChg chg="mod">
          <ac:chgData name="Pierre Harouimi" userId="e1c78576-8bda-4e4b-9d10-61a901f566b1" providerId="ADAL" clId="{AE4F2A09-D42E-4521-A208-FDE48F3C4CDF}" dt="2020-03-28T10:25:17.002" v="834"/>
          <ac:grpSpMkLst>
            <pc:docMk/>
            <pc:sldMk cId="1979551178" sldId="288"/>
            <ac:grpSpMk id="14" creationId="{153719F5-21FC-443B-997C-D174D918754A}"/>
          </ac:grpSpMkLst>
        </pc:grpChg>
        <pc:grpChg chg="mod">
          <ac:chgData name="Pierre Harouimi" userId="e1c78576-8bda-4e4b-9d10-61a901f566b1" providerId="ADAL" clId="{AE4F2A09-D42E-4521-A208-FDE48F3C4CDF}" dt="2020-03-28T10:25:17.002" v="834"/>
          <ac:grpSpMkLst>
            <pc:docMk/>
            <pc:sldMk cId="1979551178" sldId="288"/>
            <ac:grpSpMk id="15" creationId="{BEB9548D-5D7F-42CB-A752-E5406AEB7986}"/>
          </ac:grpSpMkLst>
        </pc:grpChg>
        <pc:grpChg chg="mod">
          <ac:chgData name="Pierre Harouimi" userId="e1c78576-8bda-4e4b-9d10-61a901f566b1" providerId="ADAL" clId="{AE4F2A09-D42E-4521-A208-FDE48F3C4CDF}" dt="2020-03-28T10:25:17.002" v="834"/>
          <ac:grpSpMkLst>
            <pc:docMk/>
            <pc:sldMk cId="1979551178" sldId="288"/>
            <ac:grpSpMk id="32" creationId="{0C47BEF2-151F-4EF2-89B7-E1CA9C4F5771}"/>
          </ac:grpSpMkLst>
        </pc:grpChg>
        <pc:picChg chg="mod">
          <ac:chgData name="Pierre Harouimi" userId="e1c78576-8bda-4e4b-9d10-61a901f566b1" providerId="ADAL" clId="{AE4F2A09-D42E-4521-A208-FDE48F3C4CDF}" dt="2020-03-28T10:25:17.002" v="834"/>
          <ac:picMkLst>
            <pc:docMk/>
            <pc:sldMk cId="1979551178" sldId="288"/>
            <ac:picMk id="4" creationId="{7D74D773-ED64-4AD3-B32A-F30C6283084E}"/>
          </ac:picMkLst>
        </pc:picChg>
        <pc:picChg chg="mod">
          <ac:chgData name="Pierre Harouimi" userId="e1c78576-8bda-4e4b-9d10-61a901f566b1" providerId="ADAL" clId="{AE4F2A09-D42E-4521-A208-FDE48F3C4CDF}" dt="2020-03-28T10:25:17.002" v="834"/>
          <ac:picMkLst>
            <pc:docMk/>
            <pc:sldMk cId="1979551178" sldId="288"/>
            <ac:picMk id="6" creationId="{04152324-FCCC-441A-BCDC-0A490205E4A9}"/>
          </ac:picMkLst>
        </pc:picChg>
        <pc:picChg chg="mod">
          <ac:chgData name="Pierre Harouimi" userId="e1c78576-8bda-4e4b-9d10-61a901f566b1" providerId="ADAL" clId="{AE4F2A09-D42E-4521-A208-FDE48F3C4CDF}" dt="2020-03-28T10:25:17.002" v="834"/>
          <ac:picMkLst>
            <pc:docMk/>
            <pc:sldMk cId="1979551178" sldId="288"/>
            <ac:picMk id="9" creationId="{1062893A-0BBA-4770-AB06-DFB85BFBA1E2}"/>
          </ac:picMkLst>
        </pc:picChg>
        <pc:picChg chg="mod">
          <ac:chgData name="Pierre Harouimi" userId="e1c78576-8bda-4e4b-9d10-61a901f566b1" providerId="ADAL" clId="{AE4F2A09-D42E-4521-A208-FDE48F3C4CDF}" dt="2020-03-28T10:25:17.002" v="834"/>
          <ac:picMkLst>
            <pc:docMk/>
            <pc:sldMk cId="1979551178" sldId="288"/>
            <ac:picMk id="10" creationId="{CD26431C-3E07-44A2-9185-4459F59CB163}"/>
          </ac:picMkLst>
        </pc:picChg>
        <pc:picChg chg="mod">
          <ac:chgData name="Pierre Harouimi" userId="e1c78576-8bda-4e4b-9d10-61a901f566b1" providerId="ADAL" clId="{AE4F2A09-D42E-4521-A208-FDE48F3C4CDF}" dt="2020-03-28T10:25:17.002" v="834"/>
          <ac:picMkLst>
            <pc:docMk/>
            <pc:sldMk cId="1979551178" sldId="288"/>
            <ac:picMk id="22" creationId="{6EDA08CD-1763-413B-98EB-61E83DA9D7C0}"/>
          </ac:picMkLst>
        </pc:picChg>
        <pc:picChg chg="mod">
          <ac:chgData name="Pierre Harouimi" userId="e1c78576-8bda-4e4b-9d10-61a901f566b1" providerId="ADAL" clId="{AE4F2A09-D42E-4521-A208-FDE48F3C4CDF}" dt="2020-03-28T10:25:17.002" v="834"/>
          <ac:picMkLst>
            <pc:docMk/>
            <pc:sldMk cId="1979551178" sldId="288"/>
            <ac:picMk id="23" creationId="{54EFBB69-993B-4E86-8BD4-A99778481056}"/>
          </ac:picMkLst>
        </pc:picChg>
        <pc:picChg chg="mod">
          <ac:chgData name="Pierre Harouimi" userId="e1c78576-8bda-4e4b-9d10-61a901f566b1" providerId="ADAL" clId="{AE4F2A09-D42E-4521-A208-FDE48F3C4CDF}" dt="2020-03-28T10:25:17.002" v="834"/>
          <ac:picMkLst>
            <pc:docMk/>
            <pc:sldMk cId="1979551178" sldId="288"/>
            <ac:picMk id="24" creationId="{7B127DED-09FB-4082-A2F7-55538CFEB218}"/>
          </ac:picMkLst>
        </pc:picChg>
        <pc:picChg chg="mod">
          <ac:chgData name="Pierre Harouimi" userId="e1c78576-8bda-4e4b-9d10-61a901f566b1" providerId="ADAL" clId="{AE4F2A09-D42E-4521-A208-FDE48F3C4CDF}" dt="2020-03-28T10:25:17.002" v="834"/>
          <ac:picMkLst>
            <pc:docMk/>
            <pc:sldMk cId="1979551178" sldId="288"/>
            <ac:picMk id="25" creationId="{50722A8F-B011-4ACF-9497-B5E054EFA308}"/>
          </ac:picMkLst>
        </pc:picChg>
        <pc:picChg chg="mod">
          <ac:chgData name="Pierre Harouimi" userId="e1c78576-8bda-4e4b-9d10-61a901f566b1" providerId="ADAL" clId="{AE4F2A09-D42E-4521-A208-FDE48F3C4CDF}" dt="2020-03-28T10:25:17.002" v="834"/>
          <ac:picMkLst>
            <pc:docMk/>
            <pc:sldMk cId="1979551178" sldId="288"/>
            <ac:picMk id="26" creationId="{4DD0B06E-86A8-497B-91D8-F6022CE15FC9}"/>
          </ac:picMkLst>
        </pc:picChg>
        <pc:picChg chg="mod">
          <ac:chgData name="Pierre Harouimi" userId="e1c78576-8bda-4e4b-9d10-61a901f566b1" providerId="ADAL" clId="{AE4F2A09-D42E-4521-A208-FDE48F3C4CDF}" dt="2020-03-28T10:25:17.002" v="834"/>
          <ac:picMkLst>
            <pc:docMk/>
            <pc:sldMk cId="1979551178" sldId="288"/>
            <ac:picMk id="31" creationId="{DFFC4B8F-E6FB-49BF-956C-B781A911D9D5}"/>
          </ac:picMkLst>
        </pc:picChg>
        <pc:picChg chg="mod">
          <ac:chgData name="Pierre Harouimi" userId="e1c78576-8bda-4e4b-9d10-61a901f566b1" providerId="ADAL" clId="{AE4F2A09-D42E-4521-A208-FDE48F3C4CDF}" dt="2020-03-28T10:25:17.002" v="834"/>
          <ac:picMkLst>
            <pc:docMk/>
            <pc:sldMk cId="1979551178" sldId="288"/>
            <ac:picMk id="35" creationId="{86E99AAF-CAA2-41C8-BEFC-750CC9C4002A}"/>
          </ac:picMkLst>
        </pc:picChg>
      </pc:sldChg>
      <pc:sldChg chg="modSp">
        <pc:chgData name="Pierre Harouimi" userId="e1c78576-8bda-4e4b-9d10-61a901f566b1" providerId="ADAL" clId="{AE4F2A09-D42E-4521-A208-FDE48F3C4CDF}" dt="2020-03-28T10:25:17.002" v="834"/>
        <pc:sldMkLst>
          <pc:docMk/>
          <pc:sldMk cId="593472670" sldId="313"/>
        </pc:sldMkLst>
        <pc:graphicFrameChg chg="mod">
          <ac:chgData name="Pierre Harouimi" userId="e1c78576-8bda-4e4b-9d10-61a901f566b1" providerId="ADAL" clId="{AE4F2A09-D42E-4521-A208-FDE48F3C4CDF}" dt="2020-03-28T10:25:17.002" v="834"/>
          <ac:graphicFrameMkLst>
            <pc:docMk/>
            <pc:sldMk cId="593472670" sldId="313"/>
            <ac:graphicFrameMk id="7" creationId="{CE88F1A2-DEE3-4C93-98B4-C5A492701B9F}"/>
          </ac:graphicFrameMkLst>
        </pc:graphicFrameChg>
      </pc:sldChg>
      <pc:sldChg chg="modSp">
        <pc:chgData name="Pierre Harouimi" userId="e1c78576-8bda-4e4b-9d10-61a901f566b1" providerId="ADAL" clId="{AE4F2A09-D42E-4521-A208-FDE48F3C4CDF}" dt="2020-03-28T10:25:17.002" v="834"/>
        <pc:sldMkLst>
          <pc:docMk/>
          <pc:sldMk cId="3993217367" sldId="347"/>
        </pc:sldMkLst>
        <pc:spChg chg="mod">
          <ac:chgData name="Pierre Harouimi" userId="e1c78576-8bda-4e4b-9d10-61a901f566b1" providerId="ADAL" clId="{AE4F2A09-D42E-4521-A208-FDE48F3C4CDF}" dt="2020-03-28T10:25:17.002" v="834"/>
          <ac:spMkLst>
            <pc:docMk/>
            <pc:sldMk cId="3993217367" sldId="347"/>
            <ac:spMk id="6" creationId="{045D07FE-1927-47C6-96FD-12A81BFF4EC5}"/>
          </ac:spMkLst>
        </pc:spChg>
        <pc:spChg chg="mod">
          <ac:chgData name="Pierre Harouimi" userId="e1c78576-8bda-4e4b-9d10-61a901f566b1" providerId="ADAL" clId="{AE4F2A09-D42E-4521-A208-FDE48F3C4CDF}" dt="2020-03-28T10:25:17.002" v="834"/>
          <ac:spMkLst>
            <pc:docMk/>
            <pc:sldMk cId="3993217367" sldId="347"/>
            <ac:spMk id="12" creationId="{4FAC0B46-25BF-44EE-9299-45018BACFC0A}"/>
          </ac:spMkLst>
        </pc:spChg>
        <pc:spChg chg="mod">
          <ac:chgData name="Pierre Harouimi" userId="e1c78576-8bda-4e4b-9d10-61a901f566b1" providerId="ADAL" clId="{AE4F2A09-D42E-4521-A208-FDE48F3C4CDF}" dt="2020-03-28T10:25:17.002" v="834"/>
          <ac:spMkLst>
            <pc:docMk/>
            <pc:sldMk cId="3993217367" sldId="347"/>
            <ac:spMk id="22" creationId="{F69D5D38-0F56-4B4E-9FC4-AB195D9A8ACF}"/>
          </ac:spMkLst>
        </pc:spChg>
        <pc:spChg chg="mod">
          <ac:chgData name="Pierre Harouimi" userId="e1c78576-8bda-4e4b-9d10-61a901f566b1" providerId="ADAL" clId="{AE4F2A09-D42E-4521-A208-FDE48F3C4CDF}" dt="2020-03-28T10:25:17.002" v="834"/>
          <ac:spMkLst>
            <pc:docMk/>
            <pc:sldMk cId="3993217367" sldId="347"/>
            <ac:spMk id="46" creationId="{C52DFD16-6195-49AD-8FA1-C4A3CA0CD059}"/>
          </ac:spMkLst>
        </pc:spChg>
        <pc:spChg chg="mod">
          <ac:chgData name="Pierre Harouimi" userId="e1c78576-8bda-4e4b-9d10-61a901f566b1" providerId="ADAL" clId="{AE4F2A09-D42E-4521-A208-FDE48F3C4CDF}" dt="2020-03-28T10:25:17.002" v="834"/>
          <ac:spMkLst>
            <pc:docMk/>
            <pc:sldMk cId="3993217367" sldId="347"/>
            <ac:spMk id="55" creationId="{B073EF36-674C-47F3-B289-25241B0172AA}"/>
          </ac:spMkLst>
        </pc:spChg>
        <pc:spChg chg="mod">
          <ac:chgData name="Pierre Harouimi" userId="e1c78576-8bda-4e4b-9d10-61a901f566b1" providerId="ADAL" clId="{AE4F2A09-D42E-4521-A208-FDE48F3C4CDF}" dt="2020-03-28T10:25:17.002" v="834"/>
          <ac:spMkLst>
            <pc:docMk/>
            <pc:sldMk cId="3993217367" sldId="347"/>
            <ac:spMk id="56" creationId="{B4933ECE-B74B-4D4F-B9FB-54F2BE26387E}"/>
          </ac:spMkLst>
        </pc:spChg>
        <pc:spChg chg="mod">
          <ac:chgData name="Pierre Harouimi" userId="e1c78576-8bda-4e4b-9d10-61a901f566b1" providerId="ADAL" clId="{AE4F2A09-D42E-4521-A208-FDE48F3C4CDF}" dt="2020-03-28T10:25:17.002" v="834"/>
          <ac:spMkLst>
            <pc:docMk/>
            <pc:sldMk cId="3993217367" sldId="347"/>
            <ac:spMk id="58" creationId="{E446FBA6-5181-449E-94F4-6BFA2F520808}"/>
          </ac:spMkLst>
        </pc:spChg>
        <pc:spChg chg="mod">
          <ac:chgData name="Pierre Harouimi" userId="e1c78576-8bda-4e4b-9d10-61a901f566b1" providerId="ADAL" clId="{AE4F2A09-D42E-4521-A208-FDE48F3C4CDF}" dt="2020-03-28T10:25:17.002" v="834"/>
          <ac:spMkLst>
            <pc:docMk/>
            <pc:sldMk cId="3993217367" sldId="347"/>
            <ac:spMk id="59" creationId="{97845AA2-BF78-4A05-B852-2F73B44BC438}"/>
          </ac:spMkLst>
        </pc:spChg>
        <pc:spChg chg="mod">
          <ac:chgData name="Pierre Harouimi" userId="e1c78576-8bda-4e4b-9d10-61a901f566b1" providerId="ADAL" clId="{AE4F2A09-D42E-4521-A208-FDE48F3C4CDF}" dt="2020-03-28T10:25:17.002" v="834"/>
          <ac:spMkLst>
            <pc:docMk/>
            <pc:sldMk cId="3993217367" sldId="347"/>
            <ac:spMk id="66" creationId="{16EA0F17-8F6C-4E39-8BFE-B39575CF4F80}"/>
          </ac:spMkLst>
        </pc:spChg>
        <pc:spChg chg="mod">
          <ac:chgData name="Pierre Harouimi" userId="e1c78576-8bda-4e4b-9d10-61a901f566b1" providerId="ADAL" clId="{AE4F2A09-D42E-4521-A208-FDE48F3C4CDF}" dt="2020-03-28T10:25:17.002" v="834"/>
          <ac:spMkLst>
            <pc:docMk/>
            <pc:sldMk cId="3993217367" sldId="347"/>
            <ac:spMk id="67" creationId="{37F77268-91AA-4A94-BA79-D47F88C7715E}"/>
          </ac:spMkLst>
        </pc:spChg>
        <pc:spChg chg="mod">
          <ac:chgData name="Pierre Harouimi" userId="e1c78576-8bda-4e4b-9d10-61a901f566b1" providerId="ADAL" clId="{AE4F2A09-D42E-4521-A208-FDE48F3C4CDF}" dt="2020-03-28T10:25:17.002" v="834"/>
          <ac:spMkLst>
            <pc:docMk/>
            <pc:sldMk cId="3993217367" sldId="347"/>
            <ac:spMk id="68" creationId="{767E49B2-2179-4810-B03E-6B0EF61743CE}"/>
          </ac:spMkLst>
        </pc:spChg>
        <pc:spChg chg="mod">
          <ac:chgData name="Pierre Harouimi" userId="e1c78576-8bda-4e4b-9d10-61a901f566b1" providerId="ADAL" clId="{AE4F2A09-D42E-4521-A208-FDE48F3C4CDF}" dt="2020-03-28T10:25:17.002" v="834"/>
          <ac:spMkLst>
            <pc:docMk/>
            <pc:sldMk cId="3993217367" sldId="347"/>
            <ac:spMk id="74" creationId="{66F03C05-C716-4D99-A928-1F50FCD22821}"/>
          </ac:spMkLst>
        </pc:spChg>
        <pc:spChg chg="mod">
          <ac:chgData name="Pierre Harouimi" userId="e1c78576-8bda-4e4b-9d10-61a901f566b1" providerId="ADAL" clId="{AE4F2A09-D42E-4521-A208-FDE48F3C4CDF}" dt="2020-03-28T10:25:17.002" v="834"/>
          <ac:spMkLst>
            <pc:docMk/>
            <pc:sldMk cId="3993217367" sldId="347"/>
            <ac:spMk id="76" creationId="{D14E162A-DA59-45DA-AD69-A9E518CEFE85}"/>
          </ac:spMkLst>
        </pc:spChg>
        <pc:spChg chg="mod">
          <ac:chgData name="Pierre Harouimi" userId="e1c78576-8bda-4e4b-9d10-61a901f566b1" providerId="ADAL" clId="{AE4F2A09-D42E-4521-A208-FDE48F3C4CDF}" dt="2020-03-28T10:25:17.002" v="834"/>
          <ac:spMkLst>
            <pc:docMk/>
            <pc:sldMk cId="3993217367" sldId="347"/>
            <ac:spMk id="89" creationId="{68708FCC-322B-4020-A298-9120547214D7}"/>
          </ac:spMkLst>
        </pc:spChg>
        <pc:grpChg chg="mod">
          <ac:chgData name="Pierre Harouimi" userId="e1c78576-8bda-4e4b-9d10-61a901f566b1" providerId="ADAL" clId="{AE4F2A09-D42E-4521-A208-FDE48F3C4CDF}" dt="2020-03-28T10:25:17.002" v="834"/>
          <ac:grpSpMkLst>
            <pc:docMk/>
            <pc:sldMk cId="3993217367" sldId="347"/>
            <ac:grpSpMk id="2" creationId="{B2AA74A1-23E7-40F5-BBF5-1EF9020EED0C}"/>
          </ac:grpSpMkLst>
        </pc:grpChg>
        <pc:grpChg chg="mod">
          <ac:chgData name="Pierre Harouimi" userId="e1c78576-8bda-4e4b-9d10-61a901f566b1" providerId="ADAL" clId="{AE4F2A09-D42E-4521-A208-FDE48F3C4CDF}" dt="2020-03-28T10:25:17.002" v="834"/>
          <ac:grpSpMkLst>
            <pc:docMk/>
            <pc:sldMk cId="3993217367" sldId="347"/>
            <ac:grpSpMk id="23" creationId="{18F810ED-0A59-4AEC-B892-903A786DA14C}"/>
          </ac:grpSpMkLst>
        </pc:grpChg>
        <pc:grpChg chg="mod">
          <ac:chgData name="Pierre Harouimi" userId="e1c78576-8bda-4e4b-9d10-61a901f566b1" providerId="ADAL" clId="{AE4F2A09-D42E-4521-A208-FDE48F3C4CDF}" dt="2020-03-28T10:25:17.002" v="834"/>
          <ac:grpSpMkLst>
            <pc:docMk/>
            <pc:sldMk cId="3993217367" sldId="347"/>
            <ac:grpSpMk id="26" creationId="{2E2D2B29-A254-416E-B739-20E5899217D4}"/>
          </ac:grpSpMkLst>
        </pc:grpChg>
        <pc:grpChg chg="mod">
          <ac:chgData name="Pierre Harouimi" userId="e1c78576-8bda-4e4b-9d10-61a901f566b1" providerId="ADAL" clId="{AE4F2A09-D42E-4521-A208-FDE48F3C4CDF}" dt="2020-03-28T10:25:17.002" v="834"/>
          <ac:grpSpMkLst>
            <pc:docMk/>
            <pc:sldMk cId="3993217367" sldId="347"/>
            <ac:grpSpMk id="27" creationId="{93CBE592-DB38-441B-8675-EC201FA3F940}"/>
          </ac:grpSpMkLst>
        </pc:grpChg>
        <pc:grpChg chg="mod">
          <ac:chgData name="Pierre Harouimi" userId="e1c78576-8bda-4e4b-9d10-61a901f566b1" providerId="ADAL" clId="{AE4F2A09-D42E-4521-A208-FDE48F3C4CDF}" dt="2020-03-28T10:25:17.002" v="834"/>
          <ac:grpSpMkLst>
            <pc:docMk/>
            <pc:sldMk cId="3993217367" sldId="347"/>
            <ac:grpSpMk id="35" creationId="{9888719F-9BEA-4FD1-8972-6F8CC56E45F8}"/>
          </ac:grpSpMkLst>
        </pc:grpChg>
        <pc:grpChg chg="mod">
          <ac:chgData name="Pierre Harouimi" userId="e1c78576-8bda-4e4b-9d10-61a901f566b1" providerId="ADAL" clId="{AE4F2A09-D42E-4521-A208-FDE48F3C4CDF}" dt="2020-03-28T10:25:17.002" v="834"/>
          <ac:grpSpMkLst>
            <pc:docMk/>
            <pc:sldMk cId="3993217367" sldId="347"/>
            <ac:grpSpMk id="37" creationId="{C1B706AF-6FF8-4087-80B5-F504659787E6}"/>
          </ac:grpSpMkLst>
        </pc:grpChg>
        <pc:grpChg chg="mod">
          <ac:chgData name="Pierre Harouimi" userId="e1c78576-8bda-4e4b-9d10-61a901f566b1" providerId="ADAL" clId="{AE4F2A09-D42E-4521-A208-FDE48F3C4CDF}" dt="2020-03-28T10:25:17.002" v="834"/>
          <ac:grpSpMkLst>
            <pc:docMk/>
            <pc:sldMk cId="3993217367" sldId="347"/>
            <ac:grpSpMk id="60" creationId="{DE3FD614-A579-4F02-9B32-6F9D32F95035}"/>
          </ac:grpSpMkLst>
        </pc:grpChg>
        <pc:grpChg chg="mod">
          <ac:chgData name="Pierre Harouimi" userId="e1c78576-8bda-4e4b-9d10-61a901f566b1" providerId="ADAL" clId="{AE4F2A09-D42E-4521-A208-FDE48F3C4CDF}" dt="2020-03-28T10:25:17.002" v="834"/>
          <ac:grpSpMkLst>
            <pc:docMk/>
            <pc:sldMk cId="3993217367" sldId="347"/>
            <ac:grpSpMk id="61" creationId="{F0A61458-2427-404C-A99D-01586A574340}"/>
          </ac:grpSpMkLst>
        </pc:grpChg>
        <pc:grpChg chg="mod">
          <ac:chgData name="Pierre Harouimi" userId="e1c78576-8bda-4e4b-9d10-61a901f566b1" providerId="ADAL" clId="{AE4F2A09-D42E-4521-A208-FDE48F3C4CDF}" dt="2020-03-28T10:25:17.002" v="834"/>
          <ac:grpSpMkLst>
            <pc:docMk/>
            <pc:sldMk cId="3993217367" sldId="347"/>
            <ac:grpSpMk id="65" creationId="{AE1C8E3E-9200-48EE-A4F2-688A81093EA0}"/>
          </ac:grpSpMkLst>
        </pc:grpChg>
        <pc:grpChg chg="mod">
          <ac:chgData name="Pierre Harouimi" userId="e1c78576-8bda-4e4b-9d10-61a901f566b1" providerId="ADAL" clId="{AE4F2A09-D42E-4521-A208-FDE48F3C4CDF}" dt="2020-03-28T10:25:17.002" v="834"/>
          <ac:grpSpMkLst>
            <pc:docMk/>
            <pc:sldMk cId="3993217367" sldId="347"/>
            <ac:grpSpMk id="80" creationId="{A69DBCD7-9975-4648-B95D-CF8C5E73F29C}"/>
          </ac:grpSpMkLst>
        </pc:grpChg>
        <pc:picChg chg="mod">
          <ac:chgData name="Pierre Harouimi" userId="e1c78576-8bda-4e4b-9d10-61a901f566b1" providerId="ADAL" clId="{AE4F2A09-D42E-4521-A208-FDE48F3C4CDF}" dt="2020-03-28T10:25:17.002" v="834"/>
          <ac:picMkLst>
            <pc:docMk/>
            <pc:sldMk cId="3993217367" sldId="347"/>
            <ac:picMk id="72" creationId="{97EBB9BF-2C16-4E45-B123-6481F26BB254}"/>
          </ac:picMkLst>
        </pc:picChg>
        <pc:picChg chg="mod">
          <ac:chgData name="Pierre Harouimi" userId="e1c78576-8bda-4e4b-9d10-61a901f566b1" providerId="ADAL" clId="{AE4F2A09-D42E-4521-A208-FDE48F3C4CDF}" dt="2020-03-28T10:25:17.002" v="834"/>
          <ac:picMkLst>
            <pc:docMk/>
            <pc:sldMk cId="3993217367" sldId="347"/>
            <ac:picMk id="84" creationId="{F30C5881-EC13-48A5-863D-0CC0CDF8F284}"/>
          </ac:picMkLst>
        </pc:picChg>
        <pc:picChg chg="mod">
          <ac:chgData name="Pierre Harouimi" userId="e1c78576-8bda-4e4b-9d10-61a901f566b1" providerId="ADAL" clId="{AE4F2A09-D42E-4521-A208-FDE48F3C4CDF}" dt="2020-03-28T10:25:17.002" v="834"/>
          <ac:picMkLst>
            <pc:docMk/>
            <pc:sldMk cId="3993217367" sldId="347"/>
            <ac:picMk id="85" creationId="{E7BA562D-450D-4D54-8C27-1E0EB39FF6A6}"/>
          </ac:picMkLst>
        </pc:picChg>
        <pc:picChg chg="mod">
          <ac:chgData name="Pierre Harouimi" userId="e1c78576-8bda-4e4b-9d10-61a901f566b1" providerId="ADAL" clId="{AE4F2A09-D42E-4521-A208-FDE48F3C4CDF}" dt="2020-03-28T10:25:17.002" v="834"/>
          <ac:picMkLst>
            <pc:docMk/>
            <pc:sldMk cId="3993217367" sldId="347"/>
            <ac:picMk id="86" creationId="{D48A4A74-A5EF-4A9F-A7A2-BA01E5E5031B}"/>
          </ac:picMkLst>
        </pc:picChg>
        <pc:picChg chg="mod">
          <ac:chgData name="Pierre Harouimi" userId="e1c78576-8bda-4e4b-9d10-61a901f566b1" providerId="ADAL" clId="{AE4F2A09-D42E-4521-A208-FDE48F3C4CDF}" dt="2020-03-28T10:25:17.002" v="834"/>
          <ac:picMkLst>
            <pc:docMk/>
            <pc:sldMk cId="3993217367" sldId="347"/>
            <ac:picMk id="87" creationId="{A61B6D3F-B1C4-4A6D-81C8-73DDDCFFFC61}"/>
          </ac:picMkLst>
        </pc:picChg>
        <pc:picChg chg="mod">
          <ac:chgData name="Pierre Harouimi" userId="e1c78576-8bda-4e4b-9d10-61a901f566b1" providerId="ADAL" clId="{AE4F2A09-D42E-4521-A208-FDE48F3C4CDF}" dt="2020-03-28T10:25:17.002" v="834"/>
          <ac:picMkLst>
            <pc:docMk/>
            <pc:sldMk cId="3993217367" sldId="347"/>
            <ac:picMk id="88" creationId="{4C448928-E1CE-45B7-AFD7-5DA9BF108DC0}"/>
          </ac:picMkLst>
        </pc:picChg>
        <pc:cxnChg chg="mod">
          <ac:chgData name="Pierre Harouimi" userId="e1c78576-8bda-4e4b-9d10-61a901f566b1" providerId="ADAL" clId="{AE4F2A09-D42E-4521-A208-FDE48F3C4CDF}" dt="2020-03-28T10:25:17.002" v="834"/>
          <ac:cxnSpMkLst>
            <pc:docMk/>
            <pc:sldMk cId="3993217367" sldId="347"/>
            <ac:cxnSpMk id="69" creationId="{A6AE51D9-C79C-4B9C-B64B-243B4B67BFF0}"/>
          </ac:cxnSpMkLst>
        </pc:cxnChg>
        <pc:cxnChg chg="mod">
          <ac:chgData name="Pierre Harouimi" userId="e1c78576-8bda-4e4b-9d10-61a901f566b1" providerId="ADAL" clId="{AE4F2A09-D42E-4521-A208-FDE48F3C4CDF}" dt="2020-03-28T10:25:17.002" v="834"/>
          <ac:cxnSpMkLst>
            <pc:docMk/>
            <pc:sldMk cId="3993217367" sldId="347"/>
            <ac:cxnSpMk id="73" creationId="{F5D6CE22-6805-43F2-97EC-3A39915369E7}"/>
          </ac:cxnSpMkLst>
        </pc:cxnChg>
        <pc:cxnChg chg="mod">
          <ac:chgData name="Pierre Harouimi" userId="e1c78576-8bda-4e4b-9d10-61a901f566b1" providerId="ADAL" clId="{AE4F2A09-D42E-4521-A208-FDE48F3C4CDF}" dt="2020-03-28T10:25:17.002" v="834"/>
          <ac:cxnSpMkLst>
            <pc:docMk/>
            <pc:sldMk cId="3993217367" sldId="347"/>
            <ac:cxnSpMk id="75" creationId="{8EF0270D-BCFF-4B66-8218-628DEEF57F3C}"/>
          </ac:cxnSpMkLst>
        </pc:cxnChg>
        <pc:cxnChg chg="mod">
          <ac:chgData name="Pierre Harouimi" userId="e1c78576-8bda-4e4b-9d10-61a901f566b1" providerId="ADAL" clId="{AE4F2A09-D42E-4521-A208-FDE48F3C4CDF}" dt="2020-03-28T10:25:17.002" v="834"/>
          <ac:cxnSpMkLst>
            <pc:docMk/>
            <pc:sldMk cId="3993217367" sldId="347"/>
            <ac:cxnSpMk id="77" creationId="{7C13F979-814B-4E7E-9BA2-1F7AAA25EA09}"/>
          </ac:cxnSpMkLst>
        </pc:cxnChg>
        <pc:cxnChg chg="mod">
          <ac:chgData name="Pierre Harouimi" userId="e1c78576-8bda-4e4b-9d10-61a901f566b1" providerId="ADAL" clId="{AE4F2A09-D42E-4521-A208-FDE48F3C4CDF}" dt="2020-03-28T10:25:17.002" v="834"/>
          <ac:cxnSpMkLst>
            <pc:docMk/>
            <pc:sldMk cId="3993217367" sldId="347"/>
            <ac:cxnSpMk id="78" creationId="{A63FA871-B525-4A73-BC1E-8DDFA7D1D80F}"/>
          </ac:cxnSpMkLst>
        </pc:cxnChg>
        <pc:cxnChg chg="mod">
          <ac:chgData name="Pierre Harouimi" userId="e1c78576-8bda-4e4b-9d10-61a901f566b1" providerId="ADAL" clId="{AE4F2A09-D42E-4521-A208-FDE48F3C4CDF}" dt="2020-03-28T10:25:17.002" v="834"/>
          <ac:cxnSpMkLst>
            <pc:docMk/>
            <pc:sldMk cId="3993217367" sldId="347"/>
            <ac:cxnSpMk id="79" creationId="{6FAEF349-3E38-4831-AB8C-19C2EF6BFA4B}"/>
          </ac:cxnSpMkLst>
        </pc:cxnChg>
        <pc:cxnChg chg="mod">
          <ac:chgData name="Pierre Harouimi" userId="e1c78576-8bda-4e4b-9d10-61a901f566b1" providerId="ADAL" clId="{AE4F2A09-D42E-4521-A208-FDE48F3C4CDF}" dt="2020-03-28T10:25:17.002" v="834"/>
          <ac:cxnSpMkLst>
            <pc:docMk/>
            <pc:sldMk cId="3993217367" sldId="347"/>
            <ac:cxnSpMk id="81" creationId="{F5A2A418-3CED-4460-BB77-5169948B3E11}"/>
          </ac:cxnSpMkLst>
        </pc:cxnChg>
        <pc:cxnChg chg="mod">
          <ac:chgData name="Pierre Harouimi" userId="e1c78576-8bda-4e4b-9d10-61a901f566b1" providerId="ADAL" clId="{AE4F2A09-D42E-4521-A208-FDE48F3C4CDF}" dt="2020-03-28T10:25:17.002" v="834"/>
          <ac:cxnSpMkLst>
            <pc:docMk/>
            <pc:sldMk cId="3993217367" sldId="347"/>
            <ac:cxnSpMk id="82" creationId="{E22116AD-B4B8-4727-8D32-AE52B9838B59}"/>
          </ac:cxnSpMkLst>
        </pc:cxnChg>
        <pc:cxnChg chg="mod">
          <ac:chgData name="Pierre Harouimi" userId="e1c78576-8bda-4e4b-9d10-61a901f566b1" providerId="ADAL" clId="{AE4F2A09-D42E-4521-A208-FDE48F3C4CDF}" dt="2020-03-28T10:25:17.002" v="834"/>
          <ac:cxnSpMkLst>
            <pc:docMk/>
            <pc:sldMk cId="3993217367" sldId="347"/>
            <ac:cxnSpMk id="83" creationId="{8BB01421-5121-44A2-A15B-4537CC521D3B}"/>
          </ac:cxnSpMkLst>
        </pc:cxnChg>
      </pc:sldChg>
      <pc:sldChg chg="modSp">
        <pc:chgData name="Pierre Harouimi" userId="e1c78576-8bda-4e4b-9d10-61a901f566b1" providerId="ADAL" clId="{AE4F2A09-D42E-4521-A208-FDE48F3C4CDF}" dt="2020-03-28T10:25:17.002" v="834"/>
        <pc:sldMkLst>
          <pc:docMk/>
          <pc:sldMk cId="3931872142" sldId="348"/>
        </pc:sldMkLst>
        <pc:spChg chg="mod">
          <ac:chgData name="Pierre Harouimi" userId="e1c78576-8bda-4e4b-9d10-61a901f566b1" providerId="ADAL" clId="{AE4F2A09-D42E-4521-A208-FDE48F3C4CDF}" dt="2020-03-28T10:25:17.002" v="834"/>
          <ac:spMkLst>
            <pc:docMk/>
            <pc:sldMk cId="3931872142" sldId="348"/>
            <ac:spMk id="9" creationId="{5D9BB2BC-BC91-4BF8-8229-232952788084}"/>
          </ac:spMkLst>
        </pc:spChg>
        <pc:spChg chg="mod">
          <ac:chgData name="Pierre Harouimi" userId="e1c78576-8bda-4e4b-9d10-61a901f566b1" providerId="ADAL" clId="{AE4F2A09-D42E-4521-A208-FDE48F3C4CDF}" dt="2020-03-28T10:25:17.002" v="834"/>
          <ac:spMkLst>
            <pc:docMk/>
            <pc:sldMk cId="3931872142" sldId="348"/>
            <ac:spMk id="10" creationId="{4F896EF9-1C75-4257-8619-59AE6F88EA56}"/>
          </ac:spMkLst>
        </pc:spChg>
        <pc:spChg chg="mod">
          <ac:chgData name="Pierre Harouimi" userId="e1c78576-8bda-4e4b-9d10-61a901f566b1" providerId="ADAL" clId="{AE4F2A09-D42E-4521-A208-FDE48F3C4CDF}" dt="2020-03-28T10:25:17.002" v="834"/>
          <ac:spMkLst>
            <pc:docMk/>
            <pc:sldMk cId="3931872142" sldId="348"/>
            <ac:spMk id="11" creationId="{27E1C813-890C-4E85-9245-D6E14E42F008}"/>
          </ac:spMkLst>
        </pc:spChg>
        <pc:spChg chg="mod">
          <ac:chgData name="Pierre Harouimi" userId="e1c78576-8bda-4e4b-9d10-61a901f566b1" providerId="ADAL" clId="{AE4F2A09-D42E-4521-A208-FDE48F3C4CDF}" dt="2020-03-28T10:25:17.002" v="834"/>
          <ac:spMkLst>
            <pc:docMk/>
            <pc:sldMk cId="3931872142" sldId="348"/>
            <ac:spMk id="12" creationId="{FBD9DDF9-A956-4F96-B9CA-99427C60E9D8}"/>
          </ac:spMkLst>
        </pc:spChg>
        <pc:spChg chg="mod">
          <ac:chgData name="Pierre Harouimi" userId="e1c78576-8bda-4e4b-9d10-61a901f566b1" providerId="ADAL" clId="{AE4F2A09-D42E-4521-A208-FDE48F3C4CDF}" dt="2020-03-28T10:25:17.002" v="834"/>
          <ac:spMkLst>
            <pc:docMk/>
            <pc:sldMk cId="3931872142" sldId="348"/>
            <ac:spMk id="16" creationId="{5651DD59-DD81-40F9-8D40-B3D30A4FC96C}"/>
          </ac:spMkLst>
        </pc:spChg>
        <pc:spChg chg="mod">
          <ac:chgData name="Pierre Harouimi" userId="e1c78576-8bda-4e4b-9d10-61a901f566b1" providerId="ADAL" clId="{AE4F2A09-D42E-4521-A208-FDE48F3C4CDF}" dt="2020-03-28T10:25:17.002" v="834"/>
          <ac:spMkLst>
            <pc:docMk/>
            <pc:sldMk cId="3931872142" sldId="348"/>
            <ac:spMk id="17" creationId="{0B8385A1-7260-4933-A6AA-02B2050D1932}"/>
          </ac:spMkLst>
        </pc:spChg>
        <pc:picChg chg="mod">
          <ac:chgData name="Pierre Harouimi" userId="e1c78576-8bda-4e4b-9d10-61a901f566b1" providerId="ADAL" clId="{AE4F2A09-D42E-4521-A208-FDE48F3C4CDF}" dt="2020-03-28T10:25:17.002" v="834"/>
          <ac:picMkLst>
            <pc:docMk/>
            <pc:sldMk cId="3931872142" sldId="348"/>
            <ac:picMk id="21" creationId="{0848B428-B833-4322-B016-613D936B1AA1}"/>
          </ac:picMkLst>
        </pc:picChg>
        <pc:picChg chg="mod">
          <ac:chgData name="Pierre Harouimi" userId="e1c78576-8bda-4e4b-9d10-61a901f566b1" providerId="ADAL" clId="{AE4F2A09-D42E-4521-A208-FDE48F3C4CDF}" dt="2020-03-28T10:25:17.002" v="834"/>
          <ac:picMkLst>
            <pc:docMk/>
            <pc:sldMk cId="3931872142" sldId="348"/>
            <ac:picMk id="24" creationId="{795F921B-E435-4812-9F8D-8FB8D605B518}"/>
          </ac:picMkLst>
        </pc:picChg>
        <pc:picChg chg="mod">
          <ac:chgData name="Pierre Harouimi" userId="e1c78576-8bda-4e4b-9d10-61a901f566b1" providerId="ADAL" clId="{AE4F2A09-D42E-4521-A208-FDE48F3C4CDF}" dt="2020-03-28T10:25:17.002" v="834"/>
          <ac:picMkLst>
            <pc:docMk/>
            <pc:sldMk cId="3931872142" sldId="348"/>
            <ac:picMk id="32" creationId="{75AF8157-EB91-4028-AE03-D135F3801231}"/>
          </ac:picMkLst>
        </pc:picChg>
        <pc:picChg chg="mod">
          <ac:chgData name="Pierre Harouimi" userId="e1c78576-8bda-4e4b-9d10-61a901f566b1" providerId="ADAL" clId="{AE4F2A09-D42E-4521-A208-FDE48F3C4CDF}" dt="2020-03-28T10:25:17.002" v="834"/>
          <ac:picMkLst>
            <pc:docMk/>
            <pc:sldMk cId="3931872142" sldId="348"/>
            <ac:picMk id="33" creationId="{E8BCB10B-5287-44A5-BC05-78F879D1783F}"/>
          </ac:picMkLst>
        </pc:picChg>
        <pc:picChg chg="mod">
          <ac:chgData name="Pierre Harouimi" userId="e1c78576-8bda-4e4b-9d10-61a901f566b1" providerId="ADAL" clId="{AE4F2A09-D42E-4521-A208-FDE48F3C4CDF}" dt="2020-03-28T10:25:17.002" v="834"/>
          <ac:picMkLst>
            <pc:docMk/>
            <pc:sldMk cId="3931872142" sldId="348"/>
            <ac:picMk id="34" creationId="{6EF3DF8D-E9DC-40C8-9B62-6275C9FFEF55}"/>
          </ac:picMkLst>
        </pc:picChg>
        <pc:picChg chg="mod">
          <ac:chgData name="Pierre Harouimi" userId="e1c78576-8bda-4e4b-9d10-61a901f566b1" providerId="ADAL" clId="{AE4F2A09-D42E-4521-A208-FDE48F3C4CDF}" dt="2020-03-28T10:25:17.002" v="834"/>
          <ac:picMkLst>
            <pc:docMk/>
            <pc:sldMk cId="3931872142" sldId="348"/>
            <ac:picMk id="35" creationId="{716C6614-18EB-4CD1-A9A6-8C31F91B4FC6}"/>
          </ac:picMkLst>
        </pc:picChg>
        <pc:picChg chg="mod">
          <ac:chgData name="Pierre Harouimi" userId="e1c78576-8bda-4e4b-9d10-61a901f566b1" providerId="ADAL" clId="{AE4F2A09-D42E-4521-A208-FDE48F3C4CDF}" dt="2020-03-28T10:25:17.002" v="834"/>
          <ac:picMkLst>
            <pc:docMk/>
            <pc:sldMk cId="3931872142" sldId="348"/>
            <ac:picMk id="36" creationId="{4D98CC9C-4354-4B61-BEDC-60035A9473C6}"/>
          </ac:picMkLst>
        </pc:picChg>
        <pc:cxnChg chg="mod">
          <ac:chgData name="Pierre Harouimi" userId="e1c78576-8bda-4e4b-9d10-61a901f566b1" providerId="ADAL" clId="{AE4F2A09-D42E-4521-A208-FDE48F3C4CDF}" dt="2020-03-28T10:25:17.002" v="834"/>
          <ac:cxnSpMkLst>
            <pc:docMk/>
            <pc:sldMk cId="3931872142" sldId="348"/>
            <ac:cxnSpMk id="13" creationId="{EDA5AD2D-B14E-4AD3-A11F-E0A0FDDE3832}"/>
          </ac:cxnSpMkLst>
        </pc:cxnChg>
        <pc:cxnChg chg="mod">
          <ac:chgData name="Pierre Harouimi" userId="e1c78576-8bda-4e4b-9d10-61a901f566b1" providerId="ADAL" clId="{AE4F2A09-D42E-4521-A208-FDE48F3C4CDF}" dt="2020-03-28T10:25:17.002" v="834"/>
          <ac:cxnSpMkLst>
            <pc:docMk/>
            <pc:sldMk cId="3931872142" sldId="348"/>
            <ac:cxnSpMk id="14" creationId="{B98EC099-5087-47F4-9B45-A74AAE12BDA8}"/>
          </ac:cxnSpMkLst>
        </pc:cxnChg>
        <pc:cxnChg chg="mod">
          <ac:chgData name="Pierre Harouimi" userId="e1c78576-8bda-4e4b-9d10-61a901f566b1" providerId="ADAL" clId="{AE4F2A09-D42E-4521-A208-FDE48F3C4CDF}" dt="2020-03-28T10:25:17.002" v="834"/>
          <ac:cxnSpMkLst>
            <pc:docMk/>
            <pc:sldMk cId="3931872142" sldId="348"/>
            <ac:cxnSpMk id="26" creationId="{5F0746DA-28D6-43BE-AC0D-29D294EE18EC}"/>
          </ac:cxnSpMkLst>
        </pc:cxnChg>
        <pc:cxnChg chg="mod">
          <ac:chgData name="Pierre Harouimi" userId="e1c78576-8bda-4e4b-9d10-61a901f566b1" providerId="ADAL" clId="{AE4F2A09-D42E-4521-A208-FDE48F3C4CDF}" dt="2020-03-28T10:25:17.002" v="834"/>
          <ac:cxnSpMkLst>
            <pc:docMk/>
            <pc:sldMk cId="3931872142" sldId="348"/>
            <ac:cxnSpMk id="27" creationId="{20E1F473-6E00-4AE7-ABA9-9014543C57B6}"/>
          </ac:cxnSpMkLst>
        </pc:cxnChg>
        <pc:cxnChg chg="mod">
          <ac:chgData name="Pierre Harouimi" userId="e1c78576-8bda-4e4b-9d10-61a901f566b1" providerId="ADAL" clId="{AE4F2A09-D42E-4521-A208-FDE48F3C4CDF}" dt="2020-03-28T10:25:17.002" v="834"/>
          <ac:cxnSpMkLst>
            <pc:docMk/>
            <pc:sldMk cId="3931872142" sldId="348"/>
            <ac:cxnSpMk id="28" creationId="{58172346-8ACB-4337-A6CC-904F7F5DE968}"/>
          </ac:cxnSpMkLst>
        </pc:cxnChg>
        <pc:cxnChg chg="mod">
          <ac:chgData name="Pierre Harouimi" userId="e1c78576-8bda-4e4b-9d10-61a901f566b1" providerId="ADAL" clId="{AE4F2A09-D42E-4521-A208-FDE48F3C4CDF}" dt="2020-03-28T10:25:17.002" v="834"/>
          <ac:cxnSpMkLst>
            <pc:docMk/>
            <pc:sldMk cId="3931872142" sldId="348"/>
            <ac:cxnSpMk id="29" creationId="{6CDF23D4-9B4B-4145-9A40-113C116DC672}"/>
          </ac:cxnSpMkLst>
        </pc:cxnChg>
        <pc:cxnChg chg="mod">
          <ac:chgData name="Pierre Harouimi" userId="e1c78576-8bda-4e4b-9d10-61a901f566b1" providerId="ADAL" clId="{AE4F2A09-D42E-4521-A208-FDE48F3C4CDF}" dt="2020-03-28T10:25:17.002" v="834"/>
          <ac:cxnSpMkLst>
            <pc:docMk/>
            <pc:sldMk cId="3931872142" sldId="348"/>
            <ac:cxnSpMk id="30" creationId="{3B26BA31-809A-4133-A5DB-1FEAE732B518}"/>
          </ac:cxnSpMkLst>
        </pc:cxnChg>
        <pc:cxnChg chg="mod">
          <ac:chgData name="Pierre Harouimi" userId="e1c78576-8bda-4e4b-9d10-61a901f566b1" providerId="ADAL" clId="{AE4F2A09-D42E-4521-A208-FDE48F3C4CDF}" dt="2020-03-28T10:25:17.002" v="834"/>
          <ac:cxnSpMkLst>
            <pc:docMk/>
            <pc:sldMk cId="3931872142" sldId="348"/>
            <ac:cxnSpMk id="31" creationId="{5AFDAFB9-E75A-4043-84A0-16F9C0ABF080}"/>
          </ac:cxnSpMkLst>
        </pc:cxnChg>
      </pc:sldChg>
      <pc:sldChg chg="modSp">
        <pc:chgData name="Pierre Harouimi" userId="e1c78576-8bda-4e4b-9d10-61a901f566b1" providerId="ADAL" clId="{AE4F2A09-D42E-4521-A208-FDE48F3C4CDF}" dt="2020-03-28T10:25:17.002" v="834"/>
        <pc:sldMkLst>
          <pc:docMk/>
          <pc:sldMk cId="2313757514" sldId="351"/>
        </pc:sldMkLst>
        <pc:spChg chg="mod">
          <ac:chgData name="Pierre Harouimi" userId="e1c78576-8bda-4e4b-9d10-61a901f566b1" providerId="ADAL" clId="{AE4F2A09-D42E-4521-A208-FDE48F3C4CDF}" dt="2020-03-28T10:25:17.002" v="834"/>
          <ac:spMkLst>
            <pc:docMk/>
            <pc:sldMk cId="2313757514" sldId="351"/>
            <ac:spMk id="21" creationId="{6141F9F0-46F5-47E8-90DB-6558B238883C}"/>
          </ac:spMkLst>
        </pc:spChg>
        <pc:spChg chg="mod">
          <ac:chgData name="Pierre Harouimi" userId="e1c78576-8bda-4e4b-9d10-61a901f566b1" providerId="ADAL" clId="{AE4F2A09-D42E-4521-A208-FDE48F3C4CDF}" dt="2020-03-28T10:25:17.002" v="834"/>
          <ac:spMkLst>
            <pc:docMk/>
            <pc:sldMk cId="2313757514" sldId="351"/>
            <ac:spMk id="22" creationId="{32DB2E21-3A38-4BDB-88C1-A99144B25047}"/>
          </ac:spMkLst>
        </pc:spChg>
        <pc:spChg chg="mod">
          <ac:chgData name="Pierre Harouimi" userId="e1c78576-8bda-4e4b-9d10-61a901f566b1" providerId="ADAL" clId="{AE4F2A09-D42E-4521-A208-FDE48F3C4CDF}" dt="2020-03-28T10:25:17.002" v="834"/>
          <ac:spMkLst>
            <pc:docMk/>
            <pc:sldMk cId="2313757514" sldId="351"/>
            <ac:spMk id="23" creationId="{1A90FC7B-1F2A-4CA1-96F3-67C42A92C469}"/>
          </ac:spMkLst>
        </pc:spChg>
        <pc:spChg chg="mod">
          <ac:chgData name="Pierre Harouimi" userId="e1c78576-8bda-4e4b-9d10-61a901f566b1" providerId="ADAL" clId="{AE4F2A09-D42E-4521-A208-FDE48F3C4CDF}" dt="2020-03-28T10:25:17.002" v="834"/>
          <ac:spMkLst>
            <pc:docMk/>
            <pc:sldMk cId="2313757514" sldId="351"/>
            <ac:spMk id="28" creationId="{BAC1E7C7-8D3C-4757-9F5D-E09E5918EA54}"/>
          </ac:spMkLst>
        </pc:spChg>
        <pc:spChg chg="mod">
          <ac:chgData name="Pierre Harouimi" userId="e1c78576-8bda-4e4b-9d10-61a901f566b1" providerId="ADAL" clId="{AE4F2A09-D42E-4521-A208-FDE48F3C4CDF}" dt="2020-03-28T10:25:17.002" v="834"/>
          <ac:spMkLst>
            <pc:docMk/>
            <pc:sldMk cId="2313757514" sldId="351"/>
            <ac:spMk id="29" creationId="{BF1C9997-F406-4663-8687-0B85FBFFB4E0}"/>
          </ac:spMkLst>
        </pc:spChg>
        <pc:spChg chg="mod">
          <ac:chgData name="Pierre Harouimi" userId="e1c78576-8bda-4e4b-9d10-61a901f566b1" providerId="ADAL" clId="{AE4F2A09-D42E-4521-A208-FDE48F3C4CDF}" dt="2020-03-28T10:25:17.002" v="834"/>
          <ac:spMkLst>
            <pc:docMk/>
            <pc:sldMk cId="2313757514" sldId="351"/>
            <ac:spMk id="32" creationId="{B2D821F8-039C-4BAD-A3DC-6EAEE5355877}"/>
          </ac:spMkLst>
        </pc:spChg>
        <pc:spChg chg="mod">
          <ac:chgData name="Pierre Harouimi" userId="e1c78576-8bda-4e4b-9d10-61a901f566b1" providerId="ADAL" clId="{AE4F2A09-D42E-4521-A208-FDE48F3C4CDF}" dt="2020-03-28T10:25:17.002" v="834"/>
          <ac:spMkLst>
            <pc:docMk/>
            <pc:sldMk cId="2313757514" sldId="351"/>
            <ac:spMk id="35" creationId="{E7C90979-16CA-4F95-A860-5869BC464EA1}"/>
          </ac:spMkLst>
        </pc:spChg>
        <pc:spChg chg="mod">
          <ac:chgData name="Pierre Harouimi" userId="e1c78576-8bda-4e4b-9d10-61a901f566b1" providerId="ADAL" clId="{AE4F2A09-D42E-4521-A208-FDE48F3C4CDF}" dt="2020-03-28T10:25:17.002" v="834"/>
          <ac:spMkLst>
            <pc:docMk/>
            <pc:sldMk cId="2313757514" sldId="351"/>
            <ac:spMk id="36" creationId="{3DFFA2AF-9F42-4725-97DC-D9A2284F5F35}"/>
          </ac:spMkLst>
        </pc:spChg>
        <pc:spChg chg="mod">
          <ac:chgData name="Pierre Harouimi" userId="e1c78576-8bda-4e4b-9d10-61a901f566b1" providerId="ADAL" clId="{AE4F2A09-D42E-4521-A208-FDE48F3C4CDF}" dt="2020-03-28T10:25:17.002" v="834"/>
          <ac:spMkLst>
            <pc:docMk/>
            <pc:sldMk cId="2313757514" sldId="351"/>
            <ac:spMk id="37" creationId="{937AB2F1-F2C1-4DC8-B434-C7B1271272B4}"/>
          </ac:spMkLst>
        </pc:spChg>
        <pc:picChg chg="mod">
          <ac:chgData name="Pierre Harouimi" userId="e1c78576-8bda-4e4b-9d10-61a901f566b1" providerId="ADAL" clId="{AE4F2A09-D42E-4521-A208-FDE48F3C4CDF}" dt="2020-03-28T10:25:17.002" v="834"/>
          <ac:picMkLst>
            <pc:docMk/>
            <pc:sldMk cId="2313757514" sldId="351"/>
            <ac:picMk id="4" creationId="{2E8BD0C9-B840-4E1A-ABE1-060349889144}"/>
          </ac:picMkLst>
        </pc:picChg>
        <pc:picChg chg="mod">
          <ac:chgData name="Pierre Harouimi" userId="e1c78576-8bda-4e4b-9d10-61a901f566b1" providerId="ADAL" clId="{AE4F2A09-D42E-4521-A208-FDE48F3C4CDF}" dt="2020-03-28T10:25:17.002" v="834"/>
          <ac:picMkLst>
            <pc:docMk/>
            <pc:sldMk cId="2313757514" sldId="351"/>
            <ac:picMk id="10" creationId="{C1809688-3269-487C-A95E-20F31FE2D57B}"/>
          </ac:picMkLst>
        </pc:picChg>
        <pc:picChg chg="mod">
          <ac:chgData name="Pierre Harouimi" userId="e1c78576-8bda-4e4b-9d10-61a901f566b1" providerId="ADAL" clId="{AE4F2A09-D42E-4521-A208-FDE48F3C4CDF}" dt="2020-03-28T10:25:17.002" v="834"/>
          <ac:picMkLst>
            <pc:docMk/>
            <pc:sldMk cId="2313757514" sldId="351"/>
            <ac:picMk id="15" creationId="{16F7B9B8-39CC-417F-B0C2-9C05EBA795A1}"/>
          </ac:picMkLst>
        </pc:picChg>
        <pc:picChg chg="mod">
          <ac:chgData name="Pierre Harouimi" userId="e1c78576-8bda-4e4b-9d10-61a901f566b1" providerId="ADAL" clId="{AE4F2A09-D42E-4521-A208-FDE48F3C4CDF}" dt="2020-03-28T10:25:17.002" v="834"/>
          <ac:picMkLst>
            <pc:docMk/>
            <pc:sldMk cId="2313757514" sldId="351"/>
            <ac:picMk id="18" creationId="{40D03D2C-30EE-4A1C-BDE8-03847F98BF18}"/>
          </ac:picMkLst>
        </pc:picChg>
        <pc:picChg chg="mod">
          <ac:chgData name="Pierre Harouimi" userId="e1c78576-8bda-4e4b-9d10-61a901f566b1" providerId="ADAL" clId="{AE4F2A09-D42E-4521-A208-FDE48F3C4CDF}" dt="2020-03-28T10:25:17.002" v="834"/>
          <ac:picMkLst>
            <pc:docMk/>
            <pc:sldMk cId="2313757514" sldId="351"/>
            <ac:picMk id="20" creationId="{7011229F-8FDD-4F43-A61F-3FB4E6E17DFE}"/>
          </ac:picMkLst>
        </pc:picChg>
        <pc:picChg chg="mod">
          <ac:chgData name="Pierre Harouimi" userId="e1c78576-8bda-4e4b-9d10-61a901f566b1" providerId="ADAL" clId="{AE4F2A09-D42E-4521-A208-FDE48F3C4CDF}" dt="2020-03-28T10:25:17.002" v="834"/>
          <ac:picMkLst>
            <pc:docMk/>
            <pc:sldMk cId="2313757514" sldId="351"/>
            <ac:picMk id="25" creationId="{8AF04B58-A137-4CFA-AFA3-65E9F67F5A40}"/>
          </ac:picMkLst>
        </pc:picChg>
        <pc:picChg chg="mod">
          <ac:chgData name="Pierre Harouimi" userId="e1c78576-8bda-4e4b-9d10-61a901f566b1" providerId="ADAL" clId="{AE4F2A09-D42E-4521-A208-FDE48F3C4CDF}" dt="2020-03-28T10:25:17.002" v="834"/>
          <ac:picMkLst>
            <pc:docMk/>
            <pc:sldMk cId="2313757514" sldId="351"/>
            <ac:picMk id="31" creationId="{4B096682-60ED-48CB-A551-88A341BBFC7D}"/>
          </ac:picMkLst>
        </pc:picChg>
        <pc:picChg chg="mod">
          <ac:chgData name="Pierre Harouimi" userId="e1c78576-8bda-4e4b-9d10-61a901f566b1" providerId="ADAL" clId="{AE4F2A09-D42E-4521-A208-FDE48F3C4CDF}" dt="2020-03-28T10:25:17.002" v="834"/>
          <ac:picMkLst>
            <pc:docMk/>
            <pc:sldMk cId="2313757514" sldId="351"/>
            <ac:picMk id="34" creationId="{7B3C19A2-5D92-482C-8335-DDFD44037EF0}"/>
          </ac:picMkLst>
        </pc:picChg>
      </pc:sldChg>
      <pc:sldChg chg="modSp">
        <pc:chgData name="Pierre Harouimi" userId="e1c78576-8bda-4e4b-9d10-61a901f566b1" providerId="ADAL" clId="{AE4F2A09-D42E-4521-A208-FDE48F3C4CDF}" dt="2020-03-28T10:25:17.002" v="834"/>
        <pc:sldMkLst>
          <pc:docMk/>
          <pc:sldMk cId="1838241844" sldId="356"/>
        </pc:sldMkLst>
        <pc:spChg chg="mod">
          <ac:chgData name="Pierre Harouimi" userId="e1c78576-8bda-4e4b-9d10-61a901f566b1" providerId="ADAL" clId="{AE4F2A09-D42E-4521-A208-FDE48F3C4CDF}" dt="2020-03-28T10:25:17.002" v="834"/>
          <ac:spMkLst>
            <pc:docMk/>
            <pc:sldMk cId="1838241844" sldId="356"/>
            <ac:spMk id="5" creationId="{1E7D8BBB-571B-46B6-BBE8-51AB9CA31CCE}"/>
          </ac:spMkLst>
        </pc:spChg>
        <pc:spChg chg="mod">
          <ac:chgData name="Pierre Harouimi" userId="e1c78576-8bda-4e4b-9d10-61a901f566b1" providerId="ADAL" clId="{AE4F2A09-D42E-4521-A208-FDE48F3C4CDF}" dt="2020-03-28T10:25:17.002" v="834"/>
          <ac:spMkLst>
            <pc:docMk/>
            <pc:sldMk cId="1838241844" sldId="356"/>
            <ac:spMk id="6" creationId="{327B7B42-58C8-4596-9172-CB867F1C0D04}"/>
          </ac:spMkLst>
        </pc:spChg>
        <pc:spChg chg="mod">
          <ac:chgData name="Pierre Harouimi" userId="e1c78576-8bda-4e4b-9d10-61a901f566b1" providerId="ADAL" clId="{AE4F2A09-D42E-4521-A208-FDE48F3C4CDF}" dt="2020-03-28T10:25:17.002" v="834"/>
          <ac:spMkLst>
            <pc:docMk/>
            <pc:sldMk cId="1838241844" sldId="356"/>
            <ac:spMk id="7" creationId="{10D78AF4-3ABE-4D54-8285-2C892867C872}"/>
          </ac:spMkLst>
        </pc:spChg>
        <pc:spChg chg="mod">
          <ac:chgData name="Pierre Harouimi" userId="e1c78576-8bda-4e4b-9d10-61a901f566b1" providerId="ADAL" clId="{AE4F2A09-D42E-4521-A208-FDE48F3C4CDF}" dt="2020-03-28T10:25:17.002" v="834"/>
          <ac:spMkLst>
            <pc:docMk/>
            <pc:sldMk cId="1838241844" sldId="356"/>
            <ac:spMk id="8" creationId="{E1CECD1E-82C2-4D1F-A1E2-7EA88E07BBA9}"/>
          </ac:spMkLst>
        </pc:spChg>
        <pc:picChg chg="mod">
          <ac:chgData name="Pierre Harouimi" userId="e1c78576-8bda-4e4b-9d10-61a901f566b1" providerId="ADAL" clId="{AE4F2A09-D42E-4521-A208-FDE48F3C4CDF}" dt="2020-03-28T10:25:17.002" v="834"/>
          <ac:picMkLst>
            <pc:docMk/>
            <pc:sldMk cId="1838241844" sldId="356"/>
            <ac:picMk id="9" creationId="{1EAB4B6A-341D-4BE9-9B69-A7BED475DA8E}"/>
          </ac:picMkLst>
        </pc:picChg>
      </pc:sldChg>
      <pc:sldChg chg="modSp">
        <pc:chgData name="Pierre Harouimi" userId="e1c78576-8bda-4e4b-9d10-61a901f566b1" providerId="ADAL" clId="{AE4F2A09-D42E-4521-A208-FDE48F3C4CDF}" dt="2020-03-28T10:25:17.002" v="834"/>
        <pc:sldMkLst>
          <pc:docMk/>
          <pc:sldMk cId="2521975253" sldId="419"/>
        </pc:sldMkLst>
        <pc:picChg chg="mod">
          <ac:chgData name="Pierre Harouimi" userId="e1c78576-8bda-4e4b-9d10-61a901f566b1" providerId="ADAL" clId="{AE4F2A09-D42E-4521-A208-FDE48F3C4CDF}" dt="2020-03-28T10:25:17.002" v="834"/>
          <ac:picMkLst>
            <pc:docMk/>
            <pc:sldMk cId="2521975253" sldId="419"/>
            <ac:picMk id="1026" creationId="{B22200DC-5F0F-401A-917E-CC40B11C8E92}"/>
          </ac:picMkLst>
        </pc:picChg>
      </pc:sldChg>
      <pc:sldChg chg="modSp">
        <pc:chgData name="Pierre Harouimi" userId="e1c78576-8bda-4e4b-9d10-61a901f566b1" providerId="ADAL" clId="{AE4F2A09-D42E-4521-A208-FDE48F3C4CDF}" dt="2020-03-28T10:25:17.002" v="834"/>
        <pc:sldMkLst>
          <pc:docMk/>
          <pc:sldMk cId="2102737762" sldId="433"/>
        </pc:sldMkLst>
        <pc:spChg chg="mod">
          <ac:chgData name="Pierre Harouimi" userId="e1c78576-8bda-4e4b-9d10-61a901f566b1" providerId="ADAL" clId="{AE4F2A09-D42E-4521-A208-FDE48F3C4CDF}" dt="2020-03-28T10:25:17.002" v="834"/>
          <ac:spMkLst>
            <pc:docMk/>
            <pc:sldMk cId="2102737762" sldId="433"/>
            <ac:spMk id="17" creationId="{D9AA13A4-CB74-408E-8691-DBFB40D23300}"/>
          </ac:spMkLst>
        </pc:spChg>
        <pc:spChg chg="mod">
          <ac:chgData name="Pierre Harouimi" userId="e1c78576-8bda-4e4b-9d10-61a901f566b1" providerId="ADAL" clId="{AE4F2A09-D42E-4521-A208-FDE48F3C4CDF}" dt="2020-03-28T10:25:17.002" v="834"/>
          <ac:spMkLst>
            <pc:docMk/>
            <pc:sldMk cId="2102737762" sldId="433"/>
            <ac:spMk id="33" creationId="{6D1F7C2D-77BC-4948-AB7F-390F7EE20921}"/>
          </ac:spMkLst>
        </pc:spChg>
        <pc:spChg chg="mod">
          <ac:chgData name="Pierre Harouimi" userId="e1c78576-8bda-4e4b-9d10-61a901f566b1" providerId="ADAL" clId="{AE4F2A09-D42E-4521-A208-FDE48F3C4CDF}" dt="2020-03-28T10:25:17.002" v="834"/>
          <ac:spMkLst>
            <pc:docMk/>
            <pc:sldMk cId="2102737762" sldId="433"/>
            <ac:spMk id="34" creationId="{A9FBB270-0257-452C-A05F-76F7315ACAD4}"/>
          </ac:spMkLst>
        </pc:spChg>
        <pc:spChg chg="mod">
          <ac:chgData name="Pierre Harouimi" userId="e1c78576-8bda-4e4b-9d10-61a901f566b1" providerId="ADAL" clId="{AE4F2A09-D42E-4521-A208-FDE48F3C4CDF}" dt="2020-03-28T10:25:17.002" v="834"/>
          <ac:spMkLst>
            <pc:docMk/>
            <pc:sldMk cId="2102737762" sldId="433"/>
            <ac:spMk id="36" creationId="{8C0084B7-E439-4ADF-8E1F-AB4C0F1C1357}"/>
          </ac:spMkLst>
        </pc:spChg>
        <pc:spChg chg="mod">
          <ac:chgData name="Pierre Harouimi" userId="e1c78576-8bda-4e4b-9d10-61a901f566b1" providerId="ADAL" clId="{AE4F2A09-D42E-4521-A208-FDE48F3C4CDF}" dt="2020-03-28T10:25:17.002" v="834"/>
          <ac:spMkLst>
            <pc:docMk/>
            <pc:sldMk cId="2102737762" sldId="433"/>
            <ac:spMk id="44" creationId="{152D6DDB-76A0-452E-8042-3A87A1AF061D}"/>
          </ac:spMkLst>
        </pc:spChg>
        <pc:spChg chg="mod">
          <ac:chgData name="Pierre Harouimi" userId="e1c78576-8bda-4e4b-9d10-61a901f566b1" providerId="ADAL" clId="{AE4F2A09-D42E-4521-A208-FDE48F3C4CDF}" dt="2020-03-28T10:25:17.002" v="834"/>
          <ac:spMkLst>
            <pc:docMk/>
            <pc:sldMk cId="2102737762" sldId="433"/>
            <ac:spMk id="73" creationId="{9ABBC45C-E98A-45D4-8BB4-760BDC21A8AE}"/>
          </ac:spMkLst>
        </pc:spChg>
        <pc:grpChg chg="mod">
          <ac:chgData name="Pierre Harouimi" userId="e1c78576-8bda-4e4b-9d10-61a901f566b1" providerId="ADAL" clId="{AE4F2A09-D42E-4521-A208-FDE48F3C4CDF}" dt="2020-03-28T10:25:17.002" v="834"/>
          <ac:grpSpMkLst>
            <pc:docMk/>
            <pc:sldMk cId="2102737762" sldId="433"/>
            <ac:grpSpMk id="4" creationId="{40A19104-ED1F-4602-90DA-022E8D99D81D}"/>
          </ac:grpSpMkLst>
        </pc:grpChg>
        <pc:grpChg chg="mod">
          <ac:chgData name="Pierre Harouimi" userId="e1c78576-8bda-4e4b-9d10-61a901f566b1" providerId="ADAL" clId="{AE4F2A09-D42E-4521-A208-FDE48F3C4CDF}" dt="2020-03-28T10:25:17.002" v="834"/>
          <ac:grpSpMkLst>
            <pc:docMk/>
            <pc:sldMk cId="2102737762" sldId="433"/>
            <ac:grpSpMk id="35" creationId="{33713811-8048-4801-A6C0-945343095EFE}"/>
          </ac:grpSpMkLst>
        </pc:grpChg>
        <pc:grpChg chg="mod">
          <ac:chgData name="Pierre Harouimi" userId="e1c78576-8bda-4e4b-9d10-61a901f566b1" providerId="ADAL" clId="{AE4F2A09-D42E-4521-A208-FDE48F3C4CDF}" dt="2020-03-28T10:25:17.002" v="834"/>
          <ac:grpSpMkLst>
            <pc:docMk/>
            <pc:sldMk cId="2102737762" sldId="433"/>
            <ac:grpSpMk id="39" creationId="{07C08C7D-0002-4BEC-A392-223A4D1EE308}"/>
          </ac:grpSpMkLst>
        </pc:grpChg>
        <pc:picChg chg="mod">
          <ac:chgData name="Pierre Harouimi" userId="e1c78576-8bda-4e4b-9d10-61a901f566b1" providerId="ADAL" clId="{AE4F2A09-D42E-4521-A208-FDE48F3C4CDF}" dt="2020-03-28T10:25:17.002" v="834"/>
          <ac:picMkLst>
            <pc:docMk/>
            <pc:sldMk cId="2102737762" sldId="433"/>
            <ac:picMk id="2" creationId="{BEFA2ED2-39F5-D440-879E-A83AD64BF016}"/>
          </ac:picMkLst>
        </pc:picChg>
        <pc:picChg chg="mod">
          <ac:chgData name="Pierre Harouimi" userId="e1c78576-8bda-4e4b-9d10-61a901f566b1" providerId="ADAL" clId="{AE4F2A09-D42E-4521-A208-FDE48F3C4CDF}" dt="2020-03-28T10:25:17.002" v="834"/>
          <ac:picMkLst>
            <pc:docMk/>
            <pc:sldMk cId="2102737762" sldId="433"/>
            <ac:picMk id="3" creationId="{20A2DB5E-9131-4927-9E15-4D1345060536}"/>
          </ac:picMkLst>
        </pc:picChg>
        <pc:picChg chg="mod">
          <ac:chgData name="Pierre Harouimi" userId="e1c78576-8bda-4e4b-9d10-61a901f566b1" providerId="ADAL" clId="{AE4F2A09-D42E-4521-A208-FDE48F3C4CDF}" dt="2020-03-28T10:25:17.002" v="834"/>
          <ac:picMkLst>
            <pc:docMk/>
            <pc:sldMk cId="2102737762" sldId="433"/>
            <ac:picMk id="19" creationId="{0C53D821-D140-48F8-8A78-48B1093CB9DE}"/>
          </ac:picMkLst>
        </pc:picChg>
        <pc:picChg chg="mod">
          <ac:chgData name="Pierre Harouimi" userId="e1c78576-8bda-4e4b-9d10-61a901f566b1" providerId="ADAL" clId="{AE4F2A09-D42E-4521-A208-FDE48F3C4CDF}" dt="2020-03-28T10:25:17.002" v="834"/>
          <ac:picMkLst>
            <pc:docMk/>
            <pc:sldMk cId="2102737762" sldId="433"/>
            <ac:picMk id="75" creationId="{56D572D3-5992-451B-B28A-E23F3439CCDF}"/>
          </ac:picMkLst>
        </pc:picChg>
        <pc:picChg chg="mod">
          <ac:chgData name="Pierre Harouimi" userId="e1c78576-8bda-4e4b-9d10-61a901f566b1" providerId="ADAL" clId="{AE4F2A09-D42E-4521-A208-FDE48F3C4CDF}" dt="2020-03-28T10:25:17.002" v="834"/>
          <ac:picMkLst>
            <pc:docMk/>
            <pc:sldMk cId="2102737762" sldId="433"/>
            <ac:picMk id="78" creationId="{3E836534-24A8-4763-AD59-7E7FDF08F697}"/>
          </ac:picMkLst>
        </pc:picChg>
        <pc:picChg chg="mod">
          <ac:chgData name="Pierre Harouimi" userId="e1c78576-8bda-4e4b-9d10-61a901f566b1" providerId="ADAL" clId="{AE4F2A09-D42E-4521-A208-FDE48F3C4CDF}" dt="2020-03-28T10:25:17.002" v="834"/>
          <ac:picMkLst>
            <pc:docMk/>
            <pc:sldMk cId="2102737762" sldId="433"/>
            <ac:picMk id="1026" creationId="{0B14EA20-580B-4942-B5DB-C3B0050A120E}"/>
          </ac:picMkLst>
        </pc:picChg>
        <pc:picChg chg="mod">
          <ac:chgData name="Pierre Harouimi" userId="e1c78576-8bda-4e4b-9d10-61a901f566b1" providerId="ADAL" clId="{AE4F2A09-D42E-4521-A208-FDE48F3C4CDF}" dt="2020-03-28T10:25:17.002" v="834"/>
          <ac:picMkLst>
            <pc:docMk/>
            <pc:sldMk cId="2102737762" sldId="433"/>
            <ac:picMk id="2050" creationId="{18BE7E24-D7B8-4E94-8DF9-867E055079F9}"/>
          </ac:picMkLst>
        </pc:picChg>
        <pc:picChg chg="mod">
          <ac:chgData name="Pierre Harouimi" userId="e1c78576-8bda-4e4b-9d10-61a901f566b1" providerId="ADAL" clId="{AE4F2A09-D42E-4521-A208-FDE48F3C4CDF}" dt="2020-03-28T10:25:17.002" v="834"/>
          <ac:picMkLst>
            <pc:docMk/>
            <pc:sldMk cId="2102737762" sldId="433"/>
            <ac:picMk id="2052" creationId="{BAC8C5B3-5E67-45B9-8D46-28FF8016BC42}"/>
          </ac:picMkLst>
        </pc:picChg>
        <pc:picChg chg="mod">
          <ac:chgData name="Pierre Harouimi" userId="e1c78576-8bda-4e4b-9d10-61a901f566b1" providerId="ADAL" clId="{AE4F2A09-D42E-4521-A208-FDE48F3C4CDF}" dt="2020-03-28T10:25:17.002" v="834"/>
          <ac:picMkLst>
            <pc:docMk/>
            <pc:sldMk cId="2102737762" sldId="433"/>
            <ac:picMk id="2054" creationId="{A26C7351-3999-44FE-889D-BFE2EA430C85}"/>
          </ac:picMkLst>
        </pc:picChg>
      </pc:sldChg>
      <pc:sldChg chg="modSp">
        <pc:chgData name="Pierre Harouimi" userId="e1c78576-8bda-4e4b-9d10-61a901f566b1" providerId="ADAL" clId="{AE4F2A09-D42E-4521-A208-FDE48F3C4CDF}" dt="2020-03-28T10:25:17.002" v="834"/>
        <pc:sldMkLst>
          <pc:docMk/>
          <pc:sldMk cId="4218378268" sldId="435"/>
        </pc:sldMkLst>
        <pc:spChg chg="mod">
          <ac:chgData name="Pierre Harouimi" userId="e1c78576-8bda-4e4b-9d10-61a901f566b1" providerId="ADAL" clId="{AE4F2A09-D42E-4521-A208-FDE48F3C4CDF}" dt="2020-03-28T10:25:17.002" v="834"/>
          <ac:spMkLst>
            <pc:docMk/>
            <pc:sldMk cId="4218378268" sldId="435"/>
            <ac:spMk id="6" creationId="{00000000-0000-0000-0000-000000000000}"/>
          </ac:spMkLst>
        </pc:spChg>
        <pc:spChg chg="mod">
          <ac:chgData name="Pierre Harouimi" userId="e1c78576-8bda-4e4b-9d10-61a901f566b1" providerId="ADAL" clId="{AE4F2A09-D42E-4521-A208-FDE48F3C4CDF}" dt="2020-03-28T10:25:17.002" v="834"/>
          <ac:spMkLst>
            <pc:docMk/>
            <pc:sldMk cId="4218378268" sldId="435"/>
            <ac:spMk id="7" creationId="{00000000-0000-0000-0000-000000000000}"/>
          </ac:spMkLst>
        </pc:spChg>
        <pc:spChg chg="mod">
          <ac:chgData name="Pierre Harouimi" userId="e1c78576-8bda-4e4b-9d10-61a901f566b1" providerId="ADAL" clId="{AE4F2A09-D42E-4521-A208-FDE48F3C4CDF}" dt="2020-03-28T10:25:17.002" v="834"/>
          <ac:spMkLst>
            <pc:docMk/>
            <pc:sldMk cId="4218378268" sldId="435"/>
            <ac:spMk id="8" creationId="{00000000-0000-0000-0000-000000000000}"/>
          </ac:spMkLst>
        </pc:spChg>
        <pc:spChg chg="mod">
          <ac:chgData name="Pierre Harouimi" userId="e1c78576-8bda-4e4b-9d10-61a901f566b1" providerId="ADAL" clId="{AE4F2A09-D42E-4521-A208-FDE48F3C4CDF}" dt="2020-03-28T10:25:17.002" v="834"/>
          <ac:spMkLst>
            <pc:docMk/>
            <pc:sldMk cId="4218378268" sldId="435"/>
            <ac:spMk id="12" creationId="{D2132F4C-407C-4BEB-AF55-61A6437130AB}"/>
          </ac:spMkLst>
        </pc:spChg>
        <pc:grpChg chg="mod">
          <ac:chgData name="Pierre Harouimi" userId="e1c78576-8bda-4e4b-9d10-61a901f566b1" providerId="ADAL" clId="{AE4F2A09-D42E-4521-A208-FDE48F3C4CDF}" dt="2020-03-28T10:25:17.002" v="834"/>
          <ac:grpSpMkLst>
            <pc:docMk/>
            <pc:sldMk cId="4218378268" sldId="435"/>
            <ac:grpSpMk id="11" creationId="{AC7225A4-46CD-469A-A62D-217D57182219}"/>
          </ac:grpSpMkLst>
        </pc:grpChg>
      </pc:sldChg>
      <pc:sldChg chg="modSp">
        <pc:chgData name="Pierre Harouimi" userId="e1c78576-8bda-4e4b-9d10-61a901f566b1" providerId="ADAL" clId="{AE4F2A09-D42E-4521-A208-FDE48F3C4CDF}" dt="2020-03-28T10:25:17.002" v="834"/>
        <pc:sldMkLst>
          <pc:docMk/>
          <pc:sldMk cId="1450851175" sldId="437"/>
        </pc:sldMkLst>
        <pc:spChg chg="mod">
          <ac:chgData name="Pierre Harouimi" userId="e1c78576-8bda-4e4b-9d10-61a901f566b1" providerId="ADAL" clId="{AE4F2A09-D42E-4521-A208-FDE48F3C4CDF}" dt="2020-03-28T10:25:17.002" v="834"/>
          <ac:spMkLst>
            <pc:docMk/>
            <pc:sldMk cId="1450851175" sldId="437"/>
            <ac:spMk id="7" creationId="{00000000-0000-0000-0000-000000000000}"/>
          </ac:spMkLst>
        </pc:spChg>
        <pc:spChg chg="mod">
          <ac:chgData name="Pierre Harouimi" userId="e1c78576-8bda-4e4b-9d10-61a901f566b1" providerId="ADAL" clId="{AE4F2A09-D42E-4521-A208-FDE48F3C4CDF}" dt="2020-03-28T10:25:17.002" v="834"/>
          <ac:spMkLst>
            <pc:docMk/>
            <pc:sldMk cId="1450851175" sldId="437"/>
            <ac:spMk id="8" creationId="{00000000-0000-0000-0000-000000000000}"/>
          </ac:spMkLst>
        </pc:spChg>
        <pc:spChg chg="mod">
          <ac:chgData name="Pierre Harouimi" userId="e1c78576-8bda-4e4b-9d10-61a901f566b1" providerId="ADAL" clId="{AE4F2A09-D42E-4521-A208-FDE48F3C4CDF}" dt="2020-03-28T10:25:17.002" v="834"/>
          <ac:spMkLst>
            <pc:docMk/>
            <pc:sldMk cId="1450851175" sldId="437"/>
            <ac:spMk id="9" creationId="{00000000-0000-0000-0000-000000000000}"/>
          </ac:spMkLst>
        </pc:spChg>
        <pc:spChg chg="mod">
          <ac:chgData name="Pierre Harouimi" userId="e1c78576-8bda-4e4b-9d10-61a901f566b1" providerId="ADAL" clId="{AE4F2A09-D42E-4521-A208-FDE48F3C4CDF}" dt="2020-03-28T10:25:17.002" v="834"/>
          <ac:spMkLst>
            <pc:docMk/>
            <pc:sldMk cId="1450851175" sldId="437"/>
            <ac:spMk id="10" creationId="{00000000-0000-0000-0000-000000000000}"/>
          </ac:spMkLst>
        </pc:spChg>
        <pc:spChg chg="mod">
          <ac:chgData name="Pierre Harouimi" userId="e1c78576-8bda-4e4b-9d10-61a901f566b1" providerId="ADAL" clId="{AE4F2A09-D42E-4521-A208-FDE48F3C4CDF}" dt="2020-03-28T10:25:17.002" v="834"/>
          <ac:spMkLst>
            <pc:docMk/>
            <pc:sldMk cId="1450851175" sldId="437"/>
            <ac:spMk id="13" creationId="{5C013B5F-35A4-4FD2-B5A0-152DC1466D46}"/>
          </ac:spMkLst>
        </pc:spChg>
        <pc:picChg chg="mod">
          <ac:chgData name="Pierre Harouimi" userId="e1c78576-8bda-4e4b-9d10-61a901f566b1" providerId="ADAL" clId="{AE4F2A09-D42E-4521-A208-FDE48F3C4CDF}" dt="2020-03-28T10:25:17.002" v="834"/>
          <ac:picMkLst>
            <pc:docMk/>
            <pc:sldMk cId="1450851175" sldId="437"/>
            <ac:picMk id="6" creationId="{00000000-0000-0000-0000-000000000000}"/>
          </ac:picMkLst>
        </pc:picChg>
      </pc:sldChg>
      <pc:sldChg chg="addSp modSp add">
        <pc:chgData name="Pierre Harouimi" userId="e1c78576-8bda-4e4b-9d10-61a901f566b1" providerId="ADAL" clId="{AE4F2A09-D42E-4521-A208-FDE48F3C4CDF}" dt="2020-04-03T09:04:21.617" v="1002"/>
        <pc:sldMkLst>
          <pc:docMk/>
          <pc:sldMk cId="3263930376" sldId="445"/>
        </pc:sldMkLst>
        <pc:spChg chg="add mod">
          <ac:chgData name="Pierre Harouimi" userId="e1c78576-8bda-4e4b-9d10-61a901f566b1" providerId="ADAL" clId="{AE4F2A09-D42E-4521-A208-FDE48F3C4CDF}" dt="2020-04-03T09:04:21.617" v="1002"/>
          <ac:spMkLst>
            <pc:docMk/>
            <pc:sldMk cId="3263930376" sldId="445"/>
            <ac:spMk id="5" creationId="{B8CEA74A-5A59-4CCC-9550-EF538447D094}"/>
          </ac:spMkLst>
        </pc:spChg>
      </pc:sldChg>
      <pc:sldChg chg="modSp">
        <pc:chgData name="Pierre Harouimi" userId="e1c78576-8bda-4e4b-9d10-61a901f566b1" providerId="ADAL" clId="{AE4F2A09-D42E-4521-A208-FDE48F3C4CDF}" dt="2020-03-28T10:25:17.002" v="834"/>
        <pc:sldMkLst>
          <pc:docMk/>
          <pc:sldMk cId="3407308161" sldId="501"/>
        </pc:sldMkLst>
        <pc:spChg chg="mod">
          <ac:chgData name="Pierre Harouimi" userId="e1c78576-8bda-4e4b-9d10-61a901f566b1" providerId="ADAL" clId="{AE4F2A09-D42E-4521-A208-FDE48F3C4CDF}" dt="2020-03-28T10:25:17.002" v="834"/>
          <ac:spMkLst>
            <pc:docMk/>
            <pc:sldMk cId="3407308161" sldId="501"/>
            <ac:spMk id="7" creationId="{0D3265B5-5935-4736-B0F1-9C8D83C4477B}"/>
          </ac:spMkLst>
        </pc:spChg>
        <pc:spChg chg="mod">
          <ac:chgData name="Pierre Harouimi" userId="e1c78576-8bda-4e4b-9d10-61a901f566b1" providerId="ADAL" clId="{AE4F2A09-D42E-4521-A208-FDE48F3C4CDF}" dt="2020-03-28T10:25:17.002" v="834"/>
          <ac:spMkLst>
            <pc:docMk/>
            <pc:sldMk cId="3407308161" sldId="501"/>
            <ac:spMk id="15" creationId="{A1C8E58C-CB54-4E5A-A994-6E366A75BD77}"/>
          </ac:spMkLst>
        </pc:spChg>
        <pc:spChg chg="mod">
          <ac:chgData name="Pierre Harouimi" userId="e1c78576-8bda-4e4b-9d10-61a901f566b1" providerId="ADAL" clId="{AE4F2A09-D42E-4521-A208-FDE48F3C4CDF}" dt="2020-03-28T10:25:17.002" v="834"/>
          <ac:spMkLst>
            <pc:docMk/>
            <pc:sldMk cId="3407308161" sldId="501"/>
            <ac:spMk id="17" creationId="{CED88EBC-92CF-40D2-BA9E-4DC77CB1B3BB}"/>
          </ac:spMkLst>
        </pc:spChg>
        <pc:spChg chg="mod">
          <ac:chgData name="Pierre Harouimi" userId="e1c78576-8bda-4e4b-9d10-61a901f566b1" providerId="ADAL" clId="{AE4F2A09-D42E-4521-A208-FDE48F3C4CDF}" dt="2020-03-28T10:25:17.002" v="834"/>
          <ac:spMkLst>
            <pc:docMk/>
            <pc:sldMk cId="3407308161" sldId="501"/>
            <ac:spMk id="18" creationId="{05EFCE3D-B93F-496F-9542-F921B65FFEE1}"/>
          </ac:spMkLst>
        </pc:spChg>
        <pc:spChg chg="mod">
          <ac:chgData name="Pierre Harouimi" userId="e1c78576-8bda-4e4b-9d10-61a901f566b1" providerId="ADAL" clId="{AE4F2A09-D42E-4521-A208-FDE48F3C4CDF}" dt="2020-03-28T10:25:17.002" v="834"/>
          <ac:spMkLst>
            <pc:docMk/>
            <pc:sldMk cId="3407308161" sldId="501"/>
            <ac:spMk id="19" creationId="{7029EB3D-BB48-4EAD-8134-22296A91CC35}"/>
          </ac:spMkLst>
        </pc:spChg>
        <pc:spChg chg="mod">
          <ac:chgData name="Pierre Harouimi" userId="e1c78576-8bda-4e4b-9d10-61a901f566b1" providerId="ADAL" clId="{AE4F2A09-D42E-4521-A208-FDE48F3C4CDF}" dt="2020-03-28T10:25:17.002" v="834"/>
          <ac:spMkLst>
            <pc:docMk/>
            <pc:sldMk cId="3407308161" sldId="501"/>
            <ac:spMk id="20" creationId="{8FE91C8D-FDC7-48B9-BB59-D0239171C4A5}"/>
          </ac:spMkLst>
        </pc:spChg>
        <pc:spChg chg="mod">
          <ac:chgData name="Pierre Harouimi" userId="e1c78576-8bda-4e4b-9d10-61a901f566b1" providerId="ADAL" clId="{AE4F2A09-D42E-4521-A208-FDE48F3C4CDF}" dt="2020-03-28T10:25:17.002" v="834"/>
          <ac:spMkLst>
            <pc:docMk/>
            <pc:sldMk cId="3407308161" sldId="501"/>
            <ac:spMk id="28" creationId="{0D85C0D3-8D63-4C9F-84A2-D42B5F545522}"/>
          </ac:spMkLst>
        </pc:spChg>
        <pc:spChg chg="mod">
          <ac:chgData name="Pierre Harouimi" userId="e1c78576-8bda-4e4b-9d10-61a901f566b1" providerId="ADAL" clId="{AE4F2A09-D42E-4521-A208-FDE48F3C4CDF}" dt="2020-03-28T10:25:17.002" v="834"/>
          <ac:spMkLst>
            <pc:docMk/>
            <pc:sldMk cId="3407308161" sldId="501"/>
            <ac:spMk id="29" creationId="{55647C80-D002-416F-A3E8-514052DAE468}"/>
          </ac:spMkLst>
        </pc:spChg>
        <pc:spChg chg="mod">
          <ac:chgData name="Pierre Harouimi" userId="e1c78576-8bda-4e4b-9d10-61a901f566b1" providerId="ADAL" clId="{AE4F2A09-D42E-4521-A208-FDE48F3C4CDF}" dt="2020-03-28T10:25:17.002" v="834"/>
          <ac:spMkLst>
            <pc:docMk/>
            <pc:sldMk cId="3407308161" sldId="501"/>
            <ac:spMk id="30" creationId="{2786AFA6-33E0-4102-92B5-FFE469394A39}"/>
          </ac:spMkLst>
        </pc:spChg>
        <pc:spChg chg="mod">
          <ac:chgData name="Pierre Harouimi" userId="e1c78576-8bda-4e4b-9d10-61a901f566b1" providerId="ADAL" clId="{AE4F2A09-D42E-4521-A208-FDE48F3C4CDF}" dt="2020-03-28T10:25:17.002" v="834"/>
          <ac:spMkLst>
            <pc:docMk/>
            <pc:sldMk cId="3407308161" sldId="501"/>
            <ac:spMk id="38" creationId="{E4AC8DAF-C244-442F-AD38-6957EC97A802}"/>
          </ac:spMkLst>
        </pc:spChg>
        <pc:grpChg chg="mod">
          <ac:chgData name="Pierre Harouimi" userId="e1c78576-8bda-4e4b-9d10-61a901f566b1" providerId="ADAL" clId="{AE4F2A09-D42E-4521-A208-FDE48F3C4CDF}" dt="2020-03-28T10:25:17.002" v="834"/>
          <ac:grpSpMkLst>
            <pc:docMk/>
            <pc:sldMk cId="3407308161" sldId="501"/>
            <ac:grpSpMk id="5" creationId="{016A82ED-8528-456C-AE42-9FEBF00230EB}"/>
          </ac:grpSpMkLst>
        </pc:grpChg>
        <pc:grpChg chg="mod">
          <ac:chgData name="Pierre Harouimi" userId="e1c78576-8bda-4e4b-9d10-61a901f566b1" providerId="ADAL" clId="{AE4F2A09-D42E-4521-A208-FDE48F3C4CDF}" dt="2020-03-28T10:25:17.002" v="834"/>
          <ac:grpSpMkLst>
            <pc:docMk/>
            <pc:sldMk cId="3407308161" sldId="501"/>
            <ac:grpSpMk id="8" creationId="{7F43E949-334F-43C0-9A41-0E4F785EE959}"/>
          </ac:grpSpMkLst>
        </pc:grpChg>
        <pc:grpChg chg="mod">
          <ac:chgData name="Pierre Harouimi" userId="e1c78576-8bda-4e4b-9d10-61a901f566b1" providerId="ADAL" clId="{AE4F2A09-D42E-4521-A208-FDE48F3C4CDF}" dt="2020-03-28T10:25:17.002" v="834"/>
          <ac:grpSpMkLst>
            <pc:docMk/>
            <pc:sldMk cId="3407308161" sldId="501"/>
            <ac:grpSpMk id="10" creationId="{FD43951F-BE6B-451D-A593-97EDCC8D46F9}"/>
          </ac:grpSpMkLst>
        </pc:grpChg>
        <pc:grpChg chg="mod">
          <ac:chgData name="Pierre Harouimi" userId="e1c78576-8bda-4e4b-9d10-61a901f566b1" providerId="ADAL" clId="{AE4F2A09-D42E-4521-A208-FDE48F3C4CDF}" dt="2020-03-28T10:25:17.002" v="834"/>
          <ac:grpSpMkLst>
            <pc:docMk/>
            <pc:sldMk cId="3407308161" sldId="501"/>
            <ac:grpSpMk id="11" creationId="{AEF511AA-42C4-44EB-8B3D-B2B1EEE87235}"/>
          </ac:grpSpMkLst>
        </pc:grpChg>
        <pc:grpChg chg="mod">
          <ac:chgData name="Pierre Harouimi" userId="e1c78576-8bda-4e4b-9d10-61a901f566b1" providerId="ADAL" clId="{AE4F2A09-D42E-4521-A208-FDE48F3C4CDF}" dt="2020-03-28T10:25:17.002" v="834"/>
          <ac:grpSpMkLst>
            <pc:docMk/>
            <pc:sldMk cId="3407308161" sldId="501"/>
            <ac:grpSpMk id="12" creationId="{D6B42AEB-C6F1-4CC9-A8B5-C55E5FD0E30E}"/>
          </ac:grpSpMkLst>
        </pc:grpChg>
        <pc:picChg chg="mod">
          <ac:chgData name="Pierre Harouimi" userId="e1c78576-8bda-4e4b-9d10-61a901f566b1" providerId="ADAL" clId="{AE4F2A09-D42E-4521-A208-FDE48F3C4CDF}" dt="2020-03-28T10:25:17.002" v="834"/>
          <ac:picMkLst>
            <pc:docMk/>
            <pc:sldMk cId="3407308161" sldId="501"/>
            <ac:picMk id="23" creationId="{76D6546D-2DA8-42A7-9C7B-E6427112089E}"/>
          </ac:picMkLst>
        </pc:picChg>
        <pc:picChg chg="mod">
          <ac:chgData name="Pierre Harouimi" userId="e1c78576-8bda-4e4b-9d10-61a901f566b1" providerId="ADAL" clId="{AE4F2A09-D42E-4521-A208-FDE48F3C4CDF}" dt="2020-03-28T10:25:17.002" v="834"/>
          <ac:picMkLst>
            <pc:docMk/>
            <pc:sldMk cId="3407308161" sldId="501"/>
            <ac:picMk id="24" creationId="{2C0935CD-5230-46C0-BA92-02FAA497C407}"/>
          </ac:picMkLst>
        </pc:picChg>
      </pc:sldChg>
      <pc:sldChg chg="modSp">
        <pc:chgData name="Pierre Harouimi" userId="e1c78576-8bda-4e4b-9d10-61a901f566b1" providerId="ADAL" clId="{AE4F2A09-D42E-4521-A208-FDE48F3C4CDF}" dt="2020-03-28T10:25:17.002" v="834"/>
        <pc:sldMkLst>
          <pc:docMk/>
          <pc:sldMk cId="2948890666" sldId="566"/>
        </pc:sldMkLst>
        <pc:spChg chg="mod">
          <ac:chgData name="Pierre Harouimi" userId="e1c78576-8bda-4e4b-9d10-61a901f566b1" providerId="ADAL" clId="{AE4F2A09-D42E-4521-A208-FDE48F3C4CDF}" dt="2020-03-28T10:25:17.002" v="834"/>
          <ac:spMkLst>
            <pc:docMk/>
            <pc:sldMk cId="2948890666" sldId="566"/>
            <ac:spMk id="7" creationId="{CDD64C73-4215-4D19-A92C-8DD51DE1A45C}"/>
          </ac:spMkLst>
        </pc:spChg>
        <pc:spChg chg="mod">
          <ac:chgData name="Pierre Harouimi" userId="e1c78576-8bda-4e4b-9d10-61a901f566b1" providerId="ADAL" clId="{AE4F2A09-D42E-4521-A208-FDE48F3C4CDF}" dt="2020-03-28T10:25:17.002" v="834"/>
          <ac:spMkLst>
            <pc:docMk/>
            <pc:sldMk cId="2948890666" sldId="566"/>
            <ac:spMk id="10" creationId="{38B0722D-2600-4D9B-8566-605A2FF847C8}"/>
          </ac:spMkLst>
        </pc:spChg>
        <pc:spChg chg="mod">
          <ac:chgData name="Pierre Harouimi" userId="e1c78576-8bda-4e4b-9d10-61a901f566b1" providerId="ADAL" clId="{AE4F2A09-D42E-4521-A208-FDE48F3C4CDF}" dt="2020-03-28T10:25:17.002" v="834"/>
          <ac:spMkLst>
            <pc:docMk/>
            <pc:sldMk cId="2948890666" sldId="566"/>
            <ac:spMk id="17" creationId="{456C2056-4460-4739-9327-F2EFFEE5F4E1}"/>
          </ac:spMkLst>
        </pc:spChg>
        <pc:spChg chg="mod">
          <ac:chgData name="Pierre Harouimi" userId="e1c78576-8bda-4e4b-9d10-61a901f566b1" providerId="ADAL" clId="{AE4F2A09-D42E-4521-A208-FDE48F3C4CDF}" dt="2020-03-28T10:25:17.002" v="834"/>
          <ac:spMkLst>
            <pc:docMk/>
            <pc:sldMk cId="2948890666" sldId="566"/>
            <ac:spMk id="18" creationId="{D18932B7-79F6-4034-8E9B-2553E6FA888E}"/>
          </ac:spMkLst>
        </pc:spChg>
        <pc:grpChg chg="mod">
          <ac:chgData name="Pierre Harouimi" userId="e1c78576-8bda-4e4b-9d10-61a901f566b1" providerId="ADAL" clId="{AE4F2A09-D42E-4521-A208-FDE48F3C4CDF}" dt="2020-03-28T10:25:17.002" v="834"/>
          <ac:grpSpMkLst>
            <pc:docMk/>
            <pc:sldMk cId="2948890666" sldId="566"/>
            <ac:grpSpMk id="3" creationId="{1EF1868C-EF82-499C-B92D-FA5CD7BB1A4D}"/>
          </ac:grpSpMkLst>
        </pc:grpChg>
        <pc:picChg chg="mod">
          <ac:chgData name="Pierre Harouimi" userId="e1c78576-8bda-4e4b-9d10-61a901f566b1" providerId="ADAL" clId="{AE4F2A09-D42E-4521-A208-FDE48F3C4CDF}" dt="2020-03-28T10:25:17.002" v="834"/>
          <ac:picMkLst>
            <pc:docMk/>
            <pc:sldMk cId="2948890666" sldId="566"/>
            <ac:picMk id="12" creationId="{0A8881B2-2F0B-4068-83AF-6F836181BD66}"/>
          </ac:picMkLst>
        </pc:picChg>
      </pc:sldChg>
      <pc:sldChg chg="modSp del">
        <pc:chgData name="Pierre Harouimi" userId="e1c78576-8bda-4e4b-9d10-61a901f566b1" providerId="ADAL" clId="{AE4F2A09-D42E-4521-A208-FDE48F3C4CDF}" dt="2020-03-09T05:35:21.153" v="223" actId="2696"/>
        <pc:sldMkLst>
          <pc:docMk/>
          <pc:sldMk cId="3585689487" sldId="578"/>
        </pc:sldMkLst>
        <pc:picChg chg="mod">
          <ac:chgData name="Pierre Harouimi" userId="e1c78576-8bda-4e4b-9d10-61a901f566b1" providerId="ADAL" clId="{AE4F2A09-D42E-4521-A208-FDE48F3C4CDF}" dt="2020-03-09T05:31:37.776" v="163" actId="1076"/>
          <ac:picMkLst>
            <pc:docMk/>
            <pc:sldMk cId="3585689487" sldId="578"/>
            <ac:picMk id="4" creationId="{8A5E2AB8-23CA-47CB-AD84-5846250667F2}"/>
          </ac:picMkLst>
        </pc:picChg>
      </pc:sldChg>
      <pc:sldChg chg="modSp">
        <pc:chgData name="Pierre Harouimi" userId="e1c78576-8bda-4e4b-9d10-61a901f566b1" providerId="ADAL" clId="{AE4F2A09-D42E-4521-A208-FDE48F3C4CDF}" dt="2020-03-28T10:25:17.002" v="834"/>
        <pc:sldMkLst>
          <pc:docMk/>
          <pc:sldMk cId="3664414253" sldId="580"/>
        </pc:sldMkLst>
        <pc:spChg chg="mod">
          <ac:chgData name="Pierre Harouimi" userId="e1c78576-8bda-4e4b-9d10-61a901f566b1" providerId="ADAL" clId="{AE4F2A09-D42E-4521-A208-FDE48F3C4CDF}" dt="2020-03-28T10:25:17.002" v="834"/>
          <ac:spMkLst>
            <pc:docMk/>
            <pc:sldMk cId="3664414253" sldId="580"/>
            <ac:spMk id="10" creationId="{118327A2-3EFA-40F8-A7A9-A714EF453185}"/>
          </ac:spMkLst>
        </pc:spChg>
        <pc:spChg chg="mod">
          <ac:chgData name="Pierre Harouimi" userId="e1c78576-8bda-4e4b-9d10-61a901f566b1" providerId="ADAL" clId="{AE4F2A09-D42E-4521-A208-FDE48F3C4CDF}" dt="2020-03-28T10:25:17.002" v="834"/>
          <ac:spMkLst>
            <pc:docMk/>
            <pc:sldMk cId="3664414253" sldId="580"/>
            <ac:spMk id="13" creationId="{14DFE3AD-662A-4D72-A569-182A0428F2CC}"/>
          </ac:spMkLst>
        </pc:spChg>
        <pc:spChg chg="mod">
          <ac:chgData name="Pierre Harouimi" userId="e1c78576-8bda-4e4b-9d10-61a901f566b1" providerId="ADAL" clId="{AE4F2A09-D42E-4521-A208-FDE48F3C4CDF}" dt="2020-03-28T10:25:17.002" v="834"/>
          <ac:spMkLst>
            <pc:docMk/>
            <pc:sldMk cId="3664414253" sldId="580"/>
            <ac:spMk id="14" creationId="{E8E72A29-D19C-4033-91A2-A084CE79414B}"/>
          </ac:spMkLst>
        </pc:spChg>
        <pc:picChg chg="mod">
          <ac:chgData name="Pierre Harouimi" userId="e1c78576-8bda-4e4b-9d10-61a901f566b1" providerId="ADAL" clId="{AE4F2A09-D42E-4521-A208-FDE48F3C4CDF}" dt="2020-03-28T10:25:17.002" v="834"/>
          <ac:picMkLst>
            <pc:docMk/>
            <pc:sldMk cId="3664414253" sldId="580"/>
            <ac:picMk id="9" creationId="{EE13C483-FE9D-4695-95BF-6BBBF6EC04B8}"/>
          </ac:picMkLst>
        </pc:picChg>
        <pc:picChg chg="mod">
          <ac:chgData name="Pierre Harouimi" userId="e1c78576-8bda-4e4b-9d10-61a901f566b1" providerId="ADAL" clId="{AE4F2A09-D42E-4521-A208-FDE48F3C4CDF}" dt="2020-03-28T10:25:17.002" v="834"/>
          <ac:picMkLst>
            <pc:docMk/>
            <pc:sldMk cId="3664414253" sldId="580"/>
            <ac:picMk id="12" creationId="{8E4B9102-32B8-4CE5-9342-E9CA30745323}"/>
          </ac:picMkLst>
        </pc:picChg>
      </pc:sldChg>
      <pc:sldChg chg="delSp modSp del">
        <pc:chgData name="Pierre Harouimi" userId="e1c78576-8bda-4e4b-9d10-61a901f566b1" providerId="ADAL" clId="{AE4F2A09-D42E-4521-A208-FDE48F3C4CDF}" dt="2020-03-09T05:36:20.302" v="236" actId="2696"/>
        <pc:sldMkLst>
          <pc:docMk/>
          <pc:sldMk cId="2940308857" sldId="598"/>
        </pc:sldMkLst>
        <pc:picChg chg="del mod">
          <ac:chgData name="Pierre Harouimi" userId="e1c78576-8bda-4e4b-9d10-61a901f566b1" providerId="ADAL" clId="{AE4F2A09-D42E-4521-A208-FDE48F3C4CDF}" dt="2020-03-09T05:35:25.446" v="225"/>
          <ac:picMkLst>
            <pc:docMk/>
            <pc:sldMk cId="2940308857" sldId="598"/>
            <ac:picMk id="4" creationId="{61D6A6D5-51DB-4E26-95A4-0622BB3E5FC6}"/>
          </ac:picMkLst>
        </pc:picChg>
      </pc:sldChg>
      <pc:sldChg chg="modSp">
        <pc:chgData name="Pierre Harouimi" userId="e1c78576-8bda-4e4b-9d10-61a901f566b1" providerId="ADAL" clId="{AE4F2A09-D42E-4521-A208-FDE48F3C4CDF}" dt="2020-03-28T10:25:17.002" v="834"/>
        <pc:sldMkLst>
          <pc:docMk/>
          <pc:sldMk cId="1128683383" sldId="607"/>
        </pc:sldMkLst>
        <pc:spChg chg="mod">
          <ac:chgData name="Pierre Harouimi" userId="e1c78576-8bda-4e4b-9d10-61a901f566b1" providerId="ADAL" clId="{AE4F2A09-D42E-4521-A208-FDE48F3C4CDF}" dt="2020-03-28T10:25:17.002" v="834"/>
          <ac:spMkLst>
            <pc:docMk/>
            <pc:sldMk cId="1128683383" sldId="607"/>
            <ac:spMk id="6" creationId="{F4D4B8FB-A8D1-4389-91D8-3D83639BE474}"/>
          </ac:spMkLst>
        </pc:spChg>
        <pc:spChg chg="mod">
          <ac:chgData name="Pierre Harouimi" userId="e1c78576-8bda-4e4b-9d10-61a901f566b1" providerId="ADAL" clId="{AE4F2A09-D42E-4521-A208-FDE48F3C4CDF}" dt="2020-03-28T10:25:17.002" v="834"/>
          <ac:spMkLst>
            <pc:docMk/>
            <pc:sldMk cId="1128683383" sldId="607"/>
            <ac:spMk id="9" creationId="{BEC37F64-0680-4448-A68D-FBE7C08AC8E6}"/>
          </ac:spMkLst>
        </pc:spChg>
        <pc:picChg chg="mod">
          <ac:chgData name="Pierre Harouimi" userId="e1c78576-8bda-4e4b-9d10-61a901f566b1" providerId="ADAL" clId="{AE4F2A09-D42E-4521-A208-FDE48F3C4CDF}" dt="2020-03-28T10:25:17.002" v="834"/>
          <ac:picMkLst>
            <pc:docMk/>
            <pc:sldMk cId="1128683383" sldId="607"/>
            <ac:picMk id="11" creationId="{9FEE5C70-D77E-475F-AC08-1B3D5D755B18}"/>
          </ac:picMkLst>
        </pc:picChg>
      </pc:sldChg>
      <pc:sldChg chg="modSp">
        <pc:chgData name="Pierre Harouimi" userId="e1c78576-8bda-4e4b-9d10-61a901f566b1" providerId="ADAL" clId="{AE4F2A09-D42E-4521-A208-FDE48F3C4CDF}" dt="2020-03-28T10:25:17.002" v="834"/>
        <pc:sldMkLst>
          <pc:docMk/>
          <pc:sldMk cId="3220744275" sldId="633"/>
        </pc:sldMkLst>
        <pc:spChg chg="mod">
          <ac:chgData name="Pierre Harouimi" userId="e1c78576-8bda-4e4b-9d10-61a901f566b1" providerId="ADAL" clId="{AE4F2A09-D42E-4521-A208-FDE48F3C4CDF}" dt="2020-03-28T10:25:17.002" v="834"/>
          <ac:spMkLst>
            <pc:docMk/>
            <pc:sldMk cId="3220744275" sldId="633"/>
            <ac:spMk id="14" creationId="{BED88AEB-97C2-4932-840B-81BF98DFFB95}"/>
          </ac:spMkLst>
        </pc:spChg>
        <pc:spChg chg="mod">
          <ac:chgData name="Pierre Harouimi" userId="e1c78576-8bda-4e4b-9d10-61a901f566b1" providerId="ADAL" clId="{AE4F2A09-D42E-4521-A208-FDE48F3C4CDF}" dt="2020-03-28T10:25:17.002" v="834"/>
          <ac:spMkLst>
            <pc:docMk/>
            <pc:sldMk cId="3220744275" sldId="633"/>
            <ac:spMk id="16" creationId="{B5EE0185-DB35-4D6A-865B-BF75505797A3}"/>
          </ac:spMkLst>
        </pc:spChg>
        <pc:spChg chg="mod">
          <ac:chgData name="Pierre Harouimi" userId="e1c78576-8bda-4e4b-9d10-61a901f566b1" providerId="ADAL" clId="{AE4F2A09-D42E-4521-A208-FDE48F3C4CDF}" dt="2020-03-28T10:25:17.002" v="834"/>
          <ac:spMkLst>
            <pc:docMk/>
            <pc:sldMk cId="3220744275" sldId="633"/>
            <ac:spMk id="17" creationId="{EF955309-F74E-4E6C-BBF8-8CAA8BB4620C}"/>
          </ac:spMkLst>
        </pc:spChg>
        <pc:spChg chg="mod">
          <ac:chgData name="Pierre Harouimi" userId="e1c78576-8bda-4e4b-9d10-61a901f566b1" providerId="ADAL" clId="{AE4F2A09-D42E-4521-A208-FDE48F3C4CDF}" dt="2020-03-28T10:25:17.002" v="834"/>
          <ac:spMkLst>
            <pc:docMk/>
            <pc:sldMk cId="3220744275" sldId="633"/>
            <ac:spMk id="18" creationId="{56A5B6D2-69A3-4C48-ACF8-1E37F776E69A}"/>
          </ac:spMkLst>
        </pc:spChg>
        <pc:spChg chg="mod">
          <ac:chgData name="Pierre Harouimi" userId="e1c78576-8bda-4e4b-9d10-61a901f566b1" providerId="ADAL" clId="{AE4F2A09-D42E-4521-A208-FDE48F3C4CDF}" dt="2020-03-28T10:25:17.002" v="834"/>
          <ac:spMkLst>
            <pc:docMk/>
            <pc:sldMk cId="3220744275" sldId="633"/>
            <ac:spMk id="19" creationId="{3F85CD1D-0B33-48E1-91A4-3A50A1CF7554}"/>
          </ac:spMkLst>
        </pc:spChg>
        <pc:grpChg chg="mod">
          <ac:chgData name="Pierre Harouimi" userId="e1c78576-8bda-4e4b-9d10-61a901f566b1" providerId="ADAL" clId="{AE4F2A09-D42E-4521-A208-FDE48F3C4CDF}" dt="2020-03-28T10:25:17.002" v="834"/>
          <ac:grpSpMkLst>
            <pc:docMk/>
            <pc:sldMk cId="3220744275" sldId="633"/>
            <ac:grpSpMk id="3" creationId="{6AEA41FB-618F-4D4A-87B7-5D14721B72BB}"/>
          </ac:grpSpMkLst>
        </pc:grpChg>
        <pc:grpChg chg="mod">
          <ac:chgData name="Pierre Harouimi" userId="e1c78576-8bda-4e4b-9d10-61a901f566b1" providerId="ADAL" clId="{AE4F2A09-D42E-4521-A208-FDE48F3C4CDF}" dt="2020-03-28T10:25:17.002" v="834"/>
          <ac:grpSpMkLst>
            <pc:docMk/>
            <pc:sldMk cId="3220744275" sldId="633"/>
            <ac:grpSpMk id="20" creationId="{BF37CAE4-5D9A-4DDE-9762-0A27272E9D57}"/>
          </ac:grpSpMkLst>
        </pc:grpChg>
        <pc:grpChg chg="mod">
          <ac:chgData name="Pierre Harouimi" userId="e1c78576-8bda-4e4b-9d10-61a901f566b1" providerId="ADAL" clId="{AE4F2A09-D42E-4521-A208-FDE48F3C4CDF}" dt="2020-03-28T10:25:17.002" v="834"/>
          <ac:grpSpMkLst>
            <pc:docMk/>
            <pc:sldMk cId="3220744275" sldId="633"/>
            <ac:grpSpMk id="22" creationId="{E9B3E9CD-38A8-4B0E-8F75-D39A782FAC04}"/>
          </ac:grpSpMkLst>
        </pc:grpChg>
        <pc:grpChg chg="mod">
          <ac:chgData name="Pierre Harouimi" userId="e1c78576-8bda-4e4b-9d10-61a901f566b1" providerId="ADAL" clId="{AE4F2A09-D42E-4521-A208-FDE48F3C4CDF}" dt="2020-03-28T10:25:17.002" v="834"/>
          <ac:grpSpMkLst>
            <pc:docMk/>
            <pc:sldMk cId="3220744275" sldId="633"/>
            <ac:grpSpMk id="26" creationId="{BEF2E455-219C-4865-9E3D-B0AF2EBAC7C5}"/>
          </ac:grpSpMkLst>
        </pc:grpChg>
        <pc:grpChg chg="mod">
          <ac:chgData name="Pierre Harouimi" userId="e1c78576-8bda-4e4b-9d10-61a901f566b1" providerId="ADAL" clId="{AE4F2A09-D42E-4521-A208-FDE48F3C4CDF}" dt="2020-03-28T10:25:17.002" v="834"/>
          <ac:grpSpMkLst>
            <pc:docMk/>
            <pc:sldMk cId="3220744275" sldId="633"/>
            <ac:grpSpMk id="30" creationId="{0E2133BF-354B-4420-BF93-D04A648822BE}"/>
          </ac:grpSpMkLst>
        </pc:grpChg>
        <pc:cxnChg chg="mod">
          <ac:chgData name="Pierre Harouimi" userId="e1c78576-8bda-4e4b-9d10-61a901f566b1" providerId="ADAL" clId="{AE4F2A09-D42E-4521-A208-FDE48F3C4CDF}" dt="2020-03-28T10:25:17.002" v="834"/>
          <ac:cxnSpMkLst>
            <pc:docMk/>
            <pc:sldMk cId="3220744275" sldId="633"/>
            <ac:cxnSpMk id="15" creationId="{4819CB91-4A89-4EAF-AEFF-0336F601B6D1}"/>
          </ac:cxnSpMkLst>
        </pc:cxnChg>
        <pc:cxnChg chg="mod">
          <ac:chgData name="Pierre Harouimi" userId="e1c78576-8bda-4e4b-9d10-61a901f566b1" providerId="ADAL" clId="{AE4F2A09-D42E-4521-A208-FDE48F3C4CDF}" dt="2020-03-28T10:25:17.002" v="834"/>
          <ac:cxnSpMkLst>
            <pc:docMk/>
            <pc:sldMk cId="3220744275" sldId="633"/>
            <ac:cxnSpMk id="25" creationId="{EE83FE04-2948-4FCE-848B-CED35619BF50}"/>
          </ac:cxnSpMkLst>
        </pc:cxnChg>
        <pc:cxnChg chg="mod">
          <ac:chgData name="Pierre Harouimi" userId="e1c78576-8bda-4e4b-9d10-61a901f566b1" providerId="ADAL" clId="{AE4F2A09-D42E-4521-A208-FDE48F3C4CDF}" dt="2020-03-28T10:25:17.002" v="834"/>
          <ac:cxnSpMkLst>
            <pc:docMk/>
            <pc:sldMk cId="3220744275" sldId="633"/>
            <ac:cxnSpMk id="34" creationId="{061873D5-E085-461D-8AE7-0EEB3DACB273}"/>
          </ac:cxnSpMkLst>
        </pc:cxnChg>
      </pc:sldChg>
      <pc:sldChg chg="modSp">
        <pc:chgData name="Pierre Harouimi" userId="e1c78576-8bda-4e4b-9d10-61a901f566b1" providerId="ADAL" clId="{AE4F2A09-D42E-4521-A208-FDE48F3C4CDF}" dt="2020-03-28T10:25:17.002" v="834"/>
        <pc:sldMkLst>
          <pc:docMk/>
          <pc:sldMk cId="566560873" sldId="640"/>
        </pc:sldMkLst>
        <pc:spChg chg="mod">
          <ac:chgData name="Pierre Harouimi" userId="e1c78576-8bda-4e4b-9d10-61a901f566b1" providerId="ADAL" clId="{AE4F2A09-D42E-4521-A208-FDE48F3C4CDF}" dt="2020-03-28T10:25:17.002" v="834"/>
          <ac:spMkLst>
            <pc:docMk/>
            <pc:sldMk cId="566560873" sldId="640"/>
            <ac:spMk id="16" creationId="{2504D142-A80B-452F-B6DA-13DC7F88461C}"/>
          </ac:spMkLst>
        </pc:spChg>
        <pc:picChg chg="mod">
          <ac:chgData name="Pierre Harouimi" userId="e1c78576-8bda-4e4b-9d10-61a901f566b1" providerId="ADAL" clId="{AE4F2A09-D42E-4521-A208-FDE48F3C4CDF}" dt="2020-03-28T10:25:17.002" v="834"/>
          <ac:picMkLst>
            <pc:docMk/>
            <pc:sldMk cId="566560873" sldId="640"/>
            <ac:picMk id="4" creationId="{01B8290A-B4E9-4EE7-8A8F-F26F7D1C2C06}"/>
          </ac:picMkLst>
        </pc:picChg>
        <pc:picChg chg="mod">
          <ac:chgData name="Pierre Harouimi" userId="e1c78576-8bda-4e4b-9d10-61a901f566b1" providerId="ADAL" clId="{AE4F2A09-D42E-4521-A208-FDE48F3C4CDF}" dt="2020-03-28T10:25:17.002" v="834"/>
          <ac:picMkLst>
            <pc:docMk/>
            <pc:sldMk cId="566560873" sldId="640"/>
            <ac:picMk id="11" creationId="{7F65CF36-053A-4402-B039-112E88F00B0B}"/>
          </ac:picMkLst>
        </pc:picChg>
        <pc:picChg chg="mod">
          <ac:chgData name="Pierre Harouimi" userId="e1c78576-8bda-4e4b-9d10-61a901f566b1" providerId="ADAL" clId="{AE4F2A09-D42E-4521-A208-FDE48F3C4CDF}" dt="2020-03-28T10:25:17.002" v="834"/>
          <ac:picMkLst>
            <pc:docMk/>
            <pc:sldMk cId="566560873" sldId="640"/>
            <ac:picMk id="34" creationId="{A8AEEABC-7C78-43CD-A2A3-5203EEC95B91}"/>
          </ac:picMkLst>
        </pc:picChg>
        <pc:picChg chg="mod">
          <ac:chgData name="Pierre Harouimi" userId="e1c78576-8bda-4e4b-9d10-61a901f566b1" providerId="ADAL" clId="{AE4F2A09-D42E-4521-A208-FDE48F3C4CDF}" dt="2020-03-28T10:25:17.002" v="834"/>
          <ac:picMkLst>
            <pc:docMk/>
            <pc:sldMk cId="566560873" sldId="640"/>
            <ac:picMk id="35" creationId="{6496D6F1-F982-491F-BEE9-5F24DE005AF1}"/>
          </ac:picMkLst>
        </pc:picChg>
        <pc:picChg chg="mod">
          <ac:chgData name="Pierre Harouimi" userId="e1c78576-8bda-4e4b-9d10-61a901f566b1" providerId="ADAL" clId="{AE4F2A09-D42E-4521-A208-FDE48F3C4CDF}" dt="2020-03-28T10:25:17.002" v="834"/>
          <ac:picMkLst>
            <pc:docMk/>
            <pc:sldMk cId="566560873" sldId="640"/>
            <ac:picMk id="36" creationId="{6DDB29CE-FA46-46E4-87A7-E25DE77BA0DE}"/>
          </ac:picMkLst>
        </pc:picChg>
        <pc:picChg chg="mod">
          <ac:chgData name="Pierre Harouimi" userId="e1c78576-8bda-4e4b-9d10-61a901f566b1" providerId="ADAL" clId="{AE4F2A09-D42E-4521-A208-FDE48F3C4CDF}" dt="2020-03-28T10:25:17.002" v="834"/>
          <ac:picMkLst>
            <pc:docMk/>
            <pc:sldMk cId="566560873" sldId="640"/>
            <ac:picMk id="37" creationId="{4413C0F1-D57F-4398-A94C-159EE73012D8}"/>
          </ac:picMkLst>
        </pc:picChg>
        <pc:picChg chg="mod">
          <ac:chgData name="Pierre Harouimi" userId="e1c78576-8bda-4e4b-9d10-61a901f566b1" providerId="ADAL" clId="{AE4F2A09-D42E-4521-A208-FDE48F3C4CDF}" dt="2020-03-28T10:25:17.002" v="834"/>
          <ac:picMkLst>
            <pc:docMk/>
            <pc:sldMk cId="566560873" sldId="640"/>
            <ac:picMk id="38" creationId="{5950348D-BC23-4D6A-A1B0-3DF62AED1EFF}"/>
          </ac:picMkLst>
        </pc:picChg>
        <pc:cxnChg chg="mod">
          <ac:chgData name="Pierre Harouimi" userId="e1c78576-8bda-4e4b-9d10-61a901f566b1" providerId="ADAL" clId="{AE4F2A09-D42E-4521-A208-FDE48F3C4CDF}" dt="2020-03-28T10:25:17.002" v="834"/>
          <ac:cxnSpMkLst>
            <pc:docMk/>
            <pc:sldMk cId="566560873" sldId="640"/>
            <ac:cxnSpMk id="17" creationId="{2E78B320-29C7-485D-90CD-700279E4E484}"/>
          </ac:cxnSpMkLst>
        </pc:cxnChg>
        <pc:cxnChg chg="mod">
          <ac:chgData name="Pierre Harouimi" userId="e1c78576-8bda-4e4b-9d10-61a901f566b1" providerId="ADAL" clId="{AE4F2A09-D42E-4521-A208-FDE48F3C4CDF}" dt="2020-03-28T10:25:17.002" v="834"/>
          <ac:cxnSpMkLst>
            <pc:docMk/>
            <pc:sldMk cId="566560873" sldId="640"/>
            <ac:cxnSpMk id="29" creationId="{C14AFE13-25E8-4AC4-8358-638FEBBC8D5C}"/>
          </ac:cxnSpMkLst>
        </pc:cxnChg>
        <pc:cxnChg chg="mod">
          <ac:chgData name="Pierre Harouimi" userId="e1c78576-8bda-4e4b-9d10-61a901f566b1" providerId="ADAL" clId="{AE4F2A09-D42E-4521-A208-FDE48F3C4CDF}" dt="2020-03-28T10:25:17.002" v="834"/>
          <ac:cxnSpMkLst>
            <pc:docMk/>
            <pc:sldMk cId="566560873" sldId="640"/>
            <ac:cxnSpMk id="30" creationId="{2A30DE1F-EF14-41D6-8A54-49A5D35C4749}"/>
          </ac:cxnSpMkLst>
        </pc:cxnChg>
        <pc:cxnChg chg="mod">
          <ac:chgData name="Pierre Harouimi" userId="e1c78576-8bda-4e4b-9d10-61a901f566b1" providerId="ADAL" clId="{AE4F2A09-D42E-4521-A208-FDE48F3C4CDF}" dt="2020-03-28T10:25:17.002" v="834"/>
          <ac:cxnSpMkLst>
            <pc:docMk/>
            <pc:sldMk cId="566560873" sldId="640"/>
            <ac:cxnSpMk id="31" creationId="{4FAD2576-588C-43B7-962F-95045017F64F}"/>
          </ac:cxnSpMkLst>
        </pc:cxnChg>
        <pc:cxnChg chg="mod">
          <ac:chgData name="Pierre Harouimi" userId="e1c78576-8bda-4e4b-9d10-61a901f566b1" providerId="ADAL" clId="{AE4F2A09-D42E-4521-A208-FDE48F3C4CDF}" dt="2020-03-28T10:25:17.002" v="834"/>
          <ac:cxnSpMkLst>
            <pc:docMk/>
            <pc:sldMk cId="566560873" sldId="640"/>
            <ac:cxnSpMk id="32" creationId="{6E43C021-DF50-4714-9711-C903C187831F}"/>
          </ac:cxnSpMkLst>
        </pc:cxnChg>
        <pc:cxnChg chg="mod">
          <ac:chgData name="Pierre Harouimi" userId="e1c78576-8bda-4e4b-9d10-61a901f566b1" providerId="ADAL" clId="{AE4F2A09-D42E-4521-A208-FDE48F3C4CDF}" dt="2020-03-28T10:25:17.002" v="834"/>
          <ac:cxnSpMkLst>
            <pc:docMk/>
            <pc:sldMk cId="566560873" sldId="640"/>
            <ac:cxnSpMk id="33" creationId="{9949E9DB-4988-4A4A-9B82-916A3BE2F1C1}"/>
          </ac:cxnSpMkLst>
        </pc:cxnChg>
      </pc:sldChg>
      <pc:sldChg chg="modSp modAnim">
        <pc:chgData name="Pierre Harouimi" userId="e1c78576-8bda-4e4b-9d10-61a901f566b1" providerId="ADAL" clId="{AE4F2A09-D42E-4521-A208-FDE48F3C4CDF}" dt="2020-03-28T10:25:17.002" v="834"/>
        <pc:sldMkLst>
          <pc:docMk/>
          <pc:sldMk cId="1406846876" sldId="649"/>
        </pc:sldMkLst>
        <pc:picChg chg="mod">
          <ac:chgData name="Pierre Harouimi" userId="e1c78576-8bda-4e4b-9d10-61a901f566b1" providerId="ADAL" clId="{AE4F2A09-D42E-4521-A208-FDE48F3C4CDF}" dt="2020-03-28T10:25:17.002" v="834"/>
          <ac:picMkLst>
            <pc:docMk/>
            <pc:sldMk cId="1406846876" sldId="649"/>
            <ac:picMk id="19" creationId="{9B97E602-327A-43C4-A2C7-E8155C5D3A78}"/>
          </ac:picMkLst>
        </pc:picChg>
        <pc:picChg chg="mod">
          <ac:chgData name="Pierre Harouimi" userId="e1c78576-8bda-4e4b-9d10-61a901f566b1" providerId="ADAL" clId="{AE4F2A09-D42E-4521-A208-FDE48F3C4CDF}" dt="2020-03-28T10:25:17.002" v="834"/>
          <ac:picMkLst>
            <pc:docMk/>
            <pc:sldMk cId="1406846876" sldId="649"/>
            <ac:picMk id="27" creationId="{4B6E22F0-D682-407B-B094-BFA289634A46}"/>
          </ac:picMkLst>
        </pc:picChg>
        <pc:picChg chg="mod">
          <ac:chgData name="Pierre Harouimi" userId="e1c78576-8bda-4e4b-9d10-61a901f566b1" providerId="ADAL" clId="{AE4F2A09-D42E-4521-A208-FDE48F3C4CDF}" dt="2020-03-28T10:25:17.002" v="834"/>
          <ac:picMkLst>
            <pc:docMk/>
            <pc:sldMk cId="1406846876" sldId="649"/>
            <ac:picMk id="28" creationId="{334A3E65-E223-47CB-AC13-9E931148BDEB}"/>
          </ac:picMkLst>
        </pc:picChg>
        <pc:picChg chg="mod">
          <ac:chgData name="Pierre Harouimi" userId="e1c78576-8bda-4e4b-9d10-61a901f566b1" providerId="ADAL" clId="{AE4F2A09-D42E-4521-A208-FDE48F3C4CDF}" dt="2020-03-28T10:25:17.002" v="834"/>
          <ac:picMkLst>
            <pc:docMk/>
            <pc:sldMk cId="1406846876" sldId="649"/>
            <ac:picMk id="29" creationId="{5F48FE14-77A4-4ADE-ADF0-EAA0AD8BC52F}"/>
          </ac:picMkLst>
        </pc:picChg>
      </pc:sldChg>
      <pc:sldChg chg="modSp modTransition">
        <pc:chgData name="Pierre Harouimi" userId="e1c78576-8bda-4e4b-9d10-61a901f566b1" providerId="ADAL" clId="{AE4F2A09-D42E-4521-A208-FDE48F3C4CDF}" dt="2020-04-20T17:04:00.960" v="1203" actId="14100"/>
        <pc:sldMkLst>
          <pc:docMk/>
          <pc:sldMk cId="2813263583" sldId="693"/>
        </pc:sldMkLst>
        <pc:spChg chg="mod">
          <ac:chgData name="Pierre Harouimi" userId="e1c78576-8bda-4e4b-9d10-61a901f566b1" providerId="ADAL" clId="{AE4F2A09-D42E-4521-A208-FDE48F3C4CDF}" dt="2020-03-28T10:25:17.002" v="834"/>
          <ac:spMkLst>
            <pc:docMk/>
            <pc:sldMk cId="2813263583" sldId="693"/>
            <ac:spMk id="9" creationId="{8C63DAF1-9B8C-47E9-B1C3-01D844E6846A}"/>
          </ac:spMkLst>
        </pc:spChg>
        <pc:spChg chg="mod">
          <ac:chgData name="Pierre Harouimi" userId="e1c78576-8bda-4e4b-9d10-61a901f566b1" providerId="ADAL" clId="{AE4F2A09-D42E-4521-A208-FDE48F3C4CDF}" dt="2020-03-28T10:25:17.002" v="834"/>
          <ac:spMkLst>
            <pc:docMk/>
            <pc:sldMk cId="2813263583" sldId="693"/>
            <ac:spMk id="10" creationId="{A23500ED-9F7C-42C5-98F6-BDEB9B8C997B}"/>
          </ac:spMkLst>
        </pc:spChg>
        <pc:spChg chg="mod">
          <ac:chgData name="Pierre Harouimi" userId="e1c78576-8bda-4e4b-9d10-61a901f566b1" providerId="ADAL" clId="{AE4F2A09-D42E-4521-A208-FDE48F3C4CDF}" dt="2020-03-28T10:25:17.002" v="834"/>
          <ac:spMkLst>
            <pc:docMk/>
            <pc:sldMk cId="2813263583" sldId="693"/>
            <ac:spMk id="13" creationId="{2CF27886-780D-41F1-89BC-DB144CC814F4}"/>
          </ac:spMkLst>
        </pc:spChg>
        <pc:spChg chg="mod">
          <ac:chgData name="Pierre Harouimi" userId="e1c78576-8bda-4e4b-9d10-61a901f566b1" providerId="ADAL" clId="{AE4F2A09-D42E-4521-A208-FDE48F3C4CDF}" dt="2020-03-28T10:25:17.002" v="834"/>
          <ac:spMkLst>
            <pc:docMk/>
            <pc:sldMk cId="2813263583" sldId="693"/>
            <ac:spMk id="23" creationId="{5BD49A81-91FB-495A-9EAF-8B91F20CCEE4}"/>
          </ac:spMkLst>
        </pc:spChg>
        <pc:spChg chg="mod">
          <ac:chgData name="Pierre Harouimi" userId="e1c78576-8bda-4e4b-9d10-61a901f566b1" providerId="ADAL" clId="{AE4F2A09-D42E-4521-A208-FDE48F3C4CDF}" dt="2020-03-28T10:25:17.002" v="834"/>
          <ac:spMkLst>
            <pc:docMk/>
            <pc:sldMk cId="2813263583" sldId="693"/>
            <ac:spMk id="24" creationId="{5A9B0977-FFAC-4DB8-8D29-01A29E5A4946}"/>
          </ac:spMkLst>
        </pc:spChg>
        <pc:spChg chg="mod">
          <ac:chgData name="Pierre Harouimi" userId="e1c78576-8bda-4e4b-9d10-61a901f566b1" providerId="ADAL" clId="{AE4F2A09-D42E-4521-A208-FDE48F3C4CDF}" dt="2020-03-28T10:25:17.002" v="834"/>
          <ac:spMkLst>
            <pc:docMk/>
            <pc:sldMk cId="2813263583" sldId="693"/>
            <ac:spMk id="25" creationId="{13607B52-19C8-47F8-8FED-0151418860A4}"/>
          </ac:spMkLst>
        </pc:spChg>
        <pc:spChg chg="mod">
          <ac:chgData name="Pierre Harouimi" userId="e1c78576-8bda-4e4b-9d10-61a901f566b1" providerId="ADAL" clId="{AE4F2A09-D42E-4521-A208-FDE48F3C4CDF}" dt="2020-03-28T10:25:17.002" v="834"/>
          <ac:spMkLst>
            <pc:docMk/>
            <pc:sldMk cId="2813263583" sldId="693"/>
            <ac:spMk id="26" creationId="{BDB4D5F3-B62A-4720-813E-65A638E04303}"/>
          </ac:spMkLst>
        </pc:spChg>
        <pc:spChg chg="mod">
          <ac:chgData name="Pierre Harouimi" userId="e1c78576-8bda-4e4b-9d10-61a901f566b1" providerId="ADAL" clId="{AE4F2A09-D42E-4521-A208-FDE48F3C4CDF}" dt="2020-03-28T10:25:17.002" v="834"/>
          <ac:spMkLst>
            <pc:docMk/>
            <pc:sldMk cId="2813263583" sldId="693"/>
            <ac:spMk id="27" creationId="{F6063ECD-0114-4422-A979-6C7C386A56FF}"/>
          </ac:spMkLst>
        </pc:spChg>
        <pc:spChg chg="mod">
          <ac:chgData name="Pierre Harouimi" userId="e1c78576-8bda-4e4b-9d10-61a901f566b1" providerId="ADAL" clId="{AE4F2A09-D42E-4521-A208-FDE48F3C4CDF}" dt="2020-03-28T10:25:17.002" v="834"/>
          <ac:spMkLst>
            <pc:docMk/>
            <pc:sldMk cId="2813263583" sldId="693"/>
            <ac:spMk id="29" creationId="{39A70923-C7A3-4FE3-A5A7-A507F62A5172}"/>
          </ac:spMkLst>
        </pc:spChg>
        <pc:grpChg chg="mod">
          <ac:chgData name="Pierre Harouimi" userId="e1c78576-8bda-4e4b-9d10-61a901f566b1" providerId="ADAL" clId="{AE4F2A09-D42E-4521-A208-FDE48F3C4CDF}" dt="2020-03-28T10:25:17.002" v="834"/>
          <ac:grpSpMkLst>
            <pc:docMk/>
            <pc:sldMk cId="2813263583" sldId="693"/>
            <ac:grpSpMk id="3" creationId="{E0F627AD-369C-46FF-9BFC-BE4CFDC87728}"/>
          </ac:grpSpMkLst>
        </pc:grpChg>
        <pc:grpChg chg="mod">
          <ac:chgData name="Pierre Harouimi" userId="e1c78576-8bda-4e4b-9d10-61a901f566b1" providerId="ADAL" clId="{AE4F2A09-D42E-4521-A208-FDE48F3C4CDF}" dt="2020-04-20T17:03:55.847" v="1201" actId="14100"/>
          <ac:grpSpMkLst>
            <pc:docMk/>
            <pc:sldMk cId="2813263583" sldId="693"/>
            <ac:grpSpMk id="4" creationId="{2608BDC0-ACBA-473E-BAC3-EA7A74545FE8}"/>
          </ac:grpSpMkLst>
        </pc:grpChg>
        <pc:grpChg chg="mod">
          <ac:chgData name="Pierre Harouimi" userId="e1c78576-8bda-4e4b-9d10-61a901f566b1" providerId="ADAL" clId="{AE4F2A09-D42E-4521-A208-FDE48F3C4CDF}" dt="2020-04-20T17:03:58.459" v="1202" actId="1076"/>
          <ac:grpSpMkLst>
            <pc:docMk/>
            <pc:sldMk cId="2813263583" sldId="693"/>
            <ac:grpSpMk id="6" creationId="{5F28AFEF-74F2-43FA-A9C6-71C7402281D7}"/>
          </ac:grpSpMkLst>
        </pc:grpChg>
        <pc:grpChg chg="mod">
          <ac:chgData name="Pierre Harouimi" userId="e1c78576-8bda-4e4b-9d10-61a901f566b1" providerId="ADAL" clId="{AE4F2A09-D42E-4521-A208-FDE48F3C4CDF}" dt="2020-03-28T10:25:17.002" v="834"/>
          <ac:grpSpMkLst>
            <pc:docMk/>
            <pc:sldMk cId="2813263583" sldId="693"/>
            <ac:grpSpMk id="7" creationId="{2BF3E992-2D69-4B9F-97D1-9BD28B8E28CD}"/>
          </ac:grpSpMkLst>
        </pc:grpChg>
        <pc:grpChg chg="mod">
          <ac:chgData name="Pierre Harouimi" userId="e1c78576-8bda-4e4b-9d10-61a901f566b1" providerId="ADAL" clId="{AE4F2A09-D42E-4521-A208-FDE48F3C4CDF}" dt="2020-04-20T17:04:00.960" v="1203" actId="14100"/>
          <ac:grpSpMkLst>
            <pc:docMk/>
            <pc:sldMk cId="2813263583" sldId="693"/>
            <ac:grpSpMk id="14" creationId="{BC3267F5-FC40-410A-BCEA-F31A24A0E95E}"/>
          </ac:grpSpMkLst>
        </pc:grpChg>
        <pc:grpChg chg="mod">
          <ac:chgData name="Pierre Harouimi" userId="e1c78576-8bda-4e4b-9d10-61a901f566b1" providerId="ADAL" clId="{AE4F2A09-D42E-4521-A208-FDE48F3C4CDF}" dt="2020-04-20T17:03:48.472" v="1198" actId="1076"/>
          <ac:grpSpMkLst>
            <pc:docMk/>
            <pc:sldMk cId="2813263583" sldId="693"/>
            <ac:grpSpMk id="15" creationId="{6B9CA465-2D46-46FE-8DC9-48B7B0FC74A7}"/>
          </ac:grpSpMkLst>
        </pc:grpChg>
        <pc:grpChg chg="mod">
          <ac:chgData name="Pierre Harouimi" userId="e1c78576-8bda-4e4b-9d10-61a901f566b1" providerId="ADAL" clId="{AE4F2A09-D42E-4521-A208-FDE48F3C4CDF}" dt="2020-03-28T10:25:17.002" v="834"/>
          <ac:grpSpMkLst>
            <pc:docMk/>
            <pc:sldMk cId="2813263583" sldId="693"/>
            <ac:grpSpMk id="33" creationId="{2E0116CE-B57C-41F0-822E-4F4376440DF6}"/>
          </ac:grpSpMkLst>
        </pc:grpChg>
        <pc:grpChg chg="mod">
          <ac:chgData name="Pierre Harouimi" userId="e1c78576-8bda-4e4b-9d10-61a901f566b1" providerId="ADAL" clId="{AE4F2A09-D42E-4521-A208-FDE48F3C4CDF}" dt="2020-03-28T10:25:17.002" v="834"/>
          <ac:grpSpMkLst>
            <pc:docMk/>
            <pc:sldMk cId="2813263583" sldId="693"/>
            <ac:grpSpMk id="36" creationId="{164DF75F-270B-4878-8DC8-37A3BFC40480}"/>
          </ac:grpSpMkLst>
        </pc:grpChg>
        <pc:grpChg chg="mod">
          <ac:chgData name="Pierre Harouimi" userId="e1c78576-8bda-4e4b-9d10-61a901f566b1" providerId="ADAL" clId="{AE4F2A09-D42E-4521-A208-FDE48F3C4CDF}" dt="2020-03-28T10:25:17.002" v="834"/>
          <ac:grpSpMkLst>
            <pc:docMk/>
            <pc:sldMk cId="2813263583" sldId="693"/>
            <ac:grpSpMk id="39" creationId="{742688F5-2145-4D7A-A910-390C08A793D5}"/>
          </ac:grpSpMkLst>
        </pc:grpChg>
        <pc:grpChg chg="mod">
          <ac:chgData name="Pierre Harouimi" userId="e1c78576-8bda-4e4b-9d10-61a901f566b1" providerId="ADAL" clId="{AE4F2A09-D42E-4521-A208-FDE48F3C4CDF}" dt="2020-03-28T10:25:17.002" v="834"/>
          <ac:grpSpMkLst>
            <pc:docMk/>
            <pc:sldMk cId="2813263583" sldId="693"/>
            <ac:grpSpMk id="42" creationId="{BC89FE27-251E-46B6-91DA-1A96A136FAB7}"/>
          </ac:grpSpMkLst>
        </pc:grpChg>
        <pc:grpChg chg="mod">
          <ac:chgData name="Pierre Harouimi" userId="e1c78576-8bda-4e4b-9d10-61a901f566b1" providerId="ADAL" clId="{AE4F2A09-D42E-4521-A208-FDE48F3C4CDF}" dt="2020-03-28T10:25:17.002" v="834"/>
          <ac:grpSpMkLst>
            <pc:docMk/>
            <pc:sldMk cId="2813263583" sldId="693"/>
            <ac:grpSpMk id="45" creationId="{B24534BA-16D5-4EF1-929A-7F7996D9BF01}"/>
          </ac:grpSpMkLst>
        </pc:grpChg>
        <pc:grpChg chg="mod">
          <ac:chgData name="Pierre Harouimi" userId="e1c78576-8bda-4e4b-9d10-61a901f566b1" providerId="ADAL" clId="{AE4F2A09-D42E-4521-A208-FDE48F3C4CDF}" dt="2020-03-28T10:25:17.002" v="834"/>
          <ac:grpSpMkLst>
            <pc:docMk/>
            <pc:sldMk cId="2813263583" sldId="693"/>
            <ac:grpSpMk id="48" creationId="{74467685-5167-47DD-AD40-5821F722DA51}"/>
          </ac:grpSpMkLst>
        </pc:grpChg>
        <pc:grpChg chg="mod">
          <ac:chgData name="Pierre Harouimi" userId="e1c78576-8bda-4e4b-9d10-61a901f566b1" providerId="ADAL" clId="{AE4F2A09-D42E-4521-A208-FDE48F3C4CDF}" dt="2020-03-28T10:25:17.002" v="834"/>
          <ac:grpSpMkLst>
            <pc:docMk/>
            <pc:sldMk cId="2813263583" sldId="693"/>
            <ac:grpSpMk id="51" creationId="{9D59F6AE-1346-492E-9044-B2538A29A443}"/>
          </ac:grpSpMkLst>
        </pc:grpChg>
        <pc:grpChg chg="mod">
          <ac:chgData name="Pierre Harouimi" userId="e1c78576-8bda-4e4b-9d10-61a901f566b1" providerId="ADAL" clId="{AE4F2A09-D42E-4521-A208-FDE48F3C4CDF}" dt="2020-03-28T10:25:17.002" v="834"/>
          <ac:grpSpMkLst>
            <pc:docMk/>
            <pc:sldMk cId="2813263583" sldId="693"/>
            <ac:grpSpMk id="54" creationId="{1DA83F44-502F-4E21-930D-AC950112FA9A}"/>
          </ac:grpSpMkLst>
        </pc:grpChg>
        <pc:grpChg chg="mod">
          <ac:chgData name="Pierre Harouimi" userId="e1c78576-8bda-4e4b-9d10-61a901f566b1" providerId="ADAL" clId="{AE4F2A09-D42E-4521-A208-FDE48F3C4CDF}" dt="2020-03-28T10:25:17.002" v="834"/>
          <ac:grpSpMkLst>
            <pc:docMk/>
            <pc:sldMk cId="2813263583" sldId="693"/>
            <ac:grpSpMk id="57" creationId="{84CEFAF9-D8F5-4923-A6CE-14DA31C1C9AE}"/>
          </ac:grpSpMkLst>
        </pc:grpChg>
        <pc:grpChg chg="mod">
          <ac:chgData name="Pierre Harouimi" userId="e1c78576-8bda-4e4b-9d10-61a901f566b1" providerId="ADAL" clId="{AE4F2A09-D42E-4521-A208-FDE48F3C4CDF}" dt="2020-03-28T10:25:17.002" v="834"/>
          <ac:grpSpMkLst>
            <pc:docMk/>
            <pc:sldMk cId="2813263583" sldId="693"/>
            <ac:grpSpMk id="60" creationId="{76238815-2943-44F0-8854-AA6C94176A74}"/>
          </ac:grpSpMkLst>
        </pc:grpChg>
        <pc:grpChg chg="mod">
          <ac:chgData name="Pierre Harouimi" userId="e1c78576-8bda-4e4b-9d10-61a901f566b1" providerId="ADAL" clId="{AE4F2A09-D42E-4521-A208-FDE48F3C4CDF}" dt="2020-03-28T10:25:17.002" v="834"/>
          <ac:grpSpMkLst>
            <pc:docMk/>
            <pc:sldMk cId="2813263583" sldId="693"/>
            <ac:grpSpMk id="63" creationId="{E3916680-1E17-413D-A85B-6EE73C85E1BA}"/>
          </ac:grpSpMkLst>
        </pc:grpChg>
        <pc:grpChg chg="mod">
          <ac:chgData name="Pierre Harouimi" userId="e1c78576-8bda-4e4b-9d10-61a901f566b1" providerId="ADAL" clId="{AE4F2A09-D42E-4521-A208-FDE48F3C4CDF}" dt="2020-03-28T10:25:17.002" v="834"/>
          <ac:grpSpMkLst>
            <pc:docMk/>
            <pc:sldMk cId="2813263583" sldId="693"/>
            <ac:grpSpMk id="66" creationId="{D3418350-4AB5-4473-A2E8-914E7643C56D}"/>
          </ac:grpSpMkLst>
        </pc:grpChg>
        <pc:grpChg chg="mod">
          <ac:chgData name="Pierre Harouimi" userId="e1c78576-8bda-4e4b-9d10-61a901f566b1" providerId="ADAL" clId="{AE4F2A09-D42E-4521-A208-FDE48F3C4CDF}" dt="2020-03-28T10:25:17.002" v="834"/>
          <ac:grpSpMkLst>
            <pc:docMk/>
            <pc:sldMk cId="2813263583" sldId="693"/>
            <ac:grpSpMk id="69" creationId="{7505BE6D-3696-4D10-BBA5-9BB22E0C9863}"/>
          </ac:grpSpMkLst>
        </pc:grpChg>
      </pc:sldChg>
      <pc:sldChg chg="modSp">
        <pc:chgData name="Pierre Harouimi" userId="e1c78576-8bda-4e4b-9d10-61a901f566b1" providerId="ADAL" clId="{AE4F2A09-D42E-4521-A208-FDE48F3C4CDF}" dt="2020-03-28T10:25:17.002" v="834"/>
        <pc:sldMkLst>
          <pc:docMk/>
          <pc:sldMk cId="2330605300" sldId="775"/>
        </pc:sldMkLst>
        <pc:spChg chg="mod">
          <ac:chgData name="Pierre Harouimi" userId="e1c78576-8bda-4e4b-9d10-61a901f566b1" providerId="ADAL" clId="{AE4F2A09-D42E-4521-A208-FDE48F3C4CDF}" dt="2020-03-28T10:25:17.002" v="834"/>
          <ac:spMkLst>
            <pc:docMk/>
            <pc:sldMk cId="2330605300" sldId="775"/>
            <ac:spMk id="4" creationId="{060E8760-13BF-4EC1-BD93-4BFCF44C9F2A}"/>
          </ac:spMkLst>
        </pc:spChg>
        <pc:spChg chg="mod">
          <ac:chgData name="Pierre Harouimi" userId="e1c78576-8bda-4e4b-9d10-61a901f566b1" providerId="ADAL" clId="{AE4F2A09-D42E-4521-A208-FDE48F3C4CDF}" dt="2020-03-28T10:25:17.002" v="834"/>
          <ac:spMkLst>
            <pc:docMk/>
            <pc:sldMk cId="2330605300" sldId="775"/>
            <ac:spMk id="6" creationId="{4AC1B7D1-12D5-4AAD-9067-060586DDBB4E}"/>
          </ac:spMkLst>
        </pc:spChg>
        <pc:picChg chg="mod">
          <ac:chgData name="Pierre Harouimi" userId="e1c78576-8bda-4e4b-9d10-61a901f566b1" providerId="ADAL" clId="{AE4F2A09-D42E-4521-A208-FDE48F3C4CDF}" dt="2020-03-28T10:25:17.002" v="834"/>
          <ac:picMkLst>
            <pc:docMk/>
            <pc:sldMk cId="2330605300" sldId="775"/>
            <ac:picMk id="5" creationId="{3A1A7FC5-D522-4E79-8AE3-7E6255EB5E3A}"/>
          </ac:picMkLst>
        </pc:picChg>
        <pc:picChg chg="mod">
          <ac:chgData name="Pierre Harouimi" userId="e1c78576-8bda-4e4b-9d10-61a901f566b1" providerId="ADAL" clId="{AE4F2A09-D42E-4521-A208-FDE48F3C4CDF}" dt="2020-03-28T10:25:17.002" v="834"/>
          <ac:picMkLst>
            <pc:docMk/>
            <pc:sldMk cId="2330605300" sldId="775"/>
            <ac:picMk id="8" creationId="{73C4A886-EC8A-4400-A987-62F9839BBBC7}"/>
          </ac:picMkLst>
        </pc:picChg>
        <pc:picChg chg="mod">
          <ac:chgData name="Pierre Harouimi" userId="e1c78576-8bda-4e4b-9d10-61a901f566b1" providerId="ADAL" clId="{AE4F2A09-D42E-4521-A208-FDE48F3C4CDF}" dt="2020-03-28T10:25:17.002" v="834"/>
          <ac:picMkLst>
            <pc:docMk/>
            <pc:sldMk cId="2330605300" sldId="775"/>
            <ac:picMk id="9" creationId="{3EBDB96D-07D3-4FE8-93FD-AFBF9BCEC7AD}"/>
          </ac:picMkLst>
        </pc:picChg>
        <pc:picChg chg="mod">
          <ac:chgData name="Pierre Harouimi" userId="e1c78576-8bda-4e4b-9d10-61a901f566b1" providerId="ADAL" clId="{AE4F2A09-D42E-4521-A208-FDE48F3C4CDF}" dt="2020-03-28T10:25:17.002" v="834"/>
          <ac:picMkLst>
            <pc:docMk/>
            <pc:sldMk cId="2330605300" sldId="775"/>
            <ac:picMk id="11" creationId="{B8737831-CA43-49FB-B497-BCA4E1D4C96E}"/>
          </ac:picMkLst>
        </pc:picChg>
        <pc:picChg chg="mod">
          <ac:chgData name="Pierre Harouimi" userId="e1c78576-8bda-4e4b-9d10-61a901f566b1" providerId="ADAL" clId="{AE4F2A09-D42E-4521-A208-FDE48F3C4CDF}" dt="2020-03-28T10:25:17.002" v="834"/>
          <ac:picMkLst>
            <pc:docMk/>
            <pc:sldMk cId="2330605300" sldId="775"/>
            <ac:picMk id="13" creationId="{292CE6ED-F780-414A-8887-C118837245F8}"/>
          </ac:picMkLst>
        </pc:picChg>
        <pc:picChg chg="mod">
          <ac:chgData name="Pierre Harouimi" userId="e1c78576-8bda-4e4b-9d10-61a901f566b1" providerId="ADAL" clId="{AE4F2A09-D42E-4521-A208-FDE48F3C4CDF}" dt="2020-03-28T10:25:17.002" v="834"/>
          <ac:picMkLst>
            <pc:docMk/>
            <pc:sldMk cId="2330605300" sldId="775"/>
            <ac:picMk id="15" creationId="{4C08E0F4-84A4-4220-9532-7F776C1609A2}"/>
          </ac:picMkLst>
        </pc:picChg>
        <pc:picChg chg="mod">
          <ac:chgData name="Pierre Harouimi" userId="e1c78576-8bda-4e4b-9d10-61a901f566b1" providerId="ADAL" clId="{AE4F2A09-D42E-4521-A208-FDE48F3C4CDF}" dt="2020-03-28T10:25:17.002" v="834"/>
          <ac:picMkLst>
            <pc:docMk/>
            <pc:sldMk cId="2330605300" sldId="775"/>
            <ac:picMk id="17" creationId="{0F7C1EA8-8F7B-49C3-BC7E-2BC1ED282C87}"/>
          </ac:picMkLst>
        </pc:picChg>
      </pc:sldChg>
      <pc:sldChg chg="addSp modSp add">
        <pc:chgData name="Pierre Harouimi" userId="e1c78576-8bda-4e4b-9d10-61a901f566b1" providerId="ADAL" clId="{AE4F2A09-D42E-4521-A208-FDE48F3C4CDF}" dt="2020-04-03T08:58:00.900" v="944" actId="2711"/>
        <pc:sldMkLst>
          <pc:docMk/>
          <pc:sldMk cId="2441913516" sldId="819"/>
        </pc:sldMkLst>
        <pc:spChg chg="mod">
          <ac:chgData name="Pierre Harouimi" userId="e1c78576-8bda-4e4b-9d10-61a901f566b1" providerId="ADAL" clId="{AE4F2A09-D42E-4521-A208-FDE48F3C4CDF}" dt="2020-04-03T08:58:00.900" v="944" actId="2711"/>
          <ac:spMkLst>
            <pc:docMk/>
            <pc:sldMk cId="2441913516" sldId="819"/>
            <ac:spMk id="4" creationId="{48FE2A54-50E3-4DB3-A2A8-4230C1915BC6}"/>
          </ac:spMkLst>
        </pc:spChg>
        <pc:spChg chg="mod">
          <ac:chgData name="Pierre Harouimi" userId="e1c78576-8bda-4e4b-9d10-61a901f566b1" providerId="ADAL" clId="{AE4F2A09-D42E-4521-A208-FDE48F3C4CDF}" dt="2020-04-03T08:58:00.900" v="944" actId="2711"/>
          <ac:spMkLst>
            <pc:docMk/>
            <pc:sldMk cId="2441913516" sldId="819"/>
            <ac:spMk id="5" creationId="{4831E0DF-417C-4141-AD32-719B9C367B24}"/>
          </ac:spMkLst>
        </pc:spChg>
        <pc:spChg chg="add mod">
          <ac:chgData name="Pierre Harouimi" userId="e1c78576-8bda-4e4b-9d10-61a901f566b1" providerId="ADAL" clId="{AE4F2A09-D42E-4521-A208-FDE48F3C4CDF}" dt="2020-04-03T08:58:00.900" v="944" actId="2711"/>
          <ac:spMkLst>
            <pc:docMk/>
            <pc:sldMk cId="2441913516" sldId="819"/>
            <ac:spMk id="11" creationId="{83395AB9-2ADD-4F3A-9168-D2B3173014F6}"/>
          </ac:spMkLst>
        </pc:spChg>
        <pc:spChg chg="add mod">
          <ac:chgData name="Pierre Harouimi" userId="e1c78576-8bda-4e4b-9d10-61a901f566b1" providerId="ADAL" clId="{AE4F2A09-D42E-4521-A208-FDE48F3C4CDF}" dt="2020-04-03T08:58:00.900" v="944" actId="2711"/>
          <ac:spMkLst>
            <pc:docMk/>
            <pc:sldMk cId="2441913516" sldId="819"/>
            <ac:spMk id="13" creationId="{7C0257A3-6F05-464B-AB45-DFCC1B12CA8C}"/>
          </ac:spMkLst>
        </pc:spChg>
        <pc:spChg chg="mod">
          <ac:chgData name="Pierre Harouimi" userId="e1c78576-8bda-4e4b-9d10-61a901f566b1" providerId="ADAL" clId="{AE4F2A09-D42E-4521-A208-FDE48F3C4CDF}" dt="2020-04-03T08:58:00.900" v="944" actId="2711"/>
          <ac:spMkLst>
            <pc:docMk/>
            <pc:sldMk cId="2441913516" sldId="819"/>
            <ac:spMk id="38" creationId="{00000000-0000-0000-0000-000000000000}"/>
          </ac:spMkLst>
        </pc:spChg>
        <pc:spChg chg="mod">
          <ac:chgData name="Pierre Harouimi" userId="e1c78576-8bda-4e4b-9d10-61a901f566b1" providerId="ADAL" clId="{AE4F2A09-D42E-4521-A208-FDE48F3C4CDF}" dt="2020-04-03T08:58:00.900" v="944" actId="2711"/>
          <ac:spMkLst>
            <pc:docMk/>
            <pc:sldMk cId="2441913516" sldId="819"/>
            <ac:spMk id="40" creationId="{00000000-0000-0000-0000-000000000000}"/>
          </ac:spMkLst>
        </pc:spChg>
        <pc:spChg chg="mod">
          <ac:chgData name="Pierre Harouimi" userId="e1c78576-8bda-4e4b-9d10-61a901f566b1" providerId="ADAL" clId="{AE4F2A09-D42E-4521-A208-FDE48F3C4CDF}" dt="2020-04-03T08:58:00.900" v="944" actId="2711"/>
          <ac:spMkLst>
            <pc:docMk/>
            <pc:sldMk cId="2441913516" sldId="819"/>
            <ac:spMk id="42" creationId="{00000000-0000-0000-0000-000000000000}"/>
          </ac:spMkLst>
        </pc:spChg>
        <pc:spChg chg="mod">
          <ac:chgData name="Pierre Harouimi" userId="e1c78576-8bda-4e4b-9d10-61a901f566b1" providerId="ADAL" clId="{AE4F2A09-D42E-4521-A208-FDE48F3C4CDF}" dt="2020-04-03T08:57:43.526" v="941" actId="1076"/>
          <ac:spMkLst>
            <pc:docMk/>
            <pc:sldMk cId="2441913516" sldId="819"/>
            <ac:spMk id="44" creationId="{00000000-0000-0000-0000-000000000000}"/>
          </ac:spMkLst>
        </pc:spChg>
        <pc:spChg chg="mod">
          <ac:chgData name="Pierre Harouimi" userId="e1c78576-8bda-4e4b-9d10-61a901f566b1" providerId="ADAL" clId="{AE4F2A09-D42E-4521-A208-FDE48F3C4CDF}" dt="2020-04-03T08:58:00.900" v="944" actId="2711"/>
          <ac:spMkLst>
            <pc:docMk/>
            <pc:sldMk cId="2441913516" sldId="819"/>
            <ac:spMk id="48" creationId="{00000000-0000-0000-0000-000000000000}"/>
          </ac:spMkLst>
        </pc:spChg>
        <pc:spChg chg="mod">
          <ac:chgData name="Pierre Harouimi" userId="e1c78576-8bda-4e4b-9d10-61a901f566b1" providerId="ADAL" clId="{AE4F2A09-D42E-4521-A208-FDE48F3C4CDF}" dt="2020-04-03T08:57:47.496" v="943" actId="1076"/>
          <ac:spMkLst>
            <pc:docMk/>
            <pc:sldMk cId="2441913516" sldId="819"/>
            <ac:spMk id="50" creationId="{00000000-0000-0000-0000-000000000000}"/>
          </ac:spMkLst>
        </pc:spChg>
        <pc:spChg chg="mod">
          <ac:chgData name="Pierre Harouimi" userId="e1c78576-8bda-4e4b-9d10-61a901f566b1" providerId="ADAL" clId="{AE4F2A09-D42E-4521-A208-FDE48F3C4CDF}" dt="2020-04-03T08:58:00.900" v="944" actId="2711"/>
          <ac:spMkLst>
            <pc:docMk/>
            <pc:sldMk cId="2441913516" sldId="819"/>
            <ac:spMk id="59" creationId="{00000000-0000-0000-0000-000000000000}"/>
          </ac:spMkLst>
        </pc:spChg>
        <pc:spChg chg="mod">
          <ac:chgData name="Pierre Harouimi" userId="e1c78576-8bda-4e4b-9d10-61a901f566b1" providerId="ADAL" clId="{AE4F2A09-D42E-4521-A208-FDE48F3C4CDF}" dt="2020-04-03T08:58:00.900" v="944" actId="2711"/>
          <ac:spMkLst>
            <pc:docMk/>
            <pc:sldMk cId="2441913516" sldId="819"/>
            <ac:spMk id="62" creationId="{00000000-0000-0000-0000-000000000000}"/>
          </ac:spMkLst>
        </pc:spChg>
        <pc:spChg chg="mod">
          <ac:chgData name="Pierre Harouimi" userId="e1c78576-8bda-4e4b-9d10-61a901f566b1" providerId="ADAL" clId="{AE4F2A09-D42E-4521-A208-FDE48F3C4CDF}" dt="2020-04-03T08:57:01.559" v="935" actId="2711"/>
          <ac:spMkLst>
            <pc:docMk/>
            <pc:sldMk cId="2441913516" sldId="819"/>
            <ac:spMk id="72" creationId="{00000000-0000-0000-0000-000000000000}"/>
          </ac:spMkLst>
        </pc:spChg>
        <pc:spChg chg="mod">
          <ac:chgData name="Pierre Harouimi" userId="e1c78576-8bda-4e4b-9d10-61a901f566b1" providerId="ADAL" clId="{AE4F2A09-D42E-4521-A208-FDE48F3C4CDF}" dt="2020-04-03T08:58:00.900" v="944" actId="2711"/>
          <ac:spMkLst>
            <pc:docMk/>
            <pc:sldMk cId="2441913516" sldId="819"/>
            <ac:spMk id="106" creationId="{39E05101-8333-4E07-A624-07A54528DF0A}"/>
          </ac:spMkLst>
        </pc:spChg>
        <pc:spChg chg="mod">
          <ac:chgData name="Pierre Harouimi" userId="e1c78576-8bda-4e4b-9d10-61a901f566b1" providerId="ADAL" clId="{AE4F2A09-D42E-4521-A208-FDE48F3C4CDF}" dt="2020-04-03T08:58:00.900" v="944" actId="2711"/>
          <ac:spMkLst>
            <pc:docMk/>
            <pc:sldMk cId="2441913516" sldId="819"/>
            <ac:spMk id="107" creationId="{A2B3CDB5-B843-41D2-A1FD-354C20A5038B}"/>
          </ac:spMkLst>
        </pc:spChg>
        <pc:grpChg chg="mod">
          <ac:chgData name="Pierre Harouimi" userId="e1c78576-8bda-4e4b-9d10-61a901f566b1" providerId="ADAL" clId="{AE4F2A09-D42E-4521-A208-FDE48F3C4CDF}" dt="2020-04-03T08:58:00.900" v="944" actId="2711"/>
          <ac:grpSpMkLst>
            <pc:docMk/>
            <pc:sldMk cId="2441913516" sldId="819"/>
            <ac:grpSpMk id="2" creationId="{E3FAE2F7-A53A-496E-873A-8FC57396DF69}"/>
          </ac:grpSpMkLst>
        </pc:grpChg>
        <pc:grpChg chg="mod">
          <ac:chgData name="Pierre Harouimi" userId="e1c78576-8bda-4e4b-9d10-61a901f566b1" providerId="ADAL" clId="{AE4F2A09-D42E-4521-A208-FDE48F3C4CDF}" dt="2020-04-03T08:58:00.900" v="944" actId="2711"/>
          <ac:grpSpMkLst>
            <pc:docMk/>
            <pc:sldMk cId="2441913516" sldId="819"/>
            <ac:grpSpMk id="6" creationId="{AA323F37-78F6-4CE9-AC8E-044743EE8197}"/>
          </ac:grpSpMkLst>
        </pc:grpChg>
        <pc:grpChg chg="mod">
          <ac:chgData name="Pierre Harouimi" userId="e1c78576-8bda-4e4b-9d10-61a901f566b1" providerId="ADAL" clId="{AE4F2A09-D42E-4521-A208-FDE48F3C4CDF}" dt="2020-04-03T08:58:00.900" v="944" actId="2711"/>
          <ac:grpSpMkLst>
            <pc:docMk/>
            <pc:sldMk cId="2441913516" sldId="819"/>
            <ac:grpSpMk id="9" creationId="{E4C43CAB-3133-4228-9A75-39C6D8742E86}"/>
          </ac:grpSpMkLst>
        </pc:grpChg>
        <pc:grpChg chg="mod">
          <ac:chgData name="Pierre Harouimi" userId="e1c78576-8bda-4e4b-9d10-61a901f566b1" providerId="ADAL" clId="{AE4F2A09-D42E-4521-A208-FDE48F3C4CDF}" dt="2020-04-03T08:58:00.900" v="944" actId="2711"/>
          <ac:grpSpMkLst>
            <pc:docMk/>
            <pc:sldMk cId="2441913516" sldId="819"/>
            <ac:grpSpMk id="10" creationId="{1BEBED15-A232-48F4-9A45-23D4E8E4E7CE}"/>
          </ac:grpSpMkLst>
        </pc:grpChg>
        <pc:grpChg chg="mod">
          <ac:chgData name="Pierre Harouimi" userId="e1c78576-8bda-4e4b-9d10-61a901f566b1" providerId="ADAL" clId="{AE4F2A09-D42E-4521-A208-FDE48F3C4CDF}" dt="2020-04-03T08:58:00.900" v="944" actId="2711"/>
          <ac:grpSpMkLst>
            <pc:docMk/>
            <pc:sldMk cId="2441913516" sldId="819"/>
            <ac:grpSpMk id="12" creationId="{C33EDAE9-9106-4B8F-A5FC-A2F80E0E14B5}"/>
          </ac:grpSpMkLst>
        </pc:grpChg>
        <pc:grpChg chg="mod">
          <ac:chgData name="Pierre Harouimi" userId="e1c78576-8bda-4e4b-9d10-61a901f566b1" providerId="ADAL" clId="{AE4F2A09-D42E-4521-A208-FDE48F3C4CDF}" dt="2020-04-03T08:58:00.900" v="944" actId="2711"/>
          <ac:grpSpMkLst>
            <pc:docMk/>
            <pc:sldMk cId="2441913516" sldId="819"/>
            <ac:grpSpMk id="16" creationId="{578D6E25-0958-4BB6-98C0-61BC7792084F}"/>
          </ac:grpSpMkLst>
        </pc:grpChg>
        <pc:grpChg chg="mod">
          <ac:chgData name="Pierre Harouimi" userId="e1c78576-8bda-4e4b-9d10-61a901f566b1" providerId="ADAL" clId="{AE4F2A09-D42E-4521-A208-FDE48F3C4CDF}" dt="2020-04-03T08:58:00.900" v="944" actId="2711"/>
          <ac:grpSpMkLst>
            <pc:docMk/>
            <pc:sldMk cId="2441913516" sldId="819"/>
            <ac:grpSpMk id="17" creationId="{96E9B02D-4FD2-4557-8759-A44F4A5932AD}"/>
          </ac:grpSpMkLst>
        </pc:grpChg>
        <pc:grpChg chg="mod">
          <ac:chgData name="Pierre Harouimi" userId="e1c78576-8bda-4e4b-9d10-61a901f566b1" providerId="ADAL" clId="{AE4F2A09-D42E-4521-A208-FDE48F3C4CDF}" dt="2020-04-03T08:58:00.900" v="944" actId="2711"/>
          <ac:grpSpMkLst>
            <pc:docMk/>
            <pc:sldMk cId="2441913516" sldId="819"/>
            <ac:grpSpMk id="20" creationId="{CEFDE2EC-45C4-4ABD-ACB2-4450CB78FEBA}"/>
          </ac:grpSpMkLst>
        </pc:grpChg>
        <pc:grpChg chg="mod">
          <ac:chgData name="Pierre Harouimi" userId="e1c78576-8bda-4e4b-9d10-61a901f566b1" providerId="ADAL" clId="{AE4F2A09-D42E-4521-A208-FDE48F3C4CDF}" dt="2020-04-03T08:58:00.900" v="944" actId="2711"/>
          <ac:grpSpMkLst>
            <pc:docMk/>
            <pc:sldMk cId="2441913516" sldId="819"/>
            <ac:grpSpMk id="22" creationId="{DE3AA108-C51F-433E-984C-49093A1B2A69}"/>
          </ac:grpSpMkLst>
        </pc:grpChg>
        <pc:grpChg chg="mod">
          <ac:chgData name="Pierre Harouimi" userId="e1c78576-8bda-4e4b-9d10-61a901f566b1" providerId="ADAL" clId="{AE4F2A09-D42E-4521-A208-FDE48F3C4CDF}" dt="2020-04-03T08:58:00.900" v="944" actId="2711"/>
          <ac:grpSpMkLst>
            <pc:docMk/>
            <pc:sldMk cId="2441913516" sldId="819"/>
            <ac:grpSpMk id="28" creationId="{38D9B447-ED4E-46F9-971D-B92A66CA5F52}"/>
          </ac:grpSpMkLst>
        </pc:grpChg>
        <pc:grpChg chg="mod">
          <ac:chgData name="Pierre Harouimi" userId="e1c78576-8bda-4e4b-9d10-61a901f566b1" providerId="ADAL" clId="{AE4F2A09-D42E-4521-A208-FDE48F3C4CDF}" dt="2020-04-03T08:58:00.900" v="944" actId="2711"/>
          <ac:grpSpMkLst>
            <pc:docMk/>
            <pc:sldMk cId="2441913516" sldId="819"/>
            <ac:grpSpMk id="29" creationId="{6234987E-3AE2-488D-8ACE-B66364FD63BA}"/>
          </ac:grpSpMkLst>
        </pc:grpChg>
        <pc:grpChg chg="mod">
          <ac:chgData name="Pierre Harouimi" userId="e1c78576-8bda-4e4b-9d10-61a901f566b1" providerId="ADAL" clId="{AE4F2A09-D42E-4521-A208-FDE48F3C4CDF}" dt="2020-04-03T08:58:00.900" v="944" actId="2711"/>
          <ac:grpSpMkLst>
            <pc:docMk/>
            <pc:sldMk cId="2441913516" sldId="819"/>
            <ac:grpSpMk id="30" creationId="{ADD30BA6-6C52-4246-8686-F9D6B85655D9}"/>
          </ac:grpSpMkLst>
        </pc:grpChg>
        <pc:grpChg chg="mod">
          <ac:chgData name="Pierre Harouimi" userId="e1c78576-8bda-4e4b-9d10-61a901f566b1" providerId="ADAL" clId="{AE4F2A09-D42E-4521-A208-FDE48F3C4CDF}" dt="2020-04-03T08:58:00.900" v="944" actId="2711"/>
          <ac:grpSpMkLst>
            <pc:docMk/>
            <pc:sldMk cId="2441913516" sldId="819"/>
            <ac:grpSpMk id="55" creationId="{3A9B0F87-7872-4F15-ACE1-C998117E2546}"/>
          </ac:grpSpMkLst>
        </pc:grpChg>
        <pc:grpChg chg="mod">
          <ac:chgData name="Pierre Harouimi" userId="e1c78576-8bda-4e4b-9d10-61a901f566b1" providerId="ADAL" clId="{AE4F2A09-D42E-4521-A208-FDE48F3C4CDF}" dt="2020-04-03T08:58:00.900" v="944" actId="2711"/>
          <ac:grpSpMkLst>
            <pc:docMk/>
            <pc:sldMk cId="2441913516" sldId="819"/>
            <ac:grpSpMk id="58" creationId="{1A0DDF86-1749-4FBC-8C84-8DCC670C080B}"/>
          </ac:grpSpMkLst>
        </pc:grpChg>
        <pc:grpChg chg="mod">
          <ac:chgData name="Pierre Harouimi" userId="e1c78576-8bda-4e4b-9d10-61a901f566b1" providerId="ADAL" clId="{AE4F2A09-D42E-4521-A208-FDE48F3C4CDF}" dt="2020-04-03T08:58:00.900" v="944" actId="2711"/>
          <ac:grpSpMkLst>
            <pc:docMk/>
            <pc:sldMk cId="2441913516" sldId="819"/>
            <ac:grpSpMk id="64" creationId="{6BDA868D-6418-4FAC-9FDB-9744B37B84EB}"/>
          </ac:grpSpMkLst>
        </pc:grpChg>
        <pc:picChg chg="mod">
          <ac:chgData name="Pierre Harouimi" userId="e1c78576-8bda-4e4b-9d10-61a901f566b1" providerId="ADAL" clId="{AE4F2A09-D42E-4521-A208-FDE48F3C4CDF}" dt="2020-04-03T08:58:00.900" v="944" actId="2711"/>
          <ac:picMkLst>
            <pc:docMk/>
            <pc:sldMk cId="2441913516" sldId="819"/>
            <ac:picMk id="47" creationId="{00000000-0000-0000-0000-000000000000}"/>
          </ac:picMkLst>
        </pc:picChg>
        <pc:picChg chg="mod">
          <ac:chgData name="Pierre Harouimi" userId="e1c78576-8bda-4e4b-9d10-61a901f566b1" providerId="ADAL" clId="{AE4F2A09-D42E-4521-A208-FDE48F3C4CDF}" dt="2020-04-03T08:58:00.900" v="944" actId="2711"/>
          <ac:picMkLst>
            <pc:docMk/>
            <pc:sldMk cId="2441913516" sldId="819"/>
            <ac:picMk id="60" creationId="{00000000-0000-0000-0000-000000000000}"/>
          </ac:picMkLst>
        </pc:picChg>
        <pc:picChg chg="mod">
          <ac:chgData name="Pierre Harouimi" userId="e1c78576-8bda-4e4b-9d10-61a901f566b1" providerId="ADAL" clId="{AE4F2A09-D42E-4521-A208-FDE48F3C4CDF}" dt="2020-04-03T08:58:00.900" v="944" actId="2711"/>
          <ac:picMkLst>
            <pc:docMk/>
            <pc:sldMk cId="2441913516" sldId="819"/>
            <ac:picMk id="94" creationId="{00000000-0000-0000-0000-000000000000}"/>
          </ac:picMkLst>
        </pc:picChg>
        <pc:cxnChg chg="mod">
          <ac:chgData name="Pierre Harouimi" userId="e1c78576-8bda-4e4b-9d10-61a901f566b1" providerId="ADAL" clId="{AE4F2A09-D42E-4521-A208-FDE48F3C4CDF}" dt="2020-04-03T08:58:00.900" v="944" actId="2711"/>
          <ac:cxnSpMkLst>
            <pc:docMk/>
            <pc:sldMk cId="2441913516" sldId="819"/>
            <ac:cxnSpMk id="7" creationId="{4EC2EFEC-EBDA-4043-A118-D29B7420DFBA}"/>
          </ac:cxnSpMkLst>
        </pc:cxnChg>
        <pc:cxnChg chg="mod">
          <ac:chgData name="Pierre Harouimi" userId="e1c78576-8bda-4e4b-9d10-61a901f566b1" providerId="ADAL" clId="{AE4F2A09-D42E-4521-A208-FDE48F3C4CDF}" dt="2020-04-03T08:58:00.900" v="944" actId="2711"/>
          <ac:cxnSpMkLst>
            <pc:docMk/>
            <pc:sldMk cId="2441913516" sldId="819"/>
            <ac:cxnSpMk id="108" creationId="{DC1E0276-8389-4BBD-8439-B698660F1541}"/>
          </ac:cxnSpMkLst>
        </pc:cxnChg>
      </pc:sldChg>
      <pc:sldChg chg="modSp del">
        <pc:chgData name="Pierre Harouimi" userId="e1c78576-8bda-4e4b-9d10-61a901f566b1" providerId="ADAL" clId="{AE4F2A09-D42E-4521-A208-FDE48F3C4CDF}" dt="2020-04-03T08:56:44.395" v="934" actId="2696"/>
        <pc:sldMkLst>
          <pc:docMk/>
          <pc:sldMk cId="772024778" sldId="839"/>
        </pc:sldMkLst>
        <pc:picChg chg="mod">
          <ac:chgData name="Pierre Harouimi" userId="e1c78576-8bda-4e4b-9d10-61a901f566b1" providerId="ADAL" clId="{AE4F2A09-D42E-4521-A208-FDE48F3C4CDF}" dt="2020-03-28T10:25:17.002" v="834"/>
          <ac:picMkLst>
            <pc:docMk/>
            <pc:sldMk cId="772024778" sldId="839"/>
            <ac:picMk id="16" creationId="{349A45A3-1897-4487-BFC9-9C7189053D82}"/>
          </ac:picMkLst>
        </pc:picChg>
      </pc:sldChg>
      <pc:sldChg chg="addSp modSp add">
        <pc:chgData name="Pierre Harouimi" userId="e1c78576-8bda-4e4b-9d10-61a901f566b1" providerId="ADAL" clId="{AE4F2A09-D42E-4521-A208-FDE48F3C4CDF}" dt="2020-04-03T08:59:01.913" v="951" actId="20577"/>
        <pc:sldMkLst>
          <pc:docMk/>
          <pc:sldMk cId="1815455647" sldId="839"/>
        </pc:sldMkLst>
        <pc:spChg chg="add mod">
          <ac:chgData name="Pierre Harouimi" userId="e1c78576-8bda-4e4b-9d10-61a901f566b1" providerId="ADAL" clId="{AE4F2A09-D42E-4521-A208-FDE48F3C4CDF}" dt="2020-04-03T08:58:39.062" v="946"/>
          <ac:spMkLst>
            <pc:docMk/>
            <pc:sldMk cId="1815455647" sldId="839"/>
            <ac:spMk id="3" creationId="{7F540EF8-75E4-4ABB-9BB8-70BB36D1924C}"/>
          </ac:spMkLst>
        </pc:spChg>
        <pc:spChg chg="mod">
          <ac:chgData name="Pierre Harouimi" userId="e1c78576-8bda-4e4b-9d10-61a901f566b1" providerId="ADAL" clId="{AE4F2A09-D42E-4521-A208-FDE48F3C4CDF}" dt="2020-04-03T08:59:01.913" v="951" actId="20577"/>
          <ac:spMkLst>
            <pc:docMk/>
            <pc:sldMk cId="1815455647" sldId="839"/>
            <ac:spMk id="4" creationId="{00000000-0000-0000-0000-000000000000}"/>
          </ac:spMkLst>
        </pc:spChg>
        <pc:spChg chg="mod">
          <ac:chgData name="Pierre Harouimi" userId="e1c78576-8bda-4e4b-9d10-61a901f566b1" providerId="ADAL" clId="{AE4F2A09-D42E-4521-A208-FDE48F3C4CDF}" dt="2020-04-03T08:58:50.814" v="948" actId="2711"/>
          <ac:spMkLst>
            <pc:docMk/>
            <pc:sldMk cId="1815455647" sldId="839"/>
            <ac:spMk id="17" creationId="{E9F06449-2359-4418-8AC9-7DA4321C767F}"/>
          </ac:spMkLst>
        </pc:spChg>
      </pc:sldChg>
      <pc:sldChg chg="modSp">
        <pc:chgData name="Pierre Harouimi" userId="e1c78576-8bda-4e4b-9d10-61a901f566b1" providerId="ADAL" clId="{AE4F2A09-D42E-4521-A208-FDE48F3C4CDF}" dt="2020-03-28T10:25:17.002" v="834"/>
        <pc:sldMkLst>
          <pc:docMk/>
          <pc:sldMk cId="1434930692" sldId="842"/>
        </pc:sldMkLst>
        <pc:spChg chg="mod">
          <ac:chgData name="Pierre Harouimi" userId="e1c78576-8bda-4e4b-9d10-61a901f566b1" providerId="ADAL" clId="{AE4F2A09-D42E-4521-A208-FDE48F3C4CDF}" dt="2020-03-28T10:25:17.002" v="834"/>
          <ac:spMkLst>
            <pc:docMk/>
            <pc:sldMk cId="1434930692" sldId="842"/>
            <ac:spMk id="22" creationId="{44A04945-3C99-45CC-9C1E-460C22C6A40E}"/>
          </ac:spMkLst>
        </pc:spChg>
        <pc:spChg chg="mod">
          <ac:chgData name="Pierre Harouimi" userId="e1c78576-8bda-4e4b-9d10-61a901f566b1" providerId="ADAL" clId="{AE4F2A09-D42E-4521-A208-FDE48F3C4CDF}" dt="2020-03-28T10:25:17.002" v="834"/>
          <ac:spMkLst>
            <pc:docMk/>
            <pc:sldMk cId="1434930692" sldId="842"/>
            <ac:spMk id="25" creationId="{839CF904-605A-4E27-94E2-704F73746A5F}"/>
          </ac:spMkLst>
        </pc:spChg>
        <pc:spChg chg="mod">
          <ac:chgData name="Pierre Harouimi" userId="e1c78576-8bda-4e4b-9d10-61a901f566b1" providerId="ADAL" clId="{AE4F2A09-D42E-4521-A208-FDE48F3C4CDF}" dt="2020-03-28T10:25:17.002" v="834"/>
          <ac:spMkLst>
            <pc:docMk/>
            <pc:sldMk cId="1434930692" sldId="842"/>
            <ac:spMk id="29" creationId="{2E4B7C8A-1312-490E-8ADD-DE3E2B134A73}"/>
          </ac:spMkLst>
        </pc:spChg>
        <pc:spChg chg="mod">
          <ac:chgData name="Pierre Harouimi" userId="e1c78576-8bda-4e4b-9d10-61a901f566b1" providerId="ADAL" clId="{AE4F2A09-D42E-4521-A208-FDE48F3C4CDF}" dt="2020-03-28T10:25:17.002" v="834"/>
          <ac:spMkLst>
            <pc:docMk/>
            <pc:sldMk cId="1434930692" sldId="842"/>
            <ac:spMk id="31" creationId="{87FE4D9A-1000-4343-A6A5-2C72D4655F61}"/>
          </ac:spMkLst>
        </pc:spChg>
        <pc:spChg chg="mod">
          <ac:chgData name="Pierre Harouimi" userId="e1c78576-8bda-4e4b-9d10-61a901f566b1" providerId="ADAL" clId="{AE4F2A09-D42E-4521-A208-FDE48F3C4CDF}" dt="2020-03-28T10:25:17.002" v="834"/>
          <ac:spMkLst>
            <pc:docMk/>
            <pc:sldMk cId="1434930692" sldId="842"/>
            <ac:spMk id="32" creationId="{CB487DED-404D-48DE-8676-6941F501C195}"/>
          </ac:spMkLst>
        </pc:spChg>
        <pc:picChg chg="mod">
          <ac:chgData name="Pierre Harouimi" userId="e1c78576-8bda-4e4b-9d10-61a901f566b1" providerId="ADAL" clId="{AE4F2A09-D42E-4521-A208-FDE48F3C4CDF}" dt="2020-03-28T10:25:17.002" v="834"/>
          <ac:picMkLst>
            <pc:docMk/>
            <pc:sldMk cId="1434930692" sldId="842"/>
            <ac:picMk id="23" creationId="{711071A0-A870-4D2F-8ACC-FEBCCB9378B5}"/>
          </ac:picMkLst>
        </pc:picChg>
        <pc:picChg chg="mod">
          <ac:chgData name="Pierre Harouimi" userId="e1c78576-8bda-4e4b-9d10-61a901f566b1" providerId="ADAL" clId="{AE4F2A09-D42E-4521-A208-FDE48F3C4CDF}" dt="2020-03-28T10:25:17.002" v="834"/>
          <ac:picMkLst>
            <pc:docMk/>
            <pc:sldMk cId="1434930692" sldId="842"/>
            <ac:picMk id="24" creationId="{2D267184-D2BB-4560-83B3-D7066AF48260}"/>
          </ac:picMkLst>
        </pc:picChg>
        <pc:picChg chg="mod">
          <ac:chgData name="Pierre Harouimi" userId="e1c78576-8bda-4e4b-9d10-61a901f566b1" providerId="ADAL" clId="{AE4F2A09-D42E-4521-A208-FDE48F3C4CDF}" dt="2020-03-28T10:25:17.002" v="834"/>
          <ac:picMkLst>
            <pc:docMk/>
            <pc:sldMk cId="1434930692" sldId="842"/>
            <ac:picMk id="28" creationId="{2A60E276-A185-443F-8E88-2D0958E6B898}"/>
          </ac:picMkLst>
        </pc:picChg>
      </pc:sldChg>
      <pc:sldChg chg="modSp">
        <pc:chgData name="Pierre Harouimi" userId="e1c78576-8bda-4e4b-9d10-61a901f566b1" providerId="ADAL" clId="{AE4F2A09-D42E-4521-A208-FDE48F3C4CDF}" dt="2020-03-28T10:25:17.002" v="834"/>
        <pc:sldMkLst>
          <pc:docMk/>
          <pc:sldMk cId="996705860" sldId="899"/>
        </pc:sldMkLst>
        <pc:picChg chg="mod">
          <ac:chgData name="Pierre Harouimi" userId="e1c78576-8bda-4e4b-9d10-61a901f566b1" providerId="ADAL" clId="{AE4F2A09-D42E-4521-A208-FDE48F3C4CDF}" dt="2020-03-28T10:25:17.002" v="834"/>
          <ac:picMkLst>
            <pc:docMk/>
            <pc:sldMk cId="996705860" sldId="899"/>
            <ac:picMk id="7" creationId="{E59FC265-F0FF-41F3-A727-85886B08C9D0}"/>
          </ac:picMkLst>
        </pc:picChg>
        <pc:picChg chg="mod">
          <ac:chgData name="Pierre Harouimi" userId="e1c78576-8bda-4e4b-9d10-61a901f566b1" providerId="ADAL" clId="{AE4F2A09-D42E-4521-A208-FDE48F3C4CDF}" dt="2020-03-28T10:25:17.002" v="834"/>
          <ac:picMkLst>
            <pc:docMk/>
            <pc:sldMk cId="996705860" sldId="899"/>
            <ac:picMk id="10" creationId="{B1B014DB-1A35-4EC0-8957-3F40306BD012}"/>
          </ac:picMkLst>
        </pc:picChg>
        <pc:picChg chg="mod">
          <ac:chgData name="Pierre Harouimi" userId="e1c78576-8bda-4e4b-9d10-61a901f566b1" providerId="ADAL" clId="{AE4F2A09-D42E-4521-A208-FDE48F3C4CDF}" dt="2020-03-28T10:25:17.002" v="834"/>
          <ac:picMkLst>
            <pc:docMk/>
            <pc:sldMk cId="996705860" sldId="899"/>
            <ac:picMk id="11" creationId="{7246E318-431E-4C33-BAB8-86DCB3CFEE78}"/>
          </ac:picMkLst>
        </pc:picChg>
      </pc:sldChg>
      <pc:sldChg chg="modSp">
        <pc:chgData name="Pierre Harouimi" userId="e1c78576-8bda-4e4b-9d10-61a901f566b1" providerId="ADAL" clId="{AE4F2A09-D42E-4521-A208-FDE48F3C4CDF}" dt="2020-03-28T10:25:17.002" v="834"/>
        <pc:sldMkLst>
          <pc:docMk/>
          <pc:sldMk cId="2160973773" sldId="1146"/>
        </pc:sldMkLst>
        <pc:spChg chg="mod">
          <ac:chgData name="Pierre Harouimi" userId="e1c78576-8bda-4e4b-9d10-61a901f566b1" providerId="ADAL" clId="{AE4F2A09-D42E-4521-A208-FDE48F3C4CDF}" dt="2020-03-28T10:25:17.002" v="834"/>
          <ac:spMkLst>
            <pc:docMk/>
            <pc:sldMk cId="2160973773" sldId="1146"/>
            <ac:spMk id="6"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7"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8"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9"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10"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13"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14"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15"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16"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17" creationId="{00000000-0000-0000-0000-000000000000}"/>
          </ac:spMkLst>
        </pc:spChg>
        <pc:spChg chg="mod">
          <ac:chgData name="Pierre Harouimi" userId="e1c78576-8bda-4e4b-9d10-61a901f566b1" providerId="ADAL" clId="{AE4F2A09-D42E-4521-A208-FDE48F3C4CDF}" dt="2020-03-28T10:25:17.002" v="834"/>
          <ac:spMkLst>
            <pc:docMk/>
            <pc:sldMk cId="2160973773" sldId="1146"/>
            <ac:spMk id="18" creationId="{00000000-0000-0000-0000-000000000000}"/>
          </ac:spMkLst>
        </pc:spChg>
        <pc:picChg chg="mod">
          <ac:chgData name="Pierre Harouimi" userId="e1c78576-8bda-4e4b-9d10-61a901f566b1" providerId="ADAL" clId="{AE4F2A09-D42E-4521-A208-FDE48F3C4CDF}" dt="2020-03-28T10:25:17.002" v="834"/>
          <ac:picMkLst>
            <pc:docMk/>
            <pc:sldMk cId="2160973773" sldId="1146"/>
            <ac:picMk id="5" creationId="{00000000-0000-0000-0000-000000000000}"/>
          </ac:picMkLst>
        </pc:picChg>
        <pc:picChg chg="mod">
          <ac:chgData name="Pierre Harouimi" userId="e1c78576-8bda-4e4b-9d10-61a901f566b1" providerId="ADAL" clId="{AE4F2A09-D42E-4521-A208-FDE48F3C4CDF}" dt="2020-03-28T10:25:17.002" v="834"/>
          <ac:picMkLst>
            <pc:docMk/>
            <pc:sldMk cId="2160973773" sldId="1146"/>
            <ac:picMk id="21" creationId="{00000000-0000-0000-0000-000000000000}"/>
          </ac:picMkLst>
        </pc:picChg>
        <pc:picChg chg="mod">
          <ac:chgData name="Pierre Harouimi" userId="e1c78576-8bda-4e4b-9d10-61a901f566b1" providerId="ADAL" clId="{AE4F2A09-D42E-4521-A208-FDE48F3C4CDF}" dt="2020-03-28T10:25:17.002" v="834"/>
          <ac:picMkLst>
            <pc:docMk/>
            <pc:sldMk cId="2160973773" sldId="1146"/>
            <ac:picMk id="22" creationId="{1D8A8375-525A-4993-ACC6-4A9EB2A189FF}"/>
          </ac:picMkLst>
        </pc:picChg>
        <pc:cxnChg chg="mod">
          <ac:chgData name="Pierre Harouimi" userId="e1c78576-8bda-4e4b-9d10-61a901f566b1" providerId="ADAL" clId="{AE4F2A09-D42E-4521-A208-FDE48F3C4CDF}" dt="2020-03-28T10:25:17.002" v="834"/>
          <ac:cxnSpMkLst>
            <pc:docMk/>
            <pc:sldMk cId="2160973773" sldId="1146"/>
            <ac:cxnSpMk id="11" creationId="{00000000-0000-0000-0000-000000000000}"/>
          </ac:cxnSpMkLst>
        </pc:cxnChg>
      </pc:sldChg>
      <pc:sldChg chg="modSp">
        <pc:chgData name="Pierre Harouimi" userId="e1c78576-8bda-4e4b-9d10-61a901f566b1" providerId="ADAL" clId="{AE4F2A09-D42E-4521-A208-FDE48F3C4CDF}" dt="2020-03-28T10:25:17.002" v="834"/>
        <pc:sldMkLst>
          <pc:docMk/>
          <pc:sldMk cId="2559735920" sldId="1210"/>
        </pc:sldMkLst>
        <pc:picChg chg="mod">
          <ac:chgData name="Pierre Harouimi" userId="e1c78576-8bda-4e4b-9d10-61a901f566b1" providerId="ADAL" clId="{AE4F2A09-D42E-4521-A208-FDE48F3C4CDF}" dt="2020-03-28T10:25:17.002" v="834"/>
          <ac:picMkLst>
            <pc:docMk/>
            <pc:sldMk cId="2559735920" sldId="1210"/>
            <ac:picMk id="17" creationId="{46D09190-784F-4B78-B82D-A3F21808844B}"/>
          </ac:picMkLst>
        </pc:picChg>
      </pc:sldChg>
      <pc:sldChg chg="modSp">
        <pc:chgData name="Pierre Harouimi" userId="e1c78576-8bda-4e4b-9d10-61a901f566b1" providerId="ADAL" clId="{AE4F2A09-D42E-4521-A208-FDE48F3C4CDF}" dt="2020-03-28T10:25:17.002" v="834"/>
        <pc:sldMkLst>
          <pc:docMk/>
          <pc:sldMk cId="218940966" sldId="1211"/>
        </pc:sldMkLst>
        <pc:spChg chg="mod">
          <ac:chgData name="Pierre Harouimi" userId="e1c78576-8bda-4e4b-9d10-61a901f566b1" providerId="ADAL" clId="{AE4F2A09-D42E-4521-A208-FDE48F3C4CDF}" dt="2020-03-28T10:25:17.002" v="834"/>
          <ac:spMkLst>
            <pc:docMk/>
            <pc:sldMk cId="218940966" sldId="1211"/>
            <ac:spMk id="6" creationId="{D73A4800-A035-4304-858A-8FEB170A50F0}"/>
          </ac:spMkLst>
        </pc:spChg>
        <pc:spChg chg="mod">
          <ac:chgData name="Pierre Harouimi" userId="e1c78576-8bda-4e4b-9d10-61a901f566b1" providerId="ADAL" clId="{AE4F2A09-D42E-4521-A208-FDE48F3C4CDF}" dt="2020-03-28T10:25:17.002" v="834"/>
          <ac:spMkLst>
            <pc:docMk/>
            <pc:sldMk cId="218940966" sldId="1211"/>
            <ac:spMk id="11" creationId="{F2CAAECD-F0F2-4739-B79B-5D1CBC2AC85D}"/>
          </ac:spMkLst>
        </pc:spChg>
        <pc:picChg chg="mod">
          <ac:chgData name="Pierre Harouimi" userId="e1c78576-8bda-4e4b-9d10-61a901f566b1" providerId="ADAL" clId="{AE4F2A09-D42E-4521-A208-FDE48F3C4CDF}" dt="2020-03-28T10:25:17.002" v="834"/>
          <ac:picMkLst>
            <pc:docMk/>
            <pc:sldMk cId="218940966" sldId="1211"/>
            <ac:picMk id="9" creationId="{B22B6CF6-0B68-4933-8DD7-4AF67C1386E4}"/>
          </ac:picMkLst>
        </pc:picChg>
        <pc:picChg chg="mod">
          <ac:chgData name="Pierre Harouimi" userId="e1c78576-8bda-4e4b-9d10-61a901f566b1" providerId="ADAL" clId="{AE4F2A09-D42E-4521-A208-FDE48F3C4CDF}" dt="2020-03-28T10:25:17.002" v="834"/>
          <ac:picMkLst>
            <pc:docMk/>
            <pc:sldMk cId="218940966" sldId="1211"/>
            <ac:picMk id="12" creationId="{1ACE76D7-9262-40FB-9CE8-F67061CBBAC2}"/>
          </ac:picMkLst>
        </pc:picChg>
        <pc:picChg chg="mod">
          <ac:chgData name="Pierre Harouimi" userId="e1c78576-8bda-4e4b-9d10-61a901f566b1" providerId="ADAL" clId="{AE4F2A09-D42E-4521-A208-FDE48F3C4CDF}" dt="2020-03-28T10:25:17.002" v="834"/>
          <ac:picMkLst>
            <pc:docMk/>
            <pc:sldMk cId="218940966" sldId="1211"/>
            <ac:picMk id="13" creationId="{DF0698C4-C444-41DD-8127-BFCD43C9AD50}"/>
          </ac:picMkLst>
        </pc:picChg>
      </pc:sldChg>
      <pc:sldChg chg="modSp">
        <pc:chgData name="Pierre Harouimi" userId="e1c78576-8bda-4e4b-9d10-61a901f566b1" providerId="ADAL" clId="{AE4F2A09-D42E-4521-A208-FDE48F3C4CDF}" dt="2020-03-28T10:25:17.002" v="834"/>
        <pc:sldMkLst>
          <pc:docMk/>
          <pc:sldMk cId="1916187197" sldId="1212"/>
        </pc:sldMkLst>
        <pc:spChg chg="mod">
          <ac:chgData name="Pierre Harouimi" userId="e1c78576-8bda-4e4b-9d10-61a901f566b1" providerId="ADAL" clId="{AE4F2A09-D42E-4521-A208-FDE48F3C4CDF}" dt="2020-03-28T10:25:17.002" v="834"/>
          <ac:spMkLst>
            <pc:docMk/>
            <pc:sldMk cId="1916187197" sldId="1212"/>
            <ac:spMk id="13" creationId="{48406FD9-D0B7-4248-9020-99562EF1D200}"/>
          </ac:spMkLst>
        </pc:spChg>
        <pc:picChg chg="mod">
          <ac:chgData name="Pierre Harouimi" userId="e1c78576-8bda-4e4b-9d10-61a901f566b1" providerId="ADAL" clId="{AE4F2A09-D42E-4521-A208-FDE48F3C4CDF}" dt="2020-03-28T10:25:17.002" v="834"/>
          <ac:picMkLst>
            <pc:docMk/>
            <pc:sldMk cId="1916187197" sldId="1212"/>
            <ac:picMk id="1026" creationId="{FEC24411-1810-4711-A5C6-21BB9DE10858}"/>
          </ac:picMkLst>
        </pc:picChg>
        <pc:picChg chg="mod">
          <ac:chgData name="Pierre Harouimi" userId="e1c78576-8bda-4e4b-9d10-61a901f566b1" providerId="ADAL" clId="{AE4F2A09-D42E-4521-A208-FDE48F3C4CDF}" dt="2020-03-28T10:25:17.002" v="834"/>
          <ac:picMkLst>
            <pc:docMk/>
            <pc:sldMk cId="1916187197" sldId="1212"/>
            <ac:picMk id="1027" creationId="{60C27310-6088-4010-92A2-C89EBB622DB9}"/>
          </ac:picMkLst>
        </pc:picChg>
      </pc:sldChg>
      <pc:sldChg chg="addSp modSp modAnim">
        <pc:chgData name="Pierre Harouimi" userId="e1c78576-8bda-4e4b-9d10-61a901f566b1" providerId="ADAL" clId="{AE4F2A09-D42E-4521-A208-FDE48F3C4CDF}" dt="2020-04-03T08:53:39.200" v="882"/>
        <pc:sldMkLst>
          <pc:docMk/>
          <pc:sldMk cId="2983055866" sldId="1213"/>
        </pc:sldMkLst>
        <pc:spChg chg="add mod">
          <ac:chgData name="Pierre Harouimi" userId="e1c78576-8bda-4e4b-9d10-61a901f566b1" providerId="ADAL" clId="{AE4F2A09-D42E-4521-A208-FDE48F3C4CDF}" dt="2020-04-03T08:53:21.986" v="880" actId="1076"/>
          <ac:spMkLst>
            <pc:docMk/>
            <pc:sldMk cId="2983055866" sldId="1213"/>
            <ac:spMk id="5" creationId="{EC8214E9-1ED9-45FA-975B-2DE8B037D49C}"/>
          </ac:spMkLst>
        </pc:spChg>
        <pc:spChg chg="add mod">
          <ac:chgData name="Pierre Harouimi" userId="e1c78576-8bda-4e4b-9d10-61a901f566b1" providerId="ADAL" clId="{AE4F2A09-D42E-4521-A208-FDE48F3C4CDF}" dt="2020-04-03T08:53:21.986" v="880" actId="1076"/>
          <ac:spMkLst>
            <pc:docMk/>
            <pc:sldMk cId="2983055866" sldId="1213"/>
            <ac:spMk id="6" creationId="{1E13473E-FA97-4C9A-B281-02C048CAE5A4}"/>
          </ac:spMkLst>
        </pc:spChg>
        <pc:picChg chg="add mod">
          <ac:chgData name="Pierre Harouimi" userId="e1c78576-8bda-4e4b-9d10-61a901f566b1" providerId="ADAL" clId="{AE4F2A09-D42E-4521-A208-FDE48F3C4CDF}" dt="2020-04-03T08:53:21.986" v="880" actId="1076"/>
          <ac:picMkLst>
            <pc:docMk/>
            <pc:sldMk cId="2983055866" sldId="1213"/>
            <ac:picMk id="7" creationId="{6AC7B88C-D184-4228-9BAC-4EFAD4E3EC33}"/>
          </ac:picMkLst>
        </pc:picChg>
        <pc:picChg chg="mod">
          <ac:chgData name="Pierre Harouimi" userId="e1c78576-8bda-4e4b-9d10-61a901f566b1" providerId="ADAL" clId="{AE4F2A09-D42E-4521-A208-FDE48F3C4CDF}" dt="2020-04-03T08:53:16.215" v="877" actId="1076"/>
          <ac:picMkLst>
            <pc:docMk/>
            <pc:sldMk cId="2983055866" sldId="1213"/>
            <ac:picMk id="13" creationId="{61E98535-0A9F-46F8-B742-26942F73A402}"/>
          </ac:picMkLst>
        </pc:picChg>
      </pc:sldChg>
      <pc:sldChg chg="modSp">
        <pc:chgData name="Pierre Harouimi" userId="e1c78576-8bda-4e4b-9d10-61a901f566b1" providerId="ADAL" clId="{AE4F2A09-D42E-4521-A208-FDE48F3C4CDF}" dt="2020-03-28T10:25:17.002" v="834"/>
        <pc:sldMkLst>
          <pc:docMk/>
          <pc:sldMk cId="1629444286" sldId="1214"/>
        </pc:sldMkLst>
        <pc:spChg chg="mod">
          <ac:chgData name="Pierre Harouimi" userId="e1c78576-8bda-4e4b-9d10-61a901f566b1" providerId="ADAL" clId="{AE4F2A09-D42E-4521-A208-FDE48F3C4CDF}" dt="2020-03-28T10:25:17.002" v="834"/>
          <ac:spMkLst>
            <pc:docMk/>
            <pc:sldMk cId="1629444286" sldId="1214"/>
            <ac:spMk id="15" creationId="{4A009855-8DCA-4B58-B829-43C4470C0911}"/>
          </ac:spMkLst>
        </pc:spChg>
        <pc:spChg chg="mod">
          <ac:chgData name="Pierre Harouimi" userId="e1c78576-8bda-4e4b-9d10-61a901f566b1" providerId="ADAL" clId="{AE4F2A09-D42E-4521-A208-FDE48F3C4CDF}" dt="2020-03-28T10:25:17.002" v="834"/>
          <ac:spMkLst>
            <pc:docMk/>
            <pc:sldMk cId="1629444286" sldId="1214"/>
            <ac:spMk id="17" creationId="{1AD1F742-FE5E-44A9-B65A-518008DD6CF4}"/>
          </ac:spMkLst>
        </pc:spChg>
        <pc:spChg chg="mod">
          <ac:chgData name="Pierre Harouimi" userId="e1c78576-8bda-4e4b-9d10-61a901f566b1" providerId="ADAL" clId="{AE4F2A09-D42E-4521-A208-FDE48F3C4CDF}" dt="2020-03-28T10:25:17.002" v="834"/>
          <ac:spMkLst>
            <pc:docMk/>
            <pc:sldMk cId="1629444286" sldId="1214"/>
            <ac:spMk id="33" creationId="{1CCDD050-9819-46AF-848C-C9272EF8F795}"/>
          </ac:spMkLst>
        </pc:spChg>
        <pc:grpChg chg="mod">
          <ac:chgData name="Pierre Harouimi" userId="e1c78576-8bda-4e4b-9d10-61a901f566b1" providerId="ADAL" clId="{AE4F2A09-D42E-4521-A208-FDE48F3C4CDF}" dt="2020-03-28T10:25:17.002" v="834"/>
          <ac:grpSpMkLst>
            <pc:docMk/>
            <pc:sldMk cId="1629444286" sldId="1214"/>
            <ac:grpSpMk id="24" creationId="{35E0E7EB-E957-4580-8C64-2CF36DB330B9}"/>
          </ac:grpSpMkLst>
        </pc:grpChg>
        <pc:grpChg chg="mod">
          <ac:chgData name="Pierre Harouimi" userId="e1c78576-8bda-4e4b-9d10-61a901f566b1" providerId="ADAL" clId="{AE4F2A09-D42E-4521-A208-FDE48F3C4CDF}" dt="2020-03-28T10:25:17.002" v="834"/>
          <ac:grpSpMkLst>
            <pc:docMk/>
            <pc:sldMk cId="1629444286" sldId="1214"/>
            <ac:grpSpMk id="31" creationId="{F987A5F0-1A5C-44B6-9D12-39C14B3A92E9}"/>
          </ac:grpSpMkLst>
        </pc:grpChg>
        <pc:picChg chg="mod">
          <ac:chgData name="Pierre Harouimi" userId="e1c78576-8bda-4e4b-9d10-61a901f566b1" providerId="ADAL" clId="{AE4F2A09-D42E-4521-A208-FDE48F3C4CDF}" dt="2020-03-28T10:25:17.002" v="834"/>
          <ac:picMkLst>
            <pc:docMk/>
            <pc:sldMk cId="1629444286" sldId="1214"/>
            <ac:picMk id="18" creationId="{D4C95E86-87DF-4DD8-8D60-EF4080DE9832}"/>
          </ac:picMkLst>
        </pc:picChg>
        <pc:picChg chg="mod">
          <ac:chgData name="Pierre Harouimi" userId="e1c78576-8bda-4e4b-9d10-61a901f566b1" providerId="ADAL" clId="{AE4F2A09-D42E-4521-A208-FDE48F3C4CDF}" dt="2020-03-28T10:25:17.002" v="834"/>
          <ac:picMkLst>
            <pc:docMk/>
            <pc:sldMk cId="1629444286" sldId="1214"/>
            <ac:picMk id="19" creationId="{0207BE7F-776A-49A2-8815-367EA496FF1B}"/>
          </ac:picMkLst>
        </pc:picChg>
        <pc:picChg chg="mod">
          <ac:chgData name="Pierre Harouimi" userId="e1c78576-8bda-4e4b-9d10-61a901f566b1" providerId="ADAL" clId="{AE4F2A09-D42E-4521-A208-FDE48F3C4CDF}" dt="2020-03-28T10:25:17.002" v="834"/>
          <ac:picMkLst>
            <pc:docMk/>
            <pc:sldMk cId="1629444286" sldId="1214"/>
            <ac:picMk id="20" creationId="{67EEBB8E-A0EA-4A88-8DB1-B07A6ABCB331}"/>
          </ac:picMkLst>
        </pc:picChg>
        <pc:picChg chg="mod">
          <ac:chgData name="Pierre Harouimi" userId="e1c78576-8bda-4e4b-9d10-61a901f566b1" providerId="ADAL" clId="{AE4F2A09-D42E-4521-A208-FDE48F3C4CDF}" dt="2020-03-28T10:25:17.002" v="834"/>
          <ac:picMkLst>
            <pc:docMk/>
            <pc:sldMk cId="1629444286" sldId="1214"/>
            <ac:picMk id="21" creationId="{62A4DD82-49EE-47C9-B5EB-43D7C57234CD}"/>
          </ac:picMkLst>
        </pc:picChg>
        <pc:picChg chg="mod">
          <ac:chgData name="Pierre Harouimi" userId="e1c78576-8bda-4e4b-9d10-61a901f566b1" providerId="ADAL" clId="{AE4F2A09-D42E-4521-A208-FDE48F3C4CDF}" dt="2020-03-28T10:25:17.002" v="834"/>
          <ac:picMkLst>
            <pc:docMk/>
            <pc:sldMk cId="1629444286" sldId="1214"/>
            <ac:picMk id="22" creationId="{463961CD-D484-4671-876D-C29E10DBFE6D}"/>
          </ac:picMkLst>
        </pc:picChg>
        <pc:picChg chg="mod">
          <ac:chgData name="Pierre Harouimi" userId="e1c78576-8bda-4e4b-9d10-61a901f566b1" providerId="ADAL" clId="{AE4F2A09-D42E-4521-A208-FDE48F3C4CDF}" dt="2020-03-28T10:25:17.002" v="834"/>
          <ac:picMkLst>
            <pc:docMk/>
            <pc:sldMk cId="1629444286" sldId="1214"/>
            <ac:picMk id="23" creationId="{43A2034F-BE85-4655-BA30-5B4EDD9E4342}"/>
          </ac:picMkLst>
        </pc:picChg>
        <pc:picChg chg="mod">
          <ac:chgData name="Pierre Harouimi" userId="e1c78576-8bda-4e4b-9d10-61a901f566b1" providerId="ADAL" clId="{AE4F2A09-D42E-4521-A208-FDE48F3C4CDF}" dt="2020-03-28T10:25:17.002" v="834"/>
          <ac:picMkLst>
            <pc:docMk/>
            <pc:sldMk cId="1629444286" sldId="1214"/>
            <ac:picMk id="27" creationId="{CBC3987D-9DDD-4B84-984A-A17289B92B1C}"/>
          </ac:picMkLst>
        </pc:picChg>
        <pc:picChg chg="mod">
          <ac:chgData name="Pierre Harouimi" userId="e1c78576-8bda-4e4b-9d10-61a901f566b1" providerId="ADAL" clId="{AE4F2A09-D42E-4521-A208-FDE48F3C4CDF}" dt="2020-03-28T10:25:17.002" v="834"/>
          <ac:picMkLst>
            <pc:docMk/>
            <pc:sldMk cId="1629444286" sldId="1214"/>
            <ac:picMk id="28" creationId="{3A607DEA-A475-484C-AA11-6B4B607E6428}"/>
          </ac:picMkLst>
        </pc:picChg>
        <pc:picChg chg="mod">
          <ac:chgData name="Pierre Harouimi" userId="e1c78576-8bda-4e4b-9d10-61a901f566b1" providerId="ADAL" clId="{AE4F2A09-D42E-4521-A208-FDE48F3C4CDF}" dt="2020-03-28T10:25:17.002" v="834"/>
          <ac:picMkLst>
            <pc:docMk/>
            <pc:sldMk cId="1629444286" sldId="1214"/>
            <ac:picMk id="29" creationId="{CD47EA3E-9D57-4506-8E6E-F64114BBD676}"/>
          </ac:picMkLst>
        </pc:picChg>
        <pc:picChg chg="mod">
          <ac:chgData name="Pierre Harouimi" userId="e1c78576-8bda-4e4b-9d10-61a901f566b1" providerId="ADAL" clId="{AE4F2A09-D42E-4521-A208-FDE48F3C4CDF}" dt="2020-03-28T10:25:17.002" v="834"/>
          <ac:picMkLst>
            <pc:docMk/>
            <pc:sldMk cId="1629444286" sldId="1214"/>
            <ac:picMk id="30" creationId="{64CAD29A-8DEF-4C99-998C-D8F4A00F2690}"/>
          </ac:picMkLst>
        </pc:picChg>
        <pc:cxnChg chg="mod">
          <ac:chgData name="Pierre Harouimi" userId="e1c78576-8bda-4e4b-9d10-61a901f566b1" providerId="ADAL" clId="{AE4F2A09-D42E-4521-A208-FDE48F3C4CDF}" dt="2020-03-28T10:25:17.002" v="834"/>
          <ac:cxnSpMkLst>
            <pc:docMk/>
            <pc:sldMk cId="1629444286" sldId="1214"/>
            <ac:cxnSpMk id="34" creationId="{35A577A6-D482-45B5-9A6B-052B9CC82D47}"/>
          </ac:cxnSpMkLst>
        </pc:cxnChg>
      </pc:sldChg>
      <pc:sldChg chg="modSp">
        <pc:chgData name="Pierre Harouimi" userId="e1c78576-8bda-4e4b-9d10-61a901f566b1" providerId="ADAL" clId="{AE4F2A09-D42E-4521-A208-FDE48F3C4CDF}" dt="2020-03-28T10:25:17.002" v="834"/>
        <pc:sldMkLst>
          <pc:docMk/>
          <pc:sldMk cId="2291161636" sldId="1215"/>
        </pc:sldMkLst>
        <pc:spChg chg="mod">
          <ac:chgData name="Pierre Harouimi" userId="e1c78576-8bda-4e4b-9d10-61a901f566b1" providerId="ADAL" clId="{AE4F2A09-D42E-4521-A208-FDE48F3C4CDF}" dt="2020-03-28T10:25:17.002" v="834"/>
          <ac:spMkLst>
            <pc:docMk/>
            <pc:sldMk cId="2291161636" sldId="1215"/>
            <ac:spMk id="3" creationId="{594596D1-D874-4BA0-A02C-742C20FF11E2}"/>
          </ac:spMkLst>
        </pc:spChg>
        <pc:spChg chg="mod">
          <ac:chgData name="Pierre Harouimi" userId="e1c78576-8bda-4e4b-9d10-61a901f566b1" providerId="ADAL" clId="{AE4F2A09-D42E-4521-A208-FDE48F3C4CDF}" dt="2020-03-28T10:25:17.002" v="834"/>
          <ac:spMkLst>
            <pc:docMk/>
            <pc:sldMk cId="2291161636" sldId="1215"/>
            <ac:spMk id="25" creationId="{839CF904-605A-4E27-94E2-704F73746A5F}"/>
          </ac:spMkLst>
        </pc:spChg>
        <pc:graphicFrameChg chg="mod">
          <ac:chgData name="Pierre Harouimi" userId="e1c78576-8bda-4e4b-9d10-61a901f566b1" providerId="ADAL" clId="{AE4F2A09-D42E-4521-A208-FDE48F3C4CDF}" dt="2020-03-28T10:25:17.002" v="834"/>
          <ac:graphicFrameMkLst>
            <pc:docMk/>
            <pc:sldMk cId="2291161636" sldId="1215"/>
            <ac:graphicFrameMk id="7" creationId="{7058BD2F-4DFD-49A0-AE4C-5264BD895A6E}"/>
          </ac:graphicFrameMkLst>
        </pc:graphicFrameChg>
        <pc:picChg chg="mod">
          <ac:chgData name="Pierre Harouimi" userId="e1c78576-8bda-4e4b-9d10-61a901f566b1" providerId="ADAL" clId="{AE4F2A09-D42E-4521-A208-FDE48F3C4CDF}" dt="2020-03-28T10:25:17.002" v="834"/>
          <ac:picMkLst>
            <pc:docMk/>
            <pc:sldMk cId="2291161636" sldId="1215"/>
            <ac:picMk id="8" creationId="{2668CDC1-FDA4-4C3D-A933-3E19818F90AE}"/>
          </ac:picMkLst>
        </pc:picChg>
        <pc:picChg chg="mod">
          <ac:chgData name="Pierre Harouimi" userId="e1c78576-8bda-4e4b-9d10-61a901f566b1" providerId="ADAL" clId="{AE4F2A09-D42E-4521-A208-FDE48F3C4CDF}" dt="2020-03-28T10:25:17.002" v="834"/>
          <ac:picMkLst>
            <pc:docMk/>
            <pc:sldMk cId="2291161636" sldId="1215"/>
            <ac:picMk id="9" creationId="{F7974FC6-9C16-47C7-B91F-AA8244C30C6B}"/>
          </ac:picMkLst>
        </pc:picChg>
        <pc:picChg chg="mod">
          <ac:chgData name="Pierre Harouimi" userId="e1c78576-8bda-4e4b-9d10-61a901f566b1" providerId="ADAL" clId="{AE4F2A09-D42E-4521-A208-FDE48F3C4CDF}" dt="2020-03-28T10:25:17.002" v="834"/>
          <ac:picMkLst>
            <pc:docMk/>
            <pc:sldMk cId="2291161636" sldId="1215"/>
            <ac:picMk id="10" creationId="{772191A5-657A-46B4-819A-C94085EDE43B}"/>
          </ac:picMkLst>
        </pc:picChg>
      </pc:sldChg>
      <pc:sldChg chg="modSp">
        <pc:chgData name="Pierre Harouimi" userId="e1c78576-8bda-4e4b-9d10-61a901f566b1" providerId="ADAL" clId="{AE4F2A09-D42E-4521-A208-FDE48F3C4CDF}" dt="2020-03-28T10:25:17.002" v="834"/>
        <pc:sldMkLst>
          <pc:docMk/>
          <pc:sldMk cId="2059975563" sldId="1218"/>
        </pc:sldMkLst>
        <pc:spChg chg="mod">
          <ac:chgData name="Pierre Harouimi" userId="e1c78576-8bda-4e4b-9d10-61a901f566b1" providerId="ADAL" clId="{AE4F2A09-D42E-4521-A208-FDE48F3C4CDF}" dt="2020-03-28T10:25:17.002" v="834"/>
          <ac:spMkLst>
            <pc:docMk/>
            <pc:sldMk cId="2059975563" sldId="1218"/>
            <ac:spMk id="25" creationId="{839CF904-605A-4E27-94E2-704F73746A5F}"/>
          </ac:spMkLst>
        </pc:spChg>
        <pc:picChg chg="mod">
          <ac:chgData name="Pierre Harouimi" userId="e1c78576-8bda-4e4b-9d10-61a901f566b1" providerId="ADAL" clId="{AE4F2A09-D42E-4521-A208-FDE48F3C4CDF}" dt="2020-03-28T10:25:17.002" v="834"/>
          <ac:picMkLst>
            <pc:docMk/>
            <pc:sldMk cId="2059975563" sldId="1218"/>
            <ac:picMk id="11" creationId="{1D6F9D2B-2AF9-40B2-8F97-AC518C5DD1AD}"/>
          </ac:picMkLst>
        </pc:picChg>
      </pc:sldChg>
      <pc:sldChg chg="modSp">
        <pc:chgData name="Pierre Harouimi" userId="e1c78576-8bda-4e4b-9d10-61a901f566b1" providerId="ADAL" clId="{AE4F2A09-D42E-4521-A208-FDE48F3C4CDF}" dt="2020-03-28T10:25:17.002" v="834"/>
        <pc:sldMkLst>
          <pc:docMk/>
          <pc:sldMk cId="249794385" sldId="1223"/>
        </pc:sldMkLst>
        <pc:spChg chg="mod">
          <ac:chgData name="Pierre Harouimi" userId="e1c78576-8bda-4e4b-9d10-61a901f566b1" providerId="ADAL" clId="{AE4F2A09-D42E-4521-A208-FDE48F3C4CDF}" dt="2020-03-28T10:25:17.002" v="834"/>
          <ac:spMkLst>
            <pc:docMk/>
            <pc:sldMk cId="249794385" sldId="1223"/>
            <ac:spMk id="3" creationId="{63629AC1-2261-4998-935E-E2898B0ABC74}"/>
          </ac:spMkLst>
        </pc:spChg>
        <pc:spChg chg="mod">
          <ac:chgData name="Pierre Harouimi" userId="e1c78576-8bda-4e4b-9d10-61a901f566b1" providerId="ADAL" clId="{AE4F2A09-D42E-4521-A208-FDE48F3C4CDF}" dt="2020-03-28T10:25:17.002" v="834"/>
          <ac:spMkLst>
            <pc:docMk/>
            <pc:sldMk cId="249794385" sldId="1223"/>
            <ac:spMk id="4" creationId="{7A3A4222-ECEC-43BE-A4EE-984253935C8A}"/>
          </ac:spMkLst>
        </pc:spChg>
        <pc:spChg chg="mod">
          <ac:chgData name="Pierre Harouimi" userId="e1c78576-8bda-4e4b-9d10-61a901f566b1" providerId="ADAL" clId="{AE4F2A09-D42E-4521-A208-FDE48F3C4CDF}" dt="2020-03-28T10:25:17.002" v="834"/>
          <ac:spMkLst>
            <pc:docMk/>
            <pc:sldMk cId="249794385" sldId="1223"/>
            <ac:spMk id="9" creationId="{D462EC6F-EC0A-4441-8AD2-A92DE31D4146}"/>
          </ac:spMkLst>
        </pc:spChg>
        <pc:spChg chg="mod">
          <ac:chgData name="Pierre Harouimi" userId="e1c78576-8bda-4e4b-9d10-61a901f566b1" providerId="ADAL" clId="{AE4F2A09-D42E-4521-A208-FDE48F3C4CDF}" dt="2020-03-28T10:25:17.002" v="834"/>
          <ac:spMkLst>
            <pc:docMk/>
            <pc:sldMk cId="249794385" sldId="1223"/>
            <ac:spMk id="10" creationId="{D3DF8CD0-60A8-467B-BBBD-7D328F5FF36A}"/>
          </ac:spMkLst>
        </pc:spChg>
        <pc:picChg chg="mod">
          <ac:chgData name="Pierre Harouimi" userId="e1c78576-8bda-4e4b-9d10-61a901f566b1" providerId="ADAL" clId="{AE4F2A09-D42E-4521-A208-FDE48F3C4CDF}" dt="2020-03-28T10:25:17.002" v="834"/>
          <ac:picMkLst>
            <pc:docMk/>
            <pc:sldMk cId="249794385" sldId="1223"/>
            <ac:picMk id="5" creationId="{5B231CFE-5815-4501-9C2F-47EE4A164110}"/>
          </ac:picMkLst>
        </pc:picChg>
        <pc:picChg chg="mod">
          <ac:chgData name="Pierre Harouimi" userId="e1c78576-8bda-4e4b-9d10-61a901f566b1" providerId="ADAL" clId="{AE4F2A09-D42E-4521-A208-FDE48F3C4CDF}" dt="2020-03-28T10:25:17.002" v="834"/>
          <ac:picMkLst>
            <pc:docMk/>
            <pc:sldMk cId="249794385" sldId="1223"/>
            <ac:picMk id="12" creationId="{1CF26E69-B8F4-4EB1-BDF3-0C005F987B50}"/>
          </ac:picMkLst>
        </pc:picChg>
        <pc:picChg chg="mod">
          <ac:chgData name="Pierre Harouimi" userId="e1c78576-8bda-4e4b-9d10-61a901f566b1" providerId="ADAL" clId="{AE4F2A09-D42E-4521-A208-FDE48F3C4CDF}" dt="2020-03-28T10:25:17.002" v="834"/>
          <ac:picMkLst>
            <pc:docMk/>
            <pc:sldMk cId="249794385" sldId="1223"/>
            <ac:picMk id="15" creationId="{7F33AEE3-C5F8-4B1E-938E-865B37577204}"/>
          </ac:picMkLst>
        </pc:picChg>
        <pc:picChg chg="mod">
          <ac:chgData name="Pierre Harouimi" userId="e1c78576-8bda-4e4b-9d10-61a901f566b1" providerId="ADAL" clId="{AE4F2A09-D42E-4521-A208-FDE48F3C4CDF}" dt="2020-03-28T10:25:17.002" v="834"/>
          <ac:picMkLst>
            <pc:docMk/>
            <pc:sldMk cId="249794385" sldId="1223"/>
            <ac:picMk id="16" creationId="{2CA4F247-C758-4339-94D9-2074290AD5E5}"/>
          </ac:picMkLst>
        </pc:picChg>
        <pc:picChg chg="mod">
          <ac:chgData name="Pierre Harouimi" userId="e1c78576-8bda-4e4b-9d10-61a901f566b1" providerId="ADAL" clId="{AE4F2A09-D42E-4521-A208-FDE48F3C4CDF}" dt="2020-03-28T10:25:17.002" v="834"/>
          <ac:picMkLst>
            <pc:docMk/>
            <pc:sldMk cId="249794385" sldId="1223"/>
            <ac:picMk id="17" creationId="{466069DF-65A0-4EA4-BE76-6641D036B9D3}"/>
          </ac:picMkLst>
        </pc:picChg>
      </pc:sldChg>
      <pc:sldChg chg="addSp delSp modSp">
        <pc:chgData name="Pierre Harouimi" userId="e1c78576-8bda-4e4b-9d10-61a901f566b1" providerId="ADAL" clId="{AE4F2A09-D42E-4521-A208-FDE48F3C4CDF}" dt="2020-04-03T08:54:54.432" v="900"/>
        <pc:sldMkLst>
          <pc:docMk/>
          <pc:sldMk cId="2145471713" sldId="1224"/>
        </pc:sldMkLst>
        <pc:spChg chg="add mod">
          <ac:chgData name="Pierre Harouimi" userId="e1c78576-8bda-4e4b-9d10-61a901f566b1" providerId="ADAL" clId="{AE4F2A09-D42E-4521-A208-FDE48F3C4CDF}" dt="2020-04-03T08:54:54.432" v="900"/>
          <ac:spMkLst>
            <pc:docMk/>
            <pc:sldMk cId="2145471713" sldId="1224"/>
            <ac:spMk id="4" creationId="{BD4CD3A2-9C1E-4ADC-A55A-34EF49E48929}"/>
          </ac:spMkLst>
        </pc:spChg>
        <pc:spChg chg="del">
          <ac:chgData name="Pierre Harouimi" userId="e1c78576-8bda-4e4b-9d10-61a901f566b1" providerId="ADAL" clId="{AE4F2A09-D42E-4521-A208-FDE48F3C4CDF}" dt="2020-04-03T08:54:54.432" v="900"/>
          <ac:spMkLst>
            <pc:docMk/>
            <pc:sldMk cId="2145471713" sldId="1224"/>
            <ac:spMk id="6" creationId="{66786555-7A91-4062-96A6-8030C54D591C}"/>
          </ac:spMkLst>
        </pc:spChg>
        <pc:spChg chg="mod">
          <ac:chgData name="Pierre Harouimi" userId="e1c78576-8bda-4e4b-9d10-61a901f566b1" providerId="ADAL" clId="{AE4F2A09-D42E-4521-A208-FDE48F3C4CDF}" dt="2020-03-28T10:25:17.002" v="834"/>
          <ac:spMkLst>
            <pc:docMk/>
            <pc:sldMk cId="2145471713" sldId="1224"/>
            <ac:spMk id="32" creationId="{2924D012-1F70-4047-8C61-91C4A8EB5D43}"/>
          </ac:spMkLst>
        </pc:spChg>
        <pc:spChg chg="mod">
          <ac:chgData name="Pierre Harouimi" userId="e1c78576-8bda-4e4b-9d10-61a901f566b1" providerId="ADAL" clId="{AE4F2A09-D42E-4521-A208-FDE48F3C4CDF}" dt="2020-03-28T10:25:17.002" v="834"/>
          <ac:spMkLst>
            <pc:docMk/>
            <pc:sldMk cId="2145471713" sldId="1224"/>
            <ac:spMk id="33" creationId="{C89262F3-28FD-4E3A-BD62-1DC76150E2D9}"/>
          </ac:spMkLst>
        </pc:spChg>
        <pc:spChg chg="mod">
          <ac:chgData name="Pierre Harouimi" userId="e1c78576-8bda-4e4b-9d10-61a901f566b1" providerId="ADAL" clId="{AE4F2A09-D42E-4521-A208-FDE48F3C4CDF}" dt="2020-03-28T10:25:17.002" v="834"/>
          <ac:spMkLst>
            <pc:docMk/>
            <pc:sldMk cId="2145471713" sldId="1224"/>
            <ac:spMk id="54" creationId="{038D314C-D222-4518-9174-05A1404CD313}"/>
          </ac:spMkLst>
        </pc:spChg>
        <pc:picChg chg="mod">
          <ac:chgData name="Pierre Harouimi" userId="e1c78576-8bda-4e4b-9d10-61a901f566b1" providerId="ADAL" clId="{AE4F2A09-D42E-4521-A208-FDE48F3C4CDF}" dt="2020-03-28T10:25:17.002" v="834"/>
          <ac:picMkLst>
            <pc:docMk/>
            <pc:sldMk cId="2145471713" sldId="1224"/>
            <ac:picMk id="22" creationId="{12906541-61BF-413E-B284-267A85C36A5B}"/>
          </ac:picMkLst>
        </pc:picChg>
        <pc:picChg chg="mod">
          <ac:chgData name="Pierre Harouimi" userId="e1c78576-8bda-4e4b-9d10-61a901f566b1" providerId="ADAL" clId="{AE4F2A09-D42E-4521-A208-FDE48F3C4CDF}" dt="2020-03-28T10:25:17.002" v="834"/>
          <ac:picMkLst>
            <pc:docMk/>
            <pc:sldMk cId="2145471713" sldId="1224"/>
            <ac:picMk id="24" creationId="{6372EAA0-8C6E-43B6-8000-F014AE8CBD77}"/>
          </ac:picMkLst>
        </pc:picChg>
        <pc:picChg chg="mod">
          <ac:chgData name="Pierre Harouimi" userId="e1c78576-8bda-4e4b-9d10-61a901f566b1" providerId="ADAL" clId="{AE4F2A09-D42E-4521-A208-FDE48F3C4CDF}" dt="2020-03-28T10:25:17.002" v="834"/>
          <ac:picMkLst>
            <pc:docMk/>
            <pc:sldMk cId="2145471713" sldId="1224"/>
            <ac:picMk id="26" creationId="{9CD62C74-0A6E-4DE6-BA51-380B701668EE}"/>
          </ac:picMkLst>
        </pc:picChg>
        <pc:picChg chg="mod">
          <ac:chgData name="Pierre Harouimi" userId="e1c78576-8bda-4e4b-9d10-61a901f566b1" providerId="ADAL" clId="{AE4F2A09-D42E-4521-A208-FDE48F3C4CDF}" dt="2020-03-28T10:25:17.002" v="834"/>
          <ac:picMkLst>
            <pc:docMk/>
            <pc:sldMk cId="2145471713" sldId="1224"/>
            <ac:picMk id="28" creationId="{188A8C24-D322-499E-A378-9D0A287B2B3A}"/>
          </ac:picMkLst>
        </pc:picChg>
        <pc:picChg chg="mod">
          <ac:chgData name="Pierre Harouimi" userId="e1c78576-8bda-4e4b-9d10-61a901f566b1" providerId="ADAL" clId="{AE4F2A09-D42E-4521-A208-FDE48F3C4CDF}" dt="2020-03-28T10:25:17.002" v="834"/>
          <ac:picMkLst>
            <pc:docMk/>
            <pc:sldMk cId="2145471713" sldId="1224"/>
            <ac:picMk id="29" creationId="{43EF9244-BC02-49CF-8247-FB294C941901}"/>
          </ac:picMkLst>
        </pc:picChg>
        <pc:picChg chg="mod">
          <ac:chgData name="Pierre Harouimi" userId="e1c78576-8bda-4e4b-9d10-61a901f566b1" providerId="ADAL" clId="{AE4F2A09-D42E-4521-A208-FDE48F3C4CDF}" dt="2020-03-28T10:25:17.002" v="834"/>
          <ac:picMkLst>
            <pc:docMk/>
            <pc:sldMk cId="2145471713" sldId="1224"/>
            <ac:picMk id="31" creationId="{8536B214-6B9A-45E0-B32B-6BA67512FB57}"/>
          </ac:picMkLst>
        </pc:picChg>
        <pc:picChg chg="mod">
          <ac:chgData name="Pierre Harouimi" userId="e1c78576-8bda-4e4b-9d10-61a901f566b1" providerId="ADAL" clId="{AE4F2A09-D42E-4521-A208-FDE48F3C4CDF}" dt="2020-03-28T10:25:17.002" v="834"/>
          <ac:picMkLst>
            <pc:docMk/>
            <pc:sldMk cId="2145471713" sldId="1224"/>
            <ac:picMk id="34" creationId="{F80A843A-2820-4981-B7C4-4EEC1A28C1D1}"/>
          </ac:picMkLst>
        </pc:picChg>
        <pc:picChg chg="mod">
          <ac:chgData name="Pierre Harouimi" userId="e1c78576-8bda-4e4b-9d10-61a901f566b1" providerId="ADAL" clId="{AE4F2A09-D42E-4521-A208-FDE48F3C4CDF}" dt="2020-03-28T10:25:17.002" v="834"/>
          <ac:picMkLst>
            <pc:docMk/>
            <pc:sldMk cId="2145471713" sldId="1224"/>
            <ac:picMk id="40" creationId="{12F37293-8E2B-40D4-8E1D-898674D30A54}"/>
          </ac:picMkLst>
        </pc:picChg>
        <pc:picChg chg="mod">
          <ac:chgData name="Pierre Harouimi" userId="e1c78576-8bda-4e4b-9d10-61a901f566b1" providerId="ADAL" clId="{AE4F2A09-D42E-4521-A208-FDE48F3C4CDF}" dt="2020-03-28T10:25:17.002" v="834"/>
          <ac:picMkLst>
            <pc:docMk/>
            <pc:sldMk cId="2145471713" sldId="1224"/>
            <ac:picMk id="42" creationId="{A3E55342-19A8-4F89-A4AD-2AA37DBAC022}"/>
          </ac:picMkLst>
        </pc:picChg>
        <pc:picChg chg="mod">
          <ac:chgData name="Pierre Harouimi" userId="e1c78576-8bda-4e4b-9d10-61a901f566b1" providerId="ADAL" clId="{AE4F2A09-D42E-4521-A208-FDE48F3C4CDF}" dt="2020-03-28T10:25:17.002" v="834"/>
          <ac:picMkLst>
            <pc:docMk/>
            <pc:sldMk cId="2145471713" sldId="1224"/>
            <ac:picMk id="44" creationId="{DC0AC827-B860-4295-B293-908C4FB6789D}"/>
          </ac:picMkLst>
        </pc:picChg>
        <pc:picChg chg="mod">
          <ac:chgData name="Pierre Harouimi" userId="e1c78576-8bda-4e4b-9d10-61a901f566b1" providerId="ADAL" clId="{AE4F2A09-D42E-4521-A208-FDE48F3C4CDF}" dt="2020-03-28T10:25:17.002" v="834"/>
          <ac:picMkLst>
            <pc:docMk/>
            <pc:sldMk cId="2145471713" sldId="1224"/>
            <ac:picMk id="46" creationId="{1DC13DE6-3114-4FF6-8C83-71D58A5AA446}"/>
          </ac:picMkLst>
        </pc:picChg>
        <pc:picChg chg="mod">
          <ac:chgData name="Pierre Harouimi" userId="e1c78576-8bda-4e4b-9d10-61a901f566b1" providerId="ADAL" clId="{AE4F2A09-D42E-4521-A208-FDE48F3C4CDF}" dt="2020-03-28T10:25:17.002" v="834"/>
          <ac:picMkLst>
            <pc:docMk/>
            <pc:sldMk cId="2145471713" sldId="1224"/>
            <ac:picMk id="51" creationId="{C8C0779A-E3CE-4511-AF43-9FC849C1B9B4}"/>
          </ac:picMkLst>
        </pc:picChg>
        <pc:picChg chg="mod">
          <ac:chgData name="Pierre Harouimi" userId="e1c78576-8bda-4e4b-9d10-61a901f566b1" providerId="ADAL" clId="{AE4F2A09-D42E-4521-A208-FDE48F3C4CDF}" dt="2020-03-28T10:25:17.002" v="834"/>
          <ac:picMkLst>
            <pc:docMk/>
            <pc:sldMk cId="2145471713" sldId="1224"/>
            <ac:picMk id="53" creationId="{09C1ABAC-F690-404C-8D7A-F0847DA9A290}"/>
          </ac:picMkLst>
        </pc:picChg>
      </pc:sldChg>
      <pc:sldChg chg="modSp">
        <pc:chgData name="Pierre Harouimi" userId="e1c78576-8bda-4e4b-9d10-61a901f566b1" providerId="ADAL" clId="{AE4F2A09-D42E-4521-A208-FDE48F3C4CDF}" dt="2020-03-28T10:25:17.002" v="834"/>
        <pc:sldMkLst>
          <pc:docMk/>
          <pc:sldMk cId="372665646" sldId="1228"/>
        </pc:sldMkLst>
        <pc:spChg chg="mod">
          <ac:chgData name="Pierre Harouimi" userId="e1c78576-8bda-4e4b-9d10-61a901f566b1" providerId="ADAL" clId="{AE4F2A09-D42E-4521-A208-FDE48F3C4CDF}" dt="2020-03-28T10:25:17.002" v="834"/>
          <ac:spMkLst>
            <pc:docMk/>
            <pc:sldMk cId="372665646" sldId="1228"/>
            <ac:spMk id="26" creationId="{4A481755-D0CE-4A9B-921E-151FC641F2C5}"/>
          </ac:spMkLst>
        </pc:spChg>
        <pc:spChg chg="mod">
          <ac:chgData name="Pierre Harouimi" userId="e1c78576-8bda-4e4b-9d10-61a901f566b1" providerId="ADAL" clId="{AE4F2A09-D42E-4521-A208-FDE48F3C4CDF}" dt="2020-03-28T10:25:17.002" v="834"/>
          <ac:spMkLst>
            <pc:docMk/>
            <pc:sldMk cId="372665646" sldId="1228"/>
            <ac:spMk id="27" creationId="{344E0101-AFE6-41B9-83AD-9CE55E06F060}"/>
          </ac:spMkLst>
        </pc:spChg>
        <pc:picChg chg="mod">
          <ac:chgData name="Pierre Harouimi" userId="e1c78576-8bda-4e4b-9d10-61a901f566b1" providerId="ADAL" clId="{AE4F2A09-D42E-4521-A208-FDE48F3C4CDF}" dt="2020-03-28T10:25:17.002" v="834"/>
          <ac:picMkLst>
            <pc:docMk/>
            <pc:sldMk cId="372665646" sldId="1228"/>
            <ac:picMk id="25" creationId="{03CF14D1-05BB-4D0B-9BFE-63E6470AC14B}"/>
          </ac:picMkLst>
        </pc:picChg>
        <pc:picChg chg="mod">
          <ac:chgData name="Pierre Harouimi" userId="e1c78576-8bda-4e4b-9d10-61a901f566b1" providerId="ADAL" clId="{AE4F2A09-D42E-4521-A208-FDE48F3C4CDF}" dt="2020-03-28T10:25:17.002" v="834"/>
          <ac:picMkLst>
            <pc:docMk/>
            <pc:sldMk cId="372665646" sldId="1228"/>
            <ac:picMk id="40" creationId="{392B3644-C45F-4966-8092-CD4CB97CDCAC}"/>
          </ac:picMkLst>
        </pc:picChg>
      </pc:sldChg>
      <pc:sldChg chg="modSp">
        <pc:chgData name="Pierre Harouimi" userId="e1c78576-8bda-4e4b-9d10-61a901f566b1" providerId="ADAL" clId="{AE4F2A09-D42E-4521-A208-FDE48F3C4CDF}" dt="2020-03-28T10:25:17.002" v="834"/>
        <pc:sldMkLst>
          <pc:docMk/>
          <pc:sldMk cId="4157334080" sldId="1230"/>
        </pc:sldMkLst>
        <pc:picChg chg="mod">
          <ac:chgData name="Pierre Harouimi" userId="e1c78576-8bda-4e4b-9d10-61a901f566b1" providerId="ADAL" clId="{AE4F2A09-D42E-4521-A208-FDE48F3C4CDF}" dt="2020-03-28T10:25:17.002" v="834"/>
          <ac:picMkLst>
            <pc:docMk/>
            <pc:sldMk cId="4157334080" sldId="1230"/>
            <ac:picMk id="5" creationId="{D1C651C7-BFEC-4211-AC33-FFACBC5F91A7}"/>
          </ac:picMkLst>
        </pc:picChg>
      </pc:sldChg>
      <pc:sldChg chg="addSp delSp modSp">
        <pc:chgData name="Pierre Harouimi" userId="e1c78576-8bda-4e4b-9d10-61a901f566b1" providerId="ADAL" clId="{AE4F2A09-D42E-4521-A208-FDE48F3C4CDF}" dt="2020-04-03T09:03:19.572" v="1000" actId="1076"/>
        <pc:sldMkLst>
          <pc:docMk/>
          <pc:sldMk cId="377274312" sldId="1231"/>
        </pc:sldMkLst>
        <pc:spChg chg="del">
          <ac:chgData name="Pierre Harouimi" userId="e1c78576-8bda-4e4b-9d10-61a901f566b1" providerId="ADAL" clId="{AE4F2A09-D42E-4521-A208-FDE48F3C4CDF}" dt="2020-04-03T09:01:57.110" v="980" actId="931"/>
          <ac:spMkLst>
            <pc:docMk/>
            <pc:sldMk cId="377274312" sldId="1231"/>
            <ac:spMk id="3" creationId="{F7CC3C95-BCA6-4B77-AF5A-6F98312D13C0}"/>
          </ac:spMkLst>
        </pc:spChg>
        <pc:spChg chg="add mod ord">
          <ac:chgData name="Pierre Harouimi" userId="e1c78576-8bda-4e4b-9d10-61a901f566b1" providerId="ADAL" clId="{AE4F2A09-D42E-4521-A208-FDE48F3C4CDF}" dt="2020-04-03T09:03:19.572" v="1000" actId="1076"/>
          <ac:spMkLst>
            <pc:docMk/>
            <pc:sldMk cId="377274312" sldId="1231"/>
            <ac:spMk id="9" creationId="{FC6E496E-1C1C-49D6-B0F7-2905A461DD83}"/>
          </ac:spMkLst>
        </pc:spChg>
        <pc:grpChg chg="mod">
          <ac:chgData name="Pierre Harouimi" userId="e1c78576-8bda-4e4b-9d10-61a901f566b1" providerId="ADAL" clId="{AE4F2A09-D42E-4521-A208-FDE48F3C4CDF}" dt="2020-04-03T09:00:55.216" v="972" actId="1076"/>
          <ac:grpSpMkLst>
            <pc:docMk/>
            <pc:sldMk cId="377274312" sldId="1231"/>
            <ac:grpSpMk id="25" creationId="{9F0EC262-1831-4174-AA4B-F77F909A25C4}"/>
          </ac:grpSpMkLst>
        </pc:grpChg>
        <pc:grpChg chg="mod">
          <ac:chgData name="Pierre Harouimi" userId="e1c78576-8bda-4e4b-9d10-61a901f566b1" providerId="ADAL" clId="{AE4F2A09-D42E-4521-A208-FDE48F3C4CDF}" dt="2020-04-03T09:01:09.076" v="978" actId="1076"/>
          <ac:grpSpMkLst>
            <pc:docMk/>
            <pc:sldMk cId="377274312" sldId="1231"/>
            <ac:grpSpMk id="26" creationId="{DFC1FB58-837D-46BE-ADF5-6D4AAD4B37BF}"/>
          </ac:grpSpMkLst>
        </pc:grpChg>
        <pc:grpChg chg="del mod">
          <ac:chgData name="Pierre Harouimi" userId="e1c78576-8bda-4e4b-9d10-61a901f566b1" providerId="ADAL" clId="{AE4F2A09-D42E-4521-A208-FDE48F3C4CDF}" dt="2020-04-03T09:01:03.612" v="976" actId="478"/>
          <ac:grpSpMkLst>
            <pc:docMk/>
            <pc:sldMk cId="377274312" sldId="1231"/>
            <ac:grpSpMk id="28" creationId="{754E710F-3D22-4A53-98B7-A2933BECEB93}"/>
          </ac:grpSpMkLst>
        </pc:grpChg>
        <pc:graphicFrameChg chg="add del mod modGraphic">
          <ac:chgData name="Pierre Harouimi" userId="e1c78576-8bda-4e4b-9d10-61a901f566b1" providerId="ADAL" clId="{AE4F2A09-D42E-4521-A208-FDE48F3C4CDF}" dt="2020-04-03T09:00:33.851" v="963"/>
          <ac:graphicFrameMkLst>
            <pc:docMk/>
            <pc:sldMk cId="377274312" sldId="1231"/>
            <ac:graphicFrameMk id="19" creationId="{0764B444-73BD-4004-8094-AE801ED5C7F3}"/>
          </ac:graphicFrameMkLst>
        </pc:graphicFrameChg>
        <pc:graphicFrameChg chg="add">
          <ac:chgData name="Pierre Harouimi" userId="e1c78576-8bda-4e4b-9d10-61a901f566b1" providerId="ADAL" clId="{AE4F2A09-D42E-4521-A208-FDE48F3C4CDF}" dt="2020-04-03T09:00:37.538" v="967"/>
          <ac:graphicFrameMkLst>
            <pc:docMk/>
            <pc:sldMk cId="377274312" sldId="1231"/>
            <ac:graphicFrameMk id="20" creationId="{C5D1C408-978F-4B34-8E42-F4CA2288F2B5}"/>
          </ac:graphicFrameMkLst>
        </pc:graphicFrameChg>
        <pc:picChg chg="del mod">
          <ac:chgData name="Pierre Harouimi" userId="e1c78576-8bda-4e4b-9d10-61a901f566b1" providerId="ADAL" clId="{AE4F2A09-D42E-4521-A208-FDE48F3C4CDF}" dt="2020-04-03T09:00:03.048" v="954" actId="478"/>
          <ac:picMkLst>
            <pc:docMk/>
            <pc:sldMk cId="377274312" sldId="1231"/>
            <ac:picMk id="4" creationId="{4A1C7786-7C87-4058-A62E-3616E0388DE9}"/>
          </ac:picMkLst>
        </pc:picChg>
        <pc:picChg chg="add mod">
          <ac:chgData name="Pierre Harouimi" userId="e1c78576-8bda-4e4b-9d10-61a901f566b1" providerId="ADAL" clId="{AE4F2A09-D42E-4521-A208-FDE48F3C4CDF}" dt="2020-04-03T09:03:19.572" v="1000" actId="1076"/>
          <ac:picMkLst>
            <pc:docMk/>
            <pc:sldMk cId="377274312" sldId="1231"/>
            <ac:picMk id="8" creationId="{08B718E4-4A76-4172-8F47-A498E37E17B7}"/>
          </ac:picMkLst>
        </pc:picChg>
        <pc:picChg chg="mod">
          <ac:chgData name="Pierre Harouimi" userId="e1c78576-8bda-4e4b-9d10-61a901f566b1" providerId="ADAL" clId="{AE4F2A09-D42E-4521-A208-FDE48F3C4CDF}" dt="2020-04-03T09:00:52.898" v="970" actId="1076"/>
          <ac:picMkLst>
            <pc:docMk/>
            <pc:sldMk cId="377274312" sldId="1231"/>
            <ac:picMk id="10" creationId="{045AFFA3-3A45-4ECA-9927-4FC0E548215D}"/>
          </ac:picMkLst>
        </pc:picChg>
        <pc:picChg chg="mod">
          <ac:chgData name="Pierre Harouimi" userId="e1c78576-8bda-4e4b-9d10-61a901f566b1" providerId="ADAL" clId="{AE4F2A09-D42E-4521-A208-FDE48F3C4CDF}" dt="2020-04-03T09:00:54.224" v="971" actId="1076"/>
          <ac:picMkLst>
            <pc:docMk/>
            <pc:sldMk cId="377274312" sldId="1231"/>
            <ac:picMk id="14" creationId="{E2792B46-3AF6-492B-B1DD-09D3B42BB8A9}"/>
          </ac:picMkLst>
        </pc:picChg>
        <pc:picChg chg="mod">
          <ac:chgData name="Pierre Harouimi" userId="e1c78576-8bda-4e4b-9d10-61a901f566b1" providerId="ADAL" clId="{AE4F2A09-D42E-4521-A208-FDE48F3C4CDF}" dt="2020-04-03T09:03:16.501" v="999" actId="1076"/>
          <ac:picMkLst>
            <pc:docMk/>
            <pc:sldMk cId="377274312" sldId="1231"/>
            <ac:picMk id="30" creationId="{4320A6E1-8F0A-490D-80C6-3A837684ECC6}"/>
          </ac:picMkLst>
        </pc:picChg>
        <pc:picChg chg="mod">
          <ac:chgData name="Pierre Harouimi" userId="e1c78576-8bda-4e4b-9d10-61a901f566b1" providerId="ADAL" clId="{AE4F2A09-D42E-4521-A208-FDE48F3C4CDF}" dt="2020-04-03T09:01:10.076" v="979" actId="1076"/>
          <ac:picMkLst>
            <pc:docMk/>
            <pc:sldMk cId="377274312" sldId="1231"/>
            <ac:picMk id="32" creationId="{E28D8394-5AF9-4D63-8BCB-15953E253D6B}"/>
          </ac:picMkLst>
        </pc:picChg>
      </pc:sldChg>
      <pc:sldChg chg="modSp">
        <pc:chgData name="Pierre Harouimi" userId="e1c78576-8bda-4e4b-9d10-61a901f566b1" providerId="ADAL" clId="{AE4F2A09-D42E-4521-A208-FDE48F3C4CDF}" dt="2020-03-28T10:25:17.002" v="834"/>
        <pc:sldMkLst>
          <pc:docMk/>
          <pc:sldMk cId="2196264053" sldId="1237"/>
        </pc:sldMkLst>
        <pc:spChg chg="mod">
          <ac:chgData name="Pierre Harouimi" userId="e1c78576-8bda-4e4b-9d10-61a901f566b1" providerId="ADAL" clId="{AE4F2A09-D42E-4521-A208-FDE48F3C4CDF}" dt="2020-03-28T10:25:17.002" v="834"/>
          <ac:spMkLst>
            <pc:docMk/>
            <pc:sldMk cId="2196264053" sldId="1237"/>
            <ac:spMk id="13" creationId="{8A4EF5A2-BA45-4EC2-AD28-1E5206F0F15D}"/>
          </ac:spMkLst>
        </pc:spChg>
        <pc:picChg chg="mod">
          <ac:chgData name="Pierre Harouimi" userId="e1c78576-8bda-4e4b-9d10-61a901f566b1" providerId="ADAL" clId="{AE4F2A09-D42E-4521-A208-FDE48F3C4CDF}" dt="2020-03-28T10:25:17.002" v="834"/>
          <ac:picMkLst>
            <pc:docMk/>
            <pc:sldMk cId="2196264053" sldId="1237"/>
            <ac:picMk id="16" creationId="{2D3C20EB-BCBF-4C6D-AEF8-BDDB4CEF1DD6}"/>
          </ac:picMkLst>
        </pc:picChg>
        <pc:picChg chg="mod">
          <ac:chgData name="Pierre Harouimi" userId="e1c78576-8bda-4e4b-9d10-61a901f566b1" providerId="ADAL" clId="{AE4F2A09-D42E-4521-A208-FDE48F3C4CDF}" dt="2020-03-28T10:25:17.002" v="834"/>
          <ac:picMkLst>
            <pc:docMk/>
            <pc:sldMk cId="2196264053" sldId="1237"/>
            <ac:picMk id="17" creationId="{A63E1047-9F15-4264-8B8A-DC2BFAEA4D9C}"/>
          </ac:picMkLst>
        </pc:picChg>
      </pc:sldChg>
      <pc:sldChg chg="modSp">
        <pc:chgData name="Pierre Harouimi" userId="e1c78576-8bda-4e4b-9d10-61a901f566b1" providerId="ADAL" clId="{AE4F2A09-D42E-4521-A208-FDE48F3C4CDF}" dt="2020-03-28T10:25:17.002" v="834"/>
        <pc:sldMkLst>
          <pc:docMk/>
          <pc:sldMk cId="1615156306" sldId="1242"/>
        </pc:sldMkLst>
        <pc:picChg chg="mod">
          <ac:chgData name="Pierre Harouimi" userId="e1c78576-8bda-4e4b-9d10-61a901f566b1" providerId="ADAL" clId="{AE4F2A09-D42E-4521-A208-FDE48F3C4CDF}" dt="2020-03-28T10:25:17.002" v="834"/>
          <ac:picMkLst>
            <pc:docMk/>
            <pc:sldMk cId="1615156306" sldId="1242"/>
            <ac:picMk id="5" creationId="{3E8AD40D-97DE-4716-B73D-03DE47CB261E}"/>
          </ac:picMkLst>
        </pc:picChg>
        <pc:picChg chg="mod">
          <ac:chgData name="Pierre Harouimi" userId="e1c78576-8bda-4e4b-9d10-61a901f566b1" providerId="ADAL" clId="{AE4F2A09-D42E-4521-A208-FDE48F3C4CDF}" dt="2020-03-28T10:25:17.002" v="834"/>
          <ac:picMkLst>
            <pc:docMk/>
            <pc:sldMk cId="1615156306" sldId="1242"/>
            <ac:picMk id="6" creationId="{5ADFC746-1D6D-4AF6-8426-42AD5BE25BBD}"/>
          </ac:picMkLst>
        </pc:picChg>
      </pc:sldChg>
      <pc:sldChg chg="modSp">
        <pc:chgData name="Pierre Harouimi" userId="e1c78576-8bda-4e4b-9d10-61a901f566b1" providerId="ADAL" clId="{AE4F2A09-D42E-4521-A208-FDE48F3C4CDF}" dt="2020-03-28T10:25:17.002" v="834"/>
        <pc:sldMkLst>
          <pc:docMk/>
          <pc:sldMk cId="3549129549" sldId="1246"/>
        </pc:sldMkLst>
        <pc:spChg chg="mod">
          <ac:chgData name="Pierre Harouimi" userId="e1c78576-8bda-4e4b-9d10-61a901f566b1" providerId="ADAL" clId="{AE4F2A09-D42E-4521-A208-FDE48F3C4CDF}" dt="2020-03-28T10:25:17.002" v="834"/>
          <ac:spMkLst>
            <pc:docMk/>
            <pc:sldMk cId="3549129549" sldId="1246"/>
            <ac:spMk id="16" creationId="{97A7D993-DD7F-471F-8F8D-1106783A8E03}"/>
          </ac:spMkLst>
        </pc:spChg>
        <pc:picChg chg="mod">
          <ac:chgData name="Pierre Harouimi" userId="e1c78576-8bda-4e4b-9d10-61a901f566b1" providerId="ADAL" clId="{AE4F2A09-D42E-4521-A208-FDE48F3C4CDF}" dt="2020-03-28T10:25:17.002" v="834"/>
          <ac:picMkLst>
            <pc:docMk/>
            <pc:sldMk cId="3549129549" sldId="1246"/>
            <ac:picMk id="3" creationId="{CC388DE2-ED00-4745-8B74-682C6E7103D7}"/>
          </ac:picMkLst>
        </pc:picChg>
        <pc:picChg chg="mod">
          <ac:chgData name="Pierre Harouimi" userId="e1c78576-8bda-4e4b-9d10-61a901f566b1" providerId="ADAL" clId="{AE4F2A09-D42E-4521-A208-FDE48F3C4CDF}" dt="2020-03-28T10:25:17.002" v="834"/>
          <ac:picMkLst>
            <pc:docMk/>
            <pc:sldMk cId="3549129549" sldId="1246"/>
            <ac:picMk id="4" creationId="{8A3B9492-25DC-4744-BE56-F8F3C343B68A}"/>
          </ac:picMkLst>
        </pc:picChg>
      </pc:sldChg>
      <pc:sldChg chg="modSp">
        <pc:chgData name="Pierre Harouimi" userId="e1c78576-8bda-4e4b-9d10-61a901f566b1" providerId="ADAL" clId="{AE4F2A09-D42E-4521-A208-FDE48F3C4CDF}" dt="2020-03-28T10:25:17.002" v="834"/>
        <pc:sldMkLst>
          <pc:docMk/>
          <pc:sldMk cId="2399732388" sldId="1247"/>
        </pc:sldMkLst>
        <pc:spChg chg="mod">
          <ac:chgData name="Pierre Harouimi" userId="e1c78576-8bda-4e4b-9d10-61a901f566b1" providerId="ADAL" clId="{AE4F2A09-D42E-4521-A208-FDE48F3C4CDF}" dt="2020-03-28T10:25:17.002" v="834"/>
          <ac:spMkLst>
            <pc:docMk/>
            <pc:sldMk cId="2399732388" sldId="1247"/>
            <ac:spMk id="20" creationId="{4E7732BA-D62E-415C-8483-43BF7EFFD7EF}"/>
          </ac:spMkLst>
        </pc:spChg>
        <pc:spChg chg="mod">
          <ac:chgData name="Pierre Harouimi" userId="e1c78576-8bda-4e4b-9d10-61a901f566b1" providerId="ADAL" clId="{AE4F2A09-D42E-4521-A208-FDE48F3C4CDF}" dt="2020-03-28T10:25:17.002" v="834"/>
          <ac:spMkLst>
            <pc:docMk/>
            <pc:sldMk cId="2399732388" sldId="1247"/>
            <ac:spMk id="22" creationId="{854DF8B7-8E68-40D5-B20B-4408B79D4982}"/>
          </ac:spMkLst>
        </pc:spChg>
        <pc:picChg chg="mod">
          <ac:chgData name="Pierre Harouimi" userId="e1c78576-8bda-4e4b-9d10-61a901f566b1" providerId="ADAL" clId="{AE4F2A09-D42E-4521-A208-FDE48F3C4CDF}" dt="2020-03-28T10:25:17.002" v="834"/>
          <ac:picMkLst>
            <pc:docMk/>
            <pc:sldMk cId="2399732388" sldId="1247"/>
            <ac:picMk id="14" creationId="{F64E5BC2-88F0-4F98-8131-B2F51140D438}"/>
          </ac:picMkLst>
        </pc:picChg>
        <pc:picChg chg="mod">
          <ac:chgData name="Pierre Harouimi" userId="e1c78576-8bda-4e4b-9d10-61a901f566b1" providerId="ADAL" clId="{AE4F2A09-D42E-4521-A208-FDE48F3C4CDF}" dt="2020-03-28T10:25:17.002" v="834"/>
          <ac:picMkLst>
            <pc:docMk/>
            <pc:sldMk cId="2399732388" sldId="1247"/>
            <ac:picMk id="19" creationId="{E89D861A-9C98-46E2-A338-7FC42F896FD5}"/>
          </ac:picMkLst>
        </pc:picChg>
      </pc:sldChg>
      <pc:sldChg chg="modSp">
        <pc:chgData name="Pierre Harouimi" userId="e1c78576-8bda-4e4b-9d10-61a901f566b1" providerId="ADAL" clId="{AE4F2A09-D42E-4521-A208-FDE48F3C4CDF}" dt="2020-03-28T10:25:17.002" v="834"/>
        <pc:sldMkLst>
          <pc:docMk/>
          <pc:sldMk cId="234214722" sldId="1250"/>
        </pc:sldMkLst>
        <pc:picChg chg="mod">
          <ac:chgData name="Pierre Harouimi" userId="e1c78576-8bda-4e4b-9d10-61a901f566b1" providerId="ADAL" clId="{AE4F2A09-D42E-4521-A208-FDE48F3C4CDF}" dt="2020-03-28T10:25:17.002" v="834"/>
          <ac:picMkLst>
            <pc:docMk/>
            <pc:sldMk cId="234214722" sldId="1250"/>
            <ac:picMk id="2" creationId="{4B1913CE-FB68-4DBC-B487-FFD2D8D42F37}"/>
          </ac:picMkLst>
        </pc:picChg>
        <pc:picChg chg="mod">
          <ac:chgData name="Pierre Harouimi" userId="e1c78576-8bda-4e4b-9d10-61a901f566b1" providerId="ADAL" clId="{AE4F2A09-D42E-4521-A208-FDE48F3C4CDF}" dt="2020-03-28T10:25:17.002" v="834"/>
          <ac:picMkLst>
            <pc:docMk/>
            <pc:sldMk cId="234214722" sldId="1250"/>
            <ac:picMk id="4" creationId="{96A2D636-7038-40FC-ABFE-DBC4E5013F25}"/>
          </ac:picMkLst>
        </pc:picChg>
        <pc:picChg chg="mod">
          <ac:chgData name="Pierre Harouimi" userId="e1c78576-8bda-4e4b-9d10-61a901f566b1" providerId="ADAL" clId="{AE4F2A09-D42E-4521-A208-FDE48F3C4CDF}" dt="2020-03-28T10:25:17.002" v="834"/>
          <ac:picMkLst>
            <pc:docMk/>
            <pc:sldMk cId="234214722" sldId="1250"/>
            <ac:picMk id="6" creationId="{69A22A47-4BB5-4846-9E54-E2A7D457A372}"/>
          </ac:picMkLst>
        </pc:picChg>
        <pc:picChg chg="mod">
          <ac:chgData name="Pierre Harouimi" userId="e1c78576-8bda-4e4b-9d10-61a901f566b1" providerId="ADAL" clId="{AE4F2A09-D42E-4521-A208-FDE48F3C4CDF}" dt="2020-03-28T10:25:17.002" v="834"/>
          <ac:picMkLst>
            <pc:docMk/>
            <pc:sldMk cId="234214722" sldId="1250"/>
            <ac:picMk id="7" creationId="{15D80257-799C-486B-90B8-4143FF0CEDE3}"/>
          </ac:picMkLst>
        </pc:picChg>
        <pc:picChg chg="mod">
          <ac:chgData name="Pierre Harouimi" userId="e1c78576-8bda-4e4b-9d10-61a901f566b1" providerId="ADAL" clId="{AE4F2A09-D42E-4521-A208-FDE48F3C4CDF}" dt="2020-03-28T10:25:17.002" v="834"/>
          <ac:picMkLst>
            <pc:docMk/>
            <pc:sldMk cId="234214722" sldId="1250"/>
            <ac:picMk id="8" creationId="{C1DCA70C-10F5-41F8-9D1F-877DAE9C6509}"/>
          </ac:picMkLst>
        </pc:picChg>
      </pc:sldChg>
      <pc:sldChg chg="modSp">
        <pc:chgData name="Pierre Harouimi" userId="e1c78576-8bda-4e4b-9d10-61a901f566b1" providerId="ADAL" clId="{AE4F2A09-D42E-4521-A208-FDE48F3C4CDF}" dt="2020-03-28T10:25:17.002" v="834"/>
        <pc:sldMkLst>
          <pc:docMk/>
          <pc:sldMk cId="2687273606" sldId="1251"/>
        </pc:sldMkLst>
        <pc:spChg chg="mod">
          <ac:chgData name="Pierre Harouimi" userId="e1c78576-8bda-4e4b-9d10-61a901f566b1" providerId="ADAL" clId="{AE4F2A09-D42E-4521-A208-FDE48F3C4CDF}" dt="2020-03-28T10:25:17.002" v="834"/>
          <ac:spMkLst>
            <pc:docMk/>
            <pc:sldMk cId="2687273606" sldId="1251"/>
            <ac:spMk id="10" creationId="{586E8A88-58F2-4596-BAFC-E055B746D261}"/>
          </ac:spMkLst>
        </pc:spChg>
        <pc:spChg chg="mod">
          <ac:chgData name="Pierre Harouimi" userId="e1c78576-8bda-4e4b-9d10-61a901f566b1" providerId="ADAL" clId="{AE4F2A09-D42E-4521-A208-FDE48F3C4CDF}" dt="2020-03-28T10:25:17.002" v="834"/>
          <ac:spMkLst>
            <pc:docMk/>
            <pc:sldMk cId="2687273606" sldId="1251"/>
            <ac:spMk id="25" creationId="{8C1DADF3-37AE-46E1-813D-64A9153813A9}"/>
          </ac:spMkLst>
        </pc:spChg>
        <pc:spChg chg="mod">
          <ac:chgData name="Pierre Harouimi" userId="e1c78576-8bda-4e4b-9d10-61a901f566b1" providerId="ADAL" clId="{AE4F2A09-D42E-4521-A208-FDE48F3C4CDF}" dt="2020-03-28T10:25:17.002" v="834"/>
          <ac:spMkLst>
            <pc:docMk/>
            <pc:sldMk cId="2687273606" sldId="1251"/>
            <ac:spMk id="27" creationId="{98D33BF4-A994-4066-9B0F-D52457750DC3}"/>
          </ac:spMkLst>
        </pc:spChg>
        <pc:picChg chg="mod">
          <ac:chgData name="Pierre Harouimi" userId="e1c78576-8bda-4e4b-9d10-61a901f566b1" providerId="ADAL" clId="{AE4F2A09-D42E-4521-A208-FDE48F3C4CDF}" dt="2020-03-28T10:25:17.002" v="834"/>
          <ac:picMkLst>
            <pc:docMk/>
            <pc:sldMk cId="2687273606" sldId="1251"/>
            <ac:picMk id="8" creationId="{965524C4-5A72-4003-BF84-AF1A151CE401}"/>
          </ac:picMkLst>
        </pc:picChg>
        <pc:picChg chg="mod">
          <ac:chgData name="Pierre Harouimi" userId="e1c78576-8bda-4e4b-9d10-61a901f566b1" providerId="ADAL" clId="{AE4F2A09-D42E-4521-A208-FDE48F3C4CDF}" dt="2020-03-28T10:25:17.002" v="834"/>
          <ac:picMkLst>
            <pc:docMk/>
            <pc:sldMk cId="2687273606" sldId="1251"/>
            <ac:picMk id="28" creationId="{0F320EBA-0A08-4E47-878A-A84C16B146C3}"/>
          </ac:picMkLst>
        </pc:picChg>
        <pc:cxnChg chg="mod">
          <ac:chgData name="Pierre Harouimi" userId="e1c78576-8bda-4e4b-9d10-61a901f566b1" providerId="ADAL" clId="{AE4F2A09-D42E-4521-A208-FDE48F3C4CDF}" dt="2020-03-28T10:25:17.002" v="834"/>
          <ac:cxnSpMkLst>
            <pc:docMk/>
            <pc:sldMk cId="2687273606" sldId="1251"/>
            <ac:cxnSpMk id="9" creationId="{E1346F96-49CB-4D51-978A-93F020654104}"/>
          </ac:cxnSpMkLst>
        </pc:cxnChg>
      </pc:sldChg>
      <pc:sldChg chg="modSp">
        <pc:chgData name="Pierre Harouimi" userId="e1c78576-8bda-4e4b-9d10-61a901f566b1" providerId="ADAL" clId="{AE4F2A09-D42E-4521-A208-FDE48F3C4CDF}" dt="2020-03-28T10:25:17.002" v="834"/>
        <pc:sldMkLst>
          <pc:docMk/>
          <pc:sldMk cId="3812096219" sldId="1252"/>
        </pc:sldMkLst>
        <pc:spChg chg="mod">
          <ac:chgData name="Pierre Harouimi" userId="e1c78576-8bda-4e4b-9d10-61a901f566b1" providerId="ADAL" clId="{AE4F2A09-D42E-4521-A208-FDE48F3C4CDF}" dt="2020-03-28T10:25:17.002" v="834"/>
          <ac:spMkLst>
            <pc:docMk/>
            <pc:sldMk cId="3812096219" sldId="1252"/>
            <ac:spMk id="5" creationId="{4342E9F1-4089-4E7B-8853-D9C894087AF6}"/>
          </ac:spMkLst>
        </pc:spChg>
        <pc:spChg chg="mod">
          <ac:chgData name="Pierre Harouimi" userId="e1c78576-8bda-4e4b-9d10-61a901f566b1" providerId="ADAL" clId="{AE4F2A09-D42E-4521-A208-FDE48F3C4CDF}" dt="2020-03-28T10:25:17.002" v="834"/>
          <ac:spMkLst>
            <pc:docMk/>
            <pc:sldMk cId="3812096219" sldId="1252"/>
            <ac:spMk id="8" creationId="{E80188F8-7148-480D-833A-277457C963DA}"/>
          </ac:spMkLst>
        </pc:spChg>
        <pc:spChg chg="mod">
          <ac:chgData name="Pierre Harouimi" userId="e1c78576-8bda-4e4b-9d10-61a901f566b1" providerId="ADAL" clId="{AE4F2A09-D42E-4521-A208-FDE48F3C4CDF}" dt="2020-03-28T10:25:17.002" v="834"/>
          <ac:spMkLst>
            <pc:docMk/>
            <pc:sldMk cId="3812096219" sldId="1252"/>
            <ac:spMk id="12" creationId="{84AE642F-02D1-4E2D-AC1C-80821574F03E}"/>
          </ac:spMkLst>
        </pc:spChg>
        <pc:spChg chg="mod">
          <ac:chgData name="Pierre Harouimi" userId="e1c78576-8bda-4e4b-9d10-61a901f566b1" providerId="ADAL" clId="{AE4F2A09-D42E-4521-A208-FDE48F3C4CDF}" dt="2020-03-28T10:25:17.002" v="834"/>
          <ac:spMkLst>
            <pc:docMk/>
            <pc:sldMk cId="3812096219" sldId="1252"/>
            <ac:spMk id="15" creationId="{95BE7200-91C8-4A84-9AFC-632B35CB1858}"/>
          </ac:spMkLst>
        </pc:spChg>
        <pc:picChg chg="mod">
          <ac:chgData name="Pierre Harouimi" userId="e1c78576-8bda-4e4b-9d10-61a901f566b1" providerId="ADAL" clId="{AE4F2A09-D42E-4521-A208-FDE48F3C4CDF}" dt="2020-03-28T10:25:17.002" v="834"/>
          <ac:picMkLst>
            <pc:docMk/>
            <pc:sldMk cId="3812096219" sldId="1252"/>
            <ac:picMk id="14" creationId="{0889B06B-C9AD-4F6A-9FD9-C21562A1FEAC}"/>
          </ac:picMkLst>
        </pc:picChg>
        <pc:picChg chg="mod">
          <ac:chgData name="Pierre Harouimi" userId="e1c78576-8bda-4e4b-9d10-61a901f566b1" providerId="ADAL" clId="{AE4F2A09-D42E-4521-A208-FDE48F3C4CDF}" dt="2020-03-28T10:25:17.002" v="834"/>
          <ac:picMkLst>
            <pc:docMk/>
            <pc:sldMk cId="3812096219" sldId="1252"/>
            <ac:picMk id="17" creationId="{FF21579F-0ED0-4D11-BF80-9CD5D9127470}"/>
          </ac:picMkLst>
        </pc:picChg>
        <pc:picChg chg="mod">
          <ac:chgData name="Pierre Harouimi" userId="e1c78576-8bda-4e4b-9d10-61a901f566b1" providerId="ADAL" clId="{AE4F2A09-D42E-4521-A208-FDE48F3C4CDF}" dt="2020-03-28T10:25:17.002" v="834"/>
          <ac:picMkLst>
            <pc:docMk/>
            <pc:sldMk cId="3812096219" sldId="1252"/>
            <ac:picMk id="19" creationId="{05E16098-7B65-4947-BCC7-B542934CF853}"/>
          </ac:picMkLst>
        </pc:picChg>
      </pc:sldChg>
      <pc:sldChg chg="modSp">
        <pc:chgData name="Pierre Harouimi" userId="e1c78576-8bda-4e4b-9d10-61a901f566b1" providerId="ADAL" clId="{AE4F2A09-D42E-4521-A208-FDE48F3C4CDF}" dt="2020-03-28T10:25:17.002" v="834"/>
        <pc:sldMkLst>
          <pc:docMk/>
          <pc:sldMk cId="2269873298" sldId="1253"/>
        </pc:sldMkLst>
        <pc:spChg chg="mod">
          <ac:chgData name="Pierre Harouimi" userId="e1c78576-8bda-4e4b-9d10-61a901f566b1" providerId="ADAL" clId="{AE4F2A09-D42E-4521-A208-FDE48F3C4CDF}" dt="2020-03-28T10:25:17.002" v="834"/>
          <ac:spMkLst>
            <pc:docMk/>
            <pc:sldMk cId="2269873298" sldId="1253"/>
            <ac:spMk id="47" creationId="{3AEF763B-E7A0-4196-A2CD-DA066118E371}"/>
          </ac:spMkLst>
        </pc:spChg>
        <pc:spChg chg="mod">
          <ac:chgData name="Pierre Harouimi" userId="e1c78576-8bda-4e4b-9d10-61a901f566b1" providerId="ADAL" clId="{AE4F2A09-D42E-4521-A208-FDE48F3C4CDF}" dt="2020-03-28T10:25:17.002" v="834"/>
          <ac:spMkLst>
            <pc:docMk/>
            <pc:sldMk cId="2269873298" sldId="1253"/>
            <ac:spMk id="48" creationId="{C33CB813-843F-416B-BD0C-79266DEBEADE}"/>
          </ac:spMkLst>
        </pc:spChg>
        <pc:spChg chg="mod">
          <ac:chgData name="Pierre Harouimi" userId="e1c78576-8bda-4e4b-9d10-61a901f566b1" providerId="ADAL" clId="{AE4F2A09-D42E-4521-A208-FDE48F3C4CDF}" dt="2020-03-28T10:25:17.002" v="834"/>
          <ac:spMkLst>
            <pc:docMk/>
            <pc:sldMk cId="2269873298" sldId="1253"/>
            <ac:spMk id="49" creationId="{A36C2BED-109B-48A0-BCE9-4056D200F7A4}"/>
          </ac:spMkLst>
        </pc:spChg>
        <pc:spChg chg="mod">
          <ac:chgData name="Pierre Harouimi" userId="e1c78576-8bda-4e4b-9d10-61a901f566b1" providerId="ADAL" clId="{AE4F2A09-D42E-4521-A208-FDE48F3C4CDF}" dt="2020-03-28T10:25:17.002" v="834"/>
          <ac:spMkLst>
            <pc:docMk/>
            <pc:sldMk cId="2269873298" sldId="1253"/>
            <ac:spMk id="51" creationId="{E39D52A7-7A80-45F5-86D9-DE196DC79BD1}"/>
          </ac:spMkLst>
        </pc:spChg>
        <pc:spChg chg="mod">
          <ac:chgData name="Pierre Harouimi" userId="e1c78576-8bda-4e4b-9d10-61a901f566b1" providerId="ADAL" clId="{AE4F2A09-D42E-4521-A208-FDE48F3C4CDF}" dt="2020-03-28T10:25:17.002" v="834"/>
          <ac:spMkLst>
            <pc:docMk/>
            <pc:sldMk cId="2269873298" sldId="1253"/>
            <ac:spMk id="63" creationId="{FDA5E36A-5EA8-48BE-8C35-DE4144570BCF}"/>
          </ac:spMkLst>
        </pc:spChg>
        <pc:spChg chg="mod">
          <ac:chgData name="Pierre Harouimi" userId="e1c78576-8bda-4e4b-9d10-61a901f566b1" providerId="ADAL" clId="{AE4F2A09-D42E-4521-A208-FDE48F3C4CDF}" dt="2020-03-28T10:25:17.002" v="834"/>
          <ac:spMkLst>
            <pc:docMk/>
            <pc:sldMk cId="2269873298" sldId="1253"/>
            <ac:spMk id="64" creationId="{EAFB3C79-D470-480E-8AF9-6B2E01E47BA6}"/>
          </ac:spMkLst>
        </pc:spChg>
        <pc:spChg chg="mod">
          <ac:chgData name="Pierre Harouimi" userId="e1c78576-8bda-4e4b-9d10-61a901f566b1" providerId="ADAL" clId="{AE4F2A09-D42E-4521-A208-FDE48F3C4CDF}" dt="2020-03-28T10:25:17.002" v="834"/>
          <ac:spMkLst>
            <pc:docMk/>
            <pc:sldMk cId="2269873298" sldId="1253"/>
            <ac:spMk id="65" creationId="{C2846825-2817-432D-AD3E-EB66E5186D15}"/>
          </ac:spMkLst>
        </pc:spChg>
        <pc:spChg chg="mod">
          <ac:chgData name="Pierre Harouimi" userId="e1c78576-8bda-4e4b-9d10-61a901f566b1" providerId="ADAL" clId="{AE4F2A09-D42E-4521-A208-FDE48F3C4CDF}" dt="2020-03-28T10:25:17.002" v="834"/>
          <ac:spMkLst>
            <pc:docMk/>
            <pc:sldMk cId="2269873298" sldId="1253"/>
            <ac:spMk id="66" creationId="{83191485-9C76-4D8A-99C8-EEFAA8CD672F}"/>
          </ac:spMkLst>
        </pc:spChg>
        <pc:spChg chg="mod">
          <ac:chgData name="Pierre Harouimi" userId="e1c78576-8bda-4e4b-9d10-61a901f566b1" providerId="ADAL" clId="{AE4F2A09-D42E-4521-A208-FDE48F3C4CDF}" dt="2020-03-28T10:25:17.002" v="834"/>
          <ac:spMkLst>
            <pc:docMk/>
            <pc:sldMk cId="2269873298" sldId="1253"/>
            <ac:spMk id="67" creationId="{E96F7BC3-546B-4A40-9316-7F7D72D23D7A}"/>
          </ac:spMkLst>
        </pc:spChg>
        <pc:spChg chg="mod">
          <ac:chgData name="Pierre Harouimi" userId="e1c78576-8bda-4e4b-9d10-61a901f566b1" providerId="ADAL" clId="{AE4F2A09-D42E-4521-A208-FDE48F3C4CDF}" dt="2020-03-28T10:25:17.002" v="834"/>
          <ac:spMkLst>
            <pc:docMk/>
            <pc:sldMk cId="2269873298" sldId="1253"/>
            <ac:spMk id="72" creationId="{39F97B82-E404-46A3-8498-46173BA5E10C}"/>
          </ac:spMkLst>
        </pc:spChg>
        <pc:spChg chg="mod">
          <ac:chgData name="Pierre Harouimi" userId="e1c78576-8bda-4e4b-9d10-61a901f566b1" providerId="ADAL" clId="{AE4F2A09-D42E-4521-A208-FDE48F3C4CDF}" dt="2020-03-28T10:25:17.002" v="834"/>
          <ac:spMkLst>
            <pc:docMk/>
            <pc:sldMk cId="2269873298" sldId="1253"/>
            <ac:spMk id="78" creationId="{275B99B8-19D3-4A4F-A301-CE05D16E94B3}"/>
          </ac:spMkLst>
        </pc:spChg>
        <pc:spChg chg="mod">
          <ac:chgData name="Pierre Harouimi" userId="e1c78576-8bda-4e4b-9d10-61a901f566b1" providerId="ADAL" clId="{AE4F2A09-D42E-4521-A208-FDE48F3C4CDF}" dt="2020-03-28T10:25:17.002" v="834"/>
          <ac:spMkLst>
            <pc:docMk/>
            <pc:sldMk cId="2269873298" sldId="1253"/>
            <ac:spMk id="80" creationId="{161950FC-5F94-4815-8B2B-D610A1858041}"/>
          </ac:spMkLst>
        </pc:spChg>
        <pc:spChg chg="mod">
          <ac:chgData name="Pierre Harouimi" userId="e1c78576-8bda-4e4b-9d10-61a901f566b1" providerId="ADAL" clId="{AE4F2A09-D42E-4521-A208-FDE48F3C4CDF}" dt="2020-03-28T10:25:17.002" v="834"/>
          <ac:spMkLst>
            <pc:docMk/>
            <pc:sldMk cId="2269873298" sldId="1253"/>
            <ac:spMk id="81" creationId="{B1D3D5A4-4CCC-4BC9-9E2F-DD0D4A9AAEFE}"/>
          </ac:spMkLst>
        </pc:spChg>
        <pc:spChg chg="mod">
          <ac:chgData name="Pierre Harouimi" userId="e1c78576-8bda-4e4b-9d10-61a901f566b1" providerId="ADAL" clId="{AE4F2A09-D42E-4521-A208-FDE48F3C4CDF}" dt="2020-03-28T10:25:17.002" v="834"/>
          <ac:spMkLst>
            <pc:docMk/>
            <pc:sldMk cId="2269873298" sldId="1253"/>
            <ac:spMk id="87" creationId="{FA9F84D8-816F-421E-95BB-8D41E07A6261}"/>
          </ac:spMkLst>
        </pc:spChg>
        <pc:spChg chg="mod">
          <ac:chgData name="Pierre Harouimi" userId="e1c78576-8bda-4e4b-9d10-61a901f566b1" providerId="ADAL" clId="{AE4F2A09-D42E-4521-A208-FDE48F3C4CDF}" dt="2020-03-28T10:25:17.002" v="834"/>
          <ac:spMkLst>
            <pc:docMk/>
            <pc:sldMk cId="2269873298" sldId="1253"/>
            <ac:spMk id="90" creationId="{E9DA9213-FA90-4BD6-BF88-6893813B17FE}"/>
          </ac:spMkLst>
        </pc:spChg>
        <pc:grpChg chg="mod">
          <ac:chgData name="Pierre Harouimi" userId="e1c78576-8bda-4e4b-9d10-61a901f566b1" providerId="ADAL" clId="{AE4F2A09-D42E-4521-A208-FDE48F3C4CDF}" dt="2020-03-28T10:25:17.002" v="834"/>
          <ac:grpSpMkLst>
            <pc:docMk/>
            <pc:sldMk cId="2269873298" sldId="1253"/>
            <ac:grpSpMk id="54" creationId="{00A35D25-33A0-47B7-B0ED-00B8834A40E6}"/>
          </ac:grpSpMkLst>
        </pc:grpChg>
        <pc:grpChg chg="mod">
          <ac:chgData name="Pierre Harouimi" userId="e1c78576-8bda-4e4b-9d10-61a901f566b1" providerId="ADAL" clId="{AE4F2A09-D42E-4521-A208-FDE48F3C4CDF}" dt="2020-03-28T10:25:17.002" v="834"/>
          <ac:grpSpMkLst>
            <pc:docMk/>
            <pc:sldMk cId="2269873298" sldId="1253"/>
            <ac:grpSpMk id="61" creationId="{12560027-34D3-4110-BFE1-00D9294612D1}"/>
          </ac:grpSpMkLst>
        </pc:grpChg>
        <pc:grpChg chg="mod">
          <ac:chgData name="Pierre Harouimi" userId="e1c78576-8bda-4e4b-9d10-61a901f566b1" providerId="ADAL" clId="{AE4F2A09-D42E-4521-A208-FDE48F3C4CDF}" dt="2020-03-28T10:25:17.002" v="834"/>
          <ac:grpSpMkLst>
            <pc:docMk/>
            <pc:sldMk cId="2269873298" sldId="1253"/>
            <ac:grpSpMk id="68" creationId="{2967BEDA-6AA9-416D-A092-DE00B6B275F0}"/>
          </ac:grpSpMkLst>
        </pc:grpChg>
        <pc:grpChg chg="mod">
          <ac:chgData name="Pierre Harouimi" userId="e1c78576-8bda-4e4b-9d10-61a901f566b1" providerId="ADAL" clId="{AE4F2A09-D42E-4521-A208-FDE48F3C4CDF}" dt="2020-03-28T10:25:17.002" v="834"/>
          <ac:grpSpMkLst>
            <pc:docMk/>
            <pc:sldMk cId="2269873298" sldId="1253"/>
            <ac:grpSpMk id="69" creationId="{0463DCD8-FC22-4450-AC17-90CFB8FE9FA5}"/>
          </ac:grpSpMkLst>
        </pc:grpChg>
        <pc:picChg chg="mod">
          <ac:chgData name="Pierre Harouimi" userId="e1c78576-8bda-4e4b-9d10-61a901f566b1" providerId="ADAL" clId="{AE4F2A09-D42E-4521-A208-FDE48F3C4CDF}" dt="2020-03-28T10:25:17.002" v="834"/>
          <ac:picMkLst>
            <pc:docMk/>
            <pc:sldMk cId="2269873298" sldId="1253"/>
            <ac:picMk id="52" creationId="{C6FAFE25-2AAE-417A-BDAC-C0CD82CCDC4A}"/>
          </ac:picMkLst>
        </pc:picChg>
        <pc:picChg chg="mod">
          <ac:chgData name="Pierre Harouimi" userId="e1c78576-8bda-4e4b-9d10-61a901f566b1" providerId="ADAL" clId="{AE4F2A09-D42E-4521-A208-FDE48F3C4CDF}" dt="2020-03-28T10:25:17.002" v="834"/>
          <ac:picMkLst>
            <pc:docMk/>
            <pc:sldMk cId="2269873298" sldId="1253"/>
            <ac:picMk id="73" creationId="{C587895F-1B63-4B45-82AA-5E0202893FBF}"/>
          </ac:picMkLst>
        </pc:picChg>
        <pc:picChg chg="mod">
          <ac:chgData name="Pierre Harouimi" userId="e1c78576-8bda-4e4b-9d10-61a901f566b1" providerId="ADAL" clId="{AE4F2A09-D42E-4521-A208-FDE48F3C4CDF}" dt="2020-03-28T10:25:17.002" v="834"/>
          <ac:picMkLst>
            <pc:docMk/>
            <pc:sldMk cId="2269873298" sldId="1253"/>
            <ac:picMk id="74" creationId="{EFD7A7AF-808F-45CD-A4FB-CF0F255DB584}"/>
          </ac:picMkLst>
        </pc:picChg>
        <pc:picChg chg="mod">
          <ac:chgData name="Pierre Harouimi" userId="e1c78576-8bda-4e4b-9d10-61a901f566b1" providerId="ADAL" clId="{AE4F2A09-D42E-4521-A208-FDE48F3C4CDF}" dt="2020-03-28T10:25:17.002" v="834"/>
          <ac:picMkLst>
            <pc:docMk/>
            <pc:sldMk cId="2269873298" sldId="1253"/>
            <ac:picMk id="75" creationId="{143213CF-867E-463F-A0C2-DFD3414DFBA4}"/>
          </ac:picMkLst>
        </pc:picChg>
        <pc:picChg chg="mod">
          <ac:chgData name="Pierre Harouimi" userId="e1c78576-8bda-4e4b-9d10-61a901f566b1" providerId="ADAL" clId="{AE4F2A09-D42E-4521-A208-FDE48F3C4CDF}" dt="2020-03-28T10:25:17.002" v="834"/>
          <ac:picMkLst>
            <pc:docMk/>
            <pc:sldMk cId="2269873298" sldId="1253"/>
            <ac:picMk id="76" creationId="{7B6ACEBE-3266-4F11-B16F-112980F0527A}"/>
          </ac:picMkLst>
        </pc:picChg>
        <pc:picChg chg="mod">
          <ac:chgData name="Pierre Harouimi" userId="e1c78576-8bda-4e4b-9d10-61a901f566b1" providerId="ADAL" clId="{AE4F2A09-D42E-4521-A208-FDE48F3C4CDF}" dt="2020-03-28T10:25:17.002" v="834"/>
          <ac:picMkLst>
            <pc:docMk/>
            <pc:sldMk cId="2269873298" sldId="1253"/>
            <ac:picMk id="77" creationId="{4604A4C2-1816-43A9-9405-420E4E0A5419}"/>
          </ac:picMkLst>
        </pc:picChg>
        <pc:picChg chg="mod">
          <ac:chgData name="Pierre Harouimi" userId="e1c78576-8bda-4e4b-9d10-61a901f566b1" providerId="ADAL" clId="{AE4F2A09-D42E-4521-A208-FDE48F3C4CDF}" dt="2020-03-28T10:25:17.002" v="834"/>
          <ac:picMkLst>
            <pc:docMk/>
            <pc:sldMk cId="2269873298" sldId="1253"/>
            <ac:picMk id="82" creationId="{17F45882-A406-4FD9-8508-108F59383829}"/>
          </ac:picMkLst>
        </pc:picChg>
        <pc:picChg chg="mod">
          <ac:chgData name="Pierre Harouimi" userId="e1c78576-8bda-4e4b-9d10-61a901f566b1" providerId="ADAL" clId="{AE4F2A09-D42E-4521-A208-FDE48F3C4CDF}" dt="2020-03-28T10:25:17.002" v="834"/>
          <ac:picMkLst>
            <pc:docMk/>
            <pc:sldMk cId="2269873298" sldId="1253"/>
            <ac:picMk id="83" creationId="{4B273F20-6A20-4863-B902-B247FFB87003}"/>
          </ac:picMkLst>
        </pc:picChg>
        <pc:picChg chg="mod">
          <ac:chgData name="Pierre Harouimi" userId="e1c78576-8bda-4e4b-9d10-61a901f566b1" providerId="ADAL" clId="{AE4F2A09-D42E-4521-A208-FDE48F3C4CDF}" dt="2020-03-28T10:25:17.002" v="834"/>
          <ac:picMkLst>
            <pc:docMk/>
            <pc:sldMk cId="2269873298" sldId="1253"/>
            <ac:picMk id="84" creationId="{30771560-39BA-40A2-AFA6-D983273A5319}"/>
          </ac:picMkLst>
        </pc:picChg>
        <pc:picChg chg="mod">
          <ac:chgData name="Pierre Harouimi" userId="e1c78576-8bda-4e4b-9d10-61a901f566b1" providerId="ADAL" clId="{AE4F2A09-D42E-4521-A208-FDE48F3C4CDF}" dt="2020-03-28T10:25:17.002" v="834"/>
          <ac:picMkLst>
            <pc:docMk/>
            <pc:sldMk cId="2269873298" sldId="1253"/>
            <ac:picMk id="86" creationId="{9024A0BD-C4CF-45F8-B38B-18EDAD2B4398}"/>
          </ac:picMkLst>
        </pc:picChg>
        <pc:picChg chg="mod">
          <ac:chgData name="Pierre Harouimi" userId="e1c78576-8bda-4e4b-9d10-61a901f566b1" providerId="ADAL" clId="{AE4F2A09-D42E-4521-A208-FDE48F3C4CDF}" dt="2020-03-28T10:25:17.002" v="834"/>
          <ac:picMkLst>
            <pc:docMk/>
            <pc:sldMk cId="2269873298" sldId="1253"/>
            <ac:picMk id="88" creationId="{09C17777-5D39-4302-9CC0-089D767A3F05}"/>
          </ac:picMkLst>
        </pc:picChg>
        <pc:picChg chg="mod">
          <ac:chgData name="Pierre Harouimi" userId="e1c78576-8bda-4e4b-9d10-61a901f566b1" providerId="ADAL" clId="{AE4F2A09-D42E-4521-A208-FDE48F3C4CDF}" dt="2020-03-28T10:25:17.002" v="834"/>
          <ac:picMkLst>
            <pc:docMk/>
            <pc:sldMk cId="2269873298" sldId="1253"/>
            <ac:picMk id="89" creationId="{B216E250-F2A8-4AAA-A0B4-C5D3C14318B7}"/>
          </ac:picMkLst>
        </pc:picChg>
        <pc:picChg chg="mod">
          <ac:chgData name="Pierre Harouimi" userId="e1c78576-8bda-4e4b-9d10-61a901f566b1" providerId="ADAL" clId="{AE4F2A09-D42E-4521-A208-FDE48F3C4CDF}" dt="2020-03-28T10:25:17.002" v="834"/>
          <ac:picMkLst>
            <pc:docMk/>
            <pc:sldMk cId="2269873298" sldId="1253"/>
            <ac:picMk id="91" creationId="{5C8BB1CB-C963-4AB2-A30A-4192F7A1A8CD}"/>
          </ac:picMkLst>
        </pc:picChg>
        <pc:cxnChg chg="mod">
          <ac:chgData name="Pierre Harouimi" userId="e1c78576-8bda-4e4b-9d10-61a901f566b1" providerId="ADAL" clId="{AE4F2A09-D42E-4521-A208-FDE48F3C4CDF}" dt="2020-03-28T10:25:17.002" v="834"/>
          <ac:cxnSpMkLst>
            <pc:docMk/>
            <pc:sldMk cId="2269873298" sldId="1253"/>
            <ac:cxnSpMk id="79" creationId="{A715B5D8-CA1E-483F-96AD-FB6F5010CD0A}"/>
          </ac:cxnSpMkLst>
        </pc:cxnChg>
        <pc:cxnChg chg="mod">
          <ac:chgData name="Pierre Harouimi" userId="e1c78576-8bda-4e4b-9d10-61a901f566b1" providerId="ADAL" clId="{AE4F2A09-D42E-4521-A208-FDE48F3C4CDF}" dt="2020-03-28T10:25:17.002" v="834"/>
          <ac:cxnSpMkLst>
            <pc:docMk/>
            <pc:sldMk cId="2269873298" sldId="1253"/>
            <ac:cxnSpMk id="85" creationId="{E8DF52FA-164D-4E3A-8DA0-FB8B62A28F62}"/>
          </ac:cxnSpMkLst>
        </pc:cxnChg>
      </pc:sldChg>
      <pc:sldChg chg="addSp delSp modSp">
        <pc:chgData name="Pierre Harouimi" userId="e1c78576-8bda-4e4b-9d10-61a901f566b1" providerId="ADAL" clId="{AE4F2A09-D42E-4521-A208-FDE48F3C4CDF}" dt="2020-04-23T07:01:47.931" v="1252" actId="14100"/>
        <pc:sldMkLst>
          <pc:docMk/>
          <pc:sldMk cId="2319017329" sldId="1257"/>
        </pc:sldMkLst>
        <pc:spChg chg="add del mod">
          <ac:chgData name="Pierre Harouimi" userId="e1c78576-8bda-4e4b-9d10-61a901f566b1" providerId="ADAL" clId="{AE4F2A09-D42E-4521-A208-FDE48F3C4CDF}" dt="2020-04-23T07:01:46.343" v="1248" actId="478"/>
          <ac:spMkLst>
            <pc:docMk/>
            <pc:sldMk cId="2319017329" sldId="1257"/>
            <ac:spMk id="4" creationId="{1EAC9B27-77A9-4AD5-8B98-FD4560B583B8}"/>
          </ac:spMkLst>
        </pc:spChg>
        <pc:spChg chg="add del">
          <ac:chgData name="Pierre Harouimi" userId="e1c78576-8bda-4e4b-9d10-61a901f566b1" providerId="ADAL" clId="{AE4F2A09-D42E-4521-A208-FDE48F3C4CDF}" dt="2020-04-23T07:01:12.605" v="1213"/>
          <ac:spMkLst>
            <pc:docMk/>
            <pc:sldMk cId="2319017329" sldId="1257"/>
            <ac:spMk id="5" creationId="{83C3C1F9-F3BA-4A61-BC6D-E9B777EB8859}"/>
          </ac:spMkLst>
        </pc:spChg>
        <pc:spChg chg="add del mod">
          <ac:chgData name="Pierre Harouimi" userId="e1c78576-8bda-4e4b-9d10-61a901f566b1" providerId="ADAL" clId="{AE4F2A09-D42E-4521-A208-FDE48F3C4CDF}" dt="2020-04-23T07:01:47.113" v="1250"/>
          <ac:spMkLst>
            <pc:docMk/>
            <pc:sldMk cId="2319017329" sldId="1257"/>
            <ac:spMk id="6" creationId="{BB14FA4A-5F04-4430-A484-10D70DAD8258}"/>
          </ac:spMkLst>
        </pc:spChg>
        <pc:picChg chg="mod">
          <ac:chgData name="Pierre Harouimi" userId="e1c78576-8bda-4e4b-9d10-61a901f566b1" providerId="ADAL" clId="{AE4F2A09-D42E-4521-A208-FDE48F3C4CDF}" dt="2020-04-23T07:01:47.931" v="1252" actId="14100"/>
          <ac:picMkLst>
            <pc:docMk/>
            <pc:sldMk cId="2319017329" sldId="1257"/>
            <ac:picMk id="12" creationId="{F95563EE-1277-4181-86E4-B65BD480C1A0}"/>
          </ac:picMkLst>
        </pc:picChg>
      </pc:sldChg>
      <pc:sldChg chg="modSp">
        <pc:chgData name="Pierre Harouimi" userId="e1c78576-8bda-4e4b-9d10-61a901f566b1" providerId="ADAL" clId="{AE4F2A09-D42E-4521-A208-FDE48F3C4CDF}" dt="2020-03-28T10:25:17.002" v="834"/>
        <pc:sldMkLst>
          <pc:docMk/>
          <pc:sldMk cId="3997006256" sldId="1258"/>
        </pc:sldMkLst>
        <pc:spChg chg="mod">
          <ac:chgData name="Pierre Harouimi" userId="e1c78576-8bda-4e4b-9d10-61a901f566b1" providerId="ADAL" clId="{AE4F2A09-D42E-4521-A208-FDE48F3C4CDF}" dt="2020-03-28T10:25:17.002" v="834"/>
          <ac:spMkLst>
            <pc:docMk/>
            <pc:sldMk cId="3997006256" sldId="1258"/>
            <ac:spMk id="5" creationId="{CACBA38B-A827-4134-AB82-04D545D522E6}"/>
          </ac:spMkLst>
        </pc:spChg>
        <pc:picChg chg="mod">
          <ac:chgData name="Pierre Harouimi" userId="e1c78576-8bda-4e4b-9d10-61a901f566b1" providerId="ADAL" clId="{AE4F2A09-D42E-4521-A208-FDE48F3C4CDF}" dt="2020-03-28T10:25:17.002" v="834"/>
          <ac:picMkLst>
            <pc:docMk/>
            <pc:sldMk cId="3997006256" sldId="1258"/>
            <ac:picMk id="8" creationId="{712CE60E-9CF4-41D1-9481-DD000EB339A3}"/>
          </ac:picMkLst>
        </pc:picChg>
      </pc:sldChg>
      <pc:sldChg chg="modSp">
        <pc:chgData name="Pierre Harouimi" userId="e1c78576-8bda-4e4b-9d10-61a901f566b1" providerId="ADAL" clId="{AE4F2A09-D42E-4521-A208-FDE48F3C4CDF}" dt="2020-03-28T10:25:17.002" v="834"/>
        <pc:sldMkLst>
          <pc:docMk/>
          <pc:sldMk cId="666745889" sldId="1259"/>
        </pc:sldMkLst>
        <pc:spChg chg="mod">
          <ac:chgData name="Pierre Harouimi" userId="e1c78576-8bda-4e4b-9d10-61a901f566b1" providerId="ADAL" clId="{AE4F2A09-D42E-4521-A208-FDE48F3C4CDF}" dt="2020-03-28T10:25:17.002" v="834"/>
          <ac:spMkLst>
            <pc:docMk/>
            <pc:sldMk cId="666745889" sldId="1259"/>
            <ac:spMk id="4" creationId="{CE71719F-9FCC-4B17-A141-6C3B3BD0B080}"/>
          </ac:spMkLst>
        </pc:spChg>
        <pc:picChg chg="mod">
          <ac:chgData name="Pierre Harouimi" userId="e1c78576-8bda-4e4b-9d10-61a901f566b1" providerId="ADAL" clId="{AE4F2A09-D42E-4521-A208-FDE48F3C4CDF}" dt="2020-03-28T10:25:17.002" v="834"/>
          <ac:picMkLst>
            <pc:docMk/>
            <pc:sldMk cId="666745889" sldId="1259"/>
            <ac:picMk id="6" creationId="{123E6658-BEF8-4D3A-8117-68FC92DB8758}"/>
          </ac:picMkLst>
        </pc:picChg>
      </pc:sldChg>
      <pc:sldChg chg="modSp">
        <pc:chgData name="Pierre Harouimi" userId="e1c78576-8bda-4e4b-9d10-61a901f566b1" providerId="ADAL" clId="{AE4F2A09-D42E-4521-A208-FDE48F3C4CDF}" dt="2020-03-28T10:25:17.002" v="834"/>
        <pc:sldMkLst>
          <pc:docMk/>
          <pc:sldMk cId="31173541" sldId="1260"/>
        </pc:sldMkLst>
        <pc:spChg chg="mod">
          <ac:chgData name="Pierre Harouimi" userId="e1c78576-8bda-4e4b-9d10-61a901f566b1" providerId="ADAL" clId="{AE4F2A09-D42E-4521-A208-FDE48F3C4CDF}" dt="2020-03-28T10:25:17.002" v="834"/>
          <ac:spMkLst>
            <pc:docMk/>
            <pc:sldMk cId="31173541" sldId="1260"/>
            <ac:spMk id="4" creationId="{1C6E3E72-B521-46C2-BE87-1146422B8828}"/>
          </ac:spMkLst>
        </pc:spChg>
        <pc:picChg chg="mod">
          <ac:chgData name="Pierre Harouimi" userId="e1c78576-8bda-4e4b-9d10-61a901f566b1" providerId="ADAL" clId="{AE4F2A09-D42E-4521-A208-FDE48F3C4CDF}" dt="2020-03-28T10:25:17.002" v="834"/>
          <ac:picMkLst>
            <pc:docMk/>
            <pc:sldMk cId="31173541" sldId="1260"/>
            <ac:picMk id="29" creationId="{318E30A3-F8CD-4A30-90BE-D0D865538C29}"/>
          </ac:picMkLst>
        </pc:picChg>
      </pc:sldChg>
      <pc:sldChg chg="modSp">
        <pc:chgData name="Pierre Harouimi" userId="e1c78576-8bda-4e4b-9d10-61a901f566b1" providerId="ADAL" clId="{AE4F2A09-D42E-4521-A208-FDE48F3C4CDF}" dt="2020-03-28T10:25:17.002" v="834"/>
        <pc:sldMkLst>
          <pc:docMk/>
          <pc:sldMk cId="3367109403" sldId="1261"/>
        </pc:sldMkLst>
        <pc:spChg chg="mod">
          <ac:chgData name="Pierre Harouimi" userId="e1c78576-8bda-4e4b-9d10-61a901f566b1" providerId="ADAL" clId="{AE4F2A09-D42E-4521-A208-FDE48F3C4CDF}" dt="2020-03-28T10:25:17.002" v="834"/>
          <ac:spMkLst>
            <pc:docMk/>
            <pc:sldMk cId="3367109403" sldId="1261"/>
            <ac:spMk id="7" creationId="{BD831ED5-2310-4EBF-A2CB-CDC114B64071}"/>
          </ac:spMkLst>
        </pc:spChg>
        <pc:spChg chg="mod">
          <ac:chgData name="Pierre Harouimi" userId="e1c78576-8bda-4e4b-9d10-61a901f566b1" providerId="ADAL" clId="{AE4F2A09-D42E-4521-A208-FDE48F3C4CDF}" dt="2020-03-28T10:25:17.002" v="834"/>
          <ac:spMkLst>
            <pc:docMk/>
            <pc:sldMk cId="3367109403" sldId="1261"/>
            <ac:spMk id="9" creationId="{98424325-99AD-43EC-B900-6A9AF8E83BB6}"/>
          </ac:spMkLst>
        </pc:spChg>
        <pc:picChg chg="mod">
          <ac:chgData name="Pierre Harouimi" userId="e1c78576-8bda-4e4b-9d10-61a901f566b1" providerId="ADAL" clId="{AE4F2A09-D42E-4521-A208-FDE48F3C4CDF}" dt="2020-03-28T10:25:17.002" v="834"/>
          <ac:picMkLst>
            <pc:docMk/>
            <pc:sldMk cId="3367109403" sldId="1261"/>
            <ac:picMk id="10" creationId="{8D8FDE9A-5F4E-4D9C-8BDA-0103D6764E19}"/>
          </ac:picMkLst>
        </pc:picChg>
        <pc:picChg chg="mod">
          <ac:chgData name="Pierre Harouimi" userId="e1c78576-8bda-4e4b-9d10-61a901f566b1" providerId="ADAL" clId="{AE4F2A09-D42E-4521-A208-FDE48F3C4CDF}" dt="2020-03-28T10:25:17.002" v="834"/>
          <ac:picMkLst>
            <pc:docMk/>
            <pc:sldMk cId="3367109403" sldId="1261"/>
            <ac:picMk id="12" creationId="{BAAA1ED7-EDDD-4ED1-8BF8-F3655FA15A7B}"/>
          </ac:picMkLst>
        </pc:picChg>
        <pc:picChg chg="mod">
          <ac:chgData name="Pierre Harouimi" userId="e1c78576-8bda-4e4b-9d10-61a901f566b1" providerId="ADAL" clId="{AE4F2A09-D42E-4521-A208-FDE48F3C4CDF}" dt="2020-03-28T10:25:17.002" v="834"/>
          <ac:picMkLst>
            <pc:docMk/>
            <pc:sldMk cId="3367109403" sldId="1261"/>
            <ac:picMk id="15" creationId="{7B48A876-B3B3-4EF0-A2E4-5D8C678AE18D}"/>
          </ac:picMkLst>
        </pc:picChg>
      </pc:sldChg>
      <pc:sldChg chg="modSp">
        <pc:chgData name="Pierre Harouimi" userId="e1c78576-8bda-4e4b-9d10-61a901f566b1" providerId="ADAL" clId="{AE4F2A09-D42E-4521-A208-FDE48F3C4CDF}" dt="2020-04-23T07:01:57.300" v="1254" actId="1076"/>
        <pc:sldMkLst>
          <pc:docMk/>
          <pc:sldMk cId="1539190236" sldId="1263"/>
        </pc:sldMkLst>
        <pc:spChg chg="mod">
          <ac:chgData name="Pierre Harouimi" userId="e1c78576-8bda-4e4b-9d10-61a901f566b1" providerId="ADAL" clId="{AE4F2A09-D42E-4521-A208-FDE48F3C4CDF}" dt="2020-04-03T08:54:36.437" v="899" actId="20577"/>
          <ac:spMkLst>
            <pc:docMk/>
            <pc:sldMk cId="1539190236" sldId="1263"/>
            <ac:spMk id="4" creationId="{5E9D6844-167D-411C-AD33-B417E630E61C}"/>
          </ac:spMkLst>
        </pc:spChg>
        <pc:picChg chg="mod">
          <ac:chgData name="Pierre Harouimi" userId="e1c78576-8bda-4e4b-9d10-61a901f566b1" providerId="ADAL" clId="{AE4F2A09-D42E-4521-A208-FDE48F3C4CDF}" dt="2020-04-23T07:01:57.300" v="1254" actId="1076"/>
          <ac:picMkLst>
            <pc:docMk/>
            <pc:sldMk cId="1539190236" sldId="1263"/>
            <ac:picMk id="12" creationId="{84A0AAE8-B7F7-4CE0-9BC2-58F53EEC9C51}"/>
          </ac:picMkLst>
        </pc:picChg>
      </pc:sldChg>
      <pc:sldChg chg="modSp">
        <pc:chgData name="Pierre Harouimi" userId="e1c78576-8bda-4e4b-9d10-61a901f566b1" providerId="ADAL" clId="{AE4F2A09-D42E-4521-A208-FDE48F3C4CDF}" dt="2020-03-28T10:25:17.002" v="834"/>
        <pc:sldMkLst>
          <pc:docMk/>
          <pc:sldMk cId="2403275836" sldId="1269"/>
        </pc:sldMkLst>
        <pc:spChg chg="mod">
          <ac:chgData name="Pierre Harouimi" userId="e1c78576-8bda-4e4b-9d10-61a901f566b1" providerId="ADAL" clId="{AE4F2A09-D42E-4521-A208-FDE48F3C4CDF}" dt="2020-03-28T10:25:17.002" v="834"/>
          <ac:spMkLst>
            <pc:docMk/>
            <pc:sldMk cId="2403275836" sldId="1269"/>
            <ac:spMk id="15" creationId="{28B518B4-6558-4A13-B1E1-626FEFF9A228}"/>
          </ac:spMkLst>
        </pc:spChg>
        <pc:spChg chg="mod">
          <ac:chgData name="Pierre Harouimi" userId="e1c78576-8bda-4e4b-9d10-61a901f566b1" providerId="ADAL" clId="{AE4F2A09-D42E-4521-A208-FDE48F3C4CDF}" dt="2020-03-28T10:25:17.002" v="834"/>
          <ac:spMkLst>
            <pc:docMk/>
            <pc:sldMk cId="2403275836" sldId="1269"/>
            <ac:spMk id="16" creationId="{EE49B023-12AB-4996-B71E-449242A73383}"/>
          </ac:spMkLst>
        </pc:spChg>
        <pc:picChg chg="mod">
          <ac:chgData name="Pierre Harouimi" userId="e1c78576-8bda-4e4b-9d10-61a901f566b1" providerId="ADAL" clId="{AE4F2A09-D42E-4521-A208-FDE48F3C4CDF}" dt="2020-03-28T10:25:17.002" v="834"/>
          <ac:picMkLst>
            <pc:docMk/>
            <pc:sldMk cId="2403275836" sldId="1269"/>
            <ac:picMk id="5" creationId="{6C221714-C8A6-49D9-B0EE-09810C9498F7}"/>
          </ac:picMkLst>
        </pc:picChg>
        <pc:picChg chg="mod">
          <ac:chgData name="Pierre Harouimi" userId="e1c78576-8bda-4e4b-9d10-61a901f566b1" providerId="ADAL" clId="{AE4F2A09-D42E-4521-A208-FDE48F3C4CDF}" dt="2020-03-28T10:25:17.002" v="834"/>
          <ac:picMkLst>
            <pc:docMk/>
            <pc:sldMk cId="2403275836" sldId="1269"/>
            <ac:picMk id="6" creationId="{A65D0BA2-62BE-47FC-97D0-120A85072BB5}"/>
          </ac:picMkLst>
        </pc:picChg>
        <pc:picChg chg="mod">
          <ac:chgData name="Pierre Harouimi" userId="e1c78576-8bda-4e4b-9d10-61a901f566b1" providerId="ADAL" clId="{AE4F2A09-D42E-4521-A208-FDE48F3C4CDF}" dt="2020-03-28T10:25:17.002" v="834"/>
          <ac:picMkLst>
            <pc:docMk/>
            <pc:sldMk cId="2403275836" sldId="1269"/>
            <ac:picMk id="9" creationId="{34F1A393-7917-41B0-88F2-96FDB33CD8F8}"/>
          </ac:picMkLst>
        </pc:picChg>
        <pc:picChg chg="mod">
          <ac:chgData name="Pierre Harouimi" userId="e1c78576-8bda-4e4b-9d10-61a901f566b1" providerId="ADAL" clId="{AE4F2A09-D42E-4521-A208-FDE48F3C4CDF}" dt="2020-03-28T10:25:17.002" v="834"/>
          <ac:picMkLst>
            <pc:docMk/>
            <pc:sldMk cId="2403275836" sldId="1269"/>
            <ac:picMk id="10" creationId="{FC7D004E-3610-4A1C-B6EB-96D7FB00200D}"/>
          </ac:picMkLst>
        </pc:picChg>
        <pc:picChg chg="mod">
          <ac:chgData name="Pierre Harouimi" userId="e1c78576-8bda-4e4b-9d10-61a901f566b1" providerId="ADAL" clId="{AE4F2A09-D42E-4521-A208-FDE48F3C4CDF}" dt="2020-03-28T10:25:17.002" v="834"/>
          <ac:picMkLst>
            <pc:docMk/>
            <pc:sldMk cId="2403275836" sldId="1269"/>
            <ac:picMk id="13" creationId="{C4B62CE7-0DB8-4113-9766-CBAA0730EEBD}"/>
          </ac:picMkLst>
        </pc:picChg>
        <pc:picChg chg="mod">
          <ac:chgData name="Pierre Harouimi" userId="e1c78576-8bda-4e4b-9d10-61a901f566b1" providerId="ADAL" clId="{AE4F2A09-D42E-4521-A208-FDE48F3C4CDF}" dt="2020-03-28T10:25:17.002" v="834"/>
          <ac:picMkLst>
            <pc:docMk/>
            <pc:sldMk cId="2403275836" sldId="1269"/>
            <ac:picMk id="14" creationId="{C68DB65F-1A32-47CB-988D-3B76A24C6CF1}"/>
          </ac:picMkLst>
        </pc:picChg>
      </pc:sldChg>
      <pc:sldChg chg="addSp delSp modSp modAnim">
        <pc:chgData name="Pierre Harouimi" userId="e1c78576-8bda-4e4b-9d10-61a901f566b1" providerId="ADAL" clId="{AE4F2A09-D42E-4521-A208-FDE48F3C4CDF}" dt="2020-04-03T08:53:02.175" v="869"/>
        <pc:sldMkLst>
          <pc:docMk/>
          <pc:sldMk cId="1037668561" sldId="1272"/>
        </pc:sldMkLst>
        <pc:spChg chg="add del mod">
          <ac:chgData name="Pierre Harouimi" userId="e1c78576-8bda-4e4b-9d10-61a901f566b1" providerId="ADAL" clId="{AE4F2A09-D42E-4521-A208-FDE48F3C4CDF}" dt="2020-04-03T08:53:02.175" v="869"/>
          <ac:spMkLst>
            <pc:docMk/>
            <pc:sldMk cId="1037668561" sldId="1272"/>
            <ac:spMk id="20" creationId="{C8D807C4-CA32-439E-8806-0D636DF11471}"/>
          </ac:spMkLst>
        </pc:spChg>
        <pc:spChg chg="add del mod">
          <ac:chgData name="Pierre Harouimi" userId="e1c78576-8bda-4e4b-9d10-61a901f566b1" providerId="ADAL" clId="{AE4F2A09-D42E-4521-A208-FDE48F3C4CDF}" dt="2020-04-03T08:53:02.175" v="869"/>
          <ac:spMkLst>
            <pc:docMk/>
            <pc:sldMk cId="1037668561" sldId="1272"/>
            <ac:spMk id="21" creationId="{E38823A1-0D0C-4A10-AF69-25ACB7ADFB6B}"/>
          </ac:spMkLst>
        </pc:spChg>
        <pc:picChg chg="mod">
          <ac:chgData name="Pierre Harouimi" userId="e1c78576-8bda-4e4b-9d10-61a901f566b1" providerId="ADAL" clId="{AE4F2A09-D42E-4521-A208-FDE48F3C4CDF}" dt="2020-03-28T10:25:17.002" v="834"/>
          <ac:picMkLst>
            <pc:docMk/>
            <pc:sldMk cId="1037668561" sldId="1272"/>
            <ac:picMk id="2" creationId="{894BA26B-ECA7-4445-B780-F5DB2973C3DC}"/>
          </ac:picMkLst>
        </pc:picChg>
        <pc:picChg chg="mod">
          <ac:chgData name="Pierre Harouimi" userId="e1c78576-8bda-4e4b-9d10-61a901f566b1" providerId="ADAL" clId="{AE4F2A09-D42E-4521-A208-FDE48F3C4CDF}" dt="2020-03-28T10:25:17.002" v="834"/>
          <ac:picMkLst>
            <pc:docMk/>
            <pc:sldMk cId="1037668561" sldId="1272"/>
            <ac:picMk id="3" creationId="{9D7D1FBD-A4BE-4AD6-86B4-52403FB839CC}"/>
          </ac:picMkLst>
        </pc:picChg>
        <pc:picChg chg="mod">
          <ac:chgData name="Pierre Harouimi" userId="e1c78576-8bda-4e4b-9d10-61a901f566b1" providerId="ADAL" clId="{AE4F2A09-D42E-4521-A208-FDE48F3C4CDF}" dt="2020-03-28T10:25:17.002" v="834"/>
          <ac:picMkLst>
            <pc:docMk/>
            <pc:sldMk cId="1037668561" sldId="1272"/>
            <ac:picMk id="12" creationId="{EFD70480-70EB-4B78-97B4-56FC22A8BE88}"/>
          </ac:picMkLst>
        </pc:picChg>
        <pc:picChg chg="mod">
          <ac:chgData name="Pierre Harouimi" userId="e1c78576-8bda-4e4b-9d10-61a901f566b1" providerId="ADAL" clId="{AE4F2A09-D42E-4521-A208-FDE48F3C4CDF}" dt="2020-03-28T10:25:17.002" v="834"/>
          <ac:picMkLst>
            <pc:docMk/>
            <pc:sldMk cId="1037668561" sldId="1272"/>
            <ac:picMk id="14" creationId="{32E2F02C-7F1C-4D61-962C-7A396DE8E6DB}"/>
          </ac:picMkLst>
        </pc:picChg>
        <pc:picChg chg="mod">
          <ac:chgData name="Pierre Harouimi" userId="e1c78576-8bda-4e4b-9d10-61a901f566b1" providerId="ADAL" clId="{AE4F2A09-D42E-4521-A208-FDE48F3C4CDF}" dt="2020-03-28T10:25:17.002" v="834"/>
          <ac:picMkLst>
            <pc:docMk/>
            <pc:sldMk cId="1037668561" sldId="1272"/>
            <ac:picMk id="15" creationId="{38CB9C54-D7A4-45A6-8108-7E0DA34F7B34}"/>
          </ac:picMkLst>
        </pc:picChg>
        <pc:picChg chg="mod">
          <ac:chgData name="Pierre Harouimi" userId="e1c78576-8bda-4e4b-9d10-61a901f566b1" providerId="ADAL" clId="{AE4F2A09-D42E-4521-A208-FDE48F3C4CDF}" dt="2020-03-28T10:25:17.002" v="834"/>
          <ac:picMkLst>
            <pc:docMk/>
            <pc:sldMk cId="1037668561" sldId="1272"/>
            <ac:picMk id="16" creationId="{0C92155E-2B52-40CB-A396-9B3D5A40CC63}"/>
          </ac:picMkLst>
        </pc:picChg>
        <pc:picChg chg="mod">
          <ac:chgData name="Pierre Harouimi" userId="e1c78576-8bda-4e4b-9d10-61a901f566b1" providerId="ADAL" clId="{AE4F2A09-D42E-4521-A208-FDE48F3C4CDF}" dt="2020-03-28T10:25:17.002" v="834"/>
          <ac:picMkLst>
            <pc:docMk/>
            <pc:sldMk cId="1037668561" sldId="1272"/>
            <ac:picMk id="17" creationId="{E2B4605E-CBBD-4D77-86FC-B4186BB8EF09}"/>
          </ac:picMkLst>
        </pc:picChg>
        <pc:picChg chg="mod">
          <ac:chgData name="Pierre Harouimi" userId="e1c78576-8bda-4e4b-9d10-61a901f566b1" providerId="ADAL" clId="{AE4F2A09-D42E-4521-A208-FDE48F3C4CDF}" dt="2020-03-28T10:25:17.002" v="834"/>
          <ac:picMkLst>
            <pc:docMk/>
            <pc:sldMk cId="1037668561" sldId="1272"/>
            <ac:picMk id="18" creationId="{7ADF9164-E12F-4B5F-816F-BB1BC8E9279A}"/>
          </ac:picMkLst>
        </pc:picChg>
        <pc:picChg chg="mod">
          <ac:chgData name="Pierre Harouimi" userId="e1c78576-8bda-4e4b-9d10-61a901f566b1" providerId="ADAL" clId="{AE4F2A09-D42E-4521-A208-FDE48F3C4CDF}" dt="2020-03-28T10:25:17.002" v="834"/>
          <ac:picMkLst>
            <pc:docMk/>
            <pc:sldMk cId="1037668561" sldId="1272"/>
            <ac:picMk id="19" creationId="{FE753406-1482-49D5-85A1-F74452DC7AC0}"/>
          </ac:picMkLst>
        </pc:picChg>
        <pc:picChg chg="add del mod">
          <ac:chgData name="Pierre Harouimi" userId="e1c78576-8bda-4e4b-9d10-61a901f566b1" providerId="ADAL" clId="{AE4F2A09-D42E-4521-A208-FDE48F3C4CDF}" dt="2020-04-03T08:53:02.175" v="869"/>
          <ac:picMkLst>
            <pc:docMk/>
            <pc:sldMk cId="1037668561" sldId="1272"/>
            <ac:picMk id="22" creationId="{021B7D64-FB4A-4F32-AE6D-B82D56D71113}"/>
          </ac:picMkLst>
        </pc:picChg>
      </pc:sldChg>
      <pc:sldChg chg="modSp">
        <pc:chgData name="Pierre Harouimi" userId="e1c78576-8bda-4e4b-9d10-61a901f566b1" providerId="ADAL" clId="{AE4F2A09-D42E-4521-A208-FDE48F3C4CDF}" dt="2020-03-28T10:25:17.002" v="834"/>
        <pc:sldMkLst>
          <pc:docMk/>
          <pc:sldMk cId="972918854" sldId="1274"/>
        </pc:sldMkLst>
        <pc:spChg chg="mod">
          <ac:chgData name="Pierre Harouimi" userId="e1c78576-8bda-4e4b-9d10-61a901f566b1" providerId="ADAL" clId="{AE4F2A09-D42E-4521-A208-FDE48F3C4CDF}" dt="2020-03-28T10:25:17.002" v="834"/>
          <ac:spMkLst>
            <pc:docMk/>
            <pc:sldMk cId="972918854" sldId="1274"/>
            <ac:spMk id="10" creationId="{5B8B8802-BE1C-41F6-BD6E-7D96FE15EAD2}"/>
          </ac:spMkLst>
        </pc:spChg>
        <pc:spChg chg="mod">
          <ac:chgData name="Pierre Harouimi" userId="e1c78576-8bda-4e4b-9d10-61a901f566b1" providerId="ADAL" clId="{AE4F2A09-D42E-4521-A208-FDE48F3C4CDF}" dt="2020-03-28T10:25:17.002" v="834"/>
          <ac:spMkLst>
            <pc:docMk/>
            <pc:sldMk cId="972918854" sldId="1274"/>
            <ac:spMk id="11" creationId="{115672CE-3CD3-4B28-82C9-2F1A4A22E009}"/>
          </ac:spMkLst>
        </pc:spChg>
        <pc:spChg chg="mod">
          <ac:chgData name="Pierre Harouimi" userId="e1c78576-8bda-4e4b-9d10-61a901f566b1" providerId="ADAL" clId="{AE4F2A09-D42E-4521-A208-FDE48F3C4CDF}" dt="2020-03-28T10:25:17.002" v="834"/>
          <ac:spMkLst>
            <pc:docMk/>
            <pc:sldMk cId="972918854" sldId="1274"/>
            <ac:spMk id="12" creationId="{72370C15-9C1F-4350-B00C-DC91EE2FA031}"/>
          </ac:spMkLst>
        </pc:spChg>
        <pc:picChg chg="mod">
          <ac:chgData name="Pierre Harouimi" userId="e1c78576-8bda-4e4b-9d10-61a901f566b1" providerId="ADAL" clId="{AE4F2A09-D42E-4521-A208-FDE48F3C4CDF}" dt="2020-03-28T10:25:17.002" v="834"/>
          <ac:picMkLst>
            <pc:docMk/>
            <pc:sldMk cId="972918854" sldId="1274"/>
            <ac:picMk id="9" creationId="{4EC2B111-FB2A-4DAC-9FFE-FCE342487FA4}"/>
          </ac:picMkLst>
        </pc:picChg>
        <pc:picChg chg="mod">
          <ac:chgData name="Pierre Harouimi" userId="e1c78576-8bda-4e4b-9d10-61a901f566b1" providerId="ADAL" clId="{AE4F2A09-D42E-4521-A208-FDE48F3C4CDF}" dt="2020-03-28T10:25:17.002" v="834"/>
          <ac:picMkLst>
            <pc:docMk/>
            <pc:sldMk cId="972918854" sldId="1274"/>
            <ac:picMk id="15" creationId="{09AAD27A-27AD-4753-A21A-24DFD1675375}"/>
          </ac:picMkLst>
        </pc:picChg>
      </pc:sldChg>
      <pc:sldChg chg="addSp delSp modSp">
        <pc:chgData name="Pierre Harouimi" userId="e1c78576-8bda-4e4b-9d10-61a901f566b1" providerId="ADAL" clId="{AE4F2A09-D42E-4521-A208-FDE48F3C4CDF}" dt="2020-03-28T10:25:17.002" v="834"/>
        <pc:sldMkLst>
          <pc:docMk/>
          <pc:sldMk cId="3762532338" sldId="1276"/>
        </pc:sldMkLst>
        <pc:spChg chg="add del">
          <ac:chgData name="Pierre Harouimi" userId="e1c78576-8bda-4e4b-9d10-61a901f566b1" providerId="ADAL" clId="{AE4F2A09-D42E-4521-A208-FDE48F3C4CDF}" dt="2020-03-24T09:25:57.999" v="430"/>
          <ac:spMkLst>
            <pc:docMk/>
            <pc:sldMk cId="3762532338" sldId="1276"/>
            <ac:spMk id="12" creationId="{85496867-A534-40A8-ACD4-21DEB4BF62D9}"/>
          </ac:spMkLst>
        </pc:spChg>
        <pc:spChg chg="mod">
          <ac:chgData name="Pierre Harouimi" userId="e1c78576-8bda-4e4b-9d10-61a901f566b1" providerId="ADAL" clId="{AE4F2A09-D42E-4521-A208-FDE48F3C4CDF}" dt="2020-03-28T10:25:17.002" v="834"/>
          <ac:spMkLst>
            <pc:docMk/>
            <pc:sldMk cId="3762532338" sldId="1276"/>
            <ac:spMk id="15" creationId="{2C3F741E-84D9-4E60-891E-875F26B2CBE4}"/>
          </ac:spMkLst>
        </pc:spChg>
        <pc:spChg chg="mod">
          <ac:chgData name="Pierre Harouimi" userId="e1c78576-8bda-4e4b-9d10-61a901f566b1" providerId="ADAL" clId="{AE4F2A09-D42E-4521-A208-FDE48F3C4CDF}" dt="2020-03-28T10:25:17.002" v="834"/>
          <ac:spMkLst>
            <pc:docMk/>
            <pc:sldMk cId="3762532338" sldId="1276"/>
            <ac:spMk id="17" creationId="{0CDD6B71-8EB3-4DCB-873C-09973367CD35}"/>
          </ac:spMkLst>
        </pc:spChg>
        <pc:picChg chg="mod">
          <ac:chgData name="Pierre Harouimi" userId="e1c78576-8bda-4e4b-9d10-61a901f566b1" providerId="ADAL" clId="{AE4F2A09-D42E-4521-A208-FDE48F3C4CDF}" dt="2020-03-28T10:25:17.002" v="834"/>
          <ac:picMkLst>
            <pc:docMk/>
            <pc:sldMk cId="3762532338" sldId="1276"/>
            <ac:picMk id="4" creationId="{AA49EA78-CE82-42E6-8336-0948863D10B4}"/>
          </ac:picMkLst>
        </pc:picChg>
        <pc:picChg chg="mod">
          <ac:chgData name="Pierre Harouimi" userId="e1c78576-8bda-4e4b-9d10-61a901f566b1" providerId="ADAL" clId="{AE4F2A09-D42E-4521-A208-FDE48F3C4CDF}" dt="2020-03-28T10:25:17.002" v="834"/>
          <ac:picMkLst>
            <pc:docMk/>
            <pc:sldMk cId="3762532338" sldId="1276"/>
            <ac:picMk id="5" creationId="{1BD8CE6E-73F0-4692-A866-2E4B09A09076}"/>
          </ac:picMkLst>
        </pc:picChg>
        <pc:picChg chg="mod">
          <ac:chgData name="Pierre Harouimi" userId="e1c78576-8bda-4e4b-9d10-61a901f566b1" providerId="ADAL" clId="{AE4F2A09-D42E-4521-A208-FDE48F3C4CDF}" dt="2020-03-28T10:25:17.002" v="834"/>
          <ac:picMkLst>
            <pc:docMk/>
            <pc:sldMk cId="3762532338" sldId="1276"/>
            <ac:picMk id="6" creationId="{78E28AFA-3F4F-494F-8B95-A9682111E5C4}"/>
          </ac:picMkLst>
        </pc:picChg>
        <pc:picChg chg="mod">
          <ac:chgData name="Pierre Harouimi" userId="e1c78576-8bda-4e4b-9d10-61a901f566b1" providerId="ADAL" clId="{AE4F2A09-D42E-4521-A208-FDE48F3C4CDF}" dt="2020-03-28T10:25:17.002" v="834"/>
          <ac:picMkLst>
            <pc:docMk/>
            <pc:sldMk cId="3762532338" sldId="1276"/>
            <ac:picMk id="8" creationId="{99908C96-D4E1-4B5D-9A5B-AD23071249E4}"/>
          </ac:picMkLst>
        </pc:picChg>
        <pc:picChg chg="mod">
          <ac:chgData name="Pierre Harouimi" userId="e1c78576-8bda-4e4b-9d10-61a901f566b1" providerId="ADAL" clId="{AE4F2A09-D42E-4521-A208-FDE48F3C4CDF}" dt="2020-03-28T10:25:17.002" v="834"/>
          <ac:picMkLst>
            <pc:docMk/>
            <pc:sldMk cId="3762532338" sldId="1276"/>
            <ac:picMk id="13" creationId="{FF0FD8F9-1F7B-44A8-9C39-E51352159AF9}"/>
          </ac:picMkLst>
        </pc:picChg>
        <pc:picChg chg="mod">
          <ac:chgData name="Pierre Harouimi" userId="e1c78576-8bda-4e4b-9d10-61a901f566b1" providerId="ADAL" clId="{AE4F2A09-D42E-4521-A208-FDE48F3C4CDF}" dt="2020-03-28T10:25:17.002" v="834"/>
          <ac:picMkLst>
            <pc:docMk/>
            <pc:sldMk cId="3762532338" sldId="1276"/>
            <ac:picMk id="14" creationId="{C2E1E6CC-555E-4966-95CE-5B4B37CC6C52}"/>
          </ac:picMkLst>
        </pc:picChg>
      </pc:sldChg>
      <pc:sldChg chg="modSp">
        <pc:chgData name="Pierre Harouimi" userId="e1c78576-8bda-4e4b-9d10-61a901f566b1" providerId="ADAL" clId="{AE4F2A09-D42E-4521-A208-FDE48F3C4CDF}" dt="2020-03-28T10:25:17.002" v="834"/>
        <pc:sldMkLst>
          <pc:docMk/>
          <pc:sldMk cId="3370354330" sldId="1278"/>
        </pc:sldMkLst>
        <pc:spChg chg="mod">
          <ac:chgData name="Pierre Harouimi" userId="e1c78576-8bda-4e4b-9d10-61a901f566b1" providerId="ADAL" clId="{AE4F2A09-D42E-4521-A208-FDE48F3C4CDF}" dt="2020-03-28T10:25:17.002" v="834"/>
          <ac:spMkLst>
            <pc:docMk/>
            <pc:sldMk cId="3370354330" sldId="1278"/>
            <ac:spMk id="5" creationId="{69EE4D94-B68F-41C3-8D24-A7876DBB2416}"/>
          </ac:spMkLst>
        </pc:spChg>
        <pc:picChg chg="mod">
          <ac:chgData name="Pierre Harouimi" userId="e1c78576-8bda-4e4b-9d10-61a901f566b1" providerId="ADAL" clId="{AE4F2A09-D42E-4521-A208-FDE48F3C4CDF}" dt="2020-03-28T10:25:17.002" v="834"/>
          <ac:picMkLst>
            <pc:docMk/>
            <pc:sldMk cId="3370354330" sldId="1278"/>
            <ac:picMk id="6" creationId="{2E2FF403-A691-4990-9A53-50608E393172}"/>
          </ac:picMkLst>
        </pc:picChg>
        <pc:picChg chg="mod">
          <ac:chgData name="Pierre Harouimi" userId="e1c78576-8bda-4e4b-9d10-61a901f566b1" providerId="ADAL" clId="{AE4F2A09-D42E-4521-A208-FDE48F3C4CDF}" dt="2020-03-28T10:25:17.002" v="834"/>
          <ac:picMkLst>
            <pc:docMk/>
            <pc:sldMk cId="3370354330" sldId="1278"/>
            <ac:picMk id="7" creationId="{C9D63D05-7790-4287-B6CD-BD5DA43542CC}"/>
          </ac:picMkLst>
        </pc:picChg>
        <pc:picChg chg="mod">
          <ac:chgData name="Pierre Harouimi" userId="e1c78576-8bda-4e4b-9d10-61a901f566b1" providerId="ADAL" clId="{AE4F2A09-D42E-4521-A208-FDE48F3C4CDF}" dt="2020-03-28T10:25:17.002" v="834"/>
          <ac:picMkLst>
            <pc:docMk/>
            <pc:sldMk cId="3370354330" sldId="1278"/>
            <ac:picMk id="8" creationId="{E7252E1A-7220-4EE8-94E8-CDACA6F6E8A2}"/>
          </ac:picMkLst>
        </pc:picChg>
        <pc:picChg chg="mod">
          <ac:chgData name="Pierre Harouimi" userId="e1c78576-8bda-4e4b-9d10-61a901f566b1" providerId="ADAL" clId="{AE4F2A09-D42E-4521-A208-FDE48F3C4CDF}" dt="2020-03-28T10:25:17.002" v="834"/>
          <ac:picMkLst>
            <pc:docMk/>
            <pc:sldMk cId="3370354330" sldId="1278"/>
            <ac:picMk id="9" creationId="{EB265F6B-84CC-42D7-A293-070B8D94805E}"/>
          </ac:picMkLst>
        </pc:picChg>
        <pc:picChg chg="mod">
          <ac:chgData name="Pierre Harouimi" userId="e1c78576-8bda-4e4b-9d10-61a901f566b1" providerId="ADAL" clId="{AE4F2A09-D42E-4521-A208-FDE48F3C4CDF}" dt="2020-03-28T10:25:17.002" v="834"/>
          <ac:picMkLst>
            <pc:docMk/>
            <pc:sldMk cId="3370354330" sldId="1278"/>
            <ac:picMk id="11" creationId="{2AA8D341-4469-405E-8A15-D2D84C6C2881}"/>
          </ac:picMkLst>
        </pc:picChg>
        <pc:picChg chg="mod">
          <ac:chgData name="Pierre Harouimi" userId="e1c78576-8bda-4e4b-9d10-61a901f566b1" providerId="ADAL" clId="{AE4F2A09-D42E-4521-A208-FDE48F3C4CDF}" dt="2020-03-28T10:25:17.002" v="834"/>
          <ac:picMkLst>
            <pc:docMk/>
            <pc:sldMk cId="3370354330" sldId="1278"/>
            <ac:picMk id="12" creationId="{B4BC9EE0-0712-4488-A94F-F18AA91A168C}"/>
          </ac:picMkLst>
        </pc:picChg>
        <pc:picChg chg="mod">
          <ac:chgData name="Pierre Harouimi" userId="e1c78576-8bda-4e4b-9d10-61a901f566b1" providerId="ADAL" clId="{AE4F2A09-D42E-4521-A208-FDE48F3C4CDF}" dt="2020-03-28T10:25:17.002" v="834"/>
          <ac:picMkLst>
            <pc:docMk/>
            <pc:sldMk cId="3370354330" sldId="1278"/>
            <ac:picMk id="13" creationId="{C056B890-B31B-4CB7-83A6-0EA4EC653E4C}"/>
          </ac:picMkLst>
        </pc:picChg>
      </pc:sldChg>
      <pc:sldChg chg="modSp">
        <pc:chgData name="Pierre Harouimi" userId="e1c78576-8bda-4e4b-9d10-61a901f566b1" providerId="ADAL" clId="{AE4F2A09-D42E-4521-A208-FDE48F3C4CDF}" dt="2020-03-28T10:25:17.002" v="834"/>
        <pc:sldMkLst>
          <pc:docMk/>
          <pc:sldMk cId="3935278186" sldId="1279"/>
        </pc:sldMkLst>
        <pc:spChg chg="mod">
          <ac:chgData name="Pierre Harouimi" userId="e1c78576-8bda-4e4b-9d10-61a901f566b1" providerId="ADAL" clId="{AE4F2A09-D42E-4521-A208-FDE48F3C4CDF}" dt="2020-03-28T10:25:17.002" v="834"/>
          <ac:spMkLst>
            <pc:docMk/>
            <pc:sldMk cId="3935278186" sldId="1279"/>
            <ac:spMk id="14" creationId="{D80AEC15-44A3-43BF-A1B1-A7D9434B91AB}"/>
          </ac:spMkLst>
        </pc:spChg>
        <pc:spChg chg="mod">
          <ac:chgData name="Pierre Harouimi" userId="e1c78576-8bda-4e4b-9d10-61a901f566b1" providerId="ADAL" clId="{AE4F2A09-D42E-4521-A208-FDE48F3C4CDF}" dt="2020-03-28T10:25:17.002" v="834"/>
          <ac:spMkLst>
            <pc:docMk/>
            <pc:sldMk cId="3935278186" sldId="1279"/>
            <ac:spMk id="15" creationId="{61740122-73EE-420B-BA5D-D46C114B1254}"/>
          </ac:spMkLst>
        </pc:spChg>
        <pc:spChg chg="mod">
          <ac:chgData name="Pierre Harouimi" userId="e1c78576-8bda-4e4b-9d10-61a901f566b1" providerId="ADAL" clId="{AE4F2A09-D42E-4521-A208-FDE48F3C4CDF}" dt="2020-03-28T10:25:17.002" v="834"/>
          <ac:spMkLst>
            <pc:docMk/>
            <pc:sldMk cId="3935278186" sldId="1279"/>
            <ac:spMk id="16" creationId="{CA0492A0-49BB-4076-984A-181A1791B919}"/>
          </ac:spMkLst>
        </pc:spChg>
        <pc:picChg chg="mod">
          <ac:chgData name="Pierre Harouimi" userId="e1c78576-8bda-4e4b-9d10-61a901f566b1" providerId="ADAL" clId="{AE4F2A09-D42E-4521-A208-FDE48F3C4CDF}" dt="2020-03-28T10:25:17.002" v="834"/>
          <ac:picMkLst>
            <pc:docMk/>
            <pc:sldMk cId="3935278186" sldId="1279"/>
            <ac:picMk id="11" creationId="{FF70C641-51A6-4A07-BBCE-0B2850E58E3D}"/>
          </ac:picMkLst>
        </pc:picChg>
      </pc:sldChg>
      <pc:sldChg chg="modSp">
        <pc:chgData name="Pierre Harouimi" userId="e1c78576-8bda-4e4b-9d10-61a901f566b1" providerId="ADAL" clId="{AE4F2A09-D42E-4521-A208-FDE48F3C4CDF}" dt="2020-03-28T10:25:17.002" v="834"/>
        <pc:sldMkLst>
          <pc:docMk/>
          <pc:sldMk cId="1036344219" sldId="1280"/>
        </pc:sldMkLst>
        <pc:spChg chg="mod">
          <ac:chgData name="Pierre Harouimi" userId="e1c78576-8bda-4e4b-9d10-61a901f566b1" providerId="ADAL" clId="{AE4F2A09-D42E-4521-A208-FDE48F3C4CDF}" dt="2020-03-28T10:25:17.002" v="834"/>
          <ac:spMkLst>
            <pc:docMk/>
            <pc:sldMk cId="1036344219" sldId="1280"/>
            <ac:spMk id="8" creationId="{45F68B6E-623A-46B1-96E9-B714F83A9F44}"/>
          </ac:spMkLst>
        </pc:spChg>
        <pc:spChg chg="mod">
          <ac:chgData name="Pierre Harouimi" userId="e1c78576-8bda-4e4b-9d10-61a901f566b1" providerId="ADAL" clId="{AE4F2A09-D42E-4521-A208-FDE48F3C4CDF}" dt="2020-03-28T10:25:17.002" v="834"/>
          <ac:spMkLst>
            <pc:docMk/>
            <pc:sldMk cId="1036344219" sldId="1280"/>
            <ac:spMk id="13" creationId="{ED5DB3E9-511E-4C73-92DD-29A71FDC8BA6}"/>
          </ac:spMkLst>
        </pc:spChg>
        <pc:spChg chg="mod">
          <ac:chgData name="Pierre Harouimi" userId="e1c78576-8bda-4e4b-9d10-61a901f566b1" providerId="ADAL" clId="{AE4F2A09-D42E-4521-A208-FDE48F3C4CDF}" dt="2020-03-28T10:25:17.002" v="834"/>
          <ac:spMkLst>
            <pc:docMk/>
            <pc:sldMk cId="1036344219" sldId="1280"/>
            <ac:spMk id="19" creationId="{576DC09C-6682-41B4-9BF3-9F7608CE3675}"/>
          </ac:spMkLst>
        </pc:spChg>
        <pc:spChg chg="mod">
          <ac:chgData name="Pierre Harouimi" userId="e1c78576-8bda-4e4b-9d10-61a901f566b1" providerId="ADAL" clId="{AE4F2A09-D42E-4521-A208-FDE48F3C4CDF}" dt="2020-03-28T10:25:17.002" v="834"/>
          <ac:spMkLst>
            <pc:docMk/>
            <pc:sldMk cId="1036344219" sldId="1280"/>
            <ac:spMk id="20" creationId="{B33BD1FE-D465-4609-B714-AF269CC16E66}"/>
          </ac:spMkLst>
        </pc:spChg>
        <pc:spChg chg="mod">
          <ac:chgData name="Pierre Harouimi" userId="e1c78576-8bda-4e4b-9d10-61a901f566b1" providerId="ADAL" clId="{AE4F2A09-D42E-4521-A208-FDE48F3C4CDF}" dt="2020-03-28T10:25:17.002" v="834"/>
          <ac:spMkLst>
            <pc:docMk/>
            <pc:sldMk cId="1036344219" sldId="1280"/>
            <ac:spMk id="21" creationId="{E830FC78-FBEA-4C07-A5B3-406D99314615}"/>
          </ac:spMkLst>
        </pc:spChg>
        <pc:spChg chg="mod">
          <ac:chgData name="Pierre Harouimi" userId="e1c78576-8bda-4e4b-9d10-61a901f566b1" providerId="ADAL" clId="{AE4F2A09-D42E-4521-A208-FDE48F3C4CDF}" dt="2020-03-28T10:25:17.002" v="834"/>
          <ac:spMkLst>
            <pc:docMk/>
            <pc:sldMk cId="1036344219" sldId="1280"/>
            <ac:spMk id="23" creationId="{FC934184-FD16-4C29-9412-D585F76F07C4}"/>
          </ac:spMkLst>
        </pc:spChg>
        <pc:grpChg chg="mod">
          <ac:chgData name="Pierre Harouimi" userId="e1c78576-8bda-4e4b-9d10-61a901f566b1" providerId="ADAL" clId="{AE4F2A09-D42E-4521-A208-FDE48F3C4CDF}" dt="2020-03-28T10:25:17.002" v="834"/>
          <ac:grpSpMkLst>
            <pc:docMk/>
            <pc:sldMk cId="1036344219" sldId="1280"/>
            <ac:grpSpMk id="9" creationId="{7D0CDE09-4250-438E-A1DF-E86FE56A72AF}"/>
          </ac:grpSpMkLst>
        </pc:grpChg>
        <pc:grpChg chg="mod">
          <ac:chgData name="Pierre Harouimi" userId="e1c78576-8bda-4e4b-9d10-61a901f566b1" providerId="ADAL" clId="{AE4F2A09-D42E-4521-A208-FDE48F3C4CDF}" dt="2020-03-28T10:25:17.002" v="834"/>
          <ac:grpSpMkLst>
            <pc:docMk/>
            <pc:sldMk cId="1036344219" sldId="1280"/>
            <ac:grpSpMk id="18" creationId="{06E6BEF8-A41D-42A5-B953-42DDA33C322C}"/>
          </ac:grpSpMkLst>
        </pc:grpChg>
      </pc:sldChg>
      <pc:sldChg chg="modSp">
        <pc:chgData name="Pierre Harouimi" userId="e1c78576-8bda-4e4b-9d10-61a901f566b1" providerId="ADAL" clId="{AE4F2A09-D42E-4521-A208-FDE48F3C4CDF}" dt="2020-03-28T10:25:17.002" v="834"/>
        <pc:sldMkLst>
          <pc:docMk/>
          <pc:sldMk cId="3247659656" sldId="1281"/>
        </pc:sldMkLst>
        <pc:picChg chg="mod">
          <ac:chgData name="Pierre Harouimi" userId="e1c78576-8bda-4e4b-9d10-61a901f566b1" providerId="ADAL" clId="{AE4F2A09-D42E-4521-A208-FDE48F3C4CDF}" dt="2020-03-28T10:25:17.002" v="834"/>
          <ac:picMkLst>
            <pc:docMk/>
            <pc:sldMk cId="3247659656" sldId="1281"/>
            <ac:picMk id="3" creationId="{48C13489-004A-47D2-B752-D84E7B9B0CE2}"/>
          </ac:picMkLst>
        </pc:picChg>
      </pc:sldChg>
      <pc:sldChg chg="modSp">
        <pc:chgData name="Pierre Harouimi" userId="e1c78576-8bda-4e4b-9d10-61a901f566b1" providerId="ADAL" clId="{AE4F2A09-D42E-4521-A208-FDE48F3C4CDF}" dt="2020-03-28T10:25:17.002" v="834"/>
        <pc:sldMkLst>
          <pc:docMk/>
          <pc:sldMk cId="2769071285" sldId="1282"/>
        </pc:sldMkLst>
        <pc:picChg chg="mod">
          <ac:chgData name="Pierre Harouimi" userId="e1c78576-8bda-4e4b-9d10-61a901f566b1" providerId="ADAL" clId="{AE4F2A09-D42E-4521-A208-FDE48F3C4CDF}" dt="2020-03-28T10:25:17.002" v="834"/>
          <ac:picMkLst>
            <pc:docMk/>
            <pc:sldMk cId="2769071285" sldId="1282"/>
            <ac:picMk id="4" creationId="{A7A47A25-F4A6-4AD4-8CD1-A35B7D3AF6B9}"/>
          </ac:picMkLst>
        </pc:picChg>
      </pc:sldChg>
      <pc:sldChg chg="modSp">
        <pc:chgData name="Pierre Harouimi" userId="e1c78576-8bda-4e4b-9d10-61a901f566b1" providerId="ADAL" clId="{AE4F2A09-D42E-4521-A208-FDE48F3C4CDF}" dt="2020-03-28T10:25:17.002" v="834"/>
        <pc:sldMkLst>
          <pc:docMk/>
          <pc:sldMk cId="2465226671" sldId="1283"/>
        </pc:sldMkLst>
        <pc:spChg chg="mod">
          <ac:chgData name="Pierre Harouimi" userId="e1c78576-8bda-4e4b-9d10-61a901f566b1" providerId="ADAL" clId="{AE4F2A09-D42E-4521-A208-FDE48F3C4CDF}" dt="2020-03-28T10:25:17.002" v="834"/>
          <ac:spMkLst>
            <pc:docMk/>
            <pc:sldMk cId="2465226671" sldId="1283"/>
            <ac:spMk id="8" creationId="{206FC785-609D-407D-A457-F27D3016FE14}"/>
          </ac:spMkLst>
        </pc:spChg>
        <pc:spChg chg="mod">
          <ac:chgData name="Pierre Harouimi" userId="e1c78576-8bda-4e4b-9d10-61a901f566b1" providerId="ADAL" clId="{AE4F2A09-D42E-4521-A208-FDE48F3C4CDF}" dt="2020-03-28T10:25:17.002" v="834"/>
          <ac:spMkLst>
            <pc:docMk/>
            <pc:sldMk cId="2465226671" sldId="1283"/>
            <ac:spMk id="9" creationId="{36C3673E-EEB8-456B-A174-944C1DC71D58}"/>
          </ac:spMkLst>
        </pc:spChg>
        <pc:spChg chg="mod">
          <ac:chgData name="Pierre Harouimi" userId="e1c78576-8bda-4e4b-9d10-61a901f566b1" providerId="ADAL" clId="{AE4F2A09-D42E-4521-A208-FDE48F3C4CDF}" dt="2020-03-28T10:25:17.002" v="834"/>
          <ac:spMkLst>
            <pc:docMk/>
            <pc:sldMk cId="2465226671" sldId="1283"/>
            <ac:spMk id="11" creationId="{317F7742-8B34-42D4-B4D5-CFEA3E4C38CA}"/>
          </ac:spMkLst>
        </pc:spChg>
        <pc:spChg chg="mod">
          <ac:chgData name="Pierre Harouimi" userId="e1c78576-8bda-4e4b-9d10-61a901f566b1" providerId="ADAL" clId="{AE4F2A09-D42E-4521-A208-FDE48F3C4CDF}" dt="2020-03-28T10:25:17.002" v="834"/>
          <ac:spMkLst>
            <pc:docMk/>
            <pc:sldMk cId="2465226671" sldId="1283"/>
            <ac:spMk id="25" creationId="{839CF904-605A-4E27-94E2-704F73746A5F}"/>
          </ac:spMkLst>
        </pc:spChg>
        <pc:graphicFrameChg chg="mod">
          <ac:chgData name="Pierre Harouimi" userId="e1c78576-8bda-4e4b-9d10-61a901f566b1" providerId="ADAL" clId="{AE4F2A09-D42E-4521-A208-FDE48F3C4CDF}" dt="2020-03-28T10:25:17.002" v="834"/>
          <ac:graphicFrameMkLst>
            <pc:docMk/>
            <pc:sldMk cId="2465226671" sldId="1283"/>
            <ac:graphicFrameMk id="12" creationId="{8F8CDE0A-3402-4992-ADE6-BE61A608E0DD}"/>
          </ac:graphicFrameMkLst>
        </pc:graphicFrameChg>
        <pc:picChg chg="mod">
          <ac:chgData name="Pierre Harouimi" userId="e1c78576-8bda-4e4b-9d10-61a901f566b1" providerId="ADAL" clId="{AE4F2A09-D42E-4521-A208-FDE48F3C4CDF}" dt="2020-03-28T10:25:17.002" v="834"/>
          <ac:picMkLst>
            <pc:docMk/>
            <pc:sldMk cId="2465226671" sldId="1283"/>
            <ac:picMk id="7" creationId="{3E6E595D-A4E8-4B8D-BECE-32B4E3C7CAE7}"/>
          </ac:picMkLst>
        </pc:picChg>
        <pc:picChg chg="mod">
          <ac:chgData name="Pierre Harouimi" userId="e1c78576-8bda-4e4b-9d10-61a901f566b1" providerId="ADAL" clId="{AE4F2A09-D42E-4521-A208-FDE48F3C4CDF}" dt="2020-03-28T10:25:17.002" v="834"/>
          <ac:picMkLst>
            <pc:docMk/>
            <pc:sldMk cId="2465226671" sldId="1283"/>
            <ac:picMk id="13" creationId="{003856A4-7343-4C72-B816-C2B1588F04AE}"/>
          </ac:picMkLst>
        </pc:picChg>
      </pc:sldChg>
      <pc:sldChg chg="modSp">
        <pc:chgData name="Pierre Harouimi" userId="e1c78576-8bda-4e4b-9d10-61a901f566b1" providerId="ADAL" clId="{AE4F2A09-D42E-4521-A208-FDE48F3C4CDF}" dt="2020-03-28T10:25:17.002" v="834"/>
        <pc:sldMkLst>
          <pc:docMk/>
          <pc:sldMk cId="1780646240" sldId="1286"/>
        </pc:sldMkLst>
        <pc:picChg chg="mod">
          <ac:chgData name="Pierre Harouimi" userId="e1c78576-8bda-4e4b-9d10-61a901f566b1" providerId="ADAL" clId="{AE4F2A09-D42E-4521-A208-FDE48F3C4CDF}" dt="2020-03-28T10:25:17.002" v="834"/>
          <ac:picMkLst>
            <pc:docMk/>
            <pc:sldMk cId="1780646240" sldId="1286"/>
            <ac:picMk id="4" creationId="{8882F760-5E00-47BB-8D92-5A46616CF0DE}"/>
          </ac:picMkLst>
        </pc:picChg>
      </pc:sldChg>
      <pc:sldChg chg="modSp">
        <pc:chgData name="Pierre Harouimi" userId="e1c78576-8bda-4e4b-9d10-61a901f566b1" providerId="ADAL" clId="{AE4F2A09-D42E-4521-A208-FDE48F3C4CDF}" dt="2020-03-28T10:25:17.002" v="834"/>
        <pc:sldMkLst>
          <pc:docMk/>
          <pc:sldMk cId="762435282" sldId="1288"/>
        </pc:sldMkLst>
        <pc:spChg chg="mod">
          <ac:chgData name="Pierre Harouimi" userId="e1c78576-8bda-4e4b-9d10-61a901f566b1" providerId="ADAL" clId="{AE4F2A09-D42E-4521-A208-FDE48F3C4CDF}" dt="2020-03-28T10:25:17.002" v="834"/>
          <ac:spMkLst>
            <pc:docMk/>
            <pc:sldMk cId="762435282" sldId="1288"/>
            <ac:spMk id="19" creationId="{778CE149-9FD5-4386-8974-A7A9D8E5B943}"/>
          </ac:spMkLst>
        </pc:spChg>
        <pc:spChg chg="mod">
          <ac:chgData name="Pierre Harouimi" userId="e1c78576-8bda-4e4b-9d10-61a901f566b1" providerId="ADAL" clId="{AE4F2A09-D42E-4521-A208-FDE48F3C4CDF}" dt="2020-03-28T10:25:17.002" v="834"/>
          <ac:spMkLst>
            <pc:docMk/>
            <pc:sldMk cId="762435282" sldId="1288"/>
            <ac:spMk id="23" creationId="{C5EE3455-491F-4538-AB92-0CB171A2F15F}"/>
          </ac:spMkLst>
        </pc:spChg>
        <pc:spChg chg="mod">
          <ac:chgData name="Pierre Harouimi" userId="e1c78576-8bda-4e4b-9d10-61a901f566b1" providerId="ADAL" clId="{AE4F2A09-D42E-4521-A208-FDE48F3C4CDF}" dt="2020-03-28T10:25:17.002" v="834"/>
          <ac:spMkLst>
            <pc:docMk/>
            <pc:sldMk cId="762435282" sldId="1288"/>
            <ac:spMk id="26" creationId="{A0D62027-A041-44EF-B01A-85D148B5D775}"/>
          </ac:spMkLst>
        </pc:spChg>
        <pc:spChg chg="mod">
          <ac:chgData name="Pierre Harouimi" userId="e1c78576-8bda-4e4b-9d10-61a901f566b1" providerId="ADAL" clId="{AE4F2A09-D42E-4521-A208-FDE48F3C4CDF}" dt="2020-03-28T10:25:17.002" v="834"/>
          <ac:spMkLst>
            <pc:docMk/>
            <pc:sldMk cId="762435282" sldId="1288"/>
            <ac:spMk id="27" creationId="{BD71A53D-0EF0-4AEA-A8C7-F79C3D8EC347}"/>
          </ac:spMkLst>
        </pc:spChg>
        <pc:spChg chg="mod">
          <ac:chgData name="Pierre Harouimi" userId="e1c78576-8bda-4e4b-9d10-61a901f566b1" providerId="ADAL" clId="{AE4F2A09-D42E-4521-A208-FDE48F3C4CDF}" dt="2020-03-28T10:25:17.002" v="834"/>
          <ac:spMkLst>
            <pc:docMk/>
            <pc:sldMk cId="762435282" sldId="1288"/>
            <ac:spMk id="31" creationId="{483FC230-6575-4442-8275-99E0E59C88FD}"/>
          </ac:spMkLst>
        </pc:spChg>
        <pc:spChg chg="mod">
          <ac:chgData name="Pierre Harouimi" userId="e1c78576-8bda-4e4b-9d10-61a901f566b1" providerId="ADAL" clId="{AE4F2A09-D42E-4521-A208-FDE48F3C4CDF}" dt="2020-03-28T10:25:17.002" v="834"/>
          <ac:spMkLst>
            <pc:docMk/>
            <pc:sldMk cId="762435282" sldId="1288"/>
            <ac:spMk id="32" creationId="{BCBE327E-AEFD-4D5A-8033-182330D236E8}"/>
          </ac:spMkLst>
        </pc:spChg>
        <pc:spChg chg="mod">
          <ac:chgData name="Pierre Harouimi" userId="e1c78576-8bda-4e4b-9d10-61a901f566b1" providerId="ADAL" clId="{AE4F2A09-D42E-4521-A208-FDE48F3C4CDF}" dt="2020-03-28T10:25:17.002" v="834"/>
          <ac:spMkLst>
            <pc:docMk/>
            <pc:sldMk cId="762435282" sldId="1288"/>
            <ac:spMk id="34" creationId="{02B2A962-7261-4108-B52C-187C3721793E}"/>
          </ac:spMkLst>
        </pc:spChg>
        <pc:spChg chg="mod">
          <ac:chgData name="Pierre Harouimi" userId="e1c78576-8bda-4e4b-9d10-61a901f566b1" providerId="ADAL" clId="{AE4F2A09-D42E-4521-A208-FDE48F3C4CDF}" dt="2020-03-28T10:25:17.002" v="834"/>
          <ac:spMkLst>
            <pc:docMk/>
            <pc:sldMk cId="762435282" sldId="1288"/>
            <ac:spMk id="40" creationId="{9E601C0B-1127-4574-9BBD-27B4D1B28CFA}"/>
          </ac:spMkLst>
        </pc:spChg>
        <pc:spChg chg="mod">
          <ac:chgData name="Pierre Harouimi" userId="e1c78576-8bda-4e4b-9d10-61a901f566b1" providerId="ADAL" clId="{AE4F2A09-D42E-4521-A208-FDE48F3C4CDF}" dt="2020-03-28T10:25:17.002" v="834"/>
          <ac:spMkLst>
            <pc:docMk/>
            <pc:sldMk cId="762435282" sldId="1288"/>
            <ac:spMk id="42" creationId="{97C4F2F2-2E29-4A11-AC9A-5B6428A8DC3A}"/>
          </ac:spMkLst>
        </pc:spChg>
        <pc:spChg chg="mod">
          <ac:chgData name="Pierre Harouimi" userId="e1c78576-8bda-4e4b-9d10-61a901f566b1" providerId="ADAL" clId="{AE4F2A09-D42E-4521-A208-FDE48F3C4CDF}" dt="2020-03-28T10:25:17.002" v="834"/>
          <ac:spMkLst>
            <pc:docMk/>
            <pc:sldMk cId="762435282" sldId="1288"/>
            <ac:spMk id="43" creationId="{DF6C7685-92AF-4BCC-A228-9FED2E889076}"/>
          </ac:spMkLst>
        </pc:spChg>
        <pc:picChg chg="mod">
          <ac:chgData name="Pierre Harouimi" userId="e1c78576-8bda-4e4b-9d10-61a901f566b1" providerId="ADAL" clId="{AE4F2A09-D42E-4521-A208-FDE48F3C4CDF}" dt="2020-03-28T10:25:17.002" v="834"/>
          <ac:picMkLst>
            <pc:docMk/>
            <pc:sldMk cId="762435282" sldId="1288"/>
            <ac:picMk id="4" creationId="{B00489B7-7ECA-4056-91CD-C2087183A997}"/>
          </ac:picMkLst>
        </pc:picChg>
        <pc:picChg chg="mod">
          <ac:chgData name="Pierre Harouimi" userId="e1c78576-8bda-4e4b-9d10-61a901f566b1" providerId="ADAL" clId="{AE4F2A09-D42E-4521-A208-FDE48F3C4CDF}" dt="2020-03-28T10:25:17.002" v="834"/>
          <ac:picMkLst>
            <pc:docMk/>
            <pc:sldMk cId="762435282" sldId="1288"/>
            <ac:picMk id="7" creationId="{FCDAB9E0-59C1-473F-8696-1DA71661EEFF}"/>
          </ac:picMkLst>
        </pc:picChg>
        <pc:picChg chg="mod">
          <ac:chgData name="Pierre Harouimi" userId="e1c78576-8bda-4e4b-9d10-61a901f566b1" providerId="ADAL" clId="{AE4F2A09-D42E-4521-A208-FDE48F3C4CDF}" dt="2020-03-28T10:25:17.002" v="834"/>
          <ac:picMkLst>
            <pc:docMk/>
            <pc:sldMk cId="762435282" sldId="1288"/>
            <ac:picMk id="20" creationId="{761CDA9E-4C8B-499B-9AF8-434B53CE0E10}"/>
          </ac:picMkLst>
        </pc:picChg>
        <pc:picChg chg="mod">
          <ac:chgData name="Pierre Harouimi" userId="e1c78576-8bda-4e4b-9d10-61a901f566b1" providerId="ADAL" clId="{AE4F2A09-D42E-4521-A208-FDE48F3C4CDF}" dt="2020-03-28T10:25:17.002" v="834"/>
          <ac:picMkLst>
            <pc:docMk/>
            <pc:sldMk cId="762435282" sldId="1288"/>
            <ac:picMk id="29" creationId="{8FBDFFBA-0A12-45B6-8FA8-FDB5F3D167D5}"/>
          </ac:picMkLst>
        </pc:picChg>
        <pc:cxnChg chg="mod">
          <ac:chgData name="Pierre Harouimi" userId="e1c78576-8bda-4e4b-9d10-61a901f566b1" providerId="ADAL" clId="{AE4F2A09-D42E-4521-A208-FDE48F3C4CDF}" dt="2020-03-28T10:25:17.002" v="834"/>
          <ac:cxnSpMkLst>
            <pc:docMk/>
            <pc:sldMk cId="762435282" sldId="1288"/>
            <ac:cxnSpMk id="24" creationId="{5418A8F6-BCF6-4634-AC77-6B84B408AEA0}"/>
          </ac:cxnSpMkLst>
        </pc:cxnChg>
        <pc:cxnChg chg="mod">
          <ac:chgData name="Pierre Harouimi" userId="e1c78576-8bda-4e4b-9d10-61a901f566b1" providerId="ADAL" clId="{AE4F2A09-D42E-4521-A208-FDE48F3C4CDF}" dt="2020-03-28T10:25:17.002" v="834"/>
          <ac:cxnSpMkLst>
            <pc:docMk/>
            <pc:sldMk cId="762435282" sldId="1288"/>
            <ac:cxnSpMk id="28" creationId="{535A3B44-5C58-4056-AE28-85EB104891C3}"/>
          </ac:cxnSpMkLst>
        </pc:cxnChg>
        <pc:cxnChg chg="mod">
          <ac:chgData name="Pierre Harouimi" userId="e1c78576-8bda-4e4b-9d10-61a901f566b1" providerId="ADAL" clId="{AE4F2A09-D42E-4521-A208-FDE48F3C4CDF}" dt="2020-03-28T10:25:17.002" v="834"/>
          <ac:cxnSpMkLst>
            <pc:docMk/>
            <pc:sldMk cId="762435282" sldId="1288"/>
            <ac:cxnSpMk id="44" creationId="{7124759E-15D3-4B51-9BEF-96BCD2B8A49C}"/>
          </ac:cxnSpMkLst>
        </pc:cxnChg>
      </pc:sldChg>
      <pc:sldChg chg="modSp">
        <pc:chgData name="Pierre Harouimi" userId="e1c78576-8bda-4e4b-9d10-61a901f566b1" providerId="ADAL" clId="{AE4F2A09-D42E-4521-A208-FDE48F3C4CDF}" dt="2020-03-28T10:25:17.002" v="834"/>
        <pc:sldMkLst>
          <pc:docMk/>
          <pc:sldMk cId="3928642941" sldId="1289"/>
        </pc:sldMkLst>
        <pc:spChg chg="mod">
          <ac:chgData name="Pierre Harouimi" userId="e1c78576-8bda-4e4b-9d10-61a901f566b1" providerId="ADAL" clId="{AE4F2A09-D42E-4521-A208-FDE48F3C4CDF}" dt="2020-03-28T10:25:17.002" v="834"/>
          <ac:spMkLst>
            <pc:docMk/>
            <pc:sldMk cId="3928642941" sldId="1289"/>
            <ac:spMk id="19" creationId="{7336450D-B89E-41E1-90F5-4280DAEDD5CF}"/>
          </ac:spMkLst>
        </pc:spChg>
        <pc:spChg chg="mod">
          <ac:chgData name="Pierre Harouimi" userId="e1c78576-8bda-4e4b-9d10-61a901f566b1" providerId="ADAL" clId="{AE4F2A09-D42E-4521-A208-FDE48F3C4CDF}" dt="2020-03-28T10:25:17.002" v="834"/>
          <ac:spMkLst>
            <pc:docMk/>
            <pc:sldMk cId="3928642941" sldId="1289"/>
            <ac:spMk id="20" creationId="{91D18F90-36DB-4510-9751-E49A3D16B5DF}"/>
          </ac:spMkLst>
        </pc:spChg>
        <pc:spChg chg="mod">
          <ac:chgData name="Pierre Harouimi" userId="e1c78576-8bda-4e4b-9d10-61a901f566b1" providerId="ADAL" clId="{AE4F2A09-D42E-4521-A208-FDE48F3C4CDF}" dt="2020-03-28T10:25:17.002" v="834"/>
          <ac:spMkLst>
            <pc:docMk/>
            <pc:sldMk cId="3928642941" sldId="1289"/>
            <ac:spMk id="21" creationId="{7F3D367F-6E81-4982-A08A-E2EDD975A3FE}"/>
          </ac:spMkLst>
        </pc:spChg>
        <pc:spChg chg="mod">
          <ac:chgData name="Pierre Harouimi" userId="e1c78576-8bda-4e4b-9d10-61a901f566b1" providerId="ADAL" clId="{AE4F2A09-D42E-4521-A208-FDE48F3C4CDF}" dt="2020-03-28T10:25:17.002" v="834"/>
          <ac:spMkLst>
            <pc:docMk/>
            <pc:sldMk cId="3928642941" sldId="1289"/>
            <ac:spMk id="22" creationId="{81C1B1A3-C65B-4EF0-85CB-9B36AFDBACEB}"/>
          </ac:spMkLst>
        </pc:spChg>
        <pc:spChg chg="mod">
          <ac:chgData name="Pierre Harouimi" userId="e1c78576-8bda-4e4b-9d10-61a901f566b1" providerId="ADAL" clId="{AE4F2A09-D42E-4521-A208-FDE48F3C4CDF}" dt="2020-03-28T10:25:17.002" v="834"/>
          <ac:spMkLst>
            <pc:docMk/>
            <pc:sldMk cId="3928642941" sldId="1289"/>
            <ac:spMk id="25" creationId="{E1A9BC0F-7D29-43DA-A8B3-4869DE9C5E59}"/>
          </ac:spMkLst>
        </pc:spChg>
        <pc:spChg chg="mod">
          <ac:chgData name="Pierre Harouimi" userId="e1c78576-8bda-4e4b-9d10-61a901f566b1" providerId="ADAL" clId="{AE4F2A09-D42E-4521-A208-FDE48F3C4CDF}" dt="2020-03-28T10:25:17.002" v="834"/>
          <ac:spMkLst>
            <pc:docMk/>
            <pc:sldMk cId="3928642941" sldId="1289"/>
            <ac:spMk id="36" creationId="{2F67D706-A11E-4D25-AF66-1BE78F4CB2A9}"/>
          </ac:spMkLst>
        </pc:spChg>
        <pc:spChg chg="mod">
          <ac:chgData name="Pierre Harouimi" userId="e1c78576-8bda-4e4b-9d10-61a901f566b1" providerId="ADAL" clId="{AE4F2A09-D42E-4521-A208-FDE48F3C4CDF}" dt="2020-03-28T10:25:17.002" v="834"/>
          <ac:spMkLst>
            <pc:docMk/>
            <pc:sldMk cId="3928642941" sldId="1289"/>
            <ac:spMk id="39" creationId="{D2A1E930-D2DE-435F-A579-50BC4A3F90A8}"/>
          </ac:spMkLst>
        </pc:spChg>
        <pc:spChg chg="mod">
          <ac:chgData name="Pierre Harouimi" userId="e1c78576-8bda-4e4b-9d10-61a901f566b1" providerId="ADAL" clId="{AE4F2A09-D42E-4521-A208-FDE48F3C4CDF}" dt="2020-03-28T10:25:17.002" v="834"/>
          <ac:spMkLst>
            <pc:docMk/>
            <pc:sldMk cId="3928642941" sldId="1289"/>
            <ac:spMk id="41" creationId="{A499517D-A8D6-49D0-B893-35D068A3A37D}"/>
          </ac:spMkLst>
        </pc:spChg>
        <pc:spChg chg="mod">
          <ac:chgData name="Pierre Harouimi" userId="e1c78576-8bda-4e4b-9d10-61a901f566b1" providerId="ADAL" clId="{AE4F2A09-D42E-4521-A208-FDE48F3C4CDF}" dt="2020-03-28T10:25:17.002" v="834"/>
          <ac:spMkLst>
            <pc:docMk/>
            <pc:sldMk cId="3928642941" sldId="1289"/>
            <ac:spMk id="46" creationId="{ABF9E69F-DCA4-498F-AC19-4BD88E0A92E2}"/>
          </ac:spMkLst>
        </pc:spChg>
        <pc:spChg chg="mod">
          <ac:chgData name="Pierre Harouimi" userId="e1c78576-8bda-4e4b-9d10-61a901f566b1" providerId="ADAL" clId="{AE4F2A09-D42E-4521-A208-FDE48F3C4CDF}" dt="2020-03-28T10:25:17.002" v="834"/>
          <ac:spMkLst>
            <pc:docMk/>
            <pc:sldMk cId="3928642941" sldId="1289"/>
            <ac:spMk id="47" creationId="{55F5DCB0-DF08-49C6-B0C9-202775F5D122}"/>
          </ac:spMkLst>
        </pc:spChg>
        <pc:spChg chg="mod">
          <ac:chgData name="Pierre Harouimi" userId="e1c78576-8bda-4e4b-9d10-61a901f566b1" providerId="ADAL" clId="{AE4F2A09-D42E-4521-A208-FDE48F3C4CDF}" dt="2020-03-28T10:25:17.002" v="834"/>
          <ac:spMkLst>
            <pc:docMk/>
            <pc:sldMk cId="3928642941" sldId="1289"/>
            <ac:spMk id="53" creationId="{C8A25962-D542-4A46-807E-3E2DAF9F80C7}"/>
          </ac:spMkLst>
        </pc:spChg>
        <pc:spChg chg="mod">
          <ac:chgData name="Pierre Harouimi" userId="e1c78576-8bda-4e4b-9d10-61a901f566b1" providerId="ADAL" clId="{AE4F2A09-D42E-4521-A208-FDE48F3C4CDF}" dt="2020-03-28T10:25:17.002" v="834"/>
          <ac:spMkLst>
            <pc:docMk/>
            <pc:sldMk cId="3928642941" sldId="1289"/>
            <ac:spMk id="75" creationId="{8B655160-045B-4136-BC56-4EF39D3292BE}"/>
          </ac:spMkLst>
        </pc:spChg>
        <pc:spChg chg="mod">
          <ac:chgData name="Pierre Harouimi" userId="e1c78576-8bda-4e4b-9d10-61a901f566b1" providerId="ADAL" clId="{AE4F2A09-D42E-4521-A208-FDE48F3C4CDF}" dt="2020-03-28T10:25:17.002" v="834"/>
          <ac:spMkLst>
            <pc:docMk/>
            <pc:sldMk cId="3928642941" sldId="1289"/>
            <ac:spMk id="76" creationId="{02ED9108-4E46-42BE-A997-81AFEFE4CD76}"/>
          </ac:spMkLst>
        </pc:spChg>
        <pc:spChg chg="mod">
          <ac:chgData name="Pierre Harouimi" userId="e1c78576-8bda-4e4b-9d10-61a901f566b1" providerId="ADAL" clId="{AE4F2A09-D42E-4521-A208-FDE48F3C4CDF}" dt="2020-03-28T10:25:17.002" v="834"/>
          <ac:spMkLst>
            <pc:docMk/>
            <pc:sldMk cId="3928642941" sldId="1289"/>
            <ac:spMk id="77" creationId="{83F1A0C2-0240-43C5-BA10-AAB8BEFAB4BC}"/>
          </ac:spMkLst>
        </pc:spChg>
        <pc:spChg chg="mod">
          <ac:chgData name="Pierre Harouimi" userId="e1c78576-8bda-4e4b-9d10-61a901f566b1" providerId="ADAL" clId="{AE4F2A09-D42E-4521-A208-FDE48F3C4CDF}" dt="2020-03-28T10:25:17.002" v="834"/>
          <ac:spMkLst>
            <pc:docMk/>
            <pc:sldMk cId="3928642941" sldId="1289"/>
            <ac:spMk id="79" creationId="{0AD36699-B511-49F3-99A6-0ED11D3B9A8B}"/>
          </ac:spMkLst>
        </pc:spChg>
        <pc:spChg chg="mod">
          <ac:chgData name="Pierre Harouimi" userId="e1c78576-8bda-4e4b-9d10-61a901f566b1" providerId="ADAL" clId="{AE4F2A09-D42E-4521-A208-FDE48F3C4CDF}" dt="2020-03-28T10:25:17.002" v="834"/>
          <ac:spMkLst>
            <pc:docMk/>
            <pc:sldMk cId="3928642941" sldId="1289"/>
            <ac:spMk id="82" creationId="{E6784303-E91B-4353-9B0F-77A128126434}"/>
          </ac:spMkLst>
        </pc:spChg>
        <pc:spChg chg="mod">
          <ac:chgData name="Pierre Harouimi" userId="e1c78576-8bda-4e4b-9d10-61a901f566b1" providerId="ADAL" clId="{AE4F2A09-D42E-4521-A208-FDE48F3C4CDF}" dt="2020-03-28T10:25:17.002" v="834"/>
          <ac:spMkLst>
            <pc:docMk/>
            <pc:sldMk cId="3928642941" sldId="1289"/>
            <ac:spMk id="87" creationId="{9DACB7B9-D8B0-4479-AB5C-4888AE75A693}"/>
          </ac:spMkLst>
        </pc:spChg>
        <pc:spChg chg="mod">
          <ac:chgData name="Pierre Harouimi" userId="e1c78576-8bda-4e4b-9d10-61a901f566b1" providerId="ADAL" clId="{AE4F2A09-D42E-4521-A208-FDE48F3C4CDF}" dt="2020-03-28T10:25:17.002" v="834"/>
          <ac:spMkLst>
            <pc:docMk/>
            <pc:sldMk cId="3928642941" sldId="1289"/>
            <ac:spMk id="90" creationId="{9F0E2BDB-F507-4A82-B743-89A0714805DA}"/>
          </ac:spMkLst>
        </pc:spChg>
        <pc:spChg chg="mod">
          <ac:chgData name="Pierre Harouimi" userId="e1c78576-8bda-4e4b-9d10-61a901f566b1" providerId="ADAL" clId="{AE4F2A09-D42E-4521-A208-FDE48F3C4CDF}" dt="2020-03-28T10:25:17.002" v="834"/>
          <ac:spMkLst>
            <pc:docMk/>
            <pc:sldMk cId="3928642941" sldId="1289"/>
            <ac:spMk id="91" creationId="{992D754B-E866-44BA-8AD8-3588A8019454}"/>
          </ac:spMkLst>
        </pc:spChg>
        <pc:spChg chg="mod">
          <ac:chgData name="Pierre Harouimi" userId="e1c78576-8bda-4e4b-9d10-61a901f566b1" providerId="ADAL" clId="{AE4F2A09-D42E-4521-A208-FDE48F3C4CDF}" dt="2020-03-28T10:25:17.002" v="834"/>
          <ac:spMkLst>
            <pc:docMk/>
            <pc:sldMk cId="3928642941" sldId="1289"/>
            <ac:spMk id="92" creationId="{29AE6181-B86A-4BF9-AB6A-0DB63ABF7FFB}"/>
          </ac:spMkLst>
        </pc:spChg>
        <pc:spChg chg="mod">
          <ac:chgData name="Pierre Harouimi" userId="e1c78576-8bda-4e4b-9d10-61a901f566b1" providerId="ADAL" clId="{AE4F2A09-D42E-4521-A208-FDE48F3C4CDF}" dt="2020-03-28T10:25:17.002" v="834"/>
          <ac:spMkLst>
            <pc:docMk/>
            <pc:sldMk cId="3928642941" sldId="1289"/>
            <ac:spMk id="93" creationId="{18B3934A-F59E-4D79-9098-70DE2DF6B591}"/>
          </ac:spMkLst>
        </pc:spChg>
        <pc:spChg chg="mod">
          <ac:chgData name="Pierre Harouimi" userId="e1c78576-8bda-4e4b-9d10-61a901f566b1" providerId="ADAL" clId="{AE4F2A09-D42E-4521-A208-FDE48F3C4CDF}" dt="2020-03-28T10:25:17.002" v="834"/>
          <ac:spMkLst>
            <pc:docMk/>
            <pc:sldMk cId="3928642941" sldId="1289"/>
            <ac:spMk id="94" creationId="{3CB21E16-379A-4FF8-9A1D-F5E31053D673}"/>
          </ac:spMkLst>
        </pc:spChg>
        <pc:spChg chg="mod">
          <ac:chgData name="Pierre Harouimi" userId="e1c78576-8bda-4e4b-9d10-61a901f566b1" providerId="ADAL" clId="{AE4F2A09-D42E-4521-A208-FDE48F3C4CDF}" dt="2020-03-28T10:25:17.002" v="834"/>
          <ac:spMkLst>
            <pc:docMk/>
            <pc:sldMk cId="3928642941" sldId="1289"/>
            <ac:spMk id="95" creationId="{DE1EBB59-474B-4782-9271-217A9EDDA369}"/>
          </ac:spMkLst>
        </pc:spChg>
        <pc:spChg chg="mod">
          <ac:chgData name="Pierre Harouimi" userId="e1c78576-8bda-4e4b-9d10-61a901f566b1" providerId="ADAL" clId="{AE4F2A09-D42E-4521-A208-FDE48F3C4CDF}" dt="2020-03-28T10:25:17.002" v="834"/>
          <ac:spMkLst>
            <pc:docMk/>
            <pc:sldMk cId="3928642941" sldId="1289"/>
            <ac:spMk id="96" creationId="{6D1EAA73-EC4F-4019-A137-E483FFE2D173}"/>
          </ac:spMkLst>
        </pc:spChg>
        <pc:grpChg chg="mod">
          <ac:chgData name="Pierre Harouimi" userId="e1c78576-8bda-4e4b-9d10-61a901f566b1" providerId="ADAL" clId="{AE4F2A09-D42E-4521-A208-FDE48F3C4CDF}" dt="2020-03-28T10:25:17.002" v="834"/>
          <ac:grpSpMkLst>
            <pc:docMk/>
            <pc:sldMk cId="3928642941" sldId="1289"/>
            <ac:grpSpMk id="26" creationId="{7198DD67-CA9A-4703-9597-99F774E6D2DF}"/>
          </ac:grpSpMkLst>
        </pc:grpChg>
        <pc:grpChg chg="mod">
          <ac:chgData name="Pierre Harouimi" userId="e1c78576-8bda-4e4b-9d10-61a901f566b1" providerId="ADAL" clId="{AE4F2A09-D42E-4521-A208-FDE48F3C4CDF}" dt="2020-03-28T10:25:17.002" v="834"/>
          <ac:grpSpMkLst>
            <pc:docMk/>
            <pc:sldMk cId="3928642941" sldId="1289"/>
            <ac:grpSpMk id="37" creationId="{403F0BDE-A2E2-4A3E-8303-ADD14A7328C1}"/>
          </ac:grpSpMkLst>
        </pc:grpChg>
        <pc:grpChg chg="mod">
          <ac:chgData name="Pierre Harouimi" userId="e1c78576-8bda-4e4b-9d10-61a901f566b1" providerId="ADAL" clId="{AE4F2A09-D42E-4521-A208-FDE48F3C4CDF}" dt="2020-03-28T10:25:17.002" v="834"/>
          <ac:grpSpMkLst>
            <pc:docMk/>
            <pc:sldMk cId="3928642941" sldId="1289"/>
            <ac:grpSpMk id="48" creationId="{0636FA48-EACF-4D66-97DE-A59FE6405858}"/>
          </ac:grpSpMkLst>
        </pc:grpChg>
        <pc:grpChg chg="mod">
          <ac:chgData name="Pierre Harouimi" userId="e1c78576-8bda-4e4b-9d10-61a901f566b1" providerId="ADAL" clId="{AE4F2A09-D42E-4521-A208-FDE48F3C4CDF}" dt="2020-03-28T10:25:17.002" v="834"/>
          <ac:grpSpMkLst>
            <pc:docMk/>
            <pc:sldMk cId="3928642941" sldId="1289"/>
            <ac:grpSpMk id="49" creationId="{C943F7D0-36E9-4AFE-86FA-1A1D8F3C295C}"/>
          </ac:grpSpMkLst>
        </pc:grpChg>
        <pc:grpChg chg="mod">
          <ac:chgData name="Pierre Harouimi" userId="e1c78576-8bda-4e4b-9d10-61a901f566b1" providerId="ADAL" clId="{AE4F2A09-D42E-4521-A208-FDE48F3C4CDF}" dt="2020-03-28T10:25:17.002" v="834"/>
          <ac:grpSpMkLst>
            <pc:docMk/>
            <pc:sldMk cId="3928642941" sldId="1289"/>
            <ac:grpSpMk id="50" creationId="{6A63CCAF-653F-4C73-9C2F-AC80722AF593}"/>
          </ac:grpSpMkLst>
        </pc:grpChg>
        <pc:grpChg chg="mod">
          <ac:chgData name="Pierre Harouimi" userId="e1c78576-8bda-4e4b-9d10-61a901f566b1" providerId="ADAL" clId="{AE4F2A09-D42E-4521-A208-FDE48F3C4CDF}" dt="2020-03-28T10:25:17.002" v="834"/>
          <ac:grpSpMkLst>
            <pc:docMk/>
            <pc:sldMk cId="3928642941" sldId="1289"/>
            <ac:grpSpMk id="51" creationId="{0A901A63-F515-4220-8FEB-47E47A4AE319}"/>
          </ac:grpSpMkLst>
        </pc:grpChg>
        <pc:grpChg chg="mod">
          <ac:chgData name="Pierre Harouimi" userId="e1c78576-8bda-4e4b-9d10-61a901f566b1" providerId="ADAL" clId="{AE4F2A09-D42E-4521-A208-FDE48F3C4CDF}" dt="2020-03-28T10:25:17.002" v="834"/>
          <ac:grpSpMkLst>
            <pc:docMk/>
            <pc:sldMk cId="3928642941" sldId="1289"/>
            <ac:grpSpMk id="52" creationId="{67110E44-5983-424D-9C1E-BE93652A5CCA}"/>
          </ac:grpSpMkLst>
        </pc:grpChg>
        <pc:grpChg chg="mod">
          <ac:chgData name="Pierre Harouimi" userId="e1c78576-8bda-4e4b-9d10-61a901f566b1" providerId="ADAL" clId="{AE4F2A09-D42E-4521-A208-FDE48F3C4CDF}" dt="2020-03-28T10:25:17.002" v="834"/>
          <ac:grpSpMkLst>
            <pc:docMk/>
            <pc:sldMk cId="3928642941" sldId="1289"/>
            <ac:grpSpMk id="54" creationId="{557631E2-191D-4999-B77A-1701EC431B22}"/>
          </ac:grpSpMkLst>
        </pc:grpChg>
        <pc:grpChg chg="mod">
          <ac:chgData name="Pierre Harouimi" userId="e1c78576-8bda-4e4b-9d10-61a901f566b1" providerId="ADAL" clId="{AE4F2A09-D42E-4521-A208-FDE48F3C4CDF}" dt="2020-03-28T10:25:17.002" v="834"/>
          <ac:grpSpMkLst>
            <pc:docMk/>
            <pc:sldMk cId="3928642941" sldId="1289"/>
            <ac:grpSpMk id="58" creationId="{332C5F39-DFB8-4514-9F47-D680E2C9143F}"/>
          </ac:grpSpMkLst>
        </pc:grpChg>
        <pc:grpChg chg="mod">
          <ac:chgData name="Pierre Harouimi" userId="e1c78576-8bda-4e4b-9d10-61a901f566b1" providerId="ADAL" clId="{AE4F2A09-D42E-4521-A208-FDE48F3C4CDF}" dt="2020-03-28T10:25:17.002" v="834"/>
          <ac:grpSpMkLst>
            <pc:docMk/>
            <pc:sldMk cId="3928642941" sldId="1289"/>
            <ac:grpSpMk id="62" creationId="{0F6F2AC9-5DDC-40F1-ADBE-D46834525400}"/>
          </ac:grpSpMkLst>
        </pc:grpChg>
        <pc:grpChg chg="mod">
          <ac:chgData name="Pierre Harouimi" userId="e1c78576-8bda-4e4b-9d10-61a901f566b1" providerId="ADAL" clId="{AE4F2A09-D42E-4521-A208-FDE48F3C4CDF}" dt="2020-03-28T10:25:17.002" v="834"/>
          <ac:grpSpMkLst>
            <pc:docMk/>
            <pc:sldMk cId="3928642941" sldId="1289"/>
            <ac:grpSpMk id="66" creationId="{D819A233-38BE-4BF3-83D1-DE461AFC37C8}"/>
          </ac:grpSpMkLst>
        </pc:grpChg>
        <pc:grpChg chg="mod">
          <ac:chgData name="Pierre Harouimi" userId="e1c78576-8bda-4e4b-9d10-61a901f566b1" providerId="ADAL" clId="{AE4F2A09-D42E-4521-A208-FDE48F3C4CDF}" dt="2020-03-28T10:25:17.002" v="834"/>
          <ac:grpSpMkLst>
            <pc:docMk/>
            <pc:sldMk cId="3928642941" sldId="1289"/>
            <ac:grpSpMk id="70" creationId="{E006B2E9-8531-4A0E-80AD-0DF875002C7F}"/>
          </ac:grpSpMkLst>
        </pc:grpChg>
        <pc:grpChg chg="mod">
          <ac:chgData name="Pierre Harouimi" userId="e1c78576-8bda-4e4b-9d10-61a901f566b1" providerId="ADAL" clId="{AE4F2A09-D42E-4521-A208-FDE48F3C4CDF}" dt="2020-03-28T10:25:17.002" v="834"/>
          <ac:grpSpMkLst>
            <pc:docMk/>
            <pc:sldMk cId="3928642941" sldId="1289"/>
            <ac:grpSpMk id="80" creationId="{5016D6CE-0F31-40E5-BA1A-F4C56352853A}"/>
          </ac:grpSpMkLst>
        </pc:grpChg>
        <pc:picChg chg="mod">
          <ac:chgData name="Pierre Harouimi" userId="e1c78576-8bda-4e4b-9d10-61a901f566b1" providerId="ADAL" clId="{AE4F2A09-D42E-4521-A208-FDE48F3C4CDF}" dt="2020-03-28T10:25:17.002" v="834"/>
          <ac:picMkLst>
            <pc:docMk/>
            <pc:sldMk cId="3928642941" sldId="1289"/>
            <ac:picMk id="89" creationId="{C201D138-BC9F-4DF0-92AD-1F0D8A1A5E7C}"/>
          </ac:picMkLst>
        </pc:picChg>
        <pc:cxnChg chg="mod">
          <ac:chgData name="Pierre Harouimi" userId="e1c78576-8bda-4e4b-9d10-61a901f566b1" providerId="ADAL" clId="{AE4F2A09-D42E-4521-A208-FDE48F3C4CDF}" dt="2020-03-28T10:25:17.002" v="834"/>
          <ac:cxnSpMkLst>
            <pc:docMk/>
            <pc:sldMk cId="3928642941" sldId="1289"/>
            <ac:cxnSpMk id="78" creationId="{0327242F-FEF6-4EF2-B1A3-5A6DD0FA7500}"/>
          </ac:cxnSpMkLst>
        </pc:cxnChg>
        <pc:cxnChg chg="mod">
          <ac:chgData name="Pierre Harouimi" userId="e1c78576-8bda-4e4b-9d10-61a901f566b1" providerId="ADAL" clId="{AE4F2A09-D42E-4521-A208-FDE48F3C4CDF}" dt="2020-03-28T10:25:17.002" v="834"/>
          <ac:cxnSpMkLst>
            <pc:docMk/>
            <pc:sldMk cId="3928642941" sldId="1289"/>
            <ac:cxnSpMk id="83" creationId="{C953F9B6-E8C2-495B-B183-D69286CE46DC}"/>
          </ac:cxnSpMkLst>
        </pc:cxnChg>
        <pc:cxnChg chg="mod">
          <ac:chgData name="Pierre Harouimi" userId="e1c78576-8bda-4e4b-9d10-61a901f566b1" providerId="ADAL" clId="{AE4F2A09-D42E-4521-A208-FDE48F3C4CDF}" dt="2020-03-28T10:25:17.002" v="834"/>
          <ac:cxnSpMkLst>
            <pc:docMk/>
            <pc:sldMk cId="3928642941" sldId="1289"/>
            <ac:cxnSpMk id="84" creationId="{F73D998A-6C68-4E94-BC5B-80A0B0A97214}"/>
          </ac:cxnSpMkLst>
        </pc:cxnChg>
        <pc:cxnChg chg="mod">
          <ac:chgData name="Pierre Harouimi" userId="e1c78576-8bda-4e4b-9d10-61a901f566b1" providerId="ADAL" clId="{AE4F2A09-D42E-4521-A208-FDE48F3C4CDF}" dt="2020-03-28T10:25:17.002" v="834"/>
          <ac:cxnSpMkLst>
            <pc:docMk/>
            <pc:sldMk cId="3928642941" sldId="1289"/>
            <ac:cxnSpMk id="85" creationId="{C9B117C4-6ECC-4357-94D8-F28E198A2C18}"/>
          </ac:cxnSpMkLst>
        </pc:cxnChg>
        <pc:cxnChg chg="mod">
          <ac:chgData name="Pierre Harouimi" userId="e1c78576-8bda-4e4b-9d10-61a901f566b1" providerId="ADAL" clId="{AE4F2A09-D42E-4521-A208-FDE48F3C4CDF}" dt="2020-03-28T10:25:17.002" v="834"/>
          <ac:cxnSpMkLst>
            <pc:docMk/>
            <pc:sldMk cId="3928642941" sldId="1289"/>
            <ac:cxnSpMk id="86" creationId="{95BCDDD1-C084-471B-8DF2-DB5CCC3C43C3}"/>
          </ac:cxnSpMkLst>
        </pc:cxnChg>
        <pc:cxnChg chg="mod">
          <ac:chgData name="Pierre Harouimi" userId="e1c78576-8bda-4e4b-9d10-61a901f566b1" providerId="ADAL" clId="{AE4F2A09-D42E-4521-A208-FDE48F3C4CDF}" dt="2020-03-28T10:25:17.002" v="834"/>
          <ac:cxnSpMkLst>
            <pc:docMk/>
            <pc:sldMk cId="3928642941" sldId="1289"/>
            <ac:cxnSpMk id="88" creationId="{5A2E77E6-AE51-4E8E-89A3-D491998EB0C2}"/>
          </ac:cxnSpMkLst>
        </pc:cxnChg>
      </pc:sldChg>
      <pc:sldChg chg="modSp">
        <pc:chgData name="Pierre Harouimi" userId="e1c78576-8bda-4e4b-9d10-61a901f566b1" providerId="ADAL" clId="{AE4F2A09-D42E-4521-A208-FDE48F3C4CDF}" dt="2020-03-28T10:25:17.002" v="834"/>
        <pc:sldMkLst>
          <pc:docMk/>
          <pc:sldMk cId="3615134683" sldId="1291"/>
        </pc:sldMkLst>
        <pc:spChg chg="mod">
          <ac:chgData name="Pierre Harouimi" userId="e1c78576-8bda-4e4b-9d10-61a901f566b1" providerId="ADAL" clId="{AE4F2A09-D42E-4521-A208-FDE48F3C4CDF}" dt="2020-03-28T10:25:17.002" v="834"/>
          <ac:spMkLst>
            <pc:docMk/>
            <pc:sldMk cId="3615134683" sldId="1291"/>
            <ac:spMk id="33" creationId="{0A1E1351-F5AA-47E5-9592-801A8557718C}"/>
          </ac:spMkLst>
        </pc:spChg>
        <pc:spChg chg="mod">
          <ac:chgData name="Pierre Harouimi" userId="e1c78576-8bda-4e4b-9d10-61a901f566b1" providerId="ADAL" clId="{AE4F2A09-D42E-4521-A208-FDE48F3C4CDF}" dt="2020-03-28T10:25:17.002" v="834"/>
          <ac:spMkLst>
            <pc:docMk/>
            <pc:sldMk cId="3615134683" sldId="1291"/>
            <ac:spMk id="34" creationId="{1ED0519E-1B1E-4AB6-9F40-29F98A44C3FA}"/>
          </ac:spMkLst>
        </pc:spChg>
        <pc:spChg chg="mod">
          <ac:chgData name="Pierre Harouimi" userId="e1c78576-8bda-4e4b-9d10-61a901f566b1" providerId="ADAL" clId="{AE4F2A09-D42E-4521-A208-FDE48F3C4CDF}" dt="2020-03-28T10:25:17.002" v="834"/>
          <ac:spMkLst>
            <pc:docMk/>
            <pc:sldMk cId="3615134683" sldId="1291"/>
            <ac:spMk id="35" creationId="{1FE4E7ED-F808-4E37-B7A5-B3793E155B3F}"/>
          </ac:spMkLst>
        </pc:spChg>
        <pc:spChg chg="mod">
          <ac:chgData name="Pierre Harouimi" userId="e1c78576-8bda-4e4b-9d10-61a901f566b1" providerId="ADAL" clId="{AE4F2A09-D42E-4521-A208-FDE48F3C4CDF}" dt="2020-03-28T10:25:17.002" v="834"/>
          <ac:spMkLst>
            <pc:docMk/>
            <pc:sldMk cId="3615134683" sldId="1291"/>
            <ac:spMk id="36" creationId="{C84CE275-32BD-4DAD-B8CA-04588D29BCA8}"/>
          </ac:spMkLst>
        </pc:spChg>
        <pc:spChg chg="mod">
          <ac:chgData name="Pierre Harouimi" userId="e1c78576-8bda-4e4b-9d10-61a901f566b1" providerId="ADAL" clId="{AE4F2A09-D42E-4521-A208-FDE48F3C4CDF}" dt="2020-03-28T10:25:17.002" v="834"/>
          <ac:spMkLst>
            <pc:docMk/>
            <pc:sldMk cId="3615134683" sldId="1291"/>
            <ac:spMk id="50" creationId="{014C2D27-1F3E-41DB-87E7-1EDC6C9B429F}"/>
          </ac:spMkLst>
        </pc:spChg>
        <pc:spChg chg="mod">
          <ac:chgData name="Pierre Harouimi" userId="e1c78576-8bda-4e4b-9d10-61a901f566b1" providerId="ADAL" clId="{AE4F2A09-D42E-4521-A208-FDE48F3C4CDF}" dt="2020-03-28T10:25:17.002" v="834"/>
          <ac:spMkLst>
            <pc:docMk/>
            <pc:sldMk cId="3615134683" sldId="1291"/>
            <ac:spMk id="53" creationId="{963ABA98-DAB2-43BB-8D85-3FAFE384F52C}"/>
          </ac:spMkLst>
        </pc:spChg>
        <pc:spChg chg="mod">
          <ac:chgData name="Pierre Harouimi" userId="e1c78576-8bda-4e4b-9d10-61a901f566b1" providerId="ADAL" clId="{AE4F2A09-D42E-4521-A208-FDE48F3C4CDF}" dt="2020-03-28T10:25:17.002" v="834"/>
          <ac:spMkLst>
            <pc:docMk/>
            <pc:sldMk cId="3615134683" sldId="1291"/>
            <ac:spMk id="54" creationId="{760C9259-DFB1-41F4-BA87-E8594ADC71B5}"/>
          </ac:spMkLst>
        </pc:spChg>
        <pc:grpChg chg="mod">
          <ac:chgData name="Pierre Harouimi" userId="e1c78576-8bda-4e4b-9d10-61a901f566b1" providerId="ADAL" clId="{AE4F2A09-D42E-4521-A208-FDE48F3C4CDF}" dt="2020-03-28T10:25:17.002" v="834"/>
          <ac:grpSpMkLst>
            <pc:docMk/>
            <pc:sldMk cId="3615134683" sldId="1291"/>
            <ac:grpSpMk id="41" creationId="{0992D759-6CF9-48DB-B560-AC1FFAB591A1}"/>
          </ac:grpSpMkLst>
        </pc:grpChg>
        <pc:grpChg chg="mod">
          <ac:chgData name="Pierre Harouimi" userId="e1c78576-8bda-4e4b-9d10-61a901f566b1" providerId="ADAL" clId="{AE4F2A09-D42E-4521-A208-FDE48F3C4CDF}" dt="2020-03-28T10:25:17.002" v="834"/>
          <ac:grpSpMkLst>
            <pc:docMk/>
            <pc:sldMk cId="3615134683" sldId="1291"/>
            <ac:grpSpMk id="55" creationId="{79872673-C201-4282-A48B-F61046C00ABB}"/>
          </ac:grpSpMkLst>
        </pc:grpChg>
        <pc:picChg chg="mod">
          <ac:chgData name="Pierre Harouimi" userId="e1c78576-8bda-4e4b-9d10-61a901f566b1" providerId="ADAL" clId="{AE4F2A09-D42E-4521-A208-FDE48F3C4CDF}" dt="2020-03-28T10:25:17.002" v="834"/>
          <ac:picMkLst>
            <pc:docMk/>
            <pc:sldMk cId="3615134683" sldId="1291"/>
            <ac:picMk id="46" creationId="{524B39C2-9E92-443D-86B0-9533CB0405C8}"/>
          </ac:picMkLst>
        </pc:picChg>
        <pc:picChg chg="mod">
          <ac:chgData name="Pierre Harouimi" userId="e1c78576-8bda-4e4b-9d10-61a901f566b1" providerId="ADAL" clId="{AE4F2A09-D42E-4521-A208-FDE48F3C4CDF}" dt="2020-03-28T10:25:17.002" v="834"/>
          <ac:picMkLst>
            <pc:docMk/>
            <pc:sldMk cId="3615134683" sldId="1291"/>
            <ac:picMk id="47" creationId="{C2678D2F-1C39-4C1F-90D0-012638DFFD64}"/>
          </ac:picMkLst>
        </pc:picChg>
        <pc:picChg chg="mod">
          <ac:chgData name="Pierre Harouimi" userId="e1c78576-8bda-4e4b-9d10-61a901f566b1" providerId="ADAL" clId="{AE4F2A09-D42E-4521-A208-FDE48F3C4CDF}" dt="2020-03-28T10:25:17.002" v="834"/>
          <ac:picMkLst>
            <pc:docMk/>
            <pc:sldMk cId="3615134683" sldId="1291"/>
            <ac:picMk id="51" creationId="{DACAEAD1-6000-4BA8-8D09-2CFCDC3E4F20}"/>
          </ac:picMkLst>
        </pc:picChg>
        <pc:picChg chg="mod">
          <ac:chgData name="Pierre Harouimi" userId="e1c78576-8bda-4e4b-9d10-61a901f566b1" providerId="ADAL" clId="{AE4F2A09-D42E-4521-A208-FDE48F3C4CDF}" dt="2020-03-28T10:25:17.002" v="834"/>
          <ac:picMkLst>
            <pc:docMk/>
            <pc:sldMk cId="3615134683" sldId="1291"/>
            <ac:picMk id="58" creationId="{F80CDE30-E9E0-4D90-8951-13239006626E}"/>
          </ac:picMkLst>
        </pc:picChg>
        <pc:picChg chg="mod">
          <ac:chgData name="Pierre Harouimi" userId="e1c78576-8bda-4e4b-9d10-61a901f566b1" providerId="ADAL" clId="{AE4F2A09-D42E-4521-A208-FDE48F3C4CDF}" dt="2020-03-28T10:25:17.002" v="834"/>
          <ac:picMkLst>
            <pc:docMk/>
            <pc:sldMk cId="3615134683" sldId="1291"/>
            <ac:picMk id="59" creationId="{40402F9F-BBE3-431D-90C9-68980C1B6588}"/>
          </ac:picMkLst>
        </pc:picChg>
        <pc:cxnChg chg="mod">
          <ac:chgData name="Pierre Harouimi" userId="e1c78576-8bda-4e4b-9d10-61a901f566b1" providerId="ADAL" clId="{AE4F2A09-D42E-4521-A208-FDE48F3C4CDF}" dt="2020-03-28T10:25:17.002" v="834"/>
          <ac:cxnSpMkLst>
            <pc:docMk/>
            <pc:sldMk cId="3615134683" sldId="1291"/>
            <ac:cxnSpMk id="37" creationId="{A9C91F6B-B86E-435F-8AAD-D28987D5DADC}"/>
          </ac:cxnSpMkLst>
        </pc:cxnChg>
        <pc:cxnChg chg="mod">
          <ac:chgData name="Pierre Harouimi" userId="e1c78576-8bda-4e4b-9d10-61a901f566b1" providerId="ADAL" clId="{AE4F2A09-D42E-4521-A208-FDE48F3C4CDF}" dt="2020-03-28T10:25:17.002" v="834"/>
          <ac:cxnSpMkLst>
            <pc:docMk/>
            <pc:sldMk cId="3615134683" sldId="1291"/>
            <ac:cxnSpMk id="38" creationId="{3C1F014C-77D9-47D8-A5D8-CE7419AB586B}"/>
          </ac:cxnSpMkLst>
        </pc:cxnChg>
        <pc:cxnChg chg="mod">
          <ac:chgData name="Pierre Harouimi" userId="e1c78576-8bda-4e4b-9d10-61a901f566b1" providerId="ADAL" clId="{AE4F2A09-D42E-4521-A208-FDE48F3C4CDF}" dt="2020-03-28T10:25:17.002" v="834"/>
          <ac:cxnSpMkLst>
            <pc:docMk/>
            <pc:sldMk cId="3615134683" sldId="1291"/>
            <ac:cxnSpMk id="39" creationId="{108B2275-6B0F-4D31-9BD9-93F539C9DBAA}"/>
          </ac:cxnSpMkLst>
        </pc:cxnChg>
        <pc:cxnChg chg="mod">
          <ac:chgData name="Pierre Harouimi" userId="e1c78576-8bda-4e4b-9d10-61a901f566b1" providerId="ADAL" clId="{AE4F2A09-D42E-4521-A208-FDE48F3C4CDF}" dt="2020-03-28T10:25:17.002" v="834"/>
          <ac:cxnSpMkLst>
            <pc:docMk/>
            <pc:sldMk cId="3615134683" sldId="1291"/>
            <ac:cxnSpMk id="40" creationId="{EA0C7C68-4016-4920-B37D-ACE95F51492A}"/>
          </ac:cxnSpMkLst>
        </pc:cxnChg>
        <pc:cxnChg chg="mod">
          <ac:chgData name="Pierre Harouimi" userId="e1c78576-8bda-4e4b-9d10-61a901f566b1" providerId="ADAL" clId="{AE4F2A09-D42E-4521-A208-FDE48F3C4CDF}" dt="2020-03-28T10:25:17.002" v="834"/>
          <ac:cxnSpMkLst>
            <pc:docMk/>
            <pc:sldMk cId="3615134683" sldId="1291"/>
            <ac:cxnSpMk id="48" creationId="{973D8FB7-EF14-41B0-A35F-50DF28CEF138}"/>
          </ac:cxnSpMkLst>
        </pc:cxnChg>
        <pc:cxnChg chg="mod">
          <ac:chgData name="Pierre Harouimi" userId="e1c78576-8bda-4e4b-9d10-61a901f566b1" providerId="ADAL" clId="{AE4F2A09-D42E-4521-A208-FDE48F3C4CDF}" dt="2020-03-28T10:25:17.002" v="834"/>
          <ac:cxnSpMkLst>
            <pc:docMk/>
            <pc:sldMk cId="3615134683" sldId="1291"/>
            <ac:cxnSpMk id="49" creationId="{22B6D80A-1565-4AAA-ACE3-7075E464386A}"/>
          </ac:cxnSpMkLst>
        </pc:cxnChg>
        <pc:cxnChg chg="mod">
          <ac:chgData name="Pierre Harouimi" userId="e1c78576-8bda-4e4b-9d10-61a901f566b1" providerId="ADAL" clId="{AE4F2A09-D42E-4521-A208-FDE48F3C4CDF}" dt="2020-03-28T10:25:17.002" v="834"/>
          <ac:cxnSpMkLst>
            <pc:docMk/>
            <pc:sldMk cId="3615134683" sldId="1291"/>
            <ac:cxnSpMk id="52" creationId="{F7D3C944-EA55-4F7F-A5B0-5AD251EC8B90}"/>
          </ac:cxnSpMkLst>
        </pc:cxnChg>
      </pc:sldChg>
      <pc:sldChg chg="modSp">
        <pc:chgData name="Pierre Harouimi" userId="e1c78576-8bda-4e4b-9d10-61a901f566b1" providerId="ADAL" clId="{AE4F2A09-D42E-4521-A208-FDE48F3C4CDF}" dt="2020-03-28T10:25:17.002" v="834"/>
        <pc:sldMkLst>
          <pc:docMk/>
          <pc:sldMk cId="2936153172" sldId="1294"/>
        </pc:sldMkLst>
        <pc:spChg chg="mod">
          <ac:chgData name="Pierre Harouimi" userId="e1c78576-8bda-4e4b-9d10-61a901f566b1" providerId="ADAL" clId="{AE4F2A09-D42E-4521-A208-FDE48F3C4CDF}" dt="2020-03-28T10:25:17.002" v="834"/>
          <ac:spMkLst>
            <pc:docMk/>
            <pc:sldMk cId="2936153172" sldId="1294"/>
            <ac:spMk id="17" creationId="{884BA7C9-9325-410A-A81E-B319AB8298D3}"/>
          </ac:spMkLst>
        </pc:spChg>
      </pc:sldChg>
      <pc:sldChg chg="modSp">
        <pc:chgData name="Pierre Harouimi" userId="e1c78576-8bda-4e4b-9d10-61a901f566b1" providerId="ADAL" clId="{AE4F2A09-D42E-4521-A208-FDE48F3C4CDF}" dt="2020-03-28T10:25:17.002" v="834"/>
        <pc:sldMkLst>
          <pc:docMk/>
          <pc:sldMk cId="300147049" sldId="1295"/>
        </pc:sldMkLst>
        <pc:spChg chg="mod">
          <ac:chgData name="Pierre Harouimi" userId="e1c78576-8bda-4e4b-9d10-61a901f566b1" providerId="ADAL" clId="{AE4F2A09-D42E-4521-A208-FDE48F3C4CDF}" dt="2020-03-28T10:25:17.002" v="834"/>
          <ac:spMkLst>
            <pc:docMk/>
            <pc:sldMk cId="300147049" sldId="1295"/>
            <ac:spMk id="5" creationId="{69833D50-ECC2-420A-BBD6-E72F80C1A3CD}"/>
          </ac:spMkLst>
        </pc:spChg>
        <pc:spChg chg="mod">
          <ac:chgData name="Pierre Harouimi" userId="e1c78576-8bda-4e4b-9d10-61a901f566b1" providerId="ADAL" clId="{AE4F2A09-D42E-4521-A208-FDE48F3C4CDF}" dt="2020-03-28T10:25:17.002" v="834"/>
          <ac:spMkLst>
            <pc:docMk/>
            <pc:sldMk cId="300147049" sldId="1295"/>
            <ac:spMk id="8" creationId="{4AFA8DEC-8A19-468F-B3DE-DB2A4CCEB4F6}"/>
          </ac:spMkLst>
        </pc:spChg>
        <pc:picChg chg="mod">
          <ac:chgData name="Pierre Harouimi" userId="e1c78576-8bda-4e4b-9d10-61a901f566b1" providerId="ADAL" clId="{AE4F2A09-D42E-4521-A208-FDE48F3C4CDF}" dt="2020-03-28T10:25:17.002" v="834"/>
          <ac:picMkLst>
            <pc:docMk/>
            <pc:sldMk cId="300147049" sldId="1295"/>
            <ac:picMk id="3" creationId="{519D77C9-4EBD-4767-B828-B37AE9B40B39}"/>
          </ac:picMkLst>
        </pc:picChg>
      </pc:sldChg>
      <pc:sldChg chg="modSp add del">
        <pc:chgData name="Pierre Harouimi" userId="e1c78576-8bda-4e4b-9d10-61a901f566b1" providerId="ADAL" clId="{AE4F2A09-D42E-4521-A208-FDE48F3C4CDF}" dt="2020-04-23T07:02:21.374" v="1255" actId="2696"/>
        <pc:sldMkLst>
          <pc:docMk/>
          <pc:sldMk cId="2698864031" sldId="1296"/>
        </pc:sldMkLst>
        <pc:spChg chg="mod">
          <ac:chgData name="Pierre Harouimi" userId="e1c78576-8bda-4e4b-9d10-61a901f566b1" providerId="ADAL" clId="{AE4F2A09-D42E-4521-A208-FDE48F3C4CDF}" dt="2020-03-28T10:25:17.002" v="834"/>
          <ac:spMkLst>
            <pc:docMk/>
            <pc:sldMk cId="2698864031" sldId="1296"/>
            <ac:spMk id="4" creationId="{9DFF9833-562D-4E13-9E08-FFADC25E3124}"/>
          </ac:spMkLst>
        </pc:spChg>
        <pc:picChg chg="mod">
          <ac:chgData name="Pierre Harouimi" userId="e1c78576-8bda-4e4b-9d10-61a901f566b1" providerId="ADAL" clId="{AE4F2A09-D42E-4521-A208-FDE48F3C4CDF}" dt="2020-03-28T10:25:17.002" v="834"/>
          <ac:picMkLst>
            <pc:docMk/>
            <pc:sldMk cId="2698864031" sldId="1296"/>
            <ac:picMk id="16" creationId="{7AD789B4-C02A-4A6A-85BF-E0EDE33875FF}"/>
          </ac:picMkLst>
        </pc:picChg>
      </pc:sldChg>
      <pc:sldChg chg="modSp">
        <pc:chgData name="Pierre Harouimi" userId="e1c78576-8bda-4e4b-9d10-61a901f566b1" providerId="ADAL" clId="{AE4F2A09-D42E-4521-A208-FDE48F3C4CDF}" dt="2020-03-28T10:25:17.002" v="834"/>
        <pc:sldMkLst>
          <pc:docMk/>
          <pc:sldMk cId="77054514" sldId="1297"/>
        </pc:sldMkLst>
        <pc:spChg chg="mod">
          <ac:chgData name="Pierre Harouimi" userId="e1c78576-8bda-4e4b-9d10-61a901f566b1" providerId="ADAL" clId="{AE4F2A09-D42E-4521-A208-FDE48F3C4CDF}" dt="2020-03-28T10:25:17.002" v="834"/>
          <ac:spMkLst>
            <pc:docMk/>
            <pc:sldMk cId="77054514" sldId="1297"/>
            <ac:spMk id="16" creationId="{BCC9581F-BC16-4784-9A62-B45C2438EE6C}"/>
          </ac:spMkLst>
        </pc:spChg>
        <pc:spChg chg="mod">
          <ac:chgData name="Pierre Harouimi" userId="e1c78576-8bda-4e4b-9d10-61a901f566b1" providerId="ADAL" clId="{AE4F2A09-D42E-4521-A208-FDE48F3C4CDF}" dt="2020-03-28T10:25:17.002" v="834"/>
          <ac:spMkLst>
            <pc:docMk/>
            <pc:sldMk cId="77054514" sldId="1297"/>
            <ac:spMk id="17" creationId="{DFB7538E-FA2E-4434-9AAA-D5717CD384D0}"/>
          </ac:spMkLst>
        </pc:spChg>
        <pc:spChg chg="mod">
          <ac:chgData name="Pierre Harouimi" userId="e1c78576-8bda-4e4b-9d10-61a901f566b1" providerId="ADAL" clId="{AE4F2A09-D42E-4521-A208-FDE48F3C4CDF}" dt="2020-03-28T10:25:17.002" v="834"/>
          <ac:spMkLst>
            <pc:docMk/>
            <pc:sldMk cId="77054514" sldId="1297"/>
            <ac:spMk id="18" creationId="{12AB4130-8CF6-4C6D-83A4-E592EEEF4727}"/>
          </ac:spMkLst>
        </pc:spChg>
        <pc:graphicFrameChg chg="mod">
          <ac:chgData name="Pierre Harouimi" userId="e1c78576-8bda-4e4b-9d10-61a901f566b1" providerId="ADAL" clId="{AE4F2A09-D42E-4521-A208-FDE48F3C4CDF}" dt="2020-03-28T10:25:17.002" v="834"/>
          <ac:graphicFrameMkLst>
            <pc:docMk/>
            <pc:sldMk cId="77054514" sldId="1297"/>
            <ac:graphicFrameMk id="14" creationId="{597E008A-AB29-465B-8FA7-297735A8A806}"/>
          </ac:graphicFrameMkLst>
        </pc:graphicFrameChg>
        <pc:picChg chg="mod">
          <ac:chgData name="Pierre Harouimi" userId="e1c78576-8bda-4e4b-9d10-61a901f566b1" providerId="ADAL" clId="{AE4F2A09-D42E-4521-A208-FDE48F3C4CDF}" dt="2020-03-28T10:25:17.002" v="834"/>
          <ac:picMkLst>
            <pc:docMk/>
            <pc:sldMk cId="77054514" sldId="1297"/>
            <ac:picMk id="13" creationId="{58335ABA-D82A-4A85-888D-410B9DB1FE18}"/>
          </ac:picMkLst>
        </pc:picChg>
        <pc:cxnChg chg="mod">
          <ac:chgData name="Pierre Harouimi" userId="e1c78576-8bda-4e4b-9d10-61a901f566b1" providerId="ADAL" clId="{AE4F2A09-D42E-4521-A208-FDE48F3C4CDF}" dt="2020-03-28T10:25:17.002" v="834"/>
          <ac:cxnSpMkLst>
            <pc:docMk/>
            <pc:sldMk cId="77054514" sldId="1297"/>
            <ac:cxnSpMk id="19" creationId="{212890DA-D409-47CF-8F73-D59972EF0A23}"/>
          </ac:cxnSpMkLst>
        </pc:cxnChg>
      </pc:sldChg>
      <pc:sldChg chg="modSp">
        <pc:chgData name="Pierre Harouimi" userId="e1c78576-8bda-4e4b-9d10-61a901f566b1" providerId="ADAL" clId="{AE4F2A09-D42E-4521-A208-FDE48F3C4CDF}" dt="2020-03-28T10:25:17.002" v="834"/>
        <pc:sldMkLst>
          <pc:docMk/>
          <pc:sldMk cId="1666274525" sldId="1314"/>
        </pc:sldMkLst>
        <pc:spChg chg="mod">
          <ac:chgData name="Pierre Harouimi" userId="e1c78576-8bda-4e4b-9d10-61a901f566b1" providerId="ADAL" clId="{AE4F2A09-D42E-4521-A208-FDE48F3C4CDF}" dt="2020-03-28T10:25:17.002" v="834"/>
          <ac:spMkLst>
            <pc:docMk/>
            <pc:sldMk cId="1666274525" sldId="1314"/>
            <ac:spMk id="22" creationId="{A2A73B90-676F-4FE4-8714-A22733B97783}"/>
          </ac:spMkLst>
        </pc:spChg>
        <pc:spChg chg="mod">
          <ac:chgData name="Pierre Harouimi" userId="e1c78576-8bda-4e4b-9d10-61a901f566b1" providerId="ADAL" clId="{AE4F2A09-D42E-4521-A208-FDE48F3C4CDF}" dt="2020-03-28T10:25:17.002" v="834"/>
          <ac:spMkLst>
            <pc:docMk/>
            <pc:sldMk cId="1666274525" sldId="1314"/>
            <ac:spMk id="23" creationId="{543ECA84-D5C9-4E48-AB4D-8DC5B8F9AF93}"/>
          </ac:spMkLst>
        </pc:spChg>
        <pc:spChg chg="mod">
          <ac:chgData name="Pierre Harouimi" userId="e1c78576-8bda-4e4b-9d10-61a901f566b1" providerId="ADAL" clId="{AE4F2A09-D42E-4521-A208-FDE48F3C4CDF}" dt="2020-03-28T10:25:17.002" v="834"/>
          <ac:spMkLst>
            <pc:docMk/>
            <pc:sldMk cId="1666274525" sldId="1314"/>
            <ac:spMk id="24" creationId="{C3EA1634-644F-44D9-B99E-1AD21B32B68F}"/>
          </ac:spMkLst>
        </pc:spChg>
        <pc:spChg chg="mod">
          <ac:chgData name="Pierre Harouimi" userId="e1c78576-8bda-4e4b-9d10-61a901f566b1" providerId="ADAL" clId="{AE4F2A09-D42E-4521-A208-FDE48F3C4CDF}" dt="2020-03-28T10:25:17.002" v="834"/>
          <ac:spMkLst>
            <pc:docMk/>
            <pc:sldMk cId="1666274525" sldId="1314"/>
            <ac:spMk id="106" creationId="{D490C020-1397-4B79-9720-6EBF8F56590F}"/>
          </ac:spMkLst>
        </pc:spChg>
        <pc:grpChg chg="mod">
          <ac:chgData name="Pierre Harouimi" userId="e1c78576-8bda-4e4b-9d10-61a901f566b1" providerId="ADAL" clId="{AE4F2A09-D42E-4521-A208-FDE48F3C4CDF}" dt="2020-03-28T10:25:17.002" v="834"/>
          <ac:grpSpMkLst>
            <pc:docMk/>
            <pc:sldMk cId="1666274525" sldId="1314"/>
            <ac:grpSpMk id="13" creationId="{1642E971-1D2E-46C6-9392-FA2A3E5417F9}"/>
          </ac:grpSpMkLst>
        </pc:grpChg>
        <pc:picChg chg="mod">
          <ac:chgData name="Pierre Harouimi" userId="e1c78576-8bda-4e4b-9d10-61a901f566b1" providerId="ADAL" clId="{AE4F2A09-D42E-4521-A208-FDE48F3C4CDF}" dt="2020-03-28T10:25:17.002" v="834"/>
          <ac:picMkLst>
            <pc:docMk/>
            <pc:sldMk cId="1666274525" sldId="1314"/>
            <ac:picMk id="21" creationId="{3CED8FED-A7D6-4C8A-A833-0F83A214C61D}"/>
          </ac:picMkLst>
        </pc:picChg>
        <pc:picChg chg="mod">
          <ac:chgData name="Pierre Harouimi" userId="e1c78576-8bda-4e4b-9d10-61a901f566b1" providerId="ADAL" clId="{AE4F2A09-D42E-4521-A208-FDE48F3C4CDF}" dt="2020-03-28T10:25:17.002" v="834"/>
          <ac:picMkLst>
            <pc:docMk/>
            <pc:sldMk cId="1666274525" sldId="1314"/>
            <ac:picMk id="37" creationId="{65AABB13-A1B6-429E-B852-5DD6B6DA4A6D}"/>
          </ac:picMkLst>
        </pc:picChg>
        <pc:picChg chg="mod">
          <ac:chgData name="Pierre Harouimi" userId="e1c78576-8bda-4e4b-9d10-61a901f566b1" providerId="ADAL" clId="{AE4F2A09-D42E-4521-A208-FDE48F3C4CDF}" dt="2020-03-28T10:25:17.002" v="834"/>
          <ac:picMkLst>
            <pc:docMk/>
            <pc:sldMk cId="1666274525" sldId="1314"/>
            <ac:picMk id="38" creationId="{A6C686E7-3873-43A7-B4A5-ECA70C04858C}"/>
          </ac:picMkLst>
        </pc:picChg>
        <pc:picChg chg="mod">
          <ac:chgData name="Pierre Harouimi" userId="e1c78576-8bda-4e4b-9d10-61a901f566b1" providerId="ADAL" clId="{AE4F2A09-D42E-4521-A208-FDE48F3C4CDF}" dt="2020-03-28T10:25:17.002" v="834"/>
          <ac:picMkLst>
            <pc:docMk/>
            <pc:sldMk cId="1666274525" sldId="1314"/>
            <ac:picMk id="45" creationId="{1FA2FBB6-E5C6-46E8-B3C4-37DE56019572}"/>
          </ac:picMkLst>
        </pc:picChg>
      </pc:sldChg>
      <pc:sldChg chg="modSp">
        <pc:chgData name="Pierre Harouimi" userId="e1c78576-8bda-4e4b-9d10-61a901f566b1" providerId="ADAL" clId="{AE4F2A09-D42E-4521-A208-FDE48F3C4CDF}" dt="2020-03-28T10:25:17.002" v="834"/>
        <pc:sldMkLst>
          <pc:docMk/>
          <pc:sldMk cId="2064937473" sldId="1317"/>
        </pc:sldMkLst>
        <pc:spChg chg="mod">
          <ac:chgData name="Pierre Harouimi" userId="e1c78576-8bda-4e4b-9d10-61a901f566b1" providerId="ADAL" clId="{AE4F2A09-D42E-4521-A208-FDE48F3C4CDF}" dt="2020-03-28T10:25:17.002" v="834"/>
          <ac:spMkLst>
            <pc:docMk/>
            <pc:sldMk cId="2064937473" sldId="1317"/>
            <ac:spMk id="2" creationId="{98FA1D54-204E-445E-9AC4-781DEAFE20E5}"/>
          </ac:spMkLst>
        </pc:spChg>
        <pc:spChg chg="mod">
          <ac:chgData name="Pierre Harouimi" userId="e1c78576-8bda-4e4b-9d10-61a901f566b1" providerId="ADAL" clId="{AE4F2A09-D42E-4521-A208-FDE48F3C4CDF}" dt="2020-03-28T10:25:17.002" v="834"/>
          <ac:spMkLst>
            <pc:docMk/>
            <pc:sldMk cId="2064937473" sldId="1317"/>
            <ac:spMk id="5" creationId="{9284A97F-6372-40EB-966C-598EF50A4976}"/>
          </ac:spMkLst>
        </pc:spChg>
        <pc:spChg chg="mod">
          <ac:chgData name="Pierre Harouimi" userId="e1c78576-8bda-4e4b-9d10-61a901f566b1" providerId="ADAL" clId="{AE4F2A09-D42E-4521-A208-FDE48F3C4CDF}" dt="2020-03-28T10:25:17.002" v="834"/>
          <ac:spMkLst>
            <pc:docMk/>
            <pc:sldMk cId="2064937473" sldId="1317"/>
            <ac:spMk id="6" creationId="{BB20BDE8-1994-49F6-9FE4-F2238A0C4CE0}"/>
          </ac:spMkLst>
        </pc:spChg>
        <pc:spChg chg="mod">
          <ac:chgData name="Pierre Harouimi" userId="e1c78576-8bda-4e4b-9d10-61a901f566b1" providerId="ADAL" clId="{AE4F2A09-D42E-4521-A208-FDE48F3C4CDF}" dt="2020-03-28T10:25:17.002" v="834"/>
          <ac:spMkLst>
            <pc:docMk/>
            <pc:sldMk cId="2064937473" sldId="1317"/>
            <ac:spMk id="7" creationId="{68AE7062-672B-4780-B779-47428971E449}"/>
          </ac:spMkLst>
        </pc:spChg>
        <pc:spChg chg="mod">
          <ac:chgData name="Pierre Harouimi" userId="e1c78576-8bda-4e4b-9d10-61a901f566b1" providerId="ADAL" clId="{AE4F2A09-D42E-4521-A208-FDE48F3C4CDF}" dt="2020-03-28T10:25:17.002" v="834"/>
          <ac:spMkLst>
            <pc:docMk/>
            <pc:sldMk cId="2064937473" sldId="1317"/>
            <ac:spMk id="8" creationId="{C5FFD9AA-4F68-481D-81CA-2126AE267D44}"/>
          </ac:spMkLst>
        </pc:spChg>
        <pc:spChg chg="mod">
          <ac:chgData name="Pierre Harouimi" userId="e1c78576-8bda-4e4b-9d10-61a901f566b1" providerId="ADAL" clId="{AE4F2A09-D42E-4521-A208-FDE48F3C4CDF}" dt="2020-03-28T10:25:17.002" v="834"/>
          <ac:spMkLst>
            <pc:docMk/>
            <pc:sldMk cId="2064937473" sldId="1317"/>
            <ac:spMk id="9" creationId="{9D244A7F-E7F8-4CD1-9FC7-8D00E174DE2A}"/>
          </ac:spMkLst>
        </pc:spChg>
        <pc:spChg chg="mod">
          <ac:chgData name="Pierre Harouimi" userId="e1c78576-8bda-4e4b-9d10-61a901f566b1" providerId="ADAL" clId="{AE4F2A09-D42E-4521-A208-FDE48F3C4CDF}" dt="2020-03-28T10:25:17.002" v="834"/>
          <ac:spMkLst>
            <pc:docMk/>
            <pc:sldMk cId="2064937473" sldId="1317"/>
            <ac:spMk id="11" creationId="{82E36FDE-68DA-4DC1-B3EA-C916A4A858EB}"/>
          </ac:spMkLst>
        </pc:spChg>
        <pc:spChg chg="mod">
          <ac:chgData name="Pierre Harouimi" userId="e1c78576-8bda-4e4b-9d10-61a901f566b1" providerId="ADAL" clId="{AE4F2A09-D42E-4521-A208-FDE48F3C4CDF}" dt="2020-03-28T10:25:17.002" v="834"/>
          <ac:spMkLst>
            <pc:docMk/>
            <pc:sldMk cId="2064937473" sldId="1317"/>
            <ac:spMk id="12" creationId="{C0CF7866-5479-4F7D-89EE-8C402CB90901}"/>
          </ac:spMkLst>
        </pc:spChg>
        <pc:spChg chg="mod">
          <ac:chgData name="Pierre Harouimi" userId="e1c78576-8bda-4e4b-9d10-61a901f566b1" providerId="ADAL" clId="{AE4F2A09-D42E-4521-A208-FDE48F3C4CDF}" dt="2020-03-28T10:25:17.002" v="834"/>
          <ac:spMkLst>
            <pc:docMk/>
            <pc:sldMk cId="2064937473" sldId="1317"/>
            <ac:spMk id="112" creationId="{1FF5BB75-5E45-4308-8B7A-0266C2B26ACB}"/>
          </ac:spMkLst>
        </pc:spChg>
        <pc:spChg chg="mod">
          <ac:chgData name="Pierre Harouimi" userId="e1c78576-8bda-4e4b-9d10-61a901f566b1" providerId="ADAL" clId="{AE4F2A09-D42E-4521-A208-FDE48F3C4CDF}" dt="2020-03-28T10:25:17.002" v="834"/>
          <ac:spMkLst>
            <pc:docMk/>
            <pc:sldMk cId="2064937473" sldId="1317"/>
            <ac:spMk id="116" creationId="{C0E88F3B-E6A8-4943-975E-2B9A9181CB1B}"/>
          </ac:spMkLst>
        </pc:spChg>
        <pc:spChg chg="mod">
          <ac:chgData name="Pierre Harouimi" userId="e1c78576-8bda-4e4b-9d10-61a901f566b1" providerId="ADAL" clId="{AE4F2A09-D42E-4521-A208-FDE48F3C4CDF}" dt="2020-03-28T10:25:17.002" v="834"/>
          <ac:spMkLst>
            <pc:docMk/>
            <pc:sldMk cId="2064937473" sldId="1317"/>
            <ac:spMk id="140" creationId="{7B4038C4-F3A5-430C-8C6E-3F30EEE48767}"/>
          </ac:spMkLst>
        </pc:spChg>
        <pc:spChg chg="mod">
          <ac:chgData name="Pierre Harouimi" userId="e1c78576-8bda-4e4b-9d10-61a901f566b1" providerId="ADAL" clId="{AE4F2A09-D42E-4521-A208-FDE48F3C4CDF}" dt="2020-03-28T10:25:17.002" v="834"/>
          <ac:spMkLst>
            <pc:docMk/>
            <pc:sldMk cId="2064937473" sldId="1317"/>
            <ac:spMk id="141" creationId="{7D4C0CED-EE09-44FA-9627-C66E56B4AABF}"/>
          </ac:spMkLst>
        </pc:spChg>
        <pc:spChg chg="mod">
          <ac:chgData name="Pierre Harouimi" userId="e1c78576-8bda-4e4b-9d10-61a901f566b1" providerId="ADAL" clId="{AE4F2A09-D42E-4521-A208-FDE48F3C4CDF}" dt="2020-03-28T10:25:17.002" v="834"/>
          <ac:spMkLst>
            <pc:docMk/>
            <pc:sldMk cId="2064937473" sldId="1317"/>
            <ac:spMk id="142" creationId="{14C4DA34-9100-4C1C-BC4E-D08F17073DA8}"/>
          </ac:spMkLst>
        </pc:spChg>
        <pc:spChg chg="mod">
          <ac:chgData name="Pierre Harouimi" userId="e1c78576-8bda-4e4b-9d10-61a901f566b1" providerId="ADAL" clId="{AE4F2A09-D42E-4521-A208-FDE48F3C4CDF}" dt="2020-03-28T10:25:17.002" v="834"/>
          <ac:spMkLst>
            <pc:docMk/>
            <pc:sldMk cId="2064937473" sldId="1317"/>
            <ac:spMk id="144" creationId="{41EBBC5E-433D-4DF6-B7D3-76AA2917DE77}"/>
          </ac:spMkLst>
        </pc:spChg>
        <pc:spChg chg="mod">
          <ac:chgData name="Pierre Harouimi" userId="e1c78576-8bda-4e4b-9d10-61a901f566b1" providerId="ADAL" clId="{AE4F2A09-D42E-4521-A208-FDE48F3C4CDF}" dt="2020-03-28T10:25:17.002" v="834"/>
          <ac:spMkLst>
            <pc:docMk/>
            <pc:sldMk cId="2064937473" sldId="1317"/>
            <ac:spMk id="185" creationId="{2EF9AD38-54C6-4E36-A481-A30B98CBDB57}"/>
          </ac:spMkLst>
        </pc:spChg>
        <pc:spChg chg="mod">
          <ac:chgData name="Pierre Harouimi" userId="e1c78576-8bda-4e4b-9d10-61a901f566b1" providerId="ADAL" clId="{AE4F2A09-D42E-4521-A208-FDE48F3C4CDF}" dt="2020-03-28T10:25:17.002" v="834"/>
          <ac:spMkLst>
            <pc:docMk/>
            <pc:sldMk cId="2064937473" sldId="1317"/>
            <ac:spMk id="186" creationId="{600DE65D-7086-445A-A583-9E701697EA96}"/>
          </ac:spMkLst>
        </pc:spChg>
        <pc:spChg chg="mod">
          <ac:chgData name="Pierre Harouimi" userId="e1c78576-8bda-4e4b-9d10-61a901f566b1" providerId="ADAL" clId="{AE4F2A09-D42E-4521-A208-FDE48F3C4CDF}" dt="2020-03-28T10:25:17.002" v="834"/>
          <ac:spMkLst>
            <pc:docMk/>
            <pc:sldMk cId="2064937473" sldId="1317"/>
            <ac:spMk id="187" creationId="{BFB437FA-ECE7-4253-B78C-77A0783C9B39}"/>
          </ac:spMkLst>
        </pc:spChg>
        <pc:spChg chg="mod">
          <ac:chgData name="Pierre Harouimi" userId="e1c78576-8bda-4e4b-9d10-61a901f566b1" providerId="ADAL" clId="{AE4F2A09-D42E-4521-A208-FDE48F3C4CDF}" dt="2020-03-28T10:25:17.002" v="834"/>
          <ac:spMkLst>
            <pc:docMk/>
            <pc:sldMk cId="2064937473" sldId="1317"/>
            <ac:spMk id="194" creationId="{1DB3D2AF-E443-4737-AD09-4B1CB756DC2F}"/>
          </ac:spMkLst>
        </pc:spChg>
        <pc:spChg chg="mod">
          <ac:chgData name="Pierre Harouimi" userId="e1c78576-8bda-4e4b-9d10-61a901f566b1" providerId="ADAL" clId="{AE4F2A09-D42E-4521-A208-FDE48F3C4CDF}" dt="2020-03-28T10:25:17.002" v="834"/>
          <ac:spMkLst>
            <pc:docMk/>
            <pc:sldMk cId="2064937473" sldId="1317"/>
            <ac:spMk id="195" creationId="{D383FB9D-1050-4805-B02D-52A8C40F9248}"/>
          </ac:spMkLst>
        </pc:spChg>
        <pc:grpChg chg="mod">
          <ac:chgData name="Pierre Harouimi" userId="e1c78576-8bda-4e4b-9d10-61a901f566b1" providerId="ADAL" clId="{AE4F2A09-D42E-4521-A208-FDE48F3C4CDF}" dt="2020-03-28T10:25:17.002" v="834"/>
          <ac:grpSpMkLst>
            <pc:docMk/>
            <pc:sldMk cId="2064937473" sldId="1317"/>
            <ac:grpSpMk id="40" creationId="{2EED8446-9F30-4125-9745-57AD68513936}"/>
          </ac:grpSpMkLst>
        </pc:grpChg>
        <pc:grpChg chg="mod">
          <ac:chgData name="Pierre Harouimi" userId="e1c78576-8bda-4e4b-9d10-61a901f566b1" providerId="ADAL" clId="{AE4F2A09-D42E-4521-A208-FDE48F3C4CDF}" dt="2020-03-28T10:25:17.002" v="834"/>
          <ac:grpSpMkLst>
            <pc:docMk/>
            <pc:sldMk cId="2064937473" sldId="1317"/>
            <ac:grpSpMk id="41" creationId="{986DCB0C-A6F6-4950-93C6-C226BA6576B9}"/>
          </ac:grpSpMkLst>
        </pc:grpChg>
        <pc:grpChg chg="mod">
          <ac:chgData name="Pierre Harouimi" userId="e1c78576-8bda-4e4b-9d10-61a901f566b1" providerId="ADAL" clId="{AE4F2A09-D42E-4521-A208-FDE48F3C4CDF}" dt="2020-03-28T10:25:17.002" v="834"/>
          <ac:grpSpMkLst>
            <pc:docMk/>
            <pc:sldMk cId="2064937473" sldId="1317"/>
            <ac:grpSpMk id="46" creationId="{B876206B-C280-41B4-BDD5-61B87980879F}"/>
          </ac:grpSpMkLst>
        </pc:grpChg>
        <pc:grpChg chg="mod">
          <ac:chgData name="Pierre Harouimi" userId="e1c78576-8bda-4e4b-9d10-61a901f566b1" providerId="ADAL" clId="{AE4F2A09-D42E-4521-A208-FDE48F3C4CDF}" dt="2020-03-28T10:25:17.002" v="834"/>
          <ac:grpSpMkLst>
            <pc:docMk/>
            <pc:sldMk cId="2064937473" sldId="1317"/>
            <ac:grpSpMk id="61" creationId="{92BE546D-C604-4486-9D9E-39284989602C}"/>
          </ac:grpSpMkLst>
        </pc:grpChg>
        <pc:grpChg chg="mod">
          <ac:chgData name="Pierre Harouimi" userId="e1c78576-8bda-4e4b-9d10-61a901f566b1" providerId="ADAL" clId="{AE4F2A09-D42E-4521-A208-FDE48F3C4CDF}" dt="2020-03-28T10:25:17.002" v="834"/>
          <ac:grpSpMkLst>
            <pc:docMk/>
            <pc:sldMk cId="2064937473" sldId="1317"/>
            <ac:grpSpMk id="62" creationId="{DC61CB30-D6B9-42DC-934E-D571BBBBA85F}"/>
          </ac:grpSpMkLst>
        </pc:grpChg>
        <pc:grpChg chg="mod">
          <ac:chgData name="Pierre Harouimi" userId="e1c78576-8bda-4e4b-9d10-61a901f566b1" providerId="ADAL" clId="{AE4F2A09-D42E-4521-A208-FDE48F3C4CDF}" dt="2020-03-28T10:25:17.002" v="834"/>
          <ac:grpSpMkLst>
            <pc:docMk/>
            <pc:sldMk cId="2064937473" sldId="1317"/>
            <ac:grpSpMk id="91" creationId="{271EF943-91D5-4CB2-9460-F6B903D4E708}"/>
          </ac:grpSpMkLst>
        </pc:grpChg>
        <pc:grpChg chg="mod">
          <ac:chgData name="Pierre Harouimi" userId="e1c78576-8bda-4e4b-9d10-61a901f566b1" providerId="ADAL" clId="{AE4F2A09-D42E-4521-A208-FDE48F3C4CDF}" dt="2020-03-28T10:25:17.002" v="834"/>
          <ac:grpSpMkLst>
            <pc:docMk/>
            <pc:sldMk cId="2064937473" sldId="1317"/>
            <ac:grpSpMk id="94" creationId="{E26C323A-8382-4C7A-AF61-7D10530AB025}"/>
          </ac:grpSpMkLst>
        </pc:grpChg>
        <pc:grpChg chg="mod">
          <ac:chgData name="Pierre Harouimi" userId="e1c78576-8bda-4e4b-9d10-61a901f566b1" providerId="ADAL" clId="{AE4F2A09-D42E-4521-A208-FDE48F3C4CDF}" dt="2020-03-28T10:25:17.002" v="834"/>
          <ac:grpSpMkLst>
            <pc:docMk/>
            <pc:sldMk cId="2064937473" sldId="1317"/>
            <ac:grpSpMk id="97" creationId="{0D7532ED-8D0D-405B-BFA4-FE178E5797E1}"/>
          </ac:grpSpMkLst>
        </pc:grpChg>
        <pc:grpChg chg="mod">
          <ac:chgData name="Pierre Harouimi" userId="e1c78576-8bda-4e4b-9d10-61a901f566b1" providerId="ADAL" clId="{AE4F2A09-D42E-4521-A208-FDE48F3C4CDF}" dt="2020-03-28T10:25:17.002" v="834"/>
          <ac:grpSpMkLst>
            <pc:docMk/>
            <pc:sldMk cId="2064937473" sldId="1317"/>
            <ac:grpSpMk id="100" creationId="{D4DB0A5A-9B5A-4B06-AD1E-9E2DC51D2D69}"/>
          </ac:grpSpMkLst>
        </pc:grpChg>
        <pc:grpChg chg="mod">
          <ac:chgData name="Pierre Harouimi" userId="e1c78576-8bda-4e4b-9d10-61a901f566b1" providerId="ADAL" clId="{AE4F2A09-D42E-4521-A208-FDE48F3C4CDF}" dt="2020-03-28T10:25:17.002" v="834"/>
          <ac:grpSpMkLst>
            <pc:docMk/>
            <pc:sldMk cId="2064937473" sldId="1317"/>
            <ac:grpSpMk id="121" creationId="{C17E1695-5CAB-424C-A611-7193A5F9DDCC}"/>
          </ac:grpSpMkLst>
        </pc:grpChg>
        <pc:grpChg chg="mod">
          <ac:chgData name="Pierre Harouimi" userId="e1c78576-8bda-4e4b-9d10-61a901f566b1" providerId="ADAL" clId="{AE4F2A09-D42E-4521-A208-FDE48F3C4CDF}" dt="2020-03-28T10:25:17.002" v="834"/>
          <ac:grpSpMkLst>
            <pc:docMk/>
            <pc:sldMk cId="2064937473" sldId="1317"/>
            <ac:grpSpMk id="128" creationId="{3CC2D5D4-53A9-4509-A676-61C2830DE8EF}"/>
          </ac:grpSpMkLst>
        </pc:grpChg>
        <pc:grpChg chg="mod">
          <ac:chgData name="Pierre Harouimi" userId="e1c78576-8bda-4e4b-9d10-61a901f566b1" providerId="ADAL" clId="{AE4F2A09-D42E-4521-A208-FDE48F3C4CDF}" dt="2020-03-28T10:25:17.002" v="834"/>
          <ac:grpSpMkLst>
            <pc:docMk/>
            <pc:sldMk cId="2064937473" sldId="1317"/>
            <ac:grpSpMk id="131" creationId="{759977B0-96E0-417C-89E0-F7C2C6574238}"/>
          </ac:grpSpMkLst>
        </pc:grpChg>
        <pc:grpChg chg="mod">
          <ac:chgData name="Pierre Harouimi" userId="e1c78576-8bda-4e4b-9d10-61a901f566b1" providerId="ADAL" clId="{AE4F2A09-D42E-4521-A208-FDE48F3C4CDF}" dt="2020-03-28T10:25:17.002" v="834"/>
          <ac:grpSpMkLst>
            <pc:docMk/>
            <pc:sldMk cId="2064937473" sldId="1317"/>
            <ac:grpSpMk id="152" creationId="{F5F63E0C-29C1-4E71-A664-646CEE424AA2}"/>
          </ac:grpSpMkLst>
        </pc:grpChg>
        <pc:grpChg chg="mod">
          <ac:chgData name="Pierre Harouimi" userId="e1c78576-8bda-4e4b-9d10-61a901f566b1" providerId="ADAL" clId="{AE4F2A09-D42E-4521-A208-FDE48F3C4CDF}" dt="2020-03-28T10:25:17.002" v="834"/>
          <ac:grpSpMkLst>
            <pc:docMk/>
            <pc:sldMk cId="2064937473" sldId="1317"/>
            <ac:grpSpMk id="166" creationId="{8ACEB038-BBC2-4733-8895-B8F68240D32B}"/>
          </ac:grpSpMkLst>
        </pc:grpChg>
        <pc:grpChg chg="mod">
          <ac:chgData name="Pierre Harouimi" userId="e1c78576-8bda-4e4b-9d10-61a901f566b1" providerId="ADAL" clId="{AE4F2A09-D42E-4521-A208-FDE48F3C4CDF}" dt="2020-03-28T10:25:17.002" v="834"/>
          <ac:grpSpMkLst>
            <pc:docMk/>
            <pc:sldMk cId="2064937473" sldId="1317"/>
            <ac:grpSpMk id="174" creationId="{AA012D66-799F-4552-AB7F-B661EE3E8936}"/>
          </ac:grpSpMkLst>
        </pc:grpChg>
        <pc:grpChg chg="mod">
          <ac:chgData name="Pierre Harouimi" userId="e1c78576-8bda-4e4b-9d10-61a901f566b1" providerId="ADAL" clId="{AE4F2A09-D42E-4521-A208-FDE48F3C4CDF}" dt="2020-03-28T10:25:17.002" v="834"/>
          <ac:grpSpMkLst>
            <pc:docMk/>
            <pc:sldMk cId="2064937473" sldId="1317"/>
            <ac:grpSpMk id="190" creationId="{4A8216EA-F1A8-45BA-84D0-2B7C36AD0250}"/>
          </ac:grpSpMkLst>
        </pc:grpChg>
        <pc:picChg chg="mod">
          <ac:chgData name="Pierre Harouimi" userId="e1c78576-8bda-4e4b-9d10-61a901f566b1" providerId="ADAL" clId="{AE4F2A09-D42E-4521-A208-FDE48F3C4CDF}" dt="2020-03-28T10:25:17.002" v="834"/>
          <ac:picMkLst>
            <pc:docMk/>
            <pc:sldMk cId="2064937473" sldId="1317"/>
            <ac:picMk id="86" creationId="{EFF81146-4AE9-4B57-BB13-4DC0E7C49D72}"/>
          </ac:picMkLst>
        </pc:picChg>
        <pc:picChg chg="mod">
          <ac:chgData name="Pierre Harouimi" userId="e1c78576-8bda-4e4b-9d10-61a901f566b1" providerId="ADAL" clId="{AE4F2A09-D42E-4521-A208-FDE48F3C4CDF}" dt="2020-03-28T10:25:17.002" v="834"/>
          <ac:picMkLst>
            <pc:docMk/>
            <pc:sldMk cId="2064937473" sldId="1317"/>
            <ac:picMk id="88" creationId="{51457D51-DA12-4C9E-BE67-308CBF6C2D41}"/>
          </ac:picMkLst>
        </pc:picChg>
        <pc:picChg chg="mod">
          <ac:chgData name="Pierre Harouimi" userId="e1c78576-8bda-4e4b-9d10-61a901f566b1" providerId="ADAL" clId="{AE4F2A09-D42E-4521-A208-FDE48F3C4CDF}" dt="2020-03-28T10:25:17.002" v="834"/>
          <ac:picMkLst>
            <pc:docMk/>
            <pc:sldMk cId="2064937473" sldId="1317"/>
            <ac:picMk id="90" creationId="{757A7C83-F365-4AB8-84EF-7C6E9C54B863}"/>
          </ac:picMkLst>
        </pc:picChg>
        <pc:picChg chg="mod">
          <ac:chgData name="Pierre Harouimi" userId="e1c78576-8bda-4e4b-9d10-61a901f566b1" providerId="ADAL" clId="{AE4F2A09-D42E-4521-A208-FDE48F3C4CDF}" dt="2020-03-28T10:25:17.002" v="834"/>
          <ac:picMkLst>
            <pc:docMk/>
            <pc:sldMk cId="2064937473" sldId="1317"/>
            <ac:picMk id="113" creationId="{48D4636F-7372-4B57-A660-75F71A7775A5}"/>
          </ac:picMkLst>
        </pc:picChg>
        <pc:picChg chg="mod">
          <ac:chgData name="Pierre Harouimi" userId="e1c78576-8bda-4e4b-9d10-61a901f566b1" providerId="ADAL" clId="{AE4F2A09-D42E-4521-A208-FDE48F3C4CDF}" dt="2020-03-28T10:25:17.002" v="834"/>
          <ac:picMkLst>
            <pc:docMk/>
            <pc:sldMk cId="2064937473" sldId="1317"/>
            <ac:picMk id="114" creationId="{78EEB86D-CD70-4BC1-9308-9157EBA718A7}"/>
          </ac:picMkLst>
        </pc:picChg>
        <pc:picChg chg="mod">
          <ac:chgData name="Pierre Harouimi" userId="e1c78576-8bda-4e4b-9d10-61a901f566b1" providerId="ADAL" clId="{AE4F2A09-D42E-4521-A208-FDE48F3C4CDF}" dt="2020-03-28T10:25:17.002" v="834"/>
          <ac:picMkLst>
            <pc:docMk/>
            <pc:sldMk cId="2064937473" sldId="1317"/>
            <ac:picMk id="115" creationId="{B06956F5-EEB5-463B-9724-FC4412C0FA44}"/>
          </ac:picMkLst>
        </pc:picChg>
        <pc:picChg chg="mod">
          <ac:chgData name="Pierre Harouimi" userId="e1c78576-8bda-4e4b-9d10-61a901f566b1" providerId="ADAL" clId="{AE4F2A09-D42E-4521-A208-FDE48F3C4CDF}" dt="2020-03-28T10:25:17.002" v="834"/>
          <ac:picMkLst>
            <pc:docMk/>
            <pc:sldMk cId="2064937473" sldId="1317"/>
            <ac:picMk id="117" creationId="{AD4BD7CB-F56D-4A21-A98F-A401BB34BAA0}"/>
          </ac:picMkLst>
        </pc:picChg>
        <pc:picChg chg="mod">
          <ac:chgData name="Pierre Harouimi" userId="e1c78576-8bda-4e4b-9d10-61a901f566b1" providerId="ADAL" clId="{AE4F2A09-D42E-4521-A208-FDE48F3C4CDF}" dt="2020-03-28T10:25:17.002" v="834"/>
          <ac:picMkLst>
            <pc:docMk/>
            <pc:sldMk cId="2064937473" sldId="1317"/>
            <ac:picMk id="143" creationId="{53CE4084-3B3A-47DC-BB61-9598363379E3}"/>
          </ac:picMkLst>
        </pc:picChg>
        <pc:picChg chg="mod">
          <ac:chgData name="Pierre Harouimi" userId="e1c78576-8bda-4e4b-9d10-61a901f566b1" providerId="ADAL" clId="{AE4F2A09-D42E-4521-A208-FDE48F3C4CDF}" dt="2020-03-28T10:25:17.002" v="834"/>
          <ac:picMkLst>
            <pc:docMk/>
            <pc:sldMk cId="2064937473" sldId="1317"/>
            <ac:picMk id="145" creationId="{5222F361-68B9-4D79-AC7E-EACC505224A4}"/>
          </ac:picMkLst>
        </pc:picChg>
        <pc:picChg chg="mod">
          <ac:chgData name="Pierre Harouimi" userId="e1c78576-8bda-4e4b-9d10-61a901f566b1" providerId="ADAL" clId="{AE4F2A09-D42E-4521-A208-FDE48F3C4CDF}" dt="2020-03-28T10:25:17.002" v="834"/>
          <ac:picMkLst>
            <pc:docMk/>
            <pc:sldMk cId="2064937473" sldId="1317"/>
            <ac:picMk id="165" creationId="{7FAC9FE1-DE0A-44FE-AEAD-7B0494AC8F0A}"/>
          </ac:picMkLst>
        </pc:picChg>
        <pc:picChg chg="mod">
          <ac:chgData name="Pierre Harouimi" userId="e1c78576-8bda-4e4b-9d10-61a901f566b1" providerId="ADAL" clId="{AE4F2A09-D42E-4521-A208-FDE48F3C4CDF}" dt="2020-03-28T10:25:17.002" v="834"/>
          <ac:picMkLst>
            <pc:docMk/>
            <pc:sldMk cId="2064937473" sldId="1317"/>
            <ac:picMk id="184" creationId="{56E5AC5D-0AE2-4130-A0AC-5F3EA773AAF2}"/>
          </ac:picMkLst>
        </pc:picChg>
        <pc:picChg chg="mod">
          <ac:chgData name="Pierre Harouimi" userId="e1c78576-8bda-4e4b-9d10-61a901f566b1" providerId="ADAL" clId="{AE4F2A09-D42E-4521-A208-FDE48F3C4CDF}" dt="2020-03-28T10:25:17.002" v="834"/>
          <ac:picMkLst>
            <pc:docMk/>
            <pc:sldMk cId="2064937473" sldId="1317"/>
            <ac:picMk id="199" creationId="{C009CC3F-99C9-4C28-A0A2-C6FFD8860948}"/>
          </ac:picMkLst>
        </pc:picChg>
        <pc:cxnChg chg="mod">
          <ac:chgData name="Pierre Harouimi" userId="e1c78576-8bda-4e4b-9d10-61a901f566b1" providerId="ADAL" clId="{AE4F2A09-D42E-4521-A208-FDE48F3C4CDF}" dt="2020-03-28T10:25:17.002" v="834"/>
          <ac:cxnSpMkLst>
            <pc:docMk/>
            <pc:sldMk cId="2064937473" sldId="1317"/>
            <ac:cxnSpMk id="106" creationId="{CEF2AC4F-5B28-4EB6-B091-D72B7CB09689}"/>
          </ac:cxnSpMkLst>
        </pc:cxnChg>
        <pc:cxnChg chg="mod">
          <ac:chgData name="Pierre Harouimi" userId="e1c78576-8bda-4e4b-9d10-61a901f566b1" providerId="ADAL" clId="{AE4F2A09-D42E-4521-A208-FDE48F3C4CDF}" dt="2020-03-28T10:25:17.002" v="834"/>
          <ac:cxnSpMkLst>
            <pc:docMk/>
            <pc:sldMk cId="2064937473" sldId="1317"/>
            <ac:cxnSpMk id="107" creationId="{D54B2128-919E-4187-BA25-B9D2A7991D77}"/>
          </ac:cxnSpMkLst>
        </pc:cxnChg>
        <pc:cxnChg chg="mod">
          <ac:chgData name="Pierre Harouimi" userId="e1c78576-8bda-4e4b-9d10-61a901f566b1" providerId="ADAL" clId="{AE4F2A09-D42E-4521-A208-FDE48F3C4CDF}" dt="2020-03-28T10:25:17.002" v="834"/>
          <ac:cxnSpMkLst>
            <pc:docMk/>
            <pc:sldMk cId="2064937473" sldId="1317"/>
            <ac:cxnSpMk id="108" creationId="{2DFC16BA-12BE-411B-9E88-866A59CF2DDE}"/>
          </ac:cxnSpMkLst>
        </pc:cxnChg>
        <pc:cxnChg chg="mod">
          <ac:chgData name="Pierre Harouimi" userId="e1c78576-8bda-4e4b-9d10-61a901f566b1" providerId="ADAL" clId="{AE4F2A09-D42E-4521-A208-FDE48F3C4CDF}" dt="2020-03-28T10:25:17.002" v="834"/>
          <ac:cxnSpMkLst>
            <pc:docMk/>
            <pc:sldMk cId="2064937473" sldId="1317"/>
            <ac:cxnSpMk id="109" creationId="{C58F8662-16C0-4EF1-BA8F-E205BCCF3B96}"/>
          </ac:cxnSpMkLst>
        </pc:cxnChg>
        <pc:cxnChg chg="mod">
          <ac:chgData name="Pierre Harouimi" userId="e1c78576-8bda-4e4b-9d10-61a901f566b1" providerId="ADAL" clId="{AE4F2A09-D42E-4521-A208-FDE48F3C4CDF}" dt="2020-03-28T10:25:17.002" v="834"/>
          <ac:cxnSpMkLst>
            <pc:docMk/>
            <pc:sldMk cId="2064937473" sldId="1317"/>
            <ac:cxnSpMk id="111" creationId="{58EE415A-4881-4EFB-9973-41ADAF2FFD57}"/>
          </ac:cxnSpMkLst>
        </pc:cxnChg>
        <pc:cxnChg chg="mod">
          <ac:chgData name="Pierre Harouimi" userId="e1c78576-8bda-4e4b-9d10-61a901f566b1" providerId="ADAL" clId="{AE4F2A09-D42E-4521-A208-FDE48F3C4CDF}" dt="2020-03-28T10:25:17.002" v="834"/>
          <ac:cxnSpMkLst>
            <pc:docMk/>
            <pc:sldMk cId="2064937473" sldId="1317"/>
            <ac:cxnSpMk id="146" creationId="{355EA84D-8071-429E-A948-214D9A00DA4A}"/>
          </ac:cxnSpMkLst>
        </pc:cxnChg>
        <pc:cxnChg chg="mod">
          <ac:chgData name="Pierre Harouimi" userId="e1c78576-8bda-4e4b-9d10-61a901f566b1" providerId="ADAL" clId="{AE4F2A09-D42E-4521-A208-FDE48F3C4CDF}" dt="2020-03-28T10:25:17.002" v="834"/>
          <ac:cxnSpMkLst>
            <pc:docMk/>
            <pc:sldMk cId="2064937473" sldId="1317"/>
            <ac:cxnSpMk id="147" creationId="{4A0A81AC-694C-4157-AF0E-3AF7B4A93D49}"/>
          </ac:cxnSpMkLst>
        </pc:cxnChg>
        <pc:cxnChg chg="mod">
          <ac:chgData name="Pierre Harouimi" userId="e1c78576-8bda-4e4b-9d10-61a901f566b1" providerId="ADAL" clId="{AE4F2A09-D42E-4521-A208-FDE48F3C4CDF}" dt="2020-03-28T10:25:17.002" v="834"/>
          <ac:cxnSpMkLst>
            <pc:docMk/>
            <pc:sldMk cId="2064937473" sldId="1317"/>
            <ac:cxnSpMk id="148" creationId="{9CA4FF2F-04E7-41A6-9CA8-3221CB9629D9}"/>
          </ac:cxnSpMkLst>
        </pc:cxnChg>
        <pc:cxnChg chg="mod">
          <ac:chgData name="Pierre Harouimi" userId="e1c78576-8bda-4e4b-9d10-61a901f566b1" providerId="ADAL" clId="{AE4F2A09-D42E-4521-A208-FDE48F3C4CDF}" dt="2020-03-28T10:25:17.002" v="834"/>
          <ac:cxnSpMkLst>
            <pc:docMk/>
            <pc:sldMk cId="2064937473" sldId="1317"/>
            <ac:cxnSpMk id="149" creationId="{DC1E30D1-A8F9-4E66-AA8D-59CA1B17B84E}"/>
          </ac:cxnSpMkLst>
        </pc:cxnChg>
        <pc:cxnChg chg="mod">
          <ac:chgData name="Pierre Harouimi" userId="e1c78576-8bda-4e4b-9d10-61a901f566b1" providerId="ADAL" clId="{AE4F2A09-D42E-4521-A208-FDE48F3C4CDF}" dt="2020-03-28T10:25:17.002" v="834"/>
          <ac:cxnSpMkLst>
            <pc:docMk/>
            <pc:sldMk cId="2064937473" sldId="1317"/>
            <ac:cxnSpMk id="150" creationId="{1771DAFB-C3D7-4A29-84FA-BF5E6B4F0E44}"/>
          </ac:cxnSpMkLst>
        </pc:cxnChg>
        <pc:cxnChg chg="mod">
          <ac:chgData name="Pierre Harouimi" userId="e1c78576-8bda-4e4b-9d10-61a901f566b1" providerId="ADAL" clId="{AE4F2A09-D42E-4521-A208-FDE48F3C4CDF}" dt="2020-03-28T10:25:17.002" v="834"/>
          <ac:cxnSpMkLst>
            <pc:docMk/>
            <pc:sldMk cId="2064937473" sldId="1317"/>
            <ac:cxnSpMk id="151" creationId="{84B2EAF7-BDFD-43CB-AB85-1C8B64F2090C}"/>
          </ac:cxnSpMkLst>
        </pc:cxnChg>
        <pc:cxnChg chg="mod">
          <ac:chgData name="Pierre Harouimi" userId="e1c78576-8bda-4e4b-9d10-61a901f566b1" providerId="ADAL" clId="{AE4F2A09-D42E-4521-A208-FDE48F3C4CDF}" dt="2020-03-28T10:25:17.002" v="834"/>
          <ac:cxnSpMkLst>
            <pc:docMk/>
            <pc:sldMk cId="2064937473" sldId="1317"/>
            <ac:cxnSpMk id="188" creationId="{BCB24828-64AC-4933-A4FC-5269F0048F55}"/>
          </ac:cxnSpMkLst>
        </pc:cxnChg>
        <pc:cxnChg chg="mod">
          <ac:chgData name="Pierre Harouimi" userId="e1c78576-8bda-4e4b-9d10-61a901f566b1" providerId="ADAL" clId="{AE4F2A09-D42E-4521-A208-FDE48F3C4CDF}" dt="2020-03-28T10:25:17.002" v="834"/>
          <ac:cxnSpMkLst>
            <pc:docMk/>
            <pc:sldMk cId="2064937473" sldId="1317"/>
            <ac:cxnSpMk id="189" creationId="{308C2C43-27E9-4B2A-894A-3EA64EEF1C50}"/>
          </ac:cxnSpMkLst>
        </pc:cxnChg>
        <pc:cxnChg chg="mod">
          <ac:chgData name="Pierre Harouimi" userId="e1c78576-8bda-4e4b-9d10-61a901f566b1" providerId="ADAL" clId="{AE4F2A09-D42E-4521-A208-FDE48F3C4CDF}" dt="2020-03-28T10:25:17.002" v="834"/>
          <ac:cxnSpMkLst>
            <pc:docMk/>
            <pc:sldMk cId="2064937473" sldId="1317"/>
            <ac:cxnSpMk id="196" creationId="{AF1219A7-3381-40FF-9082-F23AEB539E43}"/>
          </ac:cxnSpMkLst>
        </pc:cxnChg>
      </pc:sldChg>
      <pc:sldChg chg="modSp">
        <pc:chgData name="Pierre Harouimi" userId="e1c78576-8bda-4e4b-9d10-61a901f566b1" providerId="ADAL" clId="{AE4F2A09-D42E-4521-A208-FDE48F3C4CDF}" dt="2020-03-28T10:25:17.002" v="834"/>
        <pc:sldMkLst>
          <pc:docMk/>
          <pc:sldMk cId="1196706558" sldId="1318"/>
        </pc:sldMkLst>
        <pc:graphicFrameChg chg="mod">
          <ac:chgData name="Pierre Harouimi" userId="e1c78576-8bda-4e4b-9d10-61a901f566b1" providerId="ADAL" clId="{AE4F2A09-D42E-4521-A208-FDE48F3C4CDF}" dt="2020-03-28T10:25:17.002" v="834"/>
          <ac:graphicFrameMkLst>
            <pc:docMk/>
            <pc:sldMk cId="1196706558" sldId="1318"/>
            <ac:graphicFrameMk id="11" creationId="{AA9745A2-B3D7-446A-A164-54D7C25D8968}"/>
          </ac:graphicFrameMkLst>
        </pc:graphicFrameChg>
        <pc:graphicFrameChg chg="mod">
          <ac:chgData name="Pierre Harouimi" userId="e1c78576-8bda-4e4b-9d10-61a901f566b1" providerId="ADAL" clId="{AE4F2A09-D42E-4521-A208-FDE48F3C4CDF}" dt="2020-03-28T10:25:17.002" v="834"/>
          <ac:graphicFrameMkLst>
            <pc:docMk/>
            <pc:sldMk cId="1196706558" sldId="1318"/>
            <ac:graphicFrameMk id="13" creationId="{7B6E90F3-4803-4472-9105-CAC75905025D}"/>
          </ac:graphicFrameMkLst>
        </pc:graphicFrameChg>
        <pc:graphicFrameChg chg="mod">
          <ac:chgData name="Pierre Harouimi" userId="e1c78576-8bda-4e4b-9d10-61a901f566b1" providerId="ADAL" clId="{AE4F2A09-D42E-4521-A208-FDE48F3C4CDF}" dt="2020-03-28T10:25:17.002" v="834"/>
          <ac:graphicFrameMkLst>
            <pc:docMk/>
            <pc:sldMk cId="1196706558" sldId="1318"/>
            <ac:graphicFrameMk id="16" creationId="{0BA583E4-55D2-4551-A565-83D1FE85AAE4}"/>
          </ac:graphicFrameMkLst>
        </pc:graphicFrameChg>
        <pc:cxnChg chg="mod">
          <ac:chgData name="Pierre Harouimi" userId="e1c78576-8bda-4e4b-9d10-61a901f566b1" providerId="ADAL" clId="{AE4F2A09-D42E-4521-A208-FDE48F3C4CDF}" dt="2020-03-28T10:25:17.002" v="834"/>
          <ac:cxnSpMkLst>
            <pc:docMk/>
            <pc:sldMk cId="1196706558" sldId="1318"/>
            <ac:cxnSpMk id="15" creationId="{73902EFF-C15A-46A2-B1C8-B7E7D29881E3}"/>
          </ac:cxnSpMkLst>
        </pc:cxnChg>
      </pc:sldChg>
      <pc:sldChg chg="modSp">
        <pc:chgData name="Pierre Harouimi" userId="e1c78576-8bda-4e4b-9d10-61a901f566b1" providerId="ADAL" clId="{AE4F2A09-D42E-4521-A208-FDE48F3C4CDF}" dt="2020-03-28T10:25:17.002" v="834"/>
        <pc:sldMkLst>
          <pc:docMk/>
          <pc:sldMk cId="3583272767" sldId="1319"/>
        </pc:sldMkLst>
        <pc:spChg chg="mod">
          <ac:chgData name="Pierre Harouimi" userId="e1c78576-8bda-4e4b-9d10-61a901f566b1" providerId="ADAL" clId="{AE4F2A09-D42E-4521-A208-FDE48F3C4CDF}" dt="2020-03-28T10:25:17.002" v="834"/>
          <ac:spMkLst>
            <pc:docMk/>
            <pc:sldMk cId="3583272767" sldId="1319"/>
            <ac:spMk id="7" creationId="{2D05FD6C-4F3A-4AAF-8928-1858758F1B54}"/>
          </ac:spMkLst>
        </pc:spChg>
        <pc:spChg chg="mod">
          <ac:chgData name="Pierre Harouimi" userId="e1c78576-8bda-4e4b-9d10-61a901f566b1" providerId="ADAL" clId="{AE4F2A09-D42E-4521-A208-FDE48F3C4CDF}" dt="2020-03-28T10:25:17.002" v="834"/>
          <ac:spMkLst>
            <pc:docMk/>
            <pc:sldMk cId="3583272767" sldId="1319"/>
            <ac:spMk id="8" creationId="{95DA3434-FB3E-4DDA-8CA9-902C55CC3984}"/>
          </ac:spMkLst>
        </pc:spChg>
        <pc:spChg chg="mod">
          <ac:chgData name="Pierre Harouimi" userId="e1c78576-8bda-4e4b-9d10-61a901f566b1" providerId="ADAL" clId="{AE4F2A09-D42E-4521-A208-FDE48F3C4CDF}" dt="2020-03-28T10:25:17.002" v="834"/>
          <ac:spMkLst>
            <pc:docMk/>
            <pc:sldMk cId="3583272767" sldId="1319"/>
            <ac:spMk id="9" creationId="{006A9A07-81FB-4C39-896E-FAD0AB460272}"/>
          </ac:spMkLst>
        </pc:spChg>
        <pc:spChg chg="mod">
          <ac:chgData name="Pierre Harouimi" userId="e1c78576-8bda-4e4b-9d10-61a901f566b1" providerId="ADAL" clId="{AE4F2A09-D42E-4521-A208-FDE48F3C4CDF}" dt="2020-03-28T10:25:17.002" v="834"/>
          <ac:spMkLst>
            <pc:docMk/>
            <pc:sldMk cId="3583272767" sldId="1319"/>
            <ac:spMk id="12" creationId="{9018D76B-45F7-4E18-A188-D2AB1308538D}"/>
          </ac:spMkLst>
        </pc:spChg>
        <pc:spChg chg="mod">
          <ac:chgData name="Pierre Harouimi" userId="e1c78576-8bda-4e4b-9d10-61a901f566b1" providerId="ADAL" clId="{AE4F2A09-D42E-4521-A208-FDE48F3C4CDF}" dt="2020-03-28T10:25:17.002" v="834"/>
          <ac:spMkLst>
            <pc:docMk/>
            <pc:sldMk cId="3583272767" sldId="1319"/>
            <ac:spMk id="14" creationId="{1FEB9FB7-A46C-498E-8A39-2AE676581DDE}"/>
          </ac:spMkLst>
        </pc:spChg>
        <pc:spChg chg="mod">
          <ac:chgData name="Pierre Harouimi" userId="e1c78576-8bda-4e4b-9d10-61a901f566b1" providerId="ADAL" clId="{AE4F2A09-D42E-4521-A208-FDE48F3C4CDF}" dt="2020-03-28T10:25:17.002" v="834"/>
          <ac:spMkLst>
            <pc:docMk/>
            <pc:sldMk cId="3583272767" sldId="1319"/>
            <ac:spMk id="17" creationId="{9999EB99-29B6-4D84-9036-B9031F7AA9E5}"/>
          </ac:spMkLst>
        </pc:spChg>
        <pc:spChg chg="mod">
          <ac:chgData name="Pierre Harouimi" userId="e1c78576-8bda-4e4b-9d10-61a901f566b1" providerId="ADAL" clId="{AE4F2A09-D42E-4521-A208-FDE48F3C4CDF}" dt="2020-03-28T10:25:17.002" v="834"/>
          <ac:spMkLst>
            <pc:docMk/>
            <pc:sldMk cId="3583272767" sldId="1319"/>
            <ac:spMk id="18" creationId="{C464752D-363D-4B3D-83DA-D6F127BF2DCC}"/>
          </ac:spMkLst>
        </pc:spChg>
        <pc:spChg chg="mod">
          <ac:chgData name="Pierre Harouimi" userId="e1c78576-8bda-4e4b-9d10-61a901f566b1" providerId="ADAL" clId="{AE4F2A09-D42E-4521-A208-FDE48F3C4CDF}" dt="2020-03-28T10:25:17.002" v="834"/>
          <ac:spMkLst>
            <pc:docMk/>
            <pc:sldMk cId="3583272767" sldId="1319"/>
            <ac:spMk id="19" creationId="{B600EE8F-5C6E-4FFE-BCA5-C5447A8A1EF9}"/>
          </ac:spMkLst>
        </pc:spChg>
        <pc:spChg chg="mod">
          <ac:chgData name="Pierre Harouimi" userId="e1c78576-8bda-4e4b-9d10-61a901f566b1" providerId="ADAL" clId="{AE4F2A09-D42E-4521-A208-FDE48F3C4CDF}" dt="2020-03-28T10:25:17.002" v="834"/>
          <ac:spMkLst>
            <pc:docMk/>
            <pc:sldMk cId="3583272767" sldId="1319"/>
            <ac:spMk id="20" creationId="{2905A787-AB4C-48B8-8D2F-095F1456991C}"/>
          </ac:spMkLst>
        </pc:spChg>
        <pc:spChg chg="mod">
          <ac:chgData name="Pierre Harouimi" userId="e1c78576-8bda-4e4b-9d10-61a901f566b1" providerId="ADAL" clId="{AE4F2A09-D42E-4521-A208-FDE48F3C4CDF}" dt="2020-03-28T10:25:17.002" v="834"/>
          <ac:spMkLst>
            <pc:docMk/>
            <pc:sldMk cId="3583272767" sldId="1319"/>
            <ac:spMk id="21" creationId="{F5EA5BF4-C9F3-44E6-A65C-5224AE81CACB}"/>
          </ac:spMkLst>
        </pc:spChg>
        <pc:spChg chg="mod">
          <ac:chgData name="Pierre Harouimi" userId="e1c78576-8bda-4e4b-9d10-61a901f566b1" providerId="ADAL" clId="{AE4F2A09-D42E-4521-A208-FDE48F3C4CDF}" dt="2020-03-28T10:25:17.002" v="834"/>
          <ac:spMkLst>
            <pc:docMk/>
            <pc:sldMk cId="3583272767" sldId="1319"/>
            <ac:spMk id="22" creationId="{28D7580A-477D-4A52-8BCE-836D9D0E4576}"/>
          </ac:spMkLst>
        </pc:spChg>
        <pc:spChg chg="mod">
          <ac:chgData name="Pierre Harouimi" userId="e1c78576-8bda-4e4b-9d10-61a901f566b1" providerId="ADAL" clId="{AE4F2A09-D42E-4521-A208-FDE48F3C4CDF}" dt="2020-03-28T10:25:17.002" v="834"/>
          <ac:spMkLst>
            <pc:docMk/>
            <pc:sldMk cId="3583272767" sldId="1319"/>
            <ac:spMk id="23" creationId="{DCA04CD6-EDDB-4DF0-AB21-6EA27C1FF4EB}"/>
          </ac:spMkLst>
        </pc:spChg>
        <pc:spChg chg="mod">
          <ac:chgData name="Pierre Harouimi" userId="e1c78576-8bda-4e4b-9d10-61a901f566b1" providerId="ADAL" clId="{AE4F2A09-D42E-4521-A208-FDE48F3C4CDF}" dt="2020-03-28T10:25:17.002" v="834"/>
          <ac:spMkLst>
            <pc:docMk/>
            <pc:sldMk cId="3583272767" sldId="1319"/>
            <ac:spMk id="24" creationId="{B963D245-2D58-4112-8ED4-5D805E9C3EDE}"/>
          </ac:spMkLst>
        </pc:spChg>
        <pc:spChg chg="mod">
          <ac:chgData name="Pierre Harouimi" userId="e1c78576-8bda-4e4b-9d10-61a901f566b1" providerId="ADAL" clId="{AE4F2A09-D42E-4521-A208-FDE48F3C4CDF}" dt="2020-03-28T10:25:17.002" v="834"/>
          <ac:spMkLst>
            <pc:docMk/>
            <pc:sldMk cId="3583272767" sldId="1319"/>
            <ac:spMk id="25" creationId="{31A521E1-1474-492A-82C3-F88A5147BDD9}"/>
          </ac:spMkLst>
        </pc:spChg>
        <pc:spChg chg="mod">
          <ac:chgData name="Pierre Harouimi" userId="e1c78576-8bda-4e4b-9d10-61a901f566b1" providerId="ADAL" clId="{AE4F2A09-D42E-4521-A208-FDE48F3C4CDF}" dt="2020-03-28T10:25:17.002" v="834"/>
          <ac:spMkLst>
            <pc:docMk/>
            <pc:sldMk cId="3583272767" sldId="1319"/>
            <ac:spMk id="26" creationId="{FE32831C-A8D6-4752-9CDE-477C47FB970B}"/>
          </ac:spMkLst>
        </pc:spChg>
        <pc:spChg chg="mod">
          <ac:chgData name="Pierre Harouimi" userId="e1c78576-8bda-4e4b-9d10-61a901f566b1" providerId="ADAL" clId="{AE4F2A09-D42E-4521-A208-FDE48F3C4CDF}" dt="2020-03-28T10:25:17.002" v="834"/>
          <ac:spMkLst>
            <pc:docMk/>
            <pc:sldMk cId="3583272767" sldId="1319"/>
            <ac:spMk id="27" creationId="{046C83D7-B214-411A-B7E9-64C07DAF8423}"/>
          </ac:spMkLst>
        </pc:spChg>
        <pc:spChg chg="mod">
          <ac:chgData name="Pierre Harouimi" userId="e1c78576-8bda-4e4b-9d10-61a901f566b1" providerId="ADAL" clId="{AE4F2A09-D42E-4521-A208-FDE48F3C4CDF}" dt="2020-03-28T10:25:17.002" v="834"/>
          <ac:spMkLst>
            <pc:docMk/>
            <pc:sldMk cId="3583272767" sldId="1319"/>
            <ac:spMk id="28" creationId="{19E3974A-5A66-464C-8F06-6D7964B13D6B}"/>
          </ac:spMkLst>
        </pc:spChg>
        <pc:spChg chg="mod">
          <ac:chgData name="Pierre Harouimi" userId="e1c78576-8bda-4e4b-9d10-61a901f566b1" providerId="ADAL" clId="{AE4F2A09-D42E-4521-A208-FDE48F3C4CDF}" dt="2020-03-28T10:25:17.002" v="834"/>
          <ac:spMkLst>
            <pc:docMk/>
            <pc:sldMk cId="3583272767" sldId="1319"/>
            <ac:spMk id="29" creationId="{E01BD5FD-0128-4F3F-82C6-F4050366FB28}"/>
          </ac:spMkLst>
        </pc:spChg>
        <pc:spChg chg="mod">
          <ac:chgData name="Pierre Harouimi" userId="e1c78576-8bda-4e4b-9d10-61a901f566b1" providerId="ADAL" clId="{AE4F2A09-D42E-4521-A208-FDE48F3C4CDF}" dt="2020-03-28T10:25:17.002" v="834"/>
          <ac:spMkLst>
            <pc:docMk/>
            <pc:sldMk cId="3583272767" sldId="1319"/>
            <ac:spMk id="30" creationId="{70872EA2-B77E-4582-8373-0D39A3350053}"/>
          </ac:spMkLst>
        </pc:spChg>
        <pc:spChg chg="mod">
          <ac:chgData name="Pierre Harouimi" userId="e1c78576-8bda-4e4b-9d10-61a901f566b1" providerId="ADAL" clId="{AE4F2A09-D42E-4521-A208-FDE48F3C4CDF}" dt="2020-03-28T10:25:17.002" v="834"/>
          <ac:spMkLst>
            <pc:docMk/>
            <pc:sldMk cId="3583272767" sldId="1319"/>
            <ac:spMk id="31" creationId="{37B18B95-8563-49B8-AA3F-04C0CC343F94}"/>
          </ac:spMkLst>
        </pc:spChg>
        <pc:spChg chg="mod">
          <ac:chgData name="Pierre Harouimi" userId="e1c78576-8bda-4e4b-9d10-61a901f566b1" providerId="ADAL" clId="{AE4F2A09-D42E-4521-A208-FDE48F3C4CDF}" dt="2020-03-28T10:25:17.002" v="834"/>
          <ac:spMkLst>
            <pc:docMk/>
            <pc:sldMk cId="3583272767" sldId="1319"/>
            <ac:spMk id="32" creationId="{2B2A8DD2-5069-4C7A-B154-590E607D7EE3}"/>
          </ac:spMkLst>
        </pc:spChg>
        <pc:spChg chg="mod">
          <ac:chgData name="Pierre Harouimi" userId="e1c78576-8bda-4e4b-9d10-61a901f566b1" providerId="ADAL" clId="{AE4F2A09-D42E-4521-A208-FDE48F3C4CDF}" dt="2020-03-28T10:25:17.002" v="834"/>
          <ac:spMkLst>
            <pc:docMk/>
            <pc:sldMk cId="3583272767" sldId="1319"/>
            <ac:spMk id="33" creationId="{75504A7E-E3F2-496A-853C-C75EB66649C8}"/>
          </ac:spMkLst>
        </pc:spChg>
        <pc:spChg chg="mod">
          <ac:chgData name="Pierre Harouimi" userId="e1c78576-8bda-4e4b-9d10-61a901f566b1" providerId="ADAL" clId="{AE4F2A09-D42E-4521-A208-FDE48F3C4CDF}" dt="2020-03-28T10:25:17.002" v="834"/>
          <ac:spMkLst>
            <pc:docMk/>
            <pc:sldMk cId="3583272767" sldId="1319"/>
            <ac:spMk id="34" creationId="{FD59F90F-37D1-4353-8B2F-07A4D338BF7F}"/>
          </ac:spMkLst>
        </pc:spChg>
        <pc:spChg chg="mod">
          <ac:chgData name="Pierre Harouimi" userId="e1c78576-8bda-4e4b-9d10-61a901f566b1" providerId="ADAL" clId="{AE4F2A09-D42E-4521-A208-FDE48F3C4CDF}" dt="2020-03-28T10:25:17.002" v="834"/>
          <ac:spMkLst>
            <pc:docMk/>
            <pc:sldMk cId="3583272767" sldId="1319"/>
            <ac:spMk id="35" creationId="{BB9E337C-424B-40E7-8418-32168E2EC6D2}"/>
          </ac:spMkLst>
        </pc:spChg>
        <pc:spChg chg="mod">
          <ac:chgData name="Pierre Harouimi" userId="e1c78576-8bda-4e4b-9d10-61a901f566b1" providerId="ADAL" clId="{AE4F2A09-D42E-4521-A208-FDE48F3C4CDF}" dt="2020-03-28T10:25:17.002" v="834"/>
          <ac:spMkLst>
            <pc:docMk/>
            <pc:sldMk cId="3583272767" sldId="1319"/>
            <ac:spMk id="36" creationId="{2BF6AC8C-2B97-4440-AC66-59A5899453B6}"/>
          </ac:spMkLst>
        </pc:spChg>
        <pc:graphicFrameChg chg="mod">
          <ac:chgData name="Pierre Harouimi" userId="e1c78576-8bda-4e4b-9d10-61a901f566b1" providerId="ADAL" clId="{AE4F2A09-D42E-4521-A208-FDE48F3C4CDF}" dt="2020-03-28T10:25:17.002" v="834"/>
          <ac:graphicFrameMkLst>
            <pc:docMk/>
            <pc:sldMk cId="3583272767" sldId="1319"/>
            <ac:graphicFrameMk id="11" creationId="{AA9745A2-B3D7-446A-A164-54D7C25D8968}"/>
          </ac:graphicFrameMkLst>
        </pc:graphicFrameChg>
        <pc:graphicFrameChg chg="mod">
          <ac:chgData name="Pierre Harouimi" userId="e1c78576-8bda-4e4b-9d10-61a901f566b1" providerId="ADAL" clId="{AE4F2A09-D42E-4521-A208-FDE48F3C4CDF}" dt="2020-03-28T10:25:17.002" v="834"/>
          <ac:graphicFrameMkLst>
            <pc:docMk/>
            <pc:sldMk cId="3583272767" sldId="1319"/>
            <ac:graphicFrameMk id="13" creationId="{7B6E90F3-4803-4472-9105-CAC75905025D}"/>
          </ac:graphicFrameMkLst>
        </pc:graphicFrameChg>
        <pc:graphicFrameChg chg="mod">
          <ac:chgData name="Pierre Harouimi" userId="e1c78576-8bda-4e4b-9d10-61a901f566b1" providerId="ADAL" clId="{AE4F2A09-D42E-4521-A208-FDE48F3C4CDF}" dt="2020-03-28T10:25:17.002" v="834"/>
          <ac:graphicFrameMkLst>
            <pc:docMk/>
            <pc:sldMk cId="3583272767" sldId="1319"/>
            <ac:graphicFrameMk id="16" creationId="{0BA583E4-55D2-4551-A565-83D1FE85AAE4}"/>
          </ac:graphicFrameMkLst>
        </pc:graphicFrameChg>
        <pc:cxnChg chg="mod">
          <ac:chgData name="Pierre Harouimi" userId="e1c78576-8bda-4e4b-9d10-61a901f566b1" providerId="ADAL" clId="{AE4F2A09-D42E-4521-A208-FDE48F3C4CDF}" dt="2020-03-28T10:25:17.002" v="834"/>
          <ac:cxnSpMkLst>
            <pc:docMk/>
            <pc:sldMk cId="3583272767" sldId="1319"/>
            <ac:cxnSpMk id="15" creationId="{73902EFF-C15A-46A2-B1C8-B7E7D29881E3}"/>
          </ac:cxnSpMkLst>
        </pc:cxnChg>
      </pc:sldChg>
      <pc:sldChg chg="modSp">
        <pc:chgData name="Pierre Harouimi" userId="e1c78576-8bda-4e4b-9d10-61a901f566b1" providerId="ADAL" clId="{AE4F2A09-D42E-4521-A208-FDE48F3C4CDF}" dt="2020-03-28T10:25:17.002" v="834"/>
        <pc:sldMkLst>
          <pc:docMk/>
          <pc:sldMk cId="4075781063" sldId="1320"/>
        </pc:sldMkLst>
        <pc:spChg chg="mod">
          <ac:chgData name="Pierre Harouimi" userId="e1c78576-8bda-4e4b-9d10-61a901f566b1" providerId="ADAL" clId="{AE4F2A09-D42E-4521-A208-FDE48F3C4CDF}" dt="2020-03-28T10:25:17.002" v="834"/>
          <ac:spMkLst>
            <pc:docMk/>
            <pc:sldMk cId="4075781063" sldId="1320"/>
            <ac:spMk id="35" creationId="{CA4A8590-4BF6-4206-8E1C-A5E4CFE776BE}"/>
          </ac:spMkLst>
        </pc:spChg>
        <pc:spChg chg="mod">
          <ac:chgData name="Pierre Harouimi" userId="e1c78576-8bda-4e4b-9d10-61a901f566b1" providerId="ADAL" clId="{AE4F2A09-D42E-4521-A208-FDE48F3C4CDF}" dt="2020-03-28T10:25:17.002" v="834"/>
          <ac:spMkLst>
            <pc:docMk/>
            <pc:sldMk cId="4075781063" sldId="1320"/>
            <ac:spMk id="36" creationId="{5456837F-0C46-4C81-A573-F2274C48190D}"/>
          </ac:spMkLst>
        </pc:spChg>
        <pc:spChg chg="mod">
          <ac:chgData name="Pierre Harouimi" userId="e1c78576-8bda-4e4b-9d10-61a901f566b1" providerId="ADAL" clId="{AE4F2A09-D42E-4521-A208-FDE48F3C4CDF}" dt="2020-03-28T10:25:17.002" v="834"/>
          <ac:spMkLst>
            <pc:docMk/>
            <pc:sldMk cId="4075781063" sldId="1320"/>
            <ac:spMk id="37" creationId="{86BBF610-78F1-4434-8A26-972AB6203320}"/>
          </ac:spMkLst>
        </pc:spChg>
        <pc:graphicFrameChg chg="mod">
          <ac:chgData name="Pierre Harouimi" userId="e1c78576-8bda-4e4b-9d10-61a901f566b1" providerId="ADAL" clId="{AE4F2A09-D42E-4521-A208-FDE48F3C4CDF}" dt="2020-03-28T10:25:17.002" v="834"/>
          <ac:graphicFrameMkLst>
            <pc:docMk/>
            <pc:sldMk cId="4075781063" sldId="1320"/>
            <ac:graphicFrameMk id="13" creationId="{7B6E90F3-4803-4472-9105-CAC75905025D}"/>
          </ac:graphicFrameMkLst>
        </pc:graphicFrameChg>
        <pc:graphicFrameChg chg="mod">
          <ac:chgData name="Pierre Harouimi" userId="e1c78576-8bda-4e4b-9d10-61a901f566b1" providerId="ADAL" clId="{AE4F2A09-D42E-4521-A208-FDE48F3C4CDF}" dt="2020-03-28T10:25:17.002" v="834"/>
          <ac:graphicFrameMkLst>
            <pc:docMk/>
            <pc:sldMk cId="4075781063" sldId="1320"/>
            <ac:graphicFrameMk id="16" creationId="{0BA583E4-55D2-4551-A565-83D1FE85AAE4}"/>
          </ac:graphicFrameMkLst>
        </pc:graphicFrameChg>
        <pc:picChg chg="mod">
          <ac:chgData name="Pierre Harouimi" userId="e1c78576-8bda-4e4b-9d10-61a901f566b1" providerId="ADAL" clId="{AE4F2A09-D42E-4521-A208-FDE48F3C4CDF}" dt="2020-03-28T10:25:17.002" v="834"/>
          <ac:picMkLst>
            <pc:docMk/>
            <pc:sldMk cId="4075781063" sldId="1320"/>
            <ac:picMk id="4" creationId="{EDDBBFEE-AB58-48CC-B0B7-692CCA303B32}"/>
          </ac:picMkLst>
        </pc:picChg>
        <pc:picChg chg="mod">
          <ac:chgData name="Pierre Harouimi" userId="e1c78576-8bda-4e4b-9d10-61a901f566b1" providerId="ADAL" clId="{AE4F2A09-D42E-4521-A208-FDE48F3C4CDF}" dt="2020-03-28T10:25:17.002" v="834"/>
          <ac:picMkLst>
            <pc:docMk/>
            <pc:sldMk cId="4075781063" sldId="1320"/>
            <ac:picMk id="6" creationId="{CF14E18E-61B8-4CD0-B4DD-5F60BC923E42}"/>
          </ac:picMkLst>
        </pc:picChg>
        <pc:picChg chg="mod">
          <ac:chgData name="Pierre Harouimi" userId="e1c78576-8bda-4e4b-9d10-61a901f566b1" providerId="ADAL" clId="{AE4F2A09-D42E-4521-A208-FDE48F3C4CDF}" dt="2020-03-28T10:25:17.002" v="834"/>
          <ac:picMkLst>
            <pc:docMk/>
            <pc:sldMk cId="4075781063" sldId="1320"/>
            <ac:picMk id="45" creationId="{BE3FD4B5-62BA-430E-9BB9-8AA58143CAAE}"/>
          </ac:picMkLst>
        </pc:picChg>
        <pc:cxnChg chg="mod">
          <ac:chgData name="Pierre Harouimi" userId="e1c78576-8bda-4e4b-9d10-61a901f566b1" providerId="ADAL" clId="{AE4F2A09-D42E-4521-A208-FDE48F3C4CDF}" dt="2020-03-28T10:25:17.002" v="834"/>
          <ac:cxnSpMkLst>
            <pc:docMk/>
            <pc:sldMk cId="4075781063" sldId="1320"/>
            <ac:cxnSpMk id="15" creationId="{73902EFF-C15A-46A2-B1C8-B7E7D29881E3}"/>
          </ac:cxnSpMkLst>
        </pc:cxnChg>
      </pc:sldChg>
      <pc:sldChg chg="modSp">
        <pc:chgData name="Pierre Harouimi" userId="e1c78576-8bda-4e4b-9d10-61a901f566b1" providerId="ADAL" clId="{AE4F2A09-D42E-4521-A208-FDE48F3C4CDF}" dt="2020-03-28T10:25:17.002" v="834"/>
        <pc:sldMkLst>
          <pc:docMk/>
          <pc:sldMk cId="1871379421" sldId="1321"/>
        </pc:sldMkLst>
        <pc:spChg chg="mod">
          <ac:chgData name="Pierre Harouimi" userId="e1c78576-8bda-4e4b-9d10-61a901f566b1" providerId="ADAL" clId="{AE4F2A09-D42E-4521-A208-FDE48F3C4CDF}" dt="2020-03-28T10:25:17.002" v="834"/>
          <ac:spMkLst>
            <pc:docMk/>
            <pc:sldMk cId="1871379421" sldId="1321"/>
            <ac:spMk id="35" creationId="{CA4A8590-4BF6-4206-8E1C-A5E4CFE776BE}"/>
          </ac:spMkLst>
        </pc:spChg>
        <pc:spChg chg="mod">
          <ac:chgData name="Pierre Harouimi" userId="e1c78576-8bda-4e4b-9d10-61a901f566b1" providerId="ADAL" clId="{AE4F2A09-D42E-4521-A208-FDE48F3C4CDF}" dt="2020-03-28T10:25:17.002" v="834"/>
          <ac:spMkLst>
            <pc:docMk/>
            <pc:sldMk cId="1871379421" sldId="1321"/>
            <ac:spMk id="36" creationId="{5456837F-0C46-4C81-A573-F2274C48190D}"/>
          </ac:spMkLst>
        </pc:spChg>
        <pc:spChg chg="mod">
          <ac:chgData name="Pierre Harouimi" userId="e1c78576-8bda-4e4b-9d10-61a901f566b1" providerId="ADAL" clId="{AE4F2A09-D42E-4521-A208-FDE48F3C4CDF}" dt="2020-03-28T10:25:17.002" v="834"/>
          <ac:spMkLst>
            <pc:docMk/>
            <pc:sldMk cId="1871379421" sldId="1321"/>
            <ac:spMk id="37" creationId="{86BBF610-78F1-4434-8A26-972AB6203320}"/>
          </ac:spMkLst>
        </pc:spChg>
        <pc:graphicFrameChg chg="mod">
          <ac:chgData name="Pierre Harouimi" userId="e1c78576-8bda-4e4b-9d10-61a901f566b1" providerId="ADAL" clId="{AE4F2A09-D42E-4521-A208-FDE48F3C4CDF}" dt="2020-03-28T10:25:17.002" v="834"/>
          <ac:graphicFrameMkLst>
            <pc:docMk/>
            <pc:sldMk cId="1871379421" sldId="1321"/>
            <ac:graphicFrameMk id="11" creationId="{AA9745A2-B3D7-446A-A164-54D7C25D8968}"/>
          </ac:graphicFrameMkLst>
        </pc:graphicFrameChg>
        <pc:graphicFrameChg chg="mod">
          <ac:chgData name="Pierre Harouimi" userId="e1c78576-8bda-4e4b-9d10-61a901f566b1" providerId="ADAL" clId="{AE4F2A09-D42E-4521-A208-FDE48F3C4CDF}" dt="2020-03-28T10:25:17.002" v="834"/>
          <ac:graphicFrameMkLst>
            <pc:docMk/>
            <pc:sldMk cId="1871379421" sldId="1321"/>
            <ac:graphicFrameMk id="13" creationId="{7B6E90F3-4803-4472-9105-CAC75905025D}"/>
          </ac:graphicFrameMkLst>
        </pc:graphicFrameChg>
        <pc:graphicFrameChg chg="mod">
          <ac:chgData name="Pierre Harouimi" userId="e1c78576-8bda-4e4b-9d10-61a901f566b1" providerId="ADAL" clId="{AE4F2A09-D42E-4521-A208-FDE48F3C4CDF}" dt="2020-03-28T10:25:17.002" v="834"/>
          <ac:graphicFrameMkLst>
            <pc:docMk/>
            <pc:sldMk cId="1871379421" sldId="1321"/>
            <ac:graphicFrameMk id="16" creationId="{0BA583E4-55D2-4551-A565-83D1FE85AAE4}"/>
          </ac:graphicFrameMkLst>
        </pc:graphicFrameChg>
        <pc:cxnChg chg="mod">
          <ac:chgData name="Pierre Harouimi" userId="e1c78576-8bda-4e4b-9d10-61a901f566b1" providerId="ADAL" clId="{AE4F2A09-D42E-4521-A208-FDE48F3C4CDF}" dt="2020-03-28T10:25:17.002" v="834"/>
          <ac:cxnSpMkLst>
            <pc:docMk/>
            <pc:sldMk cId="1871379421" sldId="1321"/>
            <ac:cxnSpMk id="15" creationId="{73902EFF-C15A-46A2-B1C8-B7E7D29881E3}"/>
          </ac:cxnSpMkLst>
        </pc:cxnChg>
      </pc:sldChg>
      <pc:sldChg chg="modSp">
        <pc:chgData name="Pierre Harouimi" userId="e1c78576-8bda-4e4b-9d10-61a901f566b1" providerId="ADAL" clId="{AE4F2A09-D42E-4521-A208-FDE48F3C4CDF}" dt="2020-03-28T10:25:17.002" v="834"/>
        <pc:sldMkLst>
          <pc:docMk/>
          <pc:sldMk cId="3317257479" sldId="1322"/>
        </pc:sldMkLst>
        <pc:picChg chg="mod">
          <ac:chgData name="Pierre Harouimi" userId="e1c78576-8bda-4e4b-9d10-61a901f566b1" providerId="ADAL" clId="{AE4F2A09-D42E-4521-A208-FDE48F3C4CDF}" dt="2020-03-28T10:25:17.002" v="834"/>
          <ac:picMkLst>
            <pc:docMk/>
            <pc:sldMk cId="3317257479" sldId="1322"/>
            <ac:picMk id="14" creationId="{673AC143-9189-4226-AAFC-E1F40A096F2C}"/>
          </ac:picMkLst>
        </pc:picChg>
      </pc:sldChg>
      <pc:sldChg chg="modSp">
        <pc:chgData name="Pierre Harouimi" userId="e1c78576-8bda-4e4b-9d10-61a901f566b1" providerId="ADAL" clId="{AE4F2A09-D42E-4521-A208-FDE48F3C4CDF}" dt="2020-03-28T10:25:17.002" v="834"/>
        <pc:sldMkLst>
          <pc:docMk/>
          <pc:sldMk cId="719332452" sldId="1323"/>
        </pc:sldMkLst>
        <pc:spChg chg="mod">
          <ac:chgData name="Pierre Harouimi" userId="e1c78576-8bda-4e4b-9d10-61a901f566b1" providerId="ADAL" clId="{AE4F2A09-D42E-4521-A208-FDE48F3C4CDF}" dt="2020-03-28T10:25:17.002" v="834"/>
          <ac:spMkLst>
            <pc:docMk/>
            <pc:sldMk cId="719332452" sldId="1323"/>
            <ac:spMk id="6" creationId="{284A40FF-0E22-4AEE-95FB-2125B3638109}"/>
          </ac:spMkLst>
        </pc:spChg>
        <pc:spChg chg="mod">
          <ac:chgData name="Pierre Harouimi" userId="e1c78576-8bda-4e4b-9d10-61a901f566b1" providerId="ADAL" clId="{AE4F2A09-D42E-4521-A208-FDE48F3C4CDF}" dt="2020-03-28T10:25:17.002" v="834"/>
          <ac:spMkLst>
            <pc:docMk/>
            <pc:sldMk cId="719332452" sldId="1323"/>
            <ac:spMk id="9" creationId="{C0867171-AB94-43A6-ABDE-50444999E1BD}"/>
          </ac:spMkLst>
        </pc:spChg>
        <pc:picChg chg="mod">
          <ac:chgData name="Pierre Harouimi" userId="e1c78576-8bda-4e4b-9d10-61a901f566b1" providerId="ADAL" clId="{AE4F2A09-D42E-4521-A208-FDE48F3C4CDF}" dt="2020-03-28T10:25:17.002" v="834"/>
          <ac:picMkLst>
            <pc:docMk/>
            <pc:sldMk cId="719332452" sldId="1323"/>
            <ac:picMk id="7" creationId="{5811D70C-3AA0-4511-A4F8-2E9F69F9C00B}"/>
          </ac:picMkLst>
        </pc:picChg>
        <pc:picChg chg="mod">
          <ac:chgData name="Pierre Harouimi" userId="e1c78576-8bda-4e4b-9d10-61a901f566b1" providerId="ADAL" clId="{AE4F2A09-D42E-4521-A208-FDE48F3C4CDF}" dt="2020-03-28T10:25:17.002" v="834"/>
          <ac:picMkLst>
            <pc:docMk/>
            <pc:sldMk cId="719332452" sldId="1323"/>
            <ac:picMk id="8" creationId="{06B5AD59-2199-400F-BF88-55AEC24DA06F}"/>
          </ac:picMkLst>
        </pc:picChg>
        <pc:cxnChg chg="mod">
          <ac:chgData name="Pierre Harouimi" userId="e1c78576-8bda-4e4b-9d10-61a901f566b1" providerId="ADAL" clId="{AE4F2A09-D42E-4521-A208-FDE48F3C4CDF}" dt="2020-03-28T10:25:17.002" v="834"/>
          <ac:cxnSpMkLst>
            <pc:docMk/>
            <pc:sldMk cId="719332452" sldId="1323"/>
            <ac:cxnSpMk id="5" creationId="{C356C7B3-724A-4DFB-A8B1-1108B56C5B73}"/>
          </ac:cxnSpMkLst>
        </pc:cxnChg>
      </pc:sldChg>
      <pc:sldChg chg="modSp">
        <pc:chgData name="Pierre Harouimi" userId="e1c78576-8bda-4e4b-9d10-61a901f566b1" providerId="ADAL" clId="{AE4F2A09-D42E-4521-A208-FDE48F3C4CDF}" dt="2020-03-28T10:25:17.002" v="834"/>
        <pc:sldMkLst>
          <pc:docMk/>
          <pc:sldMk cId="526727998" sldId="1324"/>
        </pc:sldMkLst>
        <pc:spChg chg="mod">
          <ac:chgData name="Pierre Harouimi" userId="e1c78576-8bda-4e4b-9d10-61a901f566b1" providerId="ADAL" clId="{AE4F2A09-D42E-4521-A208-FDE48F3C4CDF}" dt="2020-03-28T10:25:17.002" v="834"/>
          <ac:spMkLst>
            <pc:docMk/>
            <pc:sldMk cId="526727998" sldId="1324"/>
            <ac:spMk id="10" creationId="{402ED77B-8369-402E-B281-AAFE75CBB069}"/>
          </ac:spMkLst>
        </pc:spChg>
        <pc:picChg chg="mod">
          <ac:chgData name="Pierre Harouimi" userId="e1c78576-8bda-4e4b-9d10-61a901f566b1" providerId="ADAL" clId="{AE4F2A09-D42E-4521-A208-FDE48F3C4CDF}" dt="2020-03-28T10:25:17.002" v="834"/>
          <ac:picMkLst>
            <pc:docMk/>
            <pc:sldMk cId="526727998" sldId="1324"/>
            <ac:picMk id="11" creationId="{2696E404-E8EE-4478-8FBE-DDB6B34A94E0}"/>
          </ac:picMkLst>
        </pc:picChg>
      </pc:sldChg>
      <pc:sldChg chg="modSp">
        <pc:chgData name="Pierre Harouimi" userId="e1c78576-8bda-4e4b-9d10-61a901f566b1" providerId="ADAL" clId="{AE4F2A09-D42E-4521-A208-FDE48F3C4CDF}" dt="2020-03-28T10:25:17.002" v="834"/>
        <pc:sldMkLst>
          <pc:docMk/>
          <pc:sldMk cId="3679784728" sldId="1325"/>
        </pc:sldMkLst>
        <pc:spChg chg="mod">
          <ac:chgData name="Pierre Harouimi" userId="e1c78576-8bda-4e4b-9d10-61a901f566b1" providerId="ADAL" clId="{AE4F2A09-D42E-4521-A208-FDE48F3C4CDF}" dt="2020-03-28T10:25:17.002" v="834"/>
          <ac:spMkLst>
            <pc:docMk/>
            <pc:sldMk cId="3679784728" sldId="1325"/>
            <ac:spMk id="7" creationId="{83B239F2-5692-4E8E-B872-8370A5CAF2F1}"/>
          </ac:spMkLst>
        </pc:spChg>
        <pc:spChg chg="mod">
          <ac:chgData name="Pierre Harouimi" userId="e1c78576-8bda-4e4b-9d10-61a901f566b1" providerId="ADAL" clId="{AE4F2A09-D42E-4521-A208-FDE48F3C4CDF}" dt="2020-03-28T10:25:17.002" v="834"/>
          <ac:spMkLst>
            <pc:docMk/>
            <pc:sldMk cId="3679784728" sldId="1325"/>
            <ac:spMk id="12" creationId="{AD18F770-C1B8-48CA-908A-A299C6482C64}"/>
          </ac:spMkLst>
        </pc:spChg>
        <pc:spChg chg="mod">
          <ac:chgData name="Pierre Harouimi" userId="e1c78576-8bda-4e4b-9d10-61a901f566b1" providerId="ADAL" clId="{AE4F2A09-D42E-4521-A208-FDE48F3C4CDF}" dt="2020-03-28T10:25:17.002" v="834"/>
          <ac:spMkLst>
            <pc:docMk/>
            <pc:sldMk cId="3679784728" sldId="1325"/>
            <ac:spMk id="15" creationId="{7EDB59EE-00A7-4C67-A385-082284FF8770}"/>
          </ac:spMkLst>
        </pc:spChg>
        <pc:spChg chg="mod">
          <ac:chgData name="Pierre Harouimi" userId="e1c78576-8bda-4e4b-9d10-61a901f566b1" providerId="ADAL" clId="{AE4F2A09-D42E-4521-A208-FDE48F3C4CDF}" dt="2020-03-28T10:25:17.002" v="834"/>
          <ac:spMkLst>
            <pc:docMk/>
            <pc:sldMk cId="3679784728" sldId="1325"/>
            <ac:spMk id="18" creationId="{CA598997-F9C3-466C-97C1-93EE21B6F875}"/>
          </ac:spMkLst>
        </pc:spChg>
        <pc:spChg chg="mod">
          <ac:chgData name="Pierre Harouimi" userId="e1c78576-8bda-4e4b-9d10-61a901f566b1" providerId="ADAL" clId="{AE4F2A09-D42E-4521-A208-FDE48F3C4CDF}" dt="2020-03-28T10:25:17.002" v="834"/>
          <ac:spMkLst>
            <pc:docMk/>
            <pc:sldMk cId="3679784728" sldId="1325"/>
            <ac:spMk id="67" creationId="{A4C1537B-D63D-4531-814B-5295ADC86E03}"/>
          </ac:spMkLst>
        </pc:spChg>
        <pc:spChg chg="mod">
          <ac:chgData name="Pierre Harouimi" userId="e1c78576-8bda-4e4b-9d10-61a901f566b1" providerId="ADAL" clId="{AE4F2A09-D42E-4521-A208-FDE48F3C4CDF}" dt="2020-03-28T10:25:17.002" v="834"/>
          <ac:spMkLst>
            <pc:docMk/>
            <pc:sldMk cId="3679784728" sldId="1325"/>
            <ac:spMk id="70" creationId="{49D32DC2-1D01-4B29-B747-A07BC91FD9C3}"/>
          </ac:spMkLst>
        </pc:spChg>
        <pc:spChg chg="mod">
          <ac:chgData name="Pierre Harouimi" userId="e1c78576-8bda-4e4b-9d10-61a901f566b1" providerId="ADAL" clId="{AE4F2A09-D42E-4521-A208-FDE48F3C4CDF}" dt="2020-03-28T10:25:17.002" v="834"/>
          <ac:spMkLst>
            <pc:docMk/>
            <pc:sldMk cId="3679784728" sldId="1325"/>
            <ac:spMk id="73" creationId="{601AE14E-3F2A-4A3D-B0A4-86D06F216CCC}"/>
          </ac:spMkLst>
        </pc:spChg>
        <pc:spChg chg="mod">
          <ac:chgData name="Pierre Harouimi" userId="e1c78576-8bda-4e4b-9d10-61a901f566b1" providerId="ADAL" clId="{AE4F2A09-D42E-4521-A208-FDE48F3C4CDF}" dt="2020-03-28T10:25:17.002" v="834"/>
          <ac:spMkLst>
            <pc:docMk/>
            <pc:sldMk cId="3679784728" sldId="1325"/>
            <ac:spMk id="76" creationId="{F029EEE7-F18E-4D62-9212-DE94079C4498}"/>
          </ac:spMkLst>
        </pc:spChg>
        <pc:grpChg chg="mod">
          <ac:chgData name="Pierre Harouimi" userId="e1c78576-8bda-4e4b-9d10-61a901f566b1" providerId="ADAL" clId="{AE4F2A09-D42E-4521-A208-FDE48F3C4CDF}" dt="2020-03-28T10:25:17.002" v="834"/>
          <ac:grpSpMkLst>
            <pc:docMk/>
            <pc:sldMk cId="3679784728" sldId="1325"/>
            <ac:grpSpMk id="5" creationId="{520A12DA-EDBF-4BDA-AC32-1FAA055B8C91}"/>
          </ac:grpSpMkLst>
        </pc:grpChg>
        <pc:grpChg chg="mod">
          <ac:chgData name="Pierre Harouimi" userId="e1c78576-8bda-4e4b-9d10-61a901f566b1" providerId="ADAL" clId="{AE4F2A09-D42E-4521-A208-FDE48F3C4CDF}" dt="2020-03-28T10:25:17.002" v="834"/>
          <ac:grpSpMkLst>
            <pc:docMk/>
            <pc:sldMk cId="3679784728" sldId="1325"/>
            <ac:grpSpMk id="8" creationId="{319E3F63-06AF-4E4D-A4DC-0004414FB359}"/>
          </ac:grpSpMkLst>
        </pc:grpChg>
        <pc:grpChg chg="mod">
          <ac:chgData name="Pierre Harouimi" userId="e1c78576-8bda-4e4b-9d10-61a901f566b1" providerId="ADAL" clId="{AE4F2A09-D42E-4521-A208-FDE48F3C4CDF}" dt="2020-03-28T10:25:17.002" v="834"/>
          <ac:grpSpMkLst>
            <pc:docMk/>
            <pc:sldMk cId="3679784728" sldId="1325"/>
            <ac:grpSpMk id="13" creationId="{27BE6E0D-3165-41CD-BF80-F933DA5B6FFC}"/>
          </ac:grpSpMkLst>
        </pc:grpChg>
        <pc:grpChg chg="mod">
          <ac:chgData name="Pierre Harouimi" userId="e1c78576-8bda-4e4b-9d10-61a901f566b1" providerId="ADAL" clId="{AE4F2A09-D42E-4521-A208-FDE48F3C4CDF}" dt="2020-03-28T10:25:17.002" v="834"/>
          <ac:grpSpMkLst>
            <pc:docMk/>
            <pc:sldMk cId="3679784728" sldId="1325"/>
            <ac:grpSpMk id="16" creationId="{6484EF3C-BB94-47A5-A124-85F80A656ABA}"/>
          </ac:grpSpMkLst>
        </pc:grpChg>
        <pc:grpChg chg="mod">
          <ac:chgData name="Pierre Harouimi" userId="e1c78576-8bda-4e4b-9d10-61a901f566b1" providerId="ADAL" clId="{AE4F2A09-D42E-4521-A208-FDE48F3C4CDF}" dt="2020-03-28T10:25:17.002" v="834"/>
          <ac:grpSpMkLst>
            <pc:docMk/>
            <pc:sldMk cId="3679784728" sldId="1325"/>
            <ac:grpSpMk id="19" creationId="{DB077ECA-BE94-4CB3-9169-C20280F84851}"/>
          </ac:grpSpMkLst>
        </pc:grpChg>
        <pc:grpChg chg="mod">
          <ac:chgData name="Pierre Harouimi" userId="e1c78576-8bda-4e4b-9d10-61a901f566b1" providerId="ADAL" clId="{AE4F2A09-D42E-4521-A208-FDE48F3C4CDF}" dt="2020-03-28T10:25:17.002" v="834"/>
          <ac:grpSpMkLst>
            <pc:docMk/>
            <pc:sldMk cId="3679784728" sldId="1325"/>
            <ac:grpSpMk id="22" creationId="{91DBA8AF-37CD-44FC-B550-A5AFE33A96DC}"/>
          </ac:grpSpMkLst>
        </pc:grpChg>
        <pc:grpChg chg="mod">
          <ac:chgData name="Pierre Harouimi" userId="e1c78576-8bda-4e4b-9d10-61a901f566b1" providerId="ADAL" clId="{AE4F2A09-D42E-4521-A208-FDE48F3C4CDF}" dt="2020-03-28T10:25:17.002" v="834"/>
          <ac:grpSpMkLst>
            <pc:docMk/>
            <pc:sldMk cId="3679784728" sldId="1325"/>
            <ac:grpSpMk id="25" creationId="{D5AE615A-15FA-468B-B200-568802F41697}"/>
          </ac:grpSpMkLst>
        </pc:grpChg>
        <pc:grpChg chg="mod">
          <ac:chgData name="Pierre Harouimi" userId="e1c78576-8bda-4e4b-9d10-61a901f566b1" providerId="ADAL" clId="{AE4F2A09-D42E-4521-A208-FDE48F3C4CDF}" dt="2020-03-28T10:25:17.002" v="834"/>
          <ac:grpSpMkLst>
            <pc:docMk/>
            <pc:sldMk cId="3679784728" sldId="1325"/>
            <ac:grpSpMk id="26" creationId="{379C6EEA-0F64-46C3-978C-3B8F3255E9B0}"/>
          </ac:grpSpMkLst>
        </pc:grpChg>
        <pc:grpChg chg="mod">
          <ac:chgData name="Pierre Harouimi" userId="e1c78576-8bda-4e4b-9d10-61a901f566b1" providerId="ADAL" clId="{AE4F2A09-D42E-4521-A208-FDE48F3C4CDF}" dt="2020-03-28T10:25:17.002" v="834"/>
          <ac:grpSpMkLst>
            <pc:docMk/>
            <pc:sldMk cId="3679784728" sldId="1325"/>
            <ac:grpSpMk id="31" creationId="{62071A6C-FF38-457F-8B94-EAE68C52B54B}"/>
          </ac:grpSpMkLst>
        </pc:grpChg>
        <pc:grpChg chg="mod">
          <ac:chgData name="Pierre Harouimi" userId="e1c78576-8bda-4e4b-9d10-61a901f566b1" providerId="ADAL" clId="{AE4F2A09-D42E-4521-A208-FDE48F3C4CDF}" dt="2020-03-28T10:25:17.002" v="834"/>
          <ac:grpSpMkLst>
            <pc:docMk/>
            <pc:sldMk cId="3679784728" sldId="1325"/>
            <ac:grpSpMk id="34" creationId="{9F81ED0F-3747-45D3-896A-5520A9BB15F1}"/>
          </ac:grpSpMkLst>
        </pc:grpChg>
        <pc:grpChg chg="mod">
          <ac:chgData name="Pierre Harouimi" userId="e1c78576-8bda-4e4b-9d10-61a901f566b1" providerId="ADAL" clId="{AE4F2A09-D42E-4521-A208-FDE48F3C4CDF}" dt="2020-03-28T10:25:17.002" v="834"/>
          <ac:grpSpMkLst>
            <pc:docMk/>
            <pc:sldMk cId="3679784728" sldId="1325"/>
            <ac:grpSpMk id="35" creationId="{EB140318-56A6-41B4-9678-5E02A045C665}"/>
          </ac:grpSpMkLst>
        </pc:grpChg>
        <pc:grpChg chg="mod">
          <ac:chgData name="Pierre Harouimi" userId="e1c78576-8bda-4e4b-9d10-61a901f566b1" providerId="ADAL" clId="{AE4F2A09-D42E-4521-A208-FDE48F3C4CDF}" dt="2020-03-28T10:25:17.002" v="834"/>
          <ac:grpSpMkLst>
            <pc:docMk/>
            <pc:sldMk cId="3679784728" sldId="1325"/>
            <ac:grpSpMk id="40" creationId="{F7DCF4A3-5858-4C27-AF4C-51B54B6CE16A}"/>
          </ac:grpSpMkLst>
        </pc:grpChg>
        <pc:grpChg chg="mod">
          <ac:chgData name="Pierre Harouimi" userId="e1c78576-8bda-4e4b-9d10-61a901f566b1" providerId="ADAL" clId="{AE4F2A09-D42E-4521-A208-FDE48F3C4CDF}" dt="2020-03-28T10:25:17.002" v="834"/>
          <ac:grpSpMkLst>
            <pc:docMk/>
            <pc:sldMk cId="3679784728" sldId="1325"/>
            <ac:grpSpMk id="43" creationId="{31CB70C4-6EE5-427D-A0CA-ADED92D52C25}"/>
          </ac:grpSpMkLst>
        </pc:grpChg>
        <pc:grpChg chg="mod">
          <ac:chgData name="Pierre Harouimi" userId="e1c78576-8bda-4e4b-9d10-61a901f566b1" providerId="ADAL" clId="{AE4F2A09-D42E-4521-A208-FDE48F3C4CDF}" dt="2020-03-28T10:25:17.002" v="834"/>
          <ac:grpSpMkLst>
            <pc:docMk/>
            <pc:sldMk cId="3679784728" sldId="1325"/>
            <ac:grpSpMk id="44" creationId="{F5BFACFF-882A-42FA-8B89-FF78D5193EED}"/>
          </ac:grpSpMkLst>
        </pc:grpChg>
        <pc:grpChg chg="mod">
          <ac:chgData name="Pierre Harouimi" userId="e1c78576-8bda-4e4b-9d10-61a901f566b1" providerId="ADAL" clId="{AE4F2A09-D42E-4521-A208-FDE48F3C4CDF}" dt="2020-03-28T10:25:17.002" v="834"/>
          <ac:grpSpMkLst>
            <pc:docMk/>
            <pc:sldMk cId="3679784728" sldId="1325"/>
            <ac:grpSpMk id="49" creationId="{FFD13109-5036-4D59-9BBA-F970CB0F554F}"/>
          </ac:grpSpMkLst>
        </pc:grpChg>
        <pc:grpChg chg="mod">
          <ac:chgData name="Pierre Harouimi" userId="e1c78576-8bda-4e4b-9d10-61a901f566b1" providerId="ADAL" clId="{AE4F2A09-D42E-4521-A208-FDE48F3C4CDF}" dt="2020-03-28T10:25:17.002" v="834"/>
          <ac:grpSpMkLst>
            <pc:docMk/>
            <pc:sldMk cId="3679784728" sldId="1325"/>
            <ac:grpSpMk id="52" creationId="{923D0DC0-ED4E-48A9-B6DA-64A9064FECF6}"/>
          </ac:grpSpMkLst>
        </pc:grpChg>
        <pc:grpChg chg="mod">
          <ac:chgData name="Pierre Harouimi" userId="e1c78576-8bda-4e4b-9d10-61a901f566b1" providerId="ADAL" clId="{AE4F2A09-D42E-4521-A208-FDE48F3C4CDF}" dt="2020-03-28T10:25:17.002" v="834"/>
          <ac:grpSpMkLst>
            <pc:docMk/>
            <pc:sldMk cId="3679784728" sldId="1325"/>
            <ac:grpSpMk id="53" creationId="{42786496-02F5-42AF-9E31-6E1EC12AF497}"/>
          </ac:grpSpMkLst>
        </pc:grpChg>
        <pc:grpChg chg="mod">
          <ac:chgData name="Pierre Harouimi" userId="e1c78576-8bda-4e4b-9d10-61a901f566b1" providerId="ADAL" clId="{AE4F2A09-D42E-4521-A208-FDE48F3C4CDF}" dt="2020-03-28T10:25:17.002" v="834"/>
          <ac:grpSpMkLst>
            <pc:docMk/>
            <pc:sldMk cId="3679784728" sldId="1325"/>
            <ac:grpSpMk id="61" creationId="{79BECAA7-CF59-4E88-B4D6-C8D7AD93207B}"/>
          </ac:grpSpMkLst>
        </pc:grpChg>
        <pc:grpChg chg="mod">
          <ac:chgData name="Pierre Harouimi" userId="e1c78576-8bda-4e4b-9d10-61a901f566b1" providerId="ADAL" clId="{AE4F2A09-D42E-4521-A208-FDE48F3C4CDF}" dt="2020-03-28T10:25:17.002" v="834"/>
          <ac:grpSpMkLst>
            <pc:docMk/>
            <pc:sldMk cId="3679784728" sldId="1325"/>
            <ac:grpSpMk id="65" creationId="{4A345D64-E645-4A53-8D98-7CDDE8A3B39B}"/>
          </ac:grpSpMkLst>
        </pc:grpChg>
        <pc:grpChg chg="mod">
          <ac:chgData name="Pierre Harouimi" userId="e1c78576-8bda-4e4b-9d10-61a901f566b1" providerId="ADAL" clId="{AE4F2A09-D42E-4521-A208-FDE48F3C4CDF}" dt="2020-03-28T10:25:17.002" v="834"/>
          <ac:grpSpMkLst>
            <pc:docMk/>
            <pc:sldMk cId="3679784728" sldId="1325"/>
            <ac:grpSpMk id="68" creationId="{4B93E5D1-79B9-4E77-B041-75532E5815C1}"/>
          </ac:grpSpMkLst>
        </pc:grpChg>
        <pc:grpChg chg="mod">
          <ac:chgData name="Pierre Harouimi" userId="e1c78576-8bda-4e4b-9d10-61a901f566b1" providerId="ADAL" clId="{AE4F2A09-D42E-4521-A208-FDE48F3C4CDF}" dt="2020-03-28T10:25:17.002" v="834"/>
          <ac:grpSpMkLst>
            <pc:docMk/>
            <pc:sldMk cId="3679784728" sldId="1325"/>
            <ac:grpSpMk id="71" creationId="{63DD41BB-7647-4EB5-8014-465DD7A99095}"/>
          </ac:grpSpMkLst>
        </pc:grpChg>
        <pc:grpChg chg="mod">
          <ac:chgData name="Pierre Harouimi" userId="e1c78576-8bda-4e4b-9d10-61a901f566b1" providerId="ADAL" clId="{AE4F2A09-D42E-4521-A208-FDE48F3C4CDF}" dt="2020-03-28T10:25:17.002" v="834"/>
          <ac:grpSpMkLst>
            <pc:docMk/>
            <pc:sldMk cId="3679784728" sldId="1325"/>
            <ac:grpSpMk id="74" creationId="{AEAFC8D2-2EC0-4E29-A593-4B9D93AD7685}"/>
          </ac:grpSpMkLst>
        </pc:grpChg>
        <pc:picChg chg="mod">
          <ac:chgData name="Pierre Harouimi" userId="e1c78576-8bda-4e4b-9d10-61a901f566b1" providerId="ADAL" clId="{AE4F2A09-D42E-4521-A208-FDE48F3C4CDF}" dt="2020-03-28T10:25:17.002" v="834"/>
          <ac:picMkLst>
            <pc:docMk/>
            <pc:sldMk cId="3679784728" sldId="1325"/>
            <ac:picMk id="58" creationId="{CEDF5959-B1B9-4918-A51A-92ACCC4A1670}"/>
          </ac:picMkLst>
        </pc:picChg>
        <pc:picChg chg="mod">
          <ac:chgData name="Pierre Harouimi" userId="e1c78576-8bda-4e4b-9d10-61a901f566b1" providerId="ADAL" clId="{AE4F2A09-D42E-4521-A208-FDE48F3C4CDF}" dt="2020-03-28T10:25:17.002" v="834"/>
          <ac:picMkLst>
            <pc:docMk/>
            <pc:sldMk cId="3679784728" sldId="1325"/>
            <ac:picMk id="59" creationId="{D9A9537A-F1A3-4746-8C91-D74A2344BB4E}"/>
          </ac:picMkLst>
        </pc:picChg>
        <pc:picChg chg="mod">
          <ac:chgData name="Pierre Harouimi" userId="e1c78576-8bda-4e4b-9d10-61a901f566b1" providerId="ADAL" clId="{AE4F2A09-D42E-4521-A208-FDE48F3C4CDF}" dt="2020-03-28T10:25:17.002" v="834"/>
          <ac:picMkLst>
            <pc:docMk/>
            <pc:sldMk cId="3679784728" sldId="1325"/>
            <ac:picMk id="60" creationId="{C0DFFB0B-A38E-48CE-A267-7887D6448D9B}"/>
          </ac:picMkLst>
        </pc:picChg>
        <pc:picChg chg="mod">
          <ac:chgData name="Pierre Harouimi" userId="e1c78576-8bda-4e4b-9d10-61a901f566b1" providerId="ADAL" clId="{AE4F2A09-D42E-4521-A208-FDE48F3C4CDF}" dt="2020-03-28T10:25:17.002" v="834"/>
          <ac:picMkLst>
            <pc:docMk/>
            <pc:sldMk cId="3679784728" sldId="1325"/>
            <ac:picMk id="64" creationId="{E64C85B5-E4F1-41B6-BA47-7869D73766F2}"/>
          </ac:picMkLst>
        </pc:picChg>
        <pc:picChg chg="mod">
          <ac:chgData name="Pierre Harouimi" userId="e1c78576-8bda-4e4b-9d10-61a901f566b1" providerId="ADAL" clId="{AE4F2A09-D42E-4521-A208-FDE48F3C4CDF}" dt="2020-03-28T10:25:17.002" v="834"/>
          <ac:picMkLst>
            <pc:docMk/>
            <pc:sldMk cId="3679784728" sldId="1325"/>
            <ac:picMk id="77" creationId="{67586274-D2BA-4DD9-8987-8CEF95FCED2E}"/>
          </ac:picMkLst>
        </pc:picChg>
      </pc:sldChg>
      <pc:sldChg chg="modSp">
        <pc:chgData name="Pierre Harouimi" userId="e1c78576-8bda-4e4b-9d10-61a901f566b1" providerId="ADAL" clId="{AE4F2A09-D42E-4521-A208-FDE48F3C4CDF}" dt="2020-03-28T10:25:17.002" v="834"/>
        <pc:sldMkLst>
          <pc:docMk/>
          <pc:sldMk cId="2929864763" sldId="1326"/>
        </pc:sldMkLst>
        <pc:spChg chg="mod">
          <ac:chgData name="Pierre Harouimi" userId="e1c78576-8bda-4e4b-9d10-61a901f566b1" providerId="ADAL" clId="{AE4F2A09-D42E-4521-A208-FDE48F3C4CDF}" dt="2020-03-28T10:25:17.002" v="834"/>
          <ac:spMkLst>
            <pc:docMk/>
            <pc:sldMk cId="2929864763" sldId="1326"/>
            <ac:spMk id="35" creationId="{CA4A8590-4BF6-4206-8E1C-A5E4CFE776BE}"/>
          </ac:spMkLst>
        </pc:spChg>
        <pc:spChg chg="mod">
          <ac:chgData name="Pierre Harouimi" userId="e1c78576-8bda-4e4b-9d10-61a901f566b1" providerId="ADAL" clId="{AE4F2A09-D42E-4521-A208-FDE48F3C4CDF}" dt="2020-03-28T10:25:17.002" v="834"/>
          <ac:spMkLst>
            <pc:docMk/>
            <pc:sldMk cId="2929864763" sldId="1326"/>
            <ac:spMk id="36" creationId="{5456837F-0C46-4C81-A573-F2274C48190D}"/>
          </ac:spMkLst>
        </pc:spChg>
        <pc:spChg chg="mod">
          <ac:chgData name="Pierre Harouimi" userId="e1c78576-8bda-4e4b-9d10-61a901f566b1" providerId="ADAL" clId="{AE4F2A09-D42E-4521-A208-FDE48F3C4CDF}" dt="2020-03-28T10:25:17.002" v="834"/>
          <ac:spMkLst>
            <pc:docMk/>
            <pc:sldMk cId="2929864763" sldId="1326"/>
            <ac:spMk id="37" creationId="{86BBF610-78F1-4434-8A26-972AB6203320}"/>
          </ac:spMkLst>
        </pc:spChg>
        <pc:graphicFrameChg chg="mod">
          <ac:chgData name="Pierre Harouimi" userId="e1c78576-8bda-4e4b-9d10-61a901f566b1" providerId="ADAL" clId="{AE4F2A09-D42E-4521-A208-FDE48F3C4CDF}" dt="2020-03-28T10:25:17.002" v="834"/>
          <ac:graphicFrameMkLst>
            <pc:docMk/>
            <pc:sldMk cId="2929864763" sldId="1326"/>
            <ac:graphicFrameMk id="11" creationId="{AA9745A2-B3D7-446A-A164-54D7C25D8968}"/>
          </ac:graphicFrameMkLst>
        </pc:graphicFrameChg>
        <pc:graphicFrameChg chg="mod">
          <ac:chgData name="Pierre Harouimi" userId="e1c78576-8bda-4e4b-9d10-61a901f566b1" providerId="ADAL" clId="{AE4F2A09-D42E-4521-A208-FDE48F3C4CDF}" dt="2020-03-28T10:25:17.002" v="834"/>
          <ac:graphicFrameMkLst>
            <pc:docMk/>
            <pc:sldMk cId="2929864763" sldId="1326"/>
            <ac:graphicFrameMk id="13" creationId="{7B6E90F3-4803-4472-9105-CAC75905025D}"/>
          </ac:graphicFrameMkLst>
        </pc:graphicFrameChg>
        <pc:graphicFrameChg chg="mod">
          <ac:chgData name="Pierre Harouimi" userId="e1c78576-8bda-4e4b-9d10-61a901f566b1" providerId="ADAL" clId="{AE4F2A09-D42E-4521-A208-FDE48F3C4CDF}" dt="2020-03-28T10:25:17.002" v="834"/>
          <ac:graphicFrameMkLst>
            <pc:docMk/>
            <pc:sldMk cId="2929864763" sldId="1326"/>
            <ac:graphicFrameMk id="16" creationId="{0BA583E4-55D2-4551-A565-83D1FE85AAE4}"/>
          </ac:graphicFrameMkLst>
        </pc:graphicFrameChg>
        <pc:cxnChg chg="mod">
          <ac:chgData name="Pierre Harouimi" userId="e1c78576-8bda-4e4b-9d10-61a901f566b1" providerId="ADAL" clId="{AE4F2A09-D42E-4521-A208-FDE48F3C4CDF}" dt="2020-03-28T10:25:17.002" v="834"/>
          <ac:cxnSpMkLst>
            <pc:docMk/>
            <pc:sldMk cId="2929864763" sldId="1326"/>
            <ac:cxnSpMk id="15" creationId="{73902EFF-C15A-46A2-B1C8-B7E7D29881E3}"/>
          </ac:cxnSpMkLst>
        </pc:cxnChg>
      </pc:sldChg>
      <pc:sldChg chg="modSp">
        <pc:chgData name="Pierre Harouimi" userId="e1c78576-8bda-4e4b-9d10-61a901f566b1" providerId="ADAL" clId="{AE4F2A09-D42E-4521-A208-FDE48F3C4CDF}" dt="2020-03-28T10:25:17.002" v="834"/>
        <pc:sldMkLst>
          <pc:docMk/>
          <pc:sldMk cId="3171853309" sldId="1327"/>
        </pc:sldMkLst>
        <pc:grpChg chg="mod">
          <ac:chgData name="Pierre Harouimi" userId="e1c78576-8bda-4e4b-9d10-61a901f566b1" providerId="ADAL" clId="{AE4F2A09-D42E-4521-A208-FDE48F3C4CDF}" dt="2020-03-28T10:25:17.002" v="834"/>
          <ac:grpSpMkLst>
            <pc:docMk/>
            <pc:sldMk cId="3171853309" sldId="1327"/>
            <ac:grpSpMk id="63" creationId="{8D4595CA-40AF-42F3-A0EA-EDFF7016FF2D}"/>
          </ac:grpSpMkLst>
        </pc:grpChg>
        <pc:picChg chg="mod">
          <ac:chgData name="Pierre Harouimi" userId="e1c78576-8bda-4e4b-9d10-61a901f566b1" providerId="ADAL" clId="{AE4F2A09-D42E-4521-A208-FDE48F3C4CDF}" dt="2020-03-28T10:25:17.002" v="834"/>
          <ac:picMkLst>
            <pc:docMk/>
            <pc:sldMk cId="3171853309" sldId="1327"/>
            <ac:picMk id="60" creationId="{B05DF040-6EFC-43D5-9B98-1EF43DB567F6}"/>
          </ac:picMkLst>
        </pc:picChg>
        <pc:picChg chg="mod">
          <ac:chgData name="Pierre Harouimi" userId="e1c78576-8bda-4e4b-9d10-61a901f566b1" providerId="ADAL" clId="{AE4F2A09-D42E-4521-A208-FDE48F3C4CDF}" dt="2020-03-28T10:25:17.002" v="834"/>
          <ac:picMkLst>
            <pc:docMk/>
            <pc:sldMk cId="3171853309" sldId="1327"/>
            <ac:picMk id="61" creationId="{10454378-ADD0-4079-988A-37B5AFE2224F}"/>
          </ac:picMkLst>
        </pc:picChg>
        <pc:picChg chg="mod">
          <ac:chgData name="Pierre Harouimi" userId="e1c78576-8bda-4e4b-9d10-61a901f566b1" providerId="ADAL" clId="{AE4F2A09-D42E-4521-A208-FDE48F3C4CDF}" dt="2020-03-28T10:25:17.002" v="834"/>
          <ac:picMkLst>
            <pc:docMk/>
            <pc:sldMk cId="3171853309" sldId="1327"/>
            <ac:picMk id="62" creationId="{32864838-73A2-408C-984C-A4B367F4B30C}"/>
          </ac:picMkLst>
        </pc:picChg>
      </pc:sldChg>
      <pc:sldChg chg="modSp">
        <pc:chgData name="Pierre Harouimi" userId="e1c78576-8bda-4e4b-9d10-61a901f566b1" providerId="ADAL" clId="{AE4F2A09-D42E-4521-A208-FDE48F3C4CDF}" dt="2020-03-28T10:25:17.002" v="834"/>
        <pc:sldMkLst>
          <pc:docMk/>
          <pc:sldMk cId="1478769959" sldId="1328"/>
        </pc:sldMkLst>
        <pc:picChg chg="mod">
          <ac:chgData name="Pierre Harouimi" userId="e1c78576-8bda-4e4b-9d10-61a901f566b1" providerId="ADAL" clId="{AE4F2A09-D42E-4521-A208-FDE48F3C4CDF}" dt="2020-03-28T10:25:17.002" v="834"/>
          <ac:picMkLst>
            <pc:docMk/>
            <pc:sldMk cId="1478769959" sldId="1328"/>
            <ac:picMk id="6" creationId="{1383FC6B-37D2-443E-AC75-BD4881ED8BBC}"/>
          </ac:picMkLst>
        </pc:picChg>
      </pc:sldChg>
      <pc:sldChg chg="modSp">
        <pc:chgData name="Pierre Harouimi" userId="e1c78576-8bda-4e4b-9d10-61a901f566b1" providerId="ADAL" clId="{AE4F2A09-D42E-4521-A208-FDE48F3C4CDF}" dt="2020-03-28T10:25:17.002" v="834"/>
        <pc:sldMkLst>
          <pc:docMk/>
          <pc:sldMk cId="2586928907" sldId="1329"/>
        </pc:sldMkLst>
        <pc:graphicFrameChg chg="mod">
          <ac:chgData name="Pierre Harouimi" userId="e1c78576-8bda-4e4b-9d10-61a901f566b1" providerId="ADAL" clId="{AE4F2A09-D42E-4521-A208-FDE48F3C4CDF}" dt="2020-03-28T10:25:17.002" v="834"/>
          <ac:graphicFrameMkLst>
            <pc:docMk/>
            <pc:sldMk cId="2586928907" sldId="1329"/>
            <ac:graphicFrameMk id="10" creationId="{61AAE190-0347-4559-BBB9-3F24ED287D07}"/>
          </ac:graphicFrameMkLst>
        </pc:graphicFrameChg>
        <pc:picChg chg="mod">
          <ac:chgData name="Pierre Harouimi" userId="e1c78576-8bda-4e4b-9d10-61a901f566b1" providerId="ADAL" clId="{AE4F2A09-D42E-4521-A208-FDE48F3C4CDF}" dt="2020-03-28T10:25:17.002" v="834"/>
          <ac:picMkLst>
            <pc:docMk/>
            <pc:sldMk cId="2586928907" sldId="1329"/>
            <ac:picMk id="11" creationId="{3C74A32C-7E7F-441C-ACB1-C84BEA1313DF}"/>
          </ac:picMkLst>
        </pc:picChg>
      </pc:sldChg>
      <pc:sldChg chg="modSp">
        <pc:chgData name="Pierre Harouimi" userId="e1c78576-8bda-4e4b-9d10-61a901f566b1" providerId="ADAL" clId="{AE4F2A09-D42E-4521-A208-FDE48F3C4CDF}" dt="2020-03-28T10:25:17.002" v="834"/>
        <pc:sldMkLst>
          <pc:docMk/>
          <pc:sldMk cId="3975698448" sldId="1330"/>
        </pc:sldMkLst>
        <pc:spChg chg="mod">
          <ac:chgData name="Pierre Harouimi" userId="e1c78576-8bda-4e4b-9d10-61a901f566b1" providerId="ADAL" clId="{AE4F2A09-D42E-4521-A208-FDE48F3C4CDF}" dt="2020-03-28T10:25:17.002" v="834"/>
          <ac:spMkLst>
            <pc:docMk/>
            <pc:sldMk cId="3975698448" sldId="1330"/>
            <ac:spMk id="12" creationId="{2AD2A49A-414A-4EEF-A440-C6CA65C14F59}"/>
          </ac:spMkLst>
        </pc:spChg>
        <pc:grpChg chg="mod">
          <ac:chgData name="Pierre Harouimi" userId="e1c78576-8bda-4e4b-9d10-61a901f566b1" providerId="ADAL" clId="{AE4F2A09-D42E-4521-A208-FDE48F3C4CDF}" dt="2020-03-28T10:25:17.002" v="834"/>
          <ac:grpSpMkLst>
            <pc:docMk/>
            <pc:sldMk cId="3975698448" sldId="1330"/>
            <ac:grpSpMk id="15" creationId="{39F6486A-54AA-4DAC-BF63-D4690B89F43E}"/>
          </ac:grpSpMkLst>
        </pc:grpChg>
        <pc:picChg chg="mod">
          <ac:chgData name="Pierre Harouimi" userId="e1c78576-8bda-4e4b-9d10-61a901f566b1" providerId="ADAL" clId="{AE4F2A09-D42E-4521-A208-FDE48F3C4CDF}" dt="2020-03-28T10:25:17.002" v="834"/>
          <ac:picMkLst>
            <pc:docMk/>
            <pc:sldMk cId="3975698448" sldId="1330"/>
            <ac:picMk id="13" creationId="{8BBA1675-83AE-4CE4-B11B-407EF0F48224}"/>
          </ac:picMkLst>
        </pc:picChg>
        <pc:picChg chg="mod">
          <ac:chgData name="Pierre Harouimi" userId="e1c78576-8bda-4e4b-9d10-61a901f566b1" providerId="ADAL" clId="{AE4F2A09-D42E-4521-A208-FDE48F3C4CDF}" dt="2020-03-28T10:25:17.002" v="834"/>
          <ac:picMkLst>
            <pc:docMk/>
            <pc:sldMk cId="3975698448" sldId="1330"/>
            <ac:picMk id="14" creationId="{8709C971-17C5-4522-A057-CBCADF84DD40}"/>
          </ac:picMkLst>
        </pc:picChg>
        <pc:picChg chg="mod">
          <ac:chgData name="Pierre Harouimi" userId="e1c78576-8bda-4e4b-9d10-61a901f566b1" providerId="ADAL" clId="{AE4F2A09-D42E-4521-A208-FDE48F3C4CDF}" dt="2020-03-28T10:25:17.002" v="834"/>
          <ac:picMkLst>
            <pc:docMk/>
            <pc:sldMk cId="3975698448" sldId="1330"/>
            <ac:picMk id="25" creationId="{94F10604-D500-4B90-AF8B-2B2191EA94EE}"/>
          </ac:picMkLst>
        </pc:picChg>
        <pc:picChg chg="mod">
          <ac:chgData name="Pierre Harouimi" userId="e1c78576-8bda-4e4b-9d10-61a901f566b1" providerId="ADAL" clId="{AE4F2A09-D42E-4521-A208-FDE48F3C4CDF}" dt="2020-03-28T10:25:17.002" v="834"/>
          <ac:picMkLst>
            <pc:docMk/>
            <pc:sldMk cId="3975698448" sldId="1330"/>
            <ac:picMk id="26" creationId="{832D56E1-48B0-44A8-AF78-CB398D0636C3}"/>
          </ac:picMkLst>
        </pc:picChg>
        <pc:picChg chg="mod">
          <ac:chgData name="Pierre Harouimi" userId="e1c78576-8bda-4e4b-9d10-61a901f566b1" providerId="ADAL" clId="{AE4F2A09-D42E-4521-A208-FDE48F3C4CDF}" dt="2020-03-28T10:25:17.002" v="834"/>
          <ac:picMkLst>
            <pc:docMk/>
            <pc:sldMk cId="3975698448" sldId="1330"/>
            <ac:picMk id="27" creationId="{EE407611-9610-4651-88C0-F98AA88A8AA1}"/>
          </ac:picMkLst>
        </pc:picChg>
      </pc:sldChg>
      <pc:sldChg chg="modSp">
        <pc:chgData name="Pierre Harouimi" userId="e1c78576-8bda-4e4b-9d10-61a901f566b1" providerId="ADAL" clId="{AE4F2A09-D42E-4521-A208-FDE48F3C4CDF}" dt="2020-03-28T10:25:17.002" v="834"/>
        <pc:sldMkLst>
          <pc:docMk/>
          <pc:sldMk cId="1617916473" sldId="1331"/>
        </pc:sldMkLst>
        <pc:spChg chg="mod">
          <ac:chgData name="Pierre Harouimi" userId="e1c78576-8bda-4e4b-9d10-61a901f566b1" providerId="ADAL" clId="{AE4F2A09-D42E-4521-A208-FDE48F3C4CDF}" dt="2020-03-28T10:25:17.002" v="834"/>
          <ac:spMkLst>
            <pc:docMk/>
            <pc:sldMk cId="1617916473" sldId="1331"/>
            <ac:spMk id="13" creationId="{59A2486D-73E0-44BC-9A1F-E20F85F3E9AA}"/>
          </ac:spMkLst>
        </pc:spChg>
        <pc:spChg chg="mod">
          <ac:chgData name="Pierre Harouimi" userId="e1c78576-8bda-4e4b-9d10-61a901f566b1" providerId="ADAL" clId="{AE4F2A09-D42E-4521-A208-FDE48F3C4CDF}" dt="2020-03-28T10:25:17.002" v="834"/>
          <ac:spMkLst>
            <pc:docMk/>
            <pc:sldMk cId="1617916473" sldId="1331"/>
            <ac:spMk id="14" creationId="{81079FD6-B4DB-43E5-AFEF-D227A55DC0B6}"/>
          </ac:spMkLst>
        </pc:spChg>
        <pc:spChg chg="mod">
          <ac:chgData name="Pierre Harouimi" userId="e1c78576-8bda-4e4b-9d10-61a901f566b1" providerId="ADAL" clId="{AE4F2A09-D42E-4521-A208-FDE48F3C4CDF}" dt="2020-03-28T10:25:17.002" v="834"/>
          <ac:spMkLst>
            <pc:docMk/>
            <pc:sldMk cId="1617916473" sldId="1331"/>
            <ac:spMk id="15" creationId="{F0EAE1E2-D580-44C1-A6E8-0E94E408BFE0}"/>
          </ac:spMkLst>
        </pc:spChg>
        <pc:spChg chg="mod">
          <ac:chgData name="Pierre Harouimi" userId="e1c78576-8bda-4e4b-9d10-61a901f566b1" providerId="ADAL" clId="{AE4F2A09-D42E-4521-A208-FDE48F3C4CDF}" dt="2020-03-28T10:25:17.002" v="834"/>
          <ac:spMkLst>
            <pc:docMk/>
            <pc:sldMk cId="1617916473" sldId="1331"/>
            <ac:spMk id="16" creationId="{BCB1D6FF-3E3F-40AA-A1A3-5F95695E0AC5}"/>
          </ac:spMkLst>
        </pc:spChg>
        <pc:picChg chg="mod">
          <ac:chgData name="Pierre Harouimi" userId="e1c78576-8bda-4e4b-9d10-61a901f566b1" providerId="ADAL" clId="{AE4F2A09-D42E-4521-A208-FDE48F3C4CDF}" dt="2020-03-28T10:25:17.002" v="834"/>
          <ac:picMkLst>
            <pc:docMk/>
            <pc:sldMk cId="1617916473" sldId="1331"/>
            <ac:picMk id="8" creationId="{A3302383-F690-465A-9CFE-6F6959F99B3C}"/>
          </ac:picMkLst>
        </pc:picChg>
        <pc:picChg chg="mod">
          <ac:chgData name="Pierre Harouimi" userId="e1c78576-8bda-4e4b-9d10-61a901f566b1" providerId="ADAL" clId="{AE4F2A09-D42E-4521-A208-FDE48F3C4CDF}" dt="2020-03-28T10:25:17.002" v="834"/>
          <ac:picMkLst>
            <pc:docMk/>
            <pc:sldMk cId="1617916473" sldId="1331"/>
            <ac:picMk id="10" creationId="{17CB27F4-D7E9-4178-8D19-062498CC3AD6}"/>
          </ac:picMkLst>
        </pc:picChg>
        <pc:picChg chg="mod">
          <ac:chgData name="Pierre Harouimi" userId="e1c78576-8bda-4e4b-9d10-61a901f566b1" providerId="ADAL" clId="{AE4F2A09-D42E-4521-A208-FDE48F3C4CDF}" dt="2020-03-28T10:25:17.002" v="834"/>
          <ac:picMkLst>
            <pc:docMk/>
            <pc:sldMk cId="1617916473" sldId="1331"/>
            <ac:picMk id="11" creationId="{C2052DE3-8915-4594-A011-05EAC4116804}"/>
          </ac:picMkLst>
        </pc:picChg>
        <pc:picChg chg="mod">
          <ac:chgData name="Pierre Harouimi" userId="e1c78576-8bda-4e4b-9d10-61a901f566b1" providerId="ADAL" clId="{AE4F2A09-D42E-4521-A208-FDE48F3C4CDF}" dt="2020-03-28T10:25:17.002" v="834"/>
          <ac:picMkLst>
            <pc:docMk/>
            <pc:sldMk cId="1617916473" sldId="1331"/>
            <ac:picMk id="12" creationId="{70C27F69-14DD-4485-B531-02E8B7DB7B18}"/>
          </ac:picMkLst>
        </pc:picChg>
        <pc:picChg chg="mod">
          <ac:chgData name="Pierre Harouimi" userId="e1c78576-8bda-4e4b-9d10-61a901f566b1" providerId="ADAL" clId="{AE4F2A09-D42E-4521-A208-FDE48F3C4CDF}" dt="2020-03-28T10:25:17.002" v="834"/>
          <ac:picMkLst>
            <pc:docMk/>
            <pc:sldMk cId="1617916473" sldId="1331"/>
            <ac:picMk id="17" creationId="{469B0B94-7545-42A5-B05B-D02A6B9185F0}"/>
          </ac:picMkLst>
        </pc:picChg>
      </pc:sldChg>
      <pc:sldChg chg="modSp">
        <pc:chgData name="Pierre Harouimi" userId="e1c78576-8bda-4e4b-9d10-61a901f566b1" providerId="ADAL" clId="{AE4F2A09-D42E-4521-A208-FDE48F3C4CDF}" dt="2020-03-28T10:25:17.002" v="834"/>
        <pc:sldMkLst>
          <pc:docMk/>
          <pc:sldMk cId="416625532" sldId="1332"/>
        </pc:sldMkLst>
        <pc:spChg chg="mod">
          <ac:chgData name="Pierre Harouimi" userId="e1c78576-8bda-4e4b-9d10-61a901f566b1" providerId="ADAL" clId="{AE4F2A09-D42E-4521-A208-FDE48F3C4CDF}" dt="2020-03-28T10:25:17.002" v="834"/>
          <ac:spMkLst>
            <pc:docMk/>
            <pc:sldMk cId="416625532" sldId="1332"/>
            <ac:spMk id="20" creationId="{8BDE2E03-E8B9-4C11-AEB4-27459CECE439}"/>
          </ac:spMkLst>
        </pc:spChg>
        <pc:spChg chg="mod">
          <ac:chgData name="Pierre Harouimi" userId="e1c78576-8bda-4e4b-9d10-61a901f566b1" providerId="ADAL" clId="{AE4F2A09-D42E-4521-A208-FDE48F3C4CDF}" dt="2020-03-28T10:25:17.002" v="834"/>
          <ac:spMkLst>
            <pc:docMk/>
            <pc:sldMk cId="416625532" sldId="1332"/>
            <ac:spMk id="21" creationId="{3F925FCE-73F0-4EED-902F-F203F0C4C322}"/>
          </ac:spMkLst>
        </pc:spChg>
        <pc:spChg chg="mod">
          <ac:chgData name="Pierre Harouimi" userId="e1c78576-8bda-4e4b-9d10-61a901f566b1" providerId="ADAL" clId="{AE4F2A09-D42E-4521-A208-FDE48F3C4CDF}" dt="2020-03-28T10:25:17.002" v="834"/>
          <ac:spMkLst>
            <pc:docMk/>
            <pc:sldMk cId="416625532" sldId="1332"/>
            <ac:spMk id="22" creationId="{A4E3B0BC-DA6A-4581-839F-C9F521F3BB94}"/>
          </ac:spMkLst>
        </pc:spChg>
        <pc:spChg chg="mod">
          <ac:chgData name="Pierre Harouimi" userId="e1c78576-8bda-4e4b-9d10-61a901f566b1" providerId="ADAL" clId="{AE4F2A09-D42E-4521-A208-FDE48F3C4CDF}" dt="2020-03-28T10:25:17.002" v="834"/>
          <ac:spMkLst>
            <pc:docMk/>
            <pc:sldMk cId="416625532" sldId="1332"/>
            <ac:spMk id="23" creationId="{F4159F65-80AA-4397-93F2-64831CF184E3}"/>
          </ac:spMkLst>
        </pc:spChg>
        <pc:spChg chg="mod">
          <ac:chgData name="Pierre Harouimi" userId="e1c78576-8bda-4e4b-9d10-61a901f566b1" providerId="ADAL" clId="{AE4F2A09-D42E-4521-A208-FDE48F3C4CDF}" dt="2020-03-28T10:25:17.002" v="834"/>
          <ac:spMkLst>
            <pc:docMk/>
            <pc:sldMk cId="416625532" sldId="1332"/>
            <ac:spMk id="24" creationId="{4560C6BB-2473-41EE-93BF-16D47CDAC8B6}"/>
          </ac:spMkLst>
        </pc:spChg>
        <pc:spChg chg="mod">
          <ac:chgData name="Pierre Harouimi" userId="e1c78576-8bda-4e4b-9d10-61a901f566b1" providerId="ADAL" clId="{AE4F2A09-D42E-4521-A208-FDE48F3C4CDF}" dt="2020-03-28T10:25:17.002" v="834"/>
          <ac:spMkLst>
            <pc:docMk/>
            <pc:sldMk cId="416625532" sldId="1332"/>
            <ac:spMk id="25" creationId="{E7358F71-50A2-436F-B5C9-47E0C61D1314}"/>
          </ac:spMkLst>
        </pc:spChg>
        <pc:spChg chg="mod">
          <ac:chgData name="Pierre Harouimi" userId="e1c78576-8bda-4e4b-9d10-61a901f566b1" providerId="ADAL" clId="{AE4F2A09-D42E-4521-A208-FDE48F3C4CDF}" dt="2020-03-28T10:25:17.002" v="834"/>
          <ac:spMkLst>
            <pc:docMk/>
            <pc:sldMk cId="416625532" sldId="1332"/>
            <ac:spMk id="30" creationId="{2035CD5F-C74C-46BC-A2B4-CB8863581F97}"/>
          </ac:spMkLst>
        </pc:spChg>
        <pc:spChg chg="mod">
          <ac:chgData name="Pierre Harouimi" userId="e1c78576-8bda-4e4b-9d10-61a901f566b1" providerId="ADAL" clId="{AE4F2A09-D42E-4521-A208-FDE48F3C4CDF}" dt="2020-03-28T10:25:17.002" v="834"/>
          <ac:spMkLst>
            <pc:docMk/>
            <pc:sldMk cId="416625532" sldId="1332"/>
            <ac:spMk id="31" creationId="{D5C85488-C816-4E86-A834-02DFA98A2C16}"/>
          </ac:spMkLst>
        </pc:spChg>
        <pc:spChg chg="mod">
          <ac:chgData name="Pierre Harouimi" userId="e1c78576-8bda-4e4b-9d10-61a901f566b1" providerId="ADAL" clId="{AE4F2A09-D42E-4521-A208-FDE48F3C4CDF}" dt="2020-03-28T10:25:17.002" v="834"/>
          <ac:spMkLst>
            <pc:docMk/>
            <pc:sldMk cId="416625532" sldId="1332"/>
            <ac:spMk id="33" creationId="{A212152F-A036-490F-A5BE-E6B9D5F8F547}"/>
          </ac:spMkLst>
        </pc:spChg>
        <pc:spChg chg="mod">
          <ac:chgData name="Pierre Harouimi" userId="e1c78576-8bda-4e4b-9d10-61a901f566b1" providerId="ADAL" clId="{AE4F2A09-D42E-4521-A208-FDE48F3C4CDF}" dt="2020-03-28T10:25:17.002" v="834"/>
          <ac:spMkLst>
            <pc:docMk/>
            <pc:sldMk cId="416625532" sldId="1332"/>
            <ac:spMk id="34" creationId="{1C061755-D27F-4E89-828D-96770CE396B6}"/>
          </ac:spMkLst>
        </pc:spChg>
        <pc:spChg chg="mod">
          <ac:chgData name="Pierre Harouimi" userId="e1c78576-8bda-4e4b-9d10-61a901f566b1" providerId="ADAL" clId="{AE4F2A09-D42E-4521-A208-FDE48F3C4CDF}" dt="2020-03-28T10:25:17.002" v="834"/>
          <ac:spMkLst>
            <pc:docMk/>
            <pc:sldMk cId="416625532" sldId="1332"/>
            <ac:spMk id="35" creationId="{5364A06E-9380-4BB7-B616-5EE5340ABA86}"/>
          </ac:spMkLst>
        </pc:spChg>
        <pc:spChg chg="mod">
          <ac:chgData name="Pierre Harouimi" userId="e1c78576-8bda-4e4b-9d10-61a901f566b1" providerId="ADAL" clId="{AE4F2A09-D42E-4521-A208-FDE48F3C4CDF}" dt="2020-03-28T10:25:17.002" v="834"/>
          <ac:spMkLst>
            <pc:docMk/>
            <pc:sldMk cId="416625532" sldId="1332"/>
            <ac:spMk id="37" creationId="{C6D53A7B-90FA-4F37-998E-4C1003C8CE00}"/>
          </ac:spMkLst>
        </pc:spChg>
        <pc:spChg chg="mod">
          <ac:chgData name="Pierre Harouimi" userId="e1c78576-8bda-4e4b-9d10-61a901f566b1" providerId="ADAL" clId="{AE4F2A09-D42E-4521-A208-FDE48F3C4CDF}" dt="2020-03-28T10:25:17.002" v="834"/>
          <ac:spMkLst>
            <pc:docMk/>
            <pc:sldMk cId="416625532" sldId="1332"/>
            <ac:spMk id="39" creationId="{CA77C2B2-6223-478C-8198-1ED7C9131A1A}"/>
          </ac:spMkLst>
        </pc:spChg>
        <pc:spChg chg="mod">
          <ac:chgData name="Pierre Harouimi" userId="e1c78576-8bda-4e4b-9d10-61a901f566b1" providerId="ADAL" clId="{AE4F2A09-D42E-4521-A208-FDE48F3C4CDF}" dt="2020-03-28T10:25:17.002" v="834"/>
          <ac:spMkLst>
            <pc:docMk/>
            <pc:sldMk cId="416625532" sldId="1332"/>
            <ac:spMk id="41" creationId="{5DA9A998-8A23-4529-804D-7CD7F21A2B2A}"/>
          </ac:spMkLst>
        </pc:spChg>
        <pc:picChg chg="mod">
          <ac:chgData name="Pierre Harouimi" userId="e1c78576-8bda-4e4b-9d10-61a901f566b1" providerId="ADAL" clId="{AE4F2A09-D42E-4521-A208-FDE48F3C4CDF}" dt="2020-03-28T10:25:17.002" v="834"/>
          <ac:picMkLst>
            <pc:docMk/>
            <pc:sldMk cId="416625532" sldId="1332"/>
            <ac:picMk id="26" creationId="{EABD2EEE-BCBE-437E-9810-29B74A0926BC}"/>
          </ac:picMkLst>
        </pc:picChg>
        <pc:picChg chg="mod">
          <ac:chgData name="Pierre Harouimi" userId="e1c78576-8bda-4e4b-9d10-61a901f566b1" providerId="ADAL" clId="{AE4F2A09-D42E-4521-A208-FDE48F3C4CDF}" dt="2020-03-28T10:25:17.002" v="834"/>
          <ac:picMkLst>
            <pc:docMk/>
            <pc:sldMk cId="416625532" sldId="1332"/>
            <ac:picMk id="27" creationId="{035B98B2-3194-44BC-9E37-7F0CD7BCC909}"/>
          </ac:picMkLst>
        </pc:picChg>
        <pc:picChg chg="mod">
          <ac:chgData name="Pierre Harouimi" userId="e1c78576-8bda-4e4b-9d10-61a901f566b1" providerId="ADAL" clId="{AE4F2A09-D42E-4521-A208-FDE48F3C4CDF}" dt="2020-03-28T10:25:17.002" v="834"/>
          <ac:picMkLst>
            <pc:docMk/>
            <pc:sldMk cId="416625532" sldId="1332"/>
            <ac:picMk id="28" creationId="{41B97FF5-AC8E-40FC-B3B3-09C6C6F6D993}"/>
          </ac:picMkLst>
        </pc:picChg>
        <pc:picChg chg="mod">
          <ac:chgData name="Pierre Harouimi" userId="e1c78576-8bda-4e4b-9d10-61a901f566b1" providerId="ADAL" clId="{AE4F2A09-D42E-4521-A208-FDE48F3C4CDF}" dt="2020-03-28T10:25:17.002" v="834"/>
          <ac:picMkLst>
            <pc:docMk/>
            <pc:sldMk cId="416625532" sldId="1332"/>
            <ac:picMk id="29" creationId="{C3F77A5F-E86B-4A45-A49C-BDCCB16756F8}"/>
          </ac:picMkLst>
        </pc:picChg>
        <pc:picChg chg="mod">
          <ac:chgData name="Pierre Harouimi" userId="e1c78576-8bda-4e4b-9d10-61a901f566b1" providerId="ADAL" clId="{AE4F2A09-D42E-4521-A208-FDE48F3C4CDF}" dt="2020-03-28T10:25:17.002" v="834"/>
          <ac:picMkLst>
            <pc:docMk/>
            <pc:sldMk cId="416625532" sldId="1332"/>
            <ac:picMk id="32" creationId="{FEADAA4F-D1AA-4FBD-8572-C771206808C0}"/>
          </ac:picMkLst>
        </pc:picChg>
        <pc:picChg chg="mod">
          <ac:chgData name="Pierre Harouimi" userId="e1c78576-8bda-4e4b-9d10-61a901f566b1" providerId="ADAL" clId="{AE4F2A09-D42E-4521-A208-FDE48F3C4CDF}" dt="2020-03-28T10:25:17.002" v="834"/>
          <ac:picMkLst>
            <pc:docMk/>
            <pc:sldMk cId="416625532" sldId="1332"/>
            <ac:picMk id="36" creationId="{104CF11C-238E-462B-88DD-F04B1F79275D}"/>
          </ac:picMkLst>
        </pc:picChg>
        <pc:picChg chg="mod">
          <ac:chgData name="Pierre Harouimi" userId="e1c78576-8bda-4e4b-9d10-61a901f566b1" providerId="ADAL" clId="{AE4F2A09-D42E-4521-A208-FDE48F3C4CDF}" dt="2020-03-28T10:25:17.002" v="834"/>
          <ac:picMkLst>
            <pc:docMk/>
            <pc:sldMk cId="416625532" sldId="1332"/>
            <ac:picMk id="38" creationId="{FBDABC37-5190-4082-BB90-FC0FD44A3BFA}"/>
          </ac:picMkLst>
        </pc:picChg>
        <pc:picChg chg="mod">
          <ac:chgData name="Pierre Harouimi" userId="e1c78576-8bda-4e4b-9d10-61a901f566b1" providerId="ADAL" clId="{AE4F2A09-D42E-4521-A208-FDE48F3C4CDF}" dt="2020-03-28T10:25:17.002" v="834"/>
          <ac:picMkLst>
            <pc:docMk/>
            <pc:sldMk cId="416625532" sldId="1332"/>
            <ac:picMk id="40" creationId="{4B6B513F-9024-48EB-9914-322806012A53}"/>
          </ac:picMkLst>
        </pc:picChg>
        <pc:picChg chg="mod">
          <ac:chgData name="Pierre Harouimi" userId="e1c78576-8bda-4e4b-9d10-61a901f566b1" providerId="ADAL" clId="{AE4F2A09-D42E-4521-A208-FDE48F3C4CDF}" dt="2020-03-28T10:25:17.002" v="834"/>
          <ac:picMkLst>
            <pc:docMk/>
            <pc:sldMk cId="416625532" sldId="1332"/>
            <ac:picMk id="42" creationId="{E335AB38-CBC4-40B3-872C-FBEB3568C84A}"/>
          </ac:picMkLst>
        </pc:picChg>
        <pc:picChg chg="mod">
          <ac:chgData name="Pierre Harouimi" userId="e1c78576-8bda-4e4b-9d10-61a901f566b1" providerId="ADAL" clId="{AE4F2A09-D42E-4521-A208-FDE48F3C4CDF}" dt="2020-03-28T10:25:17.002" v="834"/>
          <ac:picMkLst>
            <pc:docMk/>
            <pc:sldMk cId="416625532" sldId="1332"/>
            <ac:picMk id="44" creationId="{39AF1D8E-7EFA-4033-801B-5CF442A2E73B}"/>
          </ac:picMkLst>
        </pc:picChg>
      </pc:sldChg>
      <pc:sldChg chg="modSp">
        <pc:chgData name="Pierre Harouimi" userId="e1c78576-8bda-4e4b-9d10-61a901f566b1" providerId="ADAL" clId="{AE4F2A09-D42E-4521-A208-FDE48F3C4CDF}" dt="2020-03-28T10:25:17.002" v="834"/>
        <pc:sldMkLst>
          <pc:docMk/>
          <pc:sldMk cId="3768219010" sldId="1333"/>
        </pc:sldMkLst>
        <pc:picChg chg="mod">
          <ac:chgData name="Pierre Harouimi" userId="e1c78576-8bda-4e4b-9d10-61a901f566b1" providerId="ADAL" clId="{AE4F2A09-D42E-4521-A208-FDE48F3C4CDF}" dt="2020-03-28T10:25:17.002" v="834"/>
          <ac:picMkLst>
            <pc:docMk/>
            <pc:sldMk cId="3768219010" sldId="1333"/>
            <ac:picMk id="90" creationId="{CE4FF9C7-5741-4C6C-BD6C-8812CA8526D2}"/>
          </ac:picMkLst>
        </pc:picChg>
      </pc:sldChg>
      <pc:sldChg chg="modSp">
        <pc:chgData name="Pierre Harouimi" userId="e1c78576-8bda-4e4b-9d10-61a901f566b1" providerId="ADAL" clId="{AE4F2A09-D42E-4521-A208-FDE48F3C4CDF}" dt="2020-03-28T10:25:17.002" v="834"/>
        <pc:sldMkLst>
          <pc:docMk/>
          <pc:sldMk cId="890613663" sldId="1335"/>
        </pc:sldMkLst>
        <pc:spChg chg="mod">
          <ac:chgData name="Pierre Harouimi" userId="e1c78576-8bda-4e4b-9d10-61a901f566b1" providerId="ADAL" clId="{AE4F2A09-D42E-4521-A208-FDE48F3C4CDF}" dt="2020-03-28T10:25:17.002" v="834"/>
          <ac:spMkLst>
            <pc:docMk/>
            <pc:sldMk cId="890613663" sldId="1335"/>
            <ac:spMk id="9" creationId="{FAEE0CCD-8AD4-424F-A340-005228E3F344}"/>
          </ac:spMkLst>
        </pc:spChg>
        <pc:spChg chg="mod">
          <ac:chgData name="Pierre Harouimi" userId="e1c78576-8bda-4e4b-9d10-61a901f566b1" providerId="ADAL" clId="{AE4F2A09-D42E-4521-A208-FDE48F3C4CDF}" dt="2020-03-28T10:25:17.002" v="834"/>
          <ac:spMkLst>
            <pc:docMk/>
            <pc:sldMk cId="890613663" sldId="1335"/>
            <ac:spMk id="10" creationId="{C689BCCA-8D70-404D-8E1C-62AA5F74AD33}"/>
          </ac:spMkLst>
        </pc:spChg>
        <pc:spChg chg="mod">
          <ac:chgData name="Pierre Harouimi" userId="e1c78576-8bda-4e4b-9d10-61a901f566b1" providerId="ADAL" clId="{AE4F2A09-D42E-4521-A208-FDE48F3C4CDF}" dt="2020-03-28T10:25:17.002" v="834"/>
          <ac:spMkLst>
            <pc:docMk/>
            <pc:sldMk cId="890613663" sldId="1335"/>
            <ac:spMk id="13" creationId="{EDE7D9F7-D929-4D06-985E-9A4DC8BEFAD1}"/>
          </ac:spMkLst>
        </pc:spChg>
        <pc:spChg chg="mod">
          <ac:chgData name="Pierre Harouimi" userId="e1c78576-8bda-4e4b-9d10-61a901f566b1" providerId="ADAL" clId="{AE4F2A09-D42E-4521-A208-FDE48F3C4CDF}" dt="2020-03-28T10:25:17.002" v="834"/>
          <ac:spMkLst>
            <pc:docMk/>
            <pc:sldMk cId="890613663" sldId="1335"/>
            <ac:spMk id="14" creationId="{EC8DAE46-79C5-4B4E-895D-49D1B2C27C89}"/>
          </ac:spMkLst>
        </pc:spChg>
        <pc:grpChg chg="mod">
          <ac:chgData name="Pierre Harouimi" userId="e1c78576-8bda-4e4b-9d10-61a901f566b1" providerId="ADAL" clId="{AE4F2A09-D42E-4521-A208-FDE48F3C4CDF}" dt="2020-03-28T10:25:17.002" v="834"/>
          <ac:grpSpMkLst>
            <pc:docMk/>
            <pc:sldMk cId="890613663" sldId="1335"/>
            <ac:grpSpMk id="5" creationId="{A5D55A7E-07F4-4984-B671-2FE3C612D709}"/>
          </ac:grpSpMkLst>
        </pc:grpChg>
        <pc:grpChg chg="mod">
          <ac:chgData name="Pierre Harouimi" userId="e1c78576-8bda-4e4b-9d10-61a901f566b1" providerId="ADAL" clId="{AE4F2A09-D42E-4521-A208-FDE48F3C4CDF}" dt="2020-03-28T10:25:17.002" v="834"/>
          <ac:grpSpMkLst>
            <pc:docMk/>
            <pc:sldMk cId="890613663" sldId="1335"/>
            <ac:grpSpMk id="7" creationId="{B13DAD46-1828-487D-96A1-C16872CF0136}"/>
          </ac:grpSpMkLst>
        </pc:grpChg>
        <pc:picChg chg="mod">
          <ac:chgData name="Pierre Harouimi" userId="e1c78576-8bda-4e4b-9d10-61a901f566b1" providerId="ADAL" clId="{AE4F2A09-D42E-4521-A208-FDE48F3C4CDF}" dt="2020-03-28T10:25:17.002" v="834"/>
          <ac:picMkLst>
            <pc:docMk/>
            <pc:sldMk cId="890613663" sldId="1335"/>
            <ac:picMk id="15" creationId="{80722566-2F0A-4B71-83FC-478E85C710C4}"/>
          </ac:picMkLst>
        </pc:picChg>
        <pc:picChg chg="mod">
          <ac:chgData name="Pierre Harouimi" userId="e1c78576-8bda-4e4b-9d10-61a901f566b1" providerId="ADAL" clId="{AE4F2A09-D42E-4521-A208-FDE48F3C4CDF}" dt="2020-03-28T10:25:17.002" v="834"/>
          <ac:picMkLst>
            <pc:docMk/>
            <pc:sldMk cId="890613663" sldId="1335"/>
            <ac:picMk id="16" creationId="{71747457-A580-4300-A905-DCFE76166B11}"/>
          </ac:picMkLst>
        </pc:picChg>
        <pc:picChg chg="mod">
          <ac:chgData name="Pierre Harouimi" userId="e1c78576-8bda-4e4b-9d10-61a901f566b1" providerId="ADAL" clId="{AE4F2A09-D42E-4521-A208-FDE48F3C4CDF}" dt="2020-03-28T10:25:17.002" v="834"/>
          <ac:picMkLst>
            <pc:docMk/>
            <pc:sldMk cId="890613663" sldId="1335"/>
            <ac:picMk id="17" creationId="{06F2FC76-BBBB-47FF-8A10-F8885548DE9F}"/>
          </ac:picMkLst>
        </pc:picChg>
        <pc:picChg chg="mod">
          <ac:chgData name="Pierre Harouimi" userId="e1c78576-8bda-4e4b-9d10-61a901f566b1" providerId="ADAL" clId="{AE4F2A09-D42E-4521-A208-FDE48F3C4CDF}" dt="2020-03-28T10:25:17.002" v="834"/>
          <ac:picMkLst>
            <pc:docMk/>
            <pc:sldMk cId="890613663" sldId="1335"/>
            <ac:picMk id="18" creationId="{47C650DB-ED43-43C1-BAA0-2CF19DBC9D0D}"/>
          </ac:picMkLst>
        </pc:picChg>
        <pc:picChg chg="mod">
          <ac:chgData name="Pierre Harouimi" userId="e1c78576-8bda-4e4b-9d10-61a901f566b1" providerId="ADAL" clId="{AE4F2A09-D42E-4521-A208-FDE48F3C4CDF}" dt="2020-03-28T10:25:17.002" v="834"/>
          <ac:picMkLst>
            <pc:docMk/>
            <pc:sldMk cId="890613663" sldId="1335"/>
            <ac:picMk id="19" creationId="{75B7A2CC-3B97-4E23-AA18-BFAD67F59A1E}"/>
          </ac:picMkLst>
        </pc:picChg>
      </pc:sldChg>
      <pc:sldChg chg="modSp">
        <pc:chgData name="Pierre Harouimi" userId="e1c78576-8bda-4e4b-9d10-61a901f566b1" providerId="ADAL" clId="{AE4F2A09-D42E-4521-A208-FDE48F3C4CDF}" dt="2020-03-28T10:25:17.002" v="834"/>
        <pc:sldMkLst>
          <pc:docMk/>
          <pc:sldMk cId="2797345206" sldId="1337"/>
        </pc:sldMkLst>
        <pc:spChg chg="mod">
          <ac:chgData name="Pierre Harouimi" userId="e1c78576-8bda-4e4b-9d10-61a901f566b1" providerId="ADAL" clId="{AE4F2A09-D42E-4521-A208-FDE48F3C4CDF}" dt="2020-03-28T10:25:17.002" v="834"/>
          <ac:spMkLst>
            <pc:docMk/>
            <pc:sldMk cId="2797345206" sldId="1337"/>
            <ac:spMk id="7" creationId="{F4EA351B-D4D5-4A98-8D07-F69F76654536}"/>
          </ac:spMkLst>
        </pc:spChg>
        <pc:picChg chg="mod">
          <ac:chgData name="Pierre Harouimi" userId="e1c78576-8bda-4e4b-9d10-61a901f566b1" providerId="ADAL" clId="{AE4F2A09-D42E-4521-A208-FDE48F3C4CDF}" dt="2020-03-28T10:25:17.002" v="834"/>
          <ac:picMkLst>
            <pc:docMk/>
            <pc:sldMk cId="2797345206" sldId="1337"/>
            <ac:picMk id="6" creationId="{75935E3A-98A9-4D81-A383-4D0D325528C1}"/>
          </ac:picMkLst>
        </pc:picChg>
        <pc:picChg chg="mod">
          <ac:chgData name="Pierre Harouimi" userId="e1c78576-8bda-4e4b-9d10-61a901f566b1" providerId="ADAL" clId="{AE4F2A09-D42E-4521-A208-FDE48F3C4CDF}" dt="2020-03-28T10:25:17.002" v="834"/>
          <ac:picMkLst>
            <pc:docMk/>
            <pc:sldMk cId="2797345206" sldId="1337"/>
            <ac:picMk id="8" creationId="{54618135-5621-4C80-91FB-C9B4FD811A63}"/>
          </ac:picMkLst>
        </pc:picChg>
      </pc:sldChg>
      <pc:sldChg chg="modSp">
        <pc:chgData name="Pierre Harouimi" userId="e1c78576-8bda-4e4b-9d10-61a901f566b1" providerId="ADAL" clId="{AE4F2A09-D42E-4521-A208-FDE48F3C4CDF}" dt="2020-03-28T10:25:17.002" v="834"/>
        <pc:sldMkLst>
          <pc:docMk/>
          <pc:sldMk cId="4103854407" sldId="1338"/>
        </pc:sldMkLst>
        <pc:spChg chg="mod">
          <ac:chgData name="Pierre Harouimi" userId="e1c78576-8bda-4e4b-9d10-61a901f566b1" providerId="ADAL" clId="{AE4F2A09-D42E-4521-A208-FDE48F3C4CDF}" dt="2020-03-28T10:25:17.002" v="834"/>
          <ac:spMkLst>
            <pc:docMk/>
            <pc:sldMk cId="4103854407" sldId="1338"/>
            <ac:spMk id="13" creationId="{9664FF66-4AD9-4F2C-ACCB-C614CC516E49}"/>
          </ac:spMkLst>
        </pc:spChg>
        <pc:spChg chg="mod">
          <ac:chgData name="Pierre Harouimi" userId="e1c78576-8bda-4e4b-9d10-61a901f566b1" providerId="ADAL" clId="{AE4F2A09-D42E-4521-A208-FDE48F3C4CDF}" dt="2020-03-28T10:25:17.002" v="834"/>
          <ac:spMkLst>
            <pc:docMk/>
            <pc:sldMk cId="4103854407" sldId="1338"/>
            <ac:spMk id="15" creationId="{E567D1BC-791E-4B06-9B45-5791DD93A5CC}"/>
          </ac:spMkLst>
        </pc:spChg>
        <pc:spChg chg="mod">
          <ac:chgData name="Pierre Harouimi" userId="e1c78576-8bda-4e4b-9d10-61a901f566b1" providerId="ADAL" clId="{AE4F2A09-D42E-4521-A208-FDE48F3C4CDF}" dt="2020-03-28T10:25:17.002" v="834"/>
          <ac:spMkLst>
            <pc:docMk/>
            <pc:sldMk cId="4103854407" sldId="1338"/>
            <ac:spMk id="17" creationId="{1B1A5601-12BB-4D8A-B7A0-1C56C144C4A0}"/>
          </ac:spMkLst>
        </pc:spChg>
        <pc:spChg chg="mod">
          <ac:chgData name="Pierre Harouimi" userId="e1c78576-8bda-4e4b-9d10-61a901f566b1" providerId="ADAL" clId="{AE4F2A09-D42E-4521-A208-FDE48F3C4CDF}" dt="2020-03-28T10:25:17.002" v="834"/>
          <ac:spMkLst>
            <pc:docMk/>
            <pc:sldMk cId="4103854407" sldId="1338"/>
            <ac:spMk id="19" creationId="{F1FD6979-B11A-460C-8CE3-36FA1A527D12}"/>
          </ac:spMkLst>
        </pc:spChg>
        <pc:grpChg chg="mod">
          <ac:chgData name="Pierre Harouimi" userId="e1c78576-8bda-4e4b-9d10-61a901f566b1" providerId="ADAL" clId="{AE4F2A09-D42E-4521-A208-FDE48F3C4CDF}" dt="2020-03-28T10:25:17.002" v="834"/>
          <ac:grpSpMkLst>
            <pc:docMk/>
            <pc:sldMk cId="4103854407" sldId="1338"/>
            <ac:grpSpMk id="11" creationId="{7670FCFC-9D93-4342-A0BF-4CE2669AF7B2}"/>
          </ac:grpSpMkLst>
        </pc:grpChg>
        <pc:picChg chg="mod">
          <ac:chgData name="Pierre Harouimi" userId="e1c78576-8bda-4e4b-9d10-61a901f566b1" providerId="ADAL" clId="{AE4F2A09-D42E-4521-A208-FDE48F3C4CDF}" dt="2020-03-28T10:25:17.002" v="834"/>
          <ac:picMkLst>
            <pc:docMk/>
            <pc:sldMk cId="4103854407" sldId="1338"/>
            <ac:picMk id="3" creationId="{41DFDAC3-3B23-4FC3-9BC9-915298B3DEDF}"/>
          </ac:picMkLst>
        </pc:picChg>
        <pc:picChg chg="mod">
          <ac:chgData name="Pierre Harouimi" userId="e1c78576-8bda-4e4b-9d10-61a901f566b1" providerId="ADAL" clId="{AE4F2A09-D42E-4521-A208-FDE48F3C4CDF}" dt="2020-03-28T10:25:17.002" v="834"/>
          <ac:picMkLst>
            <pc:docMk/>
            <pc:sldMk cId="4103854407" sldId="1338"/>
            <ac:picMk id="8" creationId="{53C2DD12-CD98-4C62-8F9B-381D1F3B769A}"/>
          </ac:picMkLst>
        </pc:picChg>
        <pc:picChg chg="mod">
          <ac:chgData name="Pierre Harouimi" userId="e1c78576-8bda-4e4b-9d10-61a901f566b1" providerId="ADAL" clId="{AE4F2A09-D42E-4521-A208-FDE48F3C4CDF}" dt="2020-03-28T10:25:17.002" v="834"/>
          <ac:picMkLst>
            <pc:docMk/>
            <pc:sldMk cId="4103854407" sldId="1338"/>
            <ac:picMk id="16" creationId="{34FA0F9A-D19B-4A88-AC6E-61F574996099}"/>
          </ac:picMkLst>
        </pc:picChg>
      </pc:sldChg>
      <pc:sldChg chg="modSp">
        <pc:chgData name="Pierre Harouimi" userId="e1c78576-8bda-4e4b-9d10-61a901f566b1" providerId="ADAL" clId="{AE4F2A09-D42E-4521-A208-FDE48F3C4CDF}" dt="2020-03-28T10:25:17.002" v="834"/>
        <pc:sldMkLst>
          <pc:docMk/>
          <pc:sldMk cId="2459369984" sldId="1340"/>
        </pc:sldMkLst>
        <pc:spChg chg="mod">
          <ac:chgData name="Pierre Harouimi" userId="e1c78576-8bda-4e4b-9d10-61a901f566b1" providerId="ADAL" clId="{AE4F2A09-D42E-4521-A208-FDE48F3C4CDF}" dt="2020-03-28T10:25:17.002" v="834"/>
          <ac:spMkLst>
            <pc:docMk/>
            <pc:sldMk cId="2459369984" sldId="1340"/>
            <ac:spMk id="42" creationId="{06272BA4-149C-4271-B746-2CCA8473D5E7}"/>
          </ac:spMkLst>
        </pc:spChg>
        <pc:picChg chg="mod">
          <ac:chgData name="Pierre Harouimi" userId="e1c78576-8bda-4e4b-9d10-61a901f566b1" providerId="ADAL" clId="{AE4F2A09-D42E-4521-A208-FDE48F3C4CDF}" dt="2020-03-28T10:25:17.002" v="834"/>
          <ac:picMkLst>
            <pc:docMk/>
            <pc:sldMk cId="2459369984" sldId="1340"/>
            <ac:picMk id="41" creationId="{03634DDB-923B-453E-B2A3-C5109D94D3AE}"/>
          </ac:picMkLst>
        </pc:picChg>
      </pc:sldChg>
      <pc:sldChg chg="modSp">
        <pc:chgData name="Pierre Harouimi" userId="e1c78576-8bda-4e4b-9d10-61a901f566b1" providerId="ADAL" clId="{AE4F2A09-D42E-4521-A208-FDE48F3C4CDF}" dt="2020-03-28T10:25:17.002" v="834"/>
        <pc:sldMkLst>
          <pc:docMk/>
          <pc:sldMk cId="347911686" sldId="1341"/>
        </pc:sldMkLst>
        <pc:spChg chg="mod">
          <ac:chgData name="Pierre Harouimi" userId="e1c78576-8bda-4e4b-9d10-61a901f566b1" providerId="ADAL" clId="{AE4F2A09-D42E-4521-A208-FDE48F3C4CDF}" dt="2020-03-28T10:25:17.002" v="834"/>
          <ac:spMkLst>
            <pc:docMk/>
            <pc:sldMk cId="347911686" sldId="1341"/>
            <ac:spMk id="53" creationId="{B572235E-5477-47BF-AFE0-BCE928EA04E8}"/>
          </ac:spMkLst>
        </pc:spChg>
        <pc:picChg chg="mod">
          <ac:chgData name="Pierre Harouimi" userId="e1c78576-8bda-4e4b-9d10-61a901f566b1" providerId="ADAL" clId="{AE4F2A09-D42E-4521-A208-FDE48F3C4CDF}" dt="2020-03-28T10:25:17.002" v="834"/>
          <ac:picMkLst>
            <pc:docMk/>
            <pc:sldMk cId="347911686" sldId="1341"/>
            <ac:picMk id="3" creationId="{5F152961-A936-46F1-95F0-A918F0FD0B07}"/>
          </ac:picMkLst>
        </pc:picChg>
        <pc:picChg chg="mod">
          <ac:chgData name="Pierre Harouimi" userId="e1c78576-8bda-4e4b-9d10-61a901f566b1" providerId="ADAL" clId="{AE4F2A09-D42E-4521-A208-FDE48F3C4CDF}" dt="2020-03-28T10:25:17.002" v="834"/>
          <ac:picMkLst>
            <pc:docMk/>
            <pc:sldMk cId="347911686" sldId="1341"/>
            <ac:picMk id="54" creationId="{4BAFF20E-7BB2-4201-BB06-16C08CCA8EAA}"/>
          </ac:picMkLst>
        </pc:picChg>
      </pc:sldChg>
      <pc:sldChg chg="modSp">
        <pc:chgData name="Pierre Harouimi" userId="e1c78576-8bda-4e4b-9d10-61a901f566b1" providerId="ADAL" clId="{AE4F2A09-D42E-4521-A208-FDE48F3C4CDF}" dt="2020-03-28T10:25:17.002" v="834"/>
        <pc:sldMkLst>
          <pc:docMk/>
          <pc:sldMk cId="847130909" sldId="1342"/>
        </pc:sldMkLst>
        <pc:picChg chg="mod">
          <ac:chgData name="Pierre Harouimi" userId="e1c78576-8bda-4e4b-9d10-61a901f566b1" providerId="ADAL" clId="{AE4F2A09-D42E-4521-A208-FDE48F3C4CDF}" dt="2020-03-28T10:25:17.002" v="834"/>
          <ac:picMkLst>
            <pc:docMk/>
            <pc:sldMk cId="847130909" sldId="1342"/>
            <ac:picMk id="4" creationId="{DAEDF4A3-C888-44ED-8B4E-946EADC136F5}"/>
          </ac:picMkLst>
        </pc:picChg>
        <pc:picChg chg="mod">
          <ac:chgData name="Pierre Harouimi" userId="e1c78576-8bda-4e4b-9d10-61a901f566b1" providerId="ADAL" clId="{AE4F2A09-D42E-4521-A208-FDE48F3C4CDF}" dt="2020-03-28T10:25:17.002" v="834"/>
          <ac:picMkLst>
            <pc:docMk/>
            <pc:sldMk cId="847130909" sldId="1342"/>
            <ac:picMk id="14" creationId="{C4967FE0-C4AA-44AA-B57A-59714FE83100}"/>
          </ac:picMkLst>
        </pc:picChg>
        <pc:picChg chg="mod">
          <ac:chgData name="Pierre Harouimi" userId="e1c78576-8bda-4e4b-9d10-61a901f566b1" providerId="ADAL" clId="{AE4F2A09-D42E-4521-A208-FDE48F3C4CDF}" dt="2020-03-28T10:25:17.002" v="834"/>
          <ac:picMkLst>
            <pc:docMk/>
            <pc:sldMk cId="847130909" sldId="1342"/>
            <ac:picMk id="15" creationId="{E6EE0DCE-F05D-4F03-AB4E-7D9BDD5262DE}"/>
          </ac:picMkLst>
        </pc:picChg>
      </pc:sldChg>
      <pc:sldChg chg="modSp">
        <pc:chgData name="Pierre Harouimi" userId="e1c78576-8bda-4e4b-9d10-61a901f566b1" providerId="ADAL" clId="{AE4F2A09-D42E-4521-A208-FDE48F3C4CDF}" dt="2020-03-28T10:25:17.002" v="834"/>
        <pc:sldMkLst>
          <pc:docMk/>
          <pc:sldMk cId="2621806926" sldId="1343"/>
        </pc:sldMkLst>
        <pc:grpChg chg="mod">
          <ac:chgData name="Pierre Harouimi" userId="e1c78576-8bda-4e4b-9d10-61a901f566b1" providerId="ADAL" clId="{AE4F2A09-D42E-4521-A208-FDE48F3C4CDF}" dt="2020-03-28T10:25:17.002" v="834"/>
          <ac:grpSpMkLst>
            <pc:docMk/>
            <pc:sldMk cId="2621806926" sldId="1343"/>
            <ac:grpSpMk id="6" creationId="{B92622DC-143C-4410-A3CE-A86BE7DD7BBC}"/>
          </ac:grpSpMkLst>
        </pc:grpChg>
        <pc:grpChg chg="mod">
          <ac:chgData name="Pierre Harouimi" userId="e1c78576-8bda-4e4b-9d10-61a901f566b1" providerId="ADAL" clId="{AE4F2A09-D42E-4521-A208-FDE48F3C4CDF}" dt="2020-03-28T10:25:17.002" v="834"/>
          <ac:grpSpMkLst>
            <pc:docMk/>
            <pc:sldMk cId="2621806926" sldId="1343"/>
            <ac:grpSpMk id="8" creationId="{926A71B0-F937-4F2A-856E-2999A002D4B0}"/>
          </ac:grpSpMkLst>
        </pc:grpChg>
        <pc:grpChg chg="mod">
          <ac:chgData name="Pierre Harouimi" userId="e1c78576-8bda-4e4b-9d10-61a901f566b1" providerId="ADAL" clId="{AE4F2A09-D42E-4521-A208-FDE48F3C4CDF}" dt="2020-03-28T10:25:17.002" v="834"/>
          <ac:grpSpMkLst>
            <pc:docMk/>
            <pc:sldMk cId="2621806926" sldId="1343"/>
            <ac:grpSpMk id="11" creationId="{58FFBA94-DB95-4C4C-8E0D-794E307C6886}"/>
          </ac:grpSpMkLst>
        </pc:grpChg>
        <pc:grpChg chg="mod">
          <ac:chgData name="Pierre Harouimi" userId="e1c78576-8bda-4e4b-9d10-61a901f566b1" providerId="ADAL" clId="{AE4F2A09-D42E-4521-A208-FDE48F3C4CDF}" dt="2020-03-28T10:25:17.002" v="834"/>
          <ac:grpSpMkLst>
            <pc:docMk/>
            <pc:sldMk cId="2621806926" sldId="1343"/>
            <ac:grpSpMk id="12" creationId="{160CDA23-C772-4AF6-A0A7-972C87723BDA}"/>
          </ac:grpSpMkLst>
        </pc:grpChg>
        <pc:picChg chg="mod">
          <ac:chgData name="Pierre Harouimi" userId="e1c78576-8bda-4e4b-9d10-61a901f566b1" providerId="ADAL" clId="{AE4F2A09-D42E-4521-A208-FDE48F3C4CDF}" dt="2020-03-28T10:25:17.002" v="834"/>
          <ac:picMkLst>
            <pc:docMk/>
            <pc:sldMk cId="2621806926" sldId="1343"/>
            <ac:picMk id="18" creationId="{E96D76A3-FBE3-4F1B-ACA9-AA3AB7AA15E8}"/>
          </ac:picMkLst>
        </pc:picChg>
      </pc:sldChg>
      <pc:sldChg chg="modSp">
        <pc:chgData name="Pierre Harouimi" userId="e1c78576-8bda-4e4b-9d10-61a901f566b1" providerId="ADAL" clId="{AE4F2A09-D42E-4521-A208-FDE48F3C4CDF}" dt="2020-03-28T10:25:17.002" v="834"/>
        <pc:sldMkLst>
          <pc:docMk/>
          <pc:sldMk cId="2672960820" sldId="1344"/>
        </pc:sldMkLst>
        <pc:spChg chg="mod">
          <ac:chgData name="Pierre Harouimi" userId="e1c78576-8bda-4e4b-9d10-61a901f566b1" providerId="ADAL" clId="{AE4F2A09-D42E-4521-A208-FDE48F3C4CDF}" dt="2020-03-28T10:25:17.002" v="834"/>
          <ac:spMkLst>
            <pc:docMk/>
            <pc:sldMk cId="2672960820" sldId="1344"/>
            <ac:spMk id="15" creationId="{746EEFE7-75EB-42B8-B5D9-605F0C298044}"/>
          </ac:spMkLst>
        </pc:spChg>
        <pc:spChg chg="mod">
          <ac:chgData name="Pierre Harouimi" userId="e1c78576-8bda-4e4b-9d10-61a901f566b1" providerId="ADAL" clId="{AE4F2A09-D42E-4521-A208-FDE48F3C4CDF}" dt="2020-03-28T10:25:17.002" v="834"/>
          <ac:spMkLst>
            <pc:docMk/>
            <pc:sldMk cId="2672960820" sldId="1344"/>
            <ac:spMk id="17" creationId="{64C0DB5C-447A-47BE-A8A3-2C9755BA7974}"/>
          </ac:spMkLst>
        </pc:spChg>
        <pc:spChg chg="mod">
          <ac:chgData name="Pierre Harouimi" userId="e1c78576-8bda-4e4b-9d10-61a901f566b1" providerId="ADAL" clId="{AE4F2A09-D42E-4521-A208-FDE48F3C4CDF}" dt="2020-03-28T10:25:17.002" v="834"/>
          <ac:spMkLst>
            <pc:docMk/>
            <pc:sldMk cId="2672960820" sldId="1344"/>
            <ac:spMk id="30" creationId="{E0E10E06-8958-4E18-AE58-E1C238461BF7}"/>
          </ac:spMkLst>
        </pc:spChg>
        <pc:spChg chg="mod">
          <ac:chgData name="Pierre Harouimi" userId="e1c78576-8bda-4e4b-9d10-61a901f566b1" providerId="ADAL" clId="{AE4F2A09-D42E-4521-A208-FDE48F3C4CDF}" dt="2020-03-28T10:25:17.002" v="834"/>
          <ac:spMkLst>
            <pc:docMk/>
            <pc:sldMk cId="2672960820" sldId="1344"/>
            <ac:spMk id="32" creationId="{05DEF1BC-A04C-41B1-81DB-BAE89BFE6DFE}"/>
          </ac:spMkLst>
        </pc:spChg>
        <pc:spChg chg="mod">
          <ac:chgData name="Pierre Harouimi" userId="e1c78576-8bda-4e4b-9d10-61a901f566b1" providerId="ADAL" clId="{AE4F2A09-D42E-4521-A208-FDE48F3C4CDF}" dt="2020-03-28T10:25:17.002" v="834"/>
          <ac:spMkLst>
            <pc:docMk/>
            <pc:sldMk cId="2672960820" sldId="1344"/>
            <ac:spMk id="42" creationId="{71862C3D-F5DA-4C8E-8B14-3BBDB5B4D1C7}"/>
          </ac:spMkLst>
        </pc:spChg>
        <pc:spChg chg="mod">
          <ac:chgData name="Pierre Harouimi" userId="e1c78576-8bda-4e4b-9d10-61a901f566b1" providerId="ADAL" clId="{AE4F2A09-D42E-4521-A208-FDE48F3C4CDF}" dt="2020-03-28T10:25:17.002" v="834"/>
          <ac:spMkLst>
            <pc:docMk/>
            <pc:sldMk cId="2672960820" sldId="1344"/>
            <ac:spMk id="94" creationId="{2776C3FF-D9F5-4D91-B57E-655AEEE03DD1}"/>
          </ac:spMkLst>
        </pc:spChg>
        <pc:spChg chg="mod">
          <ac:chgData name="Pierre Harouimi" userId="e1c78576-8bda-4e4b-9d10-61a901f566b1" providerId="ADAL" clId="{AE4F2A09-D42E-4521-A208-FDE48F3C4CDF}" dt="2020-03-28T10:25:17.002" v="834"/>
          <ac:spMkLst>
            <pc:docMk/>
            <pc:sldMk cId="2672960820" sldId="1344"/>
            <ac:spMk id="99" creationId="{57C10F7D-5784-4EB8-A62B-3303087B8C50}"/>
          </ac:spMkLst>
        </pc:spChg>
        <pc:picChg chg="mod">
          <ac:chgData name="Pierre Harouimi" userId="e1c78576-8bda-4e4b-9d10-61a901f566b1" providerId="ADAL" clId="{AE4F2A09-D42E-4521-A208-FDE48F3C4CDF}" dt="2020-03-28T10:25:17.002" v="834"/>
          <ac:picMkLst>
            <pc:docMk/>
            <pc:sldMk cId="2672960820" sldId="1344"/>
            <ac:picMk id="3" creationId="{3AD4DE08-C4AD-4AD9-813A-BD078066F66F}"/>
          </ac:picMkLst>
        </pc:picChg>
        <pc:picChg chg="mod">
          <ac:chgData name="Pierre Harouimi" userId="e1c78576-8bda-4e4b-9d10-61a901f566b1" providerId="ADAL" clId="{AE4F2A09-D42E-4521-A208-FDE48F3C4CDF}" dt="2020-03-28T10:25:17.002" v="834"/>
          <ac:picMkLst>
            <pc:docMk/>
            <pc:sldMk cId="2672960820" sldId="1344"/>
            <ac:picMk id="14" creationId="{36CF76D6-611E-446E-B31B-E4E65E22DE4B}"/>
          </ac:picMkLst>
        </pc:picChg>
        <pc:picChg chg="mod">
          <ac:chgData name="Pierre Harouimi" userId="e1c78576-8bda-4e4b-9d10-61a901f566b1" providerId="ADAL" clId="{AE4F2A09-D42E-4521-A208-FDE48F3C4CDF}" dt="2020-03-28T10:25:17.002" v="834"/>
          <ac:picMkLst>
            <pc:docMk/>
            <pc:sldMk cId="2672960820" sldId="1344"/>
            <ac:picMk id="25" creationId="{3F94B312-B402-41CC-B7C8-6B1D20EF3A08}"/>
          </ac:picMkLst>
        </pc:picChg>
        <pc:picChg chg="mod">
          <ac:chgData name="Pierre Harouimi" userId="e1c78576-8bda-4e4b-9d10-61a901f566b1" providerId="ADAL" clId="{AE4F2A09-D42E-4521-A208-FDE48F3C4CDF}" dt="2020-03-28T10:25:17.002" v="834"/>
          <ac:picMkLst>
            <pc:docMk/>
            <pc:sldMk cId="2672960820" sldId="1344"/>
            <ac:picMk id="26" creationId="{B58E519C-199E-438E-8019-41A95E9D5F08}"/>
          </ac:picMkLst>
        </pc:picChg>
        <pc:picChg chg="mod">
          <ac:chgData name="Pierre Harouimi" userId="e1c78576-8bda-4e4b-9d10-61a901f566b1" providerId="ADAL" clId="{AE4F2A09-D42E-4521-A208-FDE48F3C4CDF}" dt="2020-03-28T10:25:17.002" v="834"/>
          <ac:picMkLst>
            <pc:docMk/>
            <pc:sldMk cId="2672960820" sldId="1344"/>
            <ac:picMk id="27" creationId="{93722333-6137-4A31-9E2F-FD791C6FF53B}"/>
          </ac:picMkLst>
        </pc:picChg>
        <pc:picChg chg="mod">
          <ac:chgData name="Pierre Harouimi" userId="e1c78576-8bda-4e4b-9d10-61a901f566b1" providerId="ADAL" clId="{AE4F2A09-D42E-4521-A208-FDE48F3C4CDF}" dt="2020-03-28T10:25:17.002" v="834"/>
          <ac:picMkLst>
            <pc:docMk/>
            <pc:sldMk cId="2672960820" sldId="1344"/>
            <ac:picMk id="28" creationId="{91F85D5E-B12C-4DBC-BCCA-40037D060E8A}"/>
          </ac:picMkLst>
        </pc:picChg>
        <pc:picChg chg="mod">
          <ac:chgData name="Pierre Harouimi" userId="e1c78576-8bda-4e4b-9d10-61a901f566b1" providerId="ADAL" clId="{AE4F2A09-D42E-4521-A208-FDE48F3C4CDF}" dt="2020-03-28T10:25:17.002" v="834"/>
          <ac:picMkLst>
            <pc:docMk/>
            <pc:sldMk cId="2672960820" sldId="1344"/>
            <ac:picMk id="29" creationId="{05681AC5-415D-49B7-BF4D-C4848C73105D}"/>
          </ac:picMkLst>
        </pc:picChg>
        <pc:picChg chg="mod">
          <ac:chgData name="Pierre Harouimi" userId="e1c78576-8bda-4e4b-9d10-61a901f566b1" providerId="ADAL" clId="{AE4F2A09-D42E-4521-A208-FDE48F3C4CDF}" dt="2020-03-28T10:25:17.002" v="834"/>
          <ac:picMkLst>
            <pc:docMk/>
            <pc:sldMk cId="2672960820" sldId="1344"/>
            <ac:picMk id="41" creationId="{5E703952-92BF-4027-B520-1BAF66EF2A1F}"/>
          </ac:picMkLst>
        </pc:picChg>
        <pc:picChg chg="mod">
          <ac:chgData name="Pierre Harouimi" userId="e1c78576-8bda-4e4b-9d10-61a901f566b1" providerId="ADAL" clId="{AE4F2A09-D42E-4521-A208-FDE48F3C4CDF}" dt="2020-03-28T10:25:17.002" v="834"/>
          <ac:picMkLst>
            <pc:docMk/>
            <pc:sldMk cId="2672960820" sldId="1344"/>
            <ac:picMk id="88" creationId="{C8B38AAF-DAA8-4914-AB19-A739F6EA81F5}"/>
          </ac:picMkLst>
        </pc:picChg>
        <pc:picChg chg="mod">
          <ac:chgData name="Pierre Harouimi" userId="e1c78576-8bda-4e4b-9d10-61a901f566b1" providerId="ADAL" clId="{AE4F2A09-D42E-4521-A208-FDE48F3C4CDF}" dt="2020-03-28T10:25:17.002" v="834"/>
          <ac:picMkLst>
            <pc:docMk/>
            <pc:sldMk cId="2672960820" sldId="1344"/>
            <ac:picMk id="95" creationId="{8195F23F-64A5-4713-9A87-37B82AD13B93}"/>
          </ac:picMkLst>
        </pc:picChg>
        <pc:cxnChg chg="mod">
          <ac:chgData name="Pierre Harouimi" userId="e1c78576-8bda-4e4b-9d10-61a901f566b1" providerId="ADAL" clId="{AE4F2A09-D42E-4521-A208-FDE48F3C4CDF}" dt="2020-03-28T10:25:17.002" v="834"/>
          <ac:cxnSpMkLst>
            <pc:docMk/>
            <pc:sldMk cId="2672960820" sldId="1344"/>
            <ac:cxnSpMk id="18" creationId="{FEA0A0F4-4076-4204-B53D-087652AF0939}"/>
          </ac:cxnSpMkLst>
        </pc:cxnChg>
        <pc:cxnChg chg="mod">
          <ac:chgData name="Pierre Harouimi" userId="e1c78576-8bda-4e4b-9d10-61a901f566b1" providerId="ADAL" clId="{AE4F2A09-D42E-4521-A208-FDE48F3C4CDF}" dt="2020-03-28T10:25:17.002" v="834"/>
          <ac:cxnSpMkLst>
            <pc:docMk/>
            <pc:sldMk cId="2672960820" sldId="1344"/>
            <ac:cxnSpMk id="19" creationId="{40CCC2F8-8D1D-4430-929C-0431FF5F81BB}"/>
          </ac:cxnSpMkLst>
        </pc:cxnChg>
        <pc:cxnChg chg="mod">
          <ac:chgData name="Pierre Harouimi" userId="e1c78576-8bda-4e4b-9d10-61a901f566b1" providerId="ADAL" clId="{AE4F2A09-D42E-4521-A208-FDE48F3C4CDF}" dt="2020-03-28T10:25:17.002" v="834"/>
          <ac:cxnSpMkLst>
            <pc:docMk/>
            <pc:sldMk cId="2672960820" sldId="1344"/>
            <ac:cxnSpMk id="21" creationId="{04BEA26A-650C-4D9D-88B2-7CC7786DD521}"/>
          </ac:cxnSpMkLst>
        </pc:cxnChg>
        <pc:cxnChg chg="mod">
          <ac:chgData name="Pierre Harouimi" userId="e1c78576-8bda-4e4b-9d10-61a901f566b1" providerId="ADAL" clId="{AE4F2A09-D42E-4521-A208-FDE48F3C4CDF}" dt="2020-03-28T10:25:17.002" v="834"/>
          <ac:cxnSpMkLst>
            <pc:docMk/>
            <pc:sldMk cId="2672960820" sldId="1344"/>
            <ac:cxnSpMk id="22" creationId="{F3B90F59-6BEA-40C5-A06F-21071C888DFD}"/>
          </ac:cxnSpMkLst>
        </pc:cxnChg>
        <pc:cxnChg chg="mod">
          <ac:chgData name="Pierre Harouimi" userId="e1c78576-8bda-4e4b-9d10-61a901f566b1" providerId="ADAL" clId="{AE4F2A09-D42E-4521-A208-FDE48F3C4CDF}" dt="2020-03-28T10:25:17.002" v="834"/>
          <ac:cxnSpMkLst>
            <pc:docMk/>
            <pc:sldMk cId="2672960820" sldId="1344"/>
            <ac:cxnSpMk id="23" creationId="{BAA40635-017A-431E-AB7C-00703BE6649D}"/>
          </ac:cxnSpMkLst>
        </pc:cxnChg>
        <pc:cxnChg chg="mod">
          <ac:chgData name="Pierre Harouimi" userId="e1c78576-8bda-4e4b-9d10-61a901f566b1" providerId="ADAL" clId="{AE4F2A09-D42E-4521-A208-FDE48F3C4CDF}" dt="2020-03-28T10:25:17.002" v="834"/>
          <ac:cxnSpMkLst>
            <pc:docMk/>
            <pc:sldMk cId="2672960820" sldId="1344"/>
            <ac:cxnSpMk id="24" creationId="{E4D932B6-FCCA-4F23-A5D3-079C39CDE0D8}"/>
          </ac:cxnSpMkLst>
        </pc:cxnChg>
      </pc:sldChg>
      <pc:sldChg chg="modSp">
        <pc:chgData name="Pierre Harouimi" userId="e1c78576-8bda-4e4b-9d10-61a901f566b1" providerId="ADAL" clId="{AE4F2A09-D42E-4521-A208-FDE48F3C4CDF}" dt="2020-03-28T10:25:17.002" v="834"/>
        <pc:sldMkLst>
          <pc:docMk/>
          <pc:sldMk cId="1781370900" sldId="1345"/>
        </pc:sldMkLst>
        <pc:spChg chg="mod">
          <ac:chgData name="Pierre Harouimi" userId="e1c78576-8bda-4e4b-9d10-61a901f566b1" providerId="ADAL" clId="{AE4F2A09-D42E-4521-A208-FDE48F3C4CDF}" dt="2020-03-28T10:25:17.002" v="834"/>
          <ac:spMkLst>
            <pc:docMk/>
            <pc:sldMk cId="1781370900" sldId="1345"/>
            <ac:spMk id="41" creationId="{F128B62D-5708-4DE8-8675-866447BDD102}"/>
          </ac:spMkLst>
        </pc:spChg>
        <pc:spChg chg="mod">
          <ac:chgData name="Pierre Harouimi" userId="e1c78576-8bda-4e4b-9d10-61a901f566b1" providerId="ADAL" clId="{AE4F2A09-D42E-4521-A208-FDE48F3C4CDF}" dt="2020-03-28T10:25:17.002" v="834"/>
          <ac:spMkLst>
            <pc:docMk/>
            <pc:sldMk cId="1781370900" sldId="1345"/>
            <ac:spMk id="42" creationId="{5669154B-74D5-42E7-B9B8-F66D739B254A}"/>
          </ac:spMkLst>
        </pc:spChg>
        <pc:spChg chg="mod">
          <ac:chgData name="Pierre Harouimi" userId="e1c78576-8bda-4e4b-9d10-61a901f566b1" providerId="ADAL" clId="{AE4F2A09-D42E-4521-A208-FDE48F3C4CDF}" dt="2020-03-28T10:25:17.002" v="834"/>
          <ac:spMkLst>
            <pc:docMk/>
            <pc:sldMk cId="1781370900" sldId="1345"/>
            <ac:spMk id="43" creationId="{D7B27A2C-C579-4C14-81AB-8E74495A3CC9}"/>
          </ac:spMkLst>
        </pc:spChg>
        <pc:spChg chg="mod">
          <ac:chgData name="Pierre Harouimi" userId="e1c78576-8bda-4e4b-9d10-61a901f566b1" providerId="ADAL" clId="{AE4F2A09-D42E-4521-A208-FDE48F3C4CDF}" dt="2020-03-28T10:25:17.002" v="834"/>
          <ac:spMkLst>
            <pc:docMk/>
            <pc:sldMk cId="1781370900" sldId="1345"/>
            <ac:spMk id="45" creationId="{2677DE16-759E-4C90-95DE-B20E7DACA383}"/>
          </ac:spMkLst>
        </pc:spChg>
        <pc:graphicFrameChg chg="mod">
          <ac:chgData name="Pierre Harouimi" userId="e1c78576-8bda-4e4b-9d10-61a901f566b1" providerId="ADAL" clId="{AE4F2A09-D42E-4521-A208-FDE48F3C4CDF}" dt="2020-03-28T10:25:17.002" v="834"/>
          <ac:graphicFrameMkLst>
            <pc:docMk/>
            <pc:sldMk cId="1781370900" sldId="1345"/>
            <ac:graphicFrameMk id="40" creationId="{A1BB9B64-0B98-4C1C-998A-6504F64E1755}"/>
          </ac:graphicFrameMkLst>
        </pc:graphicFrameChg>
        <pc:picChg chg="mod">
          <ac:chgData name="Pierre Harouimi" userId="e1c78576-8bda-4e4b-9d10-61a901f566b1" providerId="ADAL" clId="{AE4F2A09-D42E-4521-A208-FDE48F3C4CDF}" dt="2020-03-28T10:25:17.002" v="834"/>
          <ac:picMkLst>
            <pc:docMk/>
            <pc:sldMk cId="1781370900" sldId="1345"/>
            <ac:picMk id="44" creationId="{B57FC2D2-89D8-4E54-BC82-744F8EF0A4DD}"/>
          </ac:picMkLst>
        </pc:picChg>
      </pc:sldChg>
      <pc:sldChg chg="addSp delSp modSp">
        <pc:chgData name="Pierre Harouimi" userId="e1c78576-8bda-4e4b-9d10-61a901f566b1" providerId="ADAL" clId="{AE4F2A09-D42E-4521-A208-FDE48F3C4CDF}" dt="2020-03-28T10:25:17.002" v="834"/>
        <pc:sldMkLst>
          <pc:docMk/>
          <pc:sldMk cId="4075502664" sldId="1346"/>
        </pc:sldMkLst>
        <pc:spChg chg="mod">
          <ac:chgData name="Pierre Harouimi" userId="e1c78576-8bda-4e4b-9d10-61a901f566b1" providerId="ADAL" clId="{AE4F2A09-D42E-4521-A208-FDE48F3C4CDF}" dt="2020-03-28T10:25:17.002" v="834"/>
          <ac:spMkLst>
            <pc:docMk/>
            <pc:sldMk cId="4075502664" sldId="1346"/>
            <ac:spMk id="5" creationId="{829470A3-2703-4907-A963-91436D947166}"/>
          </ac:spMkLst>
        </pc:spChg>
        <pc:spChg chg="mod">
          <ac:chgData name="Pierre Harouimi" userId="e1c78576-8bda-4e4b-9d10-61a901f566b1" providerId="ADAL" clId="{AE4F2A09-D42E-4521-A208-FDE48F3C4CDF}" dt="2020-03-28T10:25:17.002" v="834"/>
          <ac:spMkLst>
            <pc:docMk/>
            <pc:sldMk cId="4075502664" sldId="1346"/>
            <ac:spMk id="6" creationId="{35A71D07-4B92-4EA3-A1D6-6F062C203F92}"/>
          </ac:spMkLst>
        </pc:spChg>
        <pc:spChg chg="mod">
          <ac:chgData name="Pierre Harouimi" userId="e1c78576-8bda-4e4b-9d10-61a901f566b1" providerId="ADAL" clId="{AE4F2A09-D42E-4521-A208-FDE48F3C4CDF}" dt="2020-03-28T10:25:17.002" v="834"/>
          <ac:spMkLst>
            <pc:docMk/>
            <pc:sldMk cId="4075502664" sldId="1346"/>
            <ac:spMk id="7" creationId="{8D615CDA-2764-4DED-9527-F577C608540C}"/>
          </ac:spMkLst>
        </pc:spChg>
        <pc:spChg chg="mod">
          <ac:chgData name="Pierre Harouimi" userId="e1c78576-8bda-4e4b-9d10-61a901f566b1" providerId="ADAL" clId="{AE4F2A09-D42E-4521-A208-FDE48F3C4CDF}" dt="2020-03-28T10:25:17.002" v="834"/>
          <ac:spMkLst>
            <pc:docMk/>
            <pc:sldMk cId="4075502664" sldId="1346"/>
            <ac:spMk id="8" creationId="{4837B4C2-6E8E-4435-98D7-CD444646B6C2}"/>
          </ac:spMkLst>
        </pc:spChg>
        <pc:spChg chg="mod">
          <ac:chgData name="Pierre Harouimi" userId="e1c78576-8bda-4e4b-9d10-61a901f566b1" providerId="ADAL" clId="{AE4F2A09-D42E-4521-A208-FDE48F3C4CDF}" dt="2020-03-28T10:25:17.002" v="834"/>
          <ac:spMkLst>
            <pc:docMk/>
            <pc:sldMk cId="4075502664" sldId="1346"/>
            <ac:spMk id="9" creationId="{AA25D80D-CA80-4298-B9CA-AFF2B04D0052}"/>
          </ac:spMkLst>
        </pc:spChg>
        <pc:spChg chg="mod">
          <ac:chgData name="Pierre Harouimi" userId="e1c78576-8bda-4e4b-9d10-61a901f566b1" providerId="ADAL" clId="{AE4F2A09-D42E-4521-A208-FDE48F3C4CDF}" dt="2020-03-28T10:25:17.002" v="834"/>
          <ac:spMkLst>
            <pc:docMk/>
            <pc:sldMk cId="4075502664" sldId="1346"/>
            <ac:spMk id="11" creationId="{C278A228-66B3-464B-9E7F-FB953ABAA2EC}"/>
          </ac:spMkLst>
        </pc:spChg>
        <pc:spChg chg="mod">
          <ac:chgData name="Pierre Harouimi" userId="e1c78576-8bda-4e4b-9d10-61a901f566b1" providerId="ADAL" clId="{AE4F2A09-D42E-4521-A208-FDE48F3C4CDF}" dt="2020-03-28T10:25:17.002" v="834"/>
          <ac:spMkLst>
            <pc:docMk/>
            <pc:sldMk cId="4075502664" sldId="1346"/>
            <ac:spMk id="12" creationId="{250BFEEE-889B-491A-8918-7E38646AFCCC}"/>
          </ac:spMkLst>
        </pc:spChg>
        <pc:spChg chg="mod">
          <ac:chgData name="Pierre Harouimi" userId="e1c78576-8bda-4e4b-9d10-61a901f566b1" providerId="ADAL" clId="{AE4F2A09-D42E-4521-A208-FDE48F3C4CDF}" dt="2020-03-28T10:25:17.002" v="834"/>
          <ac:spMkLst>
            <pc:docMk/>
            <pc:sldMk cId="4075502664" sldId="1346"/>
            <ac:spMk id="13" creationId="{2D5F470A-BA1E-4EC6-810A-81BC45C9E5CE}"/>
          </ac:spMkLst>
        </pc:spChg>
        <pc:spChg chg="mod">
          <ac:chgData name="Pierre Harouimi" userId="e1c78576-8bda-4e4b-9d10-61a901f566b1" providerId="ADAL" clId="{AE4F2A09-D42E-4521-A208-FDE48F3C4CDF}" dt="2020-03-28T10:25:17.002" v="834"/>
          <ac:spMkLst>
            <pc:docMk/>
            <pc:sldMk cId="4075502664" sldId="1346"/>
            <ac:spMk id="14" creationId="{E81EEA5D-2942-4C63-B326-6B4199CDA97C}"/>
          </ac:spMkLst>
        </pc:spChg>
        <pc:spChg chg="mod">
          <ac:chgData name="Pierre Harouimi" userId="e1c78576-8bda-4e4b-9d10-61a901f566b1" providerId="ADAL" clId="{AE4F2A09-D42E-4521-A208-FDE48F3C4CDF}" dt="2020-03-28T10:25:17.002" v="834"/>
          <ac:spMkLst>
            <pc:docMk/>
            <pc:sldMk cId="4075502664" sldId="1346"/>
            <ac:spMk id="15" creationId="{4F439810-7978-47FC-B8C4-EDBD15A7B927}"/>
          </ac:spMkLst>
        </pc:spChg>
        <pc:spChg chg="mod">
          <ac:chgData name="Pierre Harouimi" userId="e1c78576-8bda-4e4b-9d10-61a901f566b1" providerId="ADAL" clId="{AE4F2A09-D42E-4521-A208-FDE48F3C4CDF}" dt="2020-03-28T10:25:17.002" v="834"/>
          <ac:spMkLst>
            <pc:docMk/>
            <pc:sldMk cId="4075502664" sldId="1346"/>
            <ac:spMk id="35" creationId="{75EFFE76-5E0F-4E0F-867E-A4A08695E48E}"/>
          </ac:spMkLst>
        </pc:spChg>
        <pc:spChg chg="del">
          <ac:chgData name="Pierre Harouimi" userId="e1c78576-8bda-4e4b-9d10-61a901f566b1" providerId="ADAL" clId="{AE4F2A09-D42E-4521-A208-FDE48F3C4CDF}" dt="2020-03-28T10:00:55.804" v="785"/>
          <ac:spMkLst>
            <pc:docMk/>
            <pc:sldMk cId="4075502664" sldId="1346"/>
            <ac:spMk id="37" creationId="{50BC9DFC-7C1B-4CDB-A2A6-AFF462C3DDBF}"/>
          </ac:spMkLst>
        </pc:spChg>
        <pc:spChg chg="add mod">
          <ac:chgData name="Pierre Harouimi" userId="e1c78576-8bda-4e4b-9d10-61a901f566b1" providerId="ADAL" clId="{AE4F2A09-D42E-4521-A208-FDE48F3C4CDF}" dt="2020-03-28T10:01:03.419" v="789"/>
          <ac:spMkLst>
            <pc:docMk/>
            <pc:sldMk cId="4075502664" sldId="1346"/>
            <ac:spMk id="38" creationId="{5A212A45-F514-47AA-B0AE-83AC57F26836}"/>
          </ac:spMkLst>
        </pc:spChg>
        <pc:grpChg chg="mod">
          <ac:chgData name="Pierre Harouimi" userId="e1c78576-8bda-4e4b-9d10-61a901f566b1" providerId="ADAL" clId="{AE4F2A09-D42E-4521-A208-FDE48F3C4CDF}" dt="2020-03-28T10:25:17.002" v="834"/>
          <ac:grpSpMkLst>
            <pc:docMk/>
            <pc:sldMk cId="4075502664" sldId="1346"/>
            <ac:grpSpMk id="16" creationId="{5C2C1514-EC9D-4095-B4FE-4497555E74E3}"/>
          </ac:grpSpMkLst>
        </pc:grpChg>
        <pc:grpChg chg="mod">
          <ac:chgData name="Pierre Harouimi" userId="e1c78576-8bda-4e4b-9d10-61a901f566b1" providerId="ADAL" clId="{AE4F2A09-D42E-4521-A208-FDE48F3C4CDF}" dt="2020-03-28T10:25:17.002" v="834"/>
          <ac:grpSpMkLst>
            <pc:docMk/>
            <pc:sldMk cId="4075502664" sldId="1346"/>
            <ac:grpSpMk id="21" creationId="{87CDBA45-7C22-4588-87AF-908136E99868}"/>
          </ac:grpSpMkLst>
        </pc:grpChg>
        <pc:grpChg chg="mod">
          <ac:chgData name="Pierre Harouimi" userId="e1c78576-8bda-4e4b-9d10-61a901f566b1" providerId="ADAL" clId="{AE4F2A09-D42E-4521-A208-FDE48F3C4CDF}" dt="2020-03-28T10:25:17.002" v="834"/>
          <ac:grpSpMkLst>
            <pc:docMk/>
            <pc:sldMk cId="4075502664" sldId="1346"/>
            <ac:grpSpMk id="24" creationId="{8E12CD10-A3E4-4CC8-8C3B-8F5FE755E643}"/>
          </ac:grpSpMkLst>
        </pc:grpChg>
        <pc:grpChg chg="mod">
          <ac:chgData name="Pierre Harouimi" userId="e1c78576-8bda-4e4b-9d10-61a901f566b1" providerId="ADAL" clId="{AE4F2A09-D42E-4521-A208-FDE48F3C4CDF}" dt="2020-03-28T10:25:17.002" v="834"/>
          <ac:grpSpMkLst>
            <pc:docMk/>
            <pc:sldMk cId="4075502664" sldId="1346"/>
            <ac:grpSpMk id="25" creationId="{A123E170-6A37-409A-B487-0856BE93A33A}"/>
          </ac:grpSpMkLst>
        </pc:grpChg>
        <pc:grpChg chg="mod">
          <ac:chgData name="Pierre Harouimi" userId="e1c78576-8bda-4e4b-9d10-61a901f566b1" providerId="ADAL" clId="{AE4F2A09-D42E-4521-A208-FDE48F3C4CDF}" dt="2020-03-28T10:25:17.002" v="834"/>
          <ac:grpSpMkLst>
            <pc:docMk/>
            <pc:sldMk cId="4075502664" sldId="1346"/>
            <ac:grpSpMk id="33" creationId="{C06B9E77-9F04-4F40-A12E-BBDBF5B34F38}"/>
          </ac:grpSpMkLst>
        </pc:grpChg>
        <pc:picChg chg="add del mod">
          <ac:chgData name="Pierre Harouimi" userId="e1c78576-8bda-4e4b-9d10-61a901f566b1" providerId="ADAL" clId="{AE4F2A09-D42E-4521-A208-FDE48F3C4CDF}" dt="2020-03-28T10:01:03.419" v="789"/>
          <ac:picMkLst>
            <pc:docMk/>
            <pc:sldMk cId="4075502664" sldId="1346"/>
            <ac:picMk id="10" creationId="{4D9B2415-4493-4303-B9EA-5FA3EF13AB8E}"/>
          </ac:picMkLst>
        </pc:picChg>
        <pc:picChg chg="mod">
          <ac:chgData name="Pierre Harouimi" userId="e1c78576-8bda-4e4b-9d10-61a901f566b1" providerId="ADAL" clId="{AE4F2A09-D42E-4521-A208-FDE48F3C4CDF}" dt="2020-03-28T10:25:17.002" v="834"/>
          <ac:picMkLst>
            <pc:docMk/>
            <pc:sldMk cId="4075502664" sldId="1346"/>
            <ac:picMk id="41" creationId="{43FD4BB4-B896-4845-A66E-5E6A46184356}"/>
          </ac:picMkLst>
        </pc:picChg>
      </pc:sldChg>
      <pc:sldChg chg="modSp">
        <pc:chgData name="Pierre Harouimi" userId="e1c78576-8bda-4e4b-9d10-61a901f566b1" providerId="ADAL" clId="{AE4F2A09-D42E-4521-A208-FDE48F3C4CDF}" dt="2020-03-28T10:25:17.002" v="834"/>
        <pc:sldMkLst>
          <pc:docMk/>
          <pc:sldMk cId="2259760799" sldId="1347"/>
        </pc:sldMkLst>
        <pc:spChg chg="mod">
          <ac:chgData name="Pierre Harouimi" userId="e1c78576-8bda-4e4b-9d10-61a901f566b1" providerId="ADAL" clId="{AE4F2A09-D42E-4521-A208-FDE48F3C4CDF}" dt="2020-03-28T10:25:17.002" v="834"/>
          <ac:spMkLst>
            <pc:docMk/>
            <pc:sldMk cId="2259760799" sldId="1347"/>
            <ac:spMk id="7" creationId="{362B0D05-7FD4-45F1-B5F5-19F4F74C1202}"/>
          </ac:spMkLst>
        </pc:spChg>
        <pc:spChg chg="mod">
          <ac:chgData name="Pierre Harouimi" userId="e1c78576-8bda-4e4b-9d10-61a901f566b1" providerId="ADAL" clId="{AE4F2A09-D42E-4521-A208-FDE48F3C4CDF}" dt="2020-03-28T10:25:17.002" v="834"/>
          <ac:spMkLst>
            <pc:docMk/>
            <pc:sldMk cId="2259760799" sldId="1347"/>
            <ac:spMk id="8" creationId="{388C0DFF-EC67-48F8-9F0A-CE5E91C68469}"/>
          </ac:spMkLst>
        </pc:spChg>
        <pc:graphicFrameChg chg="mod">
          <ac:chgData name="Pierre Harouimi" userId="e1c78576-8bda-4e4b-9d10-61a901f566b1" providerId="ADAL" clId="{AE4F2A09-D42E-4521-A208-FDE48F3C4CDF}" dt="2020-03-28T10:25:17.002" v="834"/>
          <ac:graphicFrameMkLst>
            <pc:docMk/>
            <pc:sldMk cId="2259760799" sldId="1347"/>
            <ac:graphicFrameMk id="5" creationId="{7F9C5D3E-9170-425F-A104-EAA60DAD6A53}"/>
          </ac:graphicFrameMkLst>
        </pc:graphicFrameChg>
      </pc:sldChg>
      <pc:sldChg chg="modSp">
        <pc:chgData name="Pierre Harouimi" userId="e1c78576-8bda-4e4b-9d10-61a901f566b1" providerId="ADAL" clId="{AE4F2A09-D42E-4521-A208-FDE48F3C4CDF}" dt="2020-03-28T10:25:17.002" v="834"/>
        <pc:sldMkLst>
          <pc:docMk/>
          <pc:sldMk cId="2276514587" sldId="1348"/>
        </pc:sldMkLst>
        <pc:picChg chg="mod">
          <ac:chgData name="Pierre Harouimi" userId="e1c78576-8bda-4e4b-9d10-61a901f566b1" providerId="ADAL" clId="{AE4F2A09-D42E-4521-A208-FDE48F3C4CDF}" dt="2020-03-28T10:25:17.002" v="834"/>
          <ac:picMkLst>
            <pc:docMk/>
            <pc:sldMk cId="2276514587" sldId="1348"/>
            <ac:picMk id="6" creationId="{8581331B-1BC2-4EF3-9DA3-6061454FBE3E}"/>
          </ac:picMkLst>
        </pc:picChg>
      </pc:sldChg>
      <pc:sldChg chg="modSp">
        <pc:chgData name="Pierre Harouimi" userId="e1c78576-8bda-4e4b-9d10-61a901f566b1" providerId="ADAL" clId="{AE4F2A09-D42E-4521-A208-FDE48F3C4CDF}" dt="2020-03-28T10:25:17.002" v="834"/>
        <pc:sldMkLst>
          <pc:docMk/>
          <pc:sldMk cId="3189397333" sldId="1349"/>
        </pc:sldMkLst>
        <pc:spChg chg="mod">
          <ac:chgData name="Pierre Harouimi" userId="e1c78576-8bda-4e4b-9d10-61a901f566b1" providerId="ADAL" clId="{AE4F2A09-D42E-4521-A208-FDE48F3C4CDF}" dt="2020-03-28T10:25:17.002" v="834"/>
          <ac:spMkLst>
            <pc:docMk/>
            <pc:sldMk cId="3189397333" sldId="1349"/>
            <ac:spMk id="12" creationId="{B58EC6DE-66D7-4C1E-85FB-DC3F36D6190E}"/>
          </ac:spMkLst>
        </pc:spChg>
        <pc:picChg chg="mod">
          <ac:chgData name="Pierre Harouimi" userId="e1c78576-8bda-4e4b-9d10-61a901f566b1" providerId="ADAL" clId="{AE4F2A09-D42E-4521-A208-FDE48F3C4CDF}" dt="2020-03-28T10:25:17.002" v="834"/>
          <ac:picMkLst>
            <pc:docMk/>
            <pc:sldMk cId="3189397333" sldId="1349"/>
            <ac:picMk id="10" creationId="{2AB60A8C-9EBA-4C43-938B-327A28B737C3}"/>
          </ac:picMkLst>
        </pc:picChg>
        <pc:picChg chg="mod">
          <ac:chgData name="Pierre Harouimi" userId="e1c78576-8bda-4e4b-9d10-61a901f566b1" providerId="ADAL" clId="{AE4F2A09-D42E-4521-A208-FDE48F3C4CDF}" dt="2020-03-28T10:25:17.002" v="834"/>
          <ac:picMkLst>
            <pc:docMk/>
            <pc:sldMk cId="3189397333" sldId="1349"/>
            <ac:picMk id="11" creationId="{3F056413-B9E1-4D37-8D68-9C2621447993}"/>
          </ac:picMkLst>
        </pc:picChg>
        <pc:picChg chg="mod">
          <ac:chgData name="Pierre Harouimi" userId="e1c78576-8bda-4e4b-9d10-61a901f566b1" providerId="ADAL" clId="{AE4F2A09-D42E-4521-A208-FDE48F3C4CDF}" dt="2020-03-28T10:25:17.002" v="834"/>
          <ac:picMkLst>
            <pc:docMk/>
            <pc:sldMk cId="3189397333" sldId="1349"/>
            <ac:picMk id="13" creationId="{3E0BB0E0-1734-4476-A6CD-1115280291E0}"/>
          </ac:picMkLst>
        </pc:picChg>
      </pc:sldChg>
      <pc:sldChg chg="addSp modSp">
        <pc:chgData name="Pierre Harouimi" userId="e1c78576-8bda-4e4b-9d10-61a901f566b1" providerId="ADAL" clId="{AE4F2A09-D42E-4521-A208-FDE48F3C4CDF}" dt="2020-03-31T10:01:08.878" v="837" actId="571"/>
        <pc:sldMkLst>
          <pc:docMk/>
          <pc:sldMk cId="815290" sldId="1351"/>
        </pc:sldMkLst>
        <pc:spChg chg="mod">
          <ac:chgData name="Pierre Harouimi" userId="e1c78576-8bda-4e4b-9d10-61a901f566b1" providerId="ADAL" clId="{AE4F2A09-D42E-4521-A208-FDE48F3C4CDF}" dt="2020-03-28T10:25:17.002" v="834"/>
          <ac:spMkLst>
            <pc:docMk/>
            <pc:sldMk cId="815290" sldId="1351"/>
            <ac:spMk id="18" creationId="{707AFDD9-7F28-4B86-92EA-99325F734131}"/>
          </ac:spMkLst>
        </pc:spChg>
        <pc:picChg chg="mod">
          <ac:chgData name="Pierre Harouimi" userId="e1c78576-8bda-4e4b-9d10-61a901f566b1" providerId="ADAL" clId="{AE4F2A09-D42E-4521-A208-FDE48F3C4CDF}" dt="2020-03-28T10:25:17.002" v="834"/>
          <ac:picMkLst>
            <pc:docMk/>
            <pc:sldMk cId="815290" sldId="1351"/>
            <ac:picMk id="4" creationId="{DDA72A70-2AE9-4316-AB4C-4AEEE56FDFBD}"/>
          </ac:picMkLst>
        </pc:picChg>
        <pc:picChg chg="add mod">
          <ac:chgData name="Pierre Harouimi" userId="e1c78576-8bda-4e4b-9d10-61a901f566b1" providerId="ADAL" clId="{AE4F2A09-D42E-4521-A208-FDE48F3C4CDF}" dt="2020-03-31T10:01:08.878" v="837" actId="571"/>
          <ac:picMkLst>
            <pc:docMk/>
            <pc:sldMk cId="815290" sldId="1351"/>
            <ac:picMk id="8" creationId="{E2522272-DC8F-415B-BE54-48DC07A12086}"/>
          </ac:picMkLst>
        </pc:picChg>
        <pc:picChg chg="mod">
          <ac:chgData name="Pierre Harouimi" userId="e1c78576-8bda-4e4b-9d10-61a901f566b1" providerId="ADAL" clId="{AE4F2A09-D42E-4521-A208-FDE48F3C4CDF}" dt="2020-03-28T10:25:17.002" v="834"/>
          <ac:picMkLst>
            <pc:docMk/>
            <pc:sldMk cId="815290" sldId="1351"/>
            <ac:picMk id="11" creationId="{63206D2B-6C92-4003-A76D-1BF4430752BC}"/>
          </ac:picMkLst>
        </pc:picChg>
        <pc:picChg chg="mod">
          <ac:chgData name="Pierre Harouimi" userId="e1c78576-8bda-4e4b-9d10-61a901f566b1" providerId="ADAL" clId="{AE4F2A09-D42E-4521-A208-FDE48F3C4CDF}" dt="2020-03-28T10:25:17.002" v="834"/>
          <ac:picMkLst>
            <pc:docMk/>
            <pc:sldMk cId="815290" sldId="1351"/>
            <ac:picMk id="15" creationId="{4B809789-F242-4F9A-AC18-10E2DD5ED736}"/>
          </ac:picMkLst>
        </pc:picChg>
        <pc:picChg chg="mod">
          <ac:chgData name="Pierre Harouimi" userId="e1c78576-8bda-4e4b-9d10-61a901f566b1" providerId="ADAL" clId="{AE4F2A09-D42E-4521-A208-FDE48F3C4CDF}" dt="2020-03-28T10:25:17.002" v="834"/>
          <ac:picMkLst>
            <pc:docMk/>
            <pc:sldMk cId="815290" sldId="1351"/>
            <ac:picMk id="16" creationId="{D96CD1DA-00B5-41D0-9229-57C6A87A35D7}"/>
          </ac:picMkLst>
        </pc:picChg>
      </pc:sldChg>
      <pc:sldChg chg="modSp">
        <pc:chgData name="Pierre Harouimi" userId="e1c78576-8bda-4e4b-9d10-61a901f566b1" providerId="ADAL" clId="{AE4F2A09-D42E-4521-A208-FDE48F3C4CDF}" dt="2020-03-28T10:25:17.002" v="834"/>
        <pc:sldMkLst>
          <pc:docMk/>
          <pc:sldMk cId="3666028687" sldId="1352"/>
        </pc:sldMkLst>
        <pc:spChg chg="mod">
          <ac:chgData name="Pierre Harouimi" userId="e1c78576-8bda-4e4b-9d10-61a901f566b1" providerId="ADAL" clId="{AE4F2A09-D42E-4521-A208-FDE48F3C4CDF}" dt="2020-03-28T10:25:17.002" v="834"/>
          <ac:spMkLst>
            <pc:docMk/>
            <pc:sldMk cId="3666028687" sldId="1352"/>
            <ac:spMk id="10" creationId="{1D8666C0-9EAC-4CC7-9921-854C5E0E587C}"/>
          </ac:spMkLst>
        </pc:spChg>
        <pc:spChg chg="mod">
          <ac:chgData name="Pierre Harouimi" userId="e1c78576-8bda-4e4b-9d10-61a901f566b1" providerId="ADAL" clId="{AE4F2A09-D42E-4521-A208-FDE48F3C4CDF}" dt="2020-03-28T10:25:17.002" v="834"/>
          <ac:spMkLst>
            <pc:docMk/>
            <pc:sldMk cId="3666028687" sldId="1352"/>
            <ac:spMk id="11" creationId="{218B02C2-DA08-46B7-A2BF-0AE77F5A99DE}"/>
          </ac:spMkLst>
        </pc:spChg>
        <pc:spChg chg="mod">
          <ac:chgData name="Pierre Harouimi" userId="e1c78576-8bda-4e4b-9d10-61a901f566b1" providerId="ADAL" clId="{AE4F2A09-D42E-4521-A208-FDE48F3C4CDF}" dt="2020-03-28T10:25:17.002" v="834"/>
          <ac:spMkLst>
            <pc:docMk/>
            <pc:sldMk cId="3666028687" sldId="1352"/>
            <ac:spMk id="12" creationId="{0252464B-B578-4538-8592-9DB45BBA920F}"/>
          </ac:spMkLst>
        </pc:spChg>
        <pc:picChg chg="mod">
          <ac:chgData name="Pierre Harouimi" userId="e1c78576-8bda-4e4b-9d10-61a901f566b1" providerId="ADAL" clId="{AE4F2A09-D42E-4521-A208-FDE48F3C4CDF}" dt="2020-03-28T10:25:17.002" v="834"/>
          <ac:picMkLst>
            <pc:docMk/>
            <pc:sldMk cId="3666028687" sldId="1352"/>
            <ac:picMk id="5" creationId="{C4DB72FA-EE58-4734-A6EA-52B2668CE92A}"/>
          </ac:picMkLst>
        </pc:picChg>
        <pc:picChg chg="mod">
          <ac:chgData name="Pierre Harouimi" userId="e1c78576-8bda-4e4b-9d10-61a901f566b1" providerId="ADAL" clId="{AE4F2A09-D42E-4521-A208-FDE48F3C4CDF}" dt="2020-03-28T10:25:17.002" v="834"/>
          <ac:picMkLst>
            <pc:docMk/>
            <pc:sldMk cId="3666028687" sldId="1352"/>
            <ac:picMk id="6" creationId="{A167586C-60CF-4401-853A-002B49B6543D}"/>
          </ac:picMkLst>
        </pc:picChg>
        <pc:picChg chg="mod">
          <ac:chgData name="Pierre Harouimi" userId="e1c78576-8bda-4e4b-9d10-61a901f566b1" providerId="ADAL" clId="{AE4F2A09-D42E-4521-A208-FDE48F3C4CDF}" dt="2020-03-28T10:25:17.002" v="834"/>
          <ac:picMkLst>
            <pc:docMk/>
            <pc:sldMk cId="3666028687" sldId="1352"/>
            <ac:picMk id="8" creationId="{EEB48D73-45AD-45B8-AB11-36BD254D4B02}"/>
          </ac:picMkLst>
        </pc:picChg>
      </pc:sldChg>
      <pc:sldChg chg="modSp">
        <pc:chgData name="Pierre Harouimi" userId="e1c78576-8bda-4e4b-9d10-61a901f566b1" providerId="ADAL" clId="{AE4F2A09-D42E-4521-A208-FDE48F3C4CDF}" dt="2020-03-28T10:25:17.002" v="834"/>
        <pc:sldMkLst>
          <pc:docMk/>
          <pc:sldMk cId="850358091" sldId="1353"/>
        </pc:sldMkLst>
        <pc:picChg chg="mod">
          <ac:chgData name="Pierre Harouimi" userId="e1c78576-8bda-4e4b-9d10-61a901f566b1" providerId="ADAL" clId="{AE4F2A09-D42E-4521-A208-FDE48F3C4CDF}" dt="2020-03-28T10:25:17.002" v="834"/>
          <ac:picMkLst>
            <pc:docMk/>
            <pc:sldMk cId="850358091" sldId="1353"/>
            <ac:picMk id="7" creationId="{EB32C13F-AE7B-4F78-B58B-31DAB0C7E427}"/>
          </ac:picMkLst>
        </pc:picChg>
      </pc:sldChg>
      <pc:sldChg chg="modSp">
        <pc:chgData name="Pierre Harouimi" userId="e1c78576-8bda-4e4b-9d10-61a901f566b1" providerId="ADAL" clId="{AE4F2A09-D42E-4521-A208-FDE48F3C4CDF}" dt="2020-03-28T10:25:17.002" v="834"/>
        <pc:sldMkLst>
          <pc:docMk/>
          <pc:sldMk cId="4025569961" sldId="1354"/>
        </pc:sldMkLst>
        <pc:picChg chg="mod">
          <ac:chgData name="Pierre Harouimi" userId="e1c78576-8bda-4e4b-9d10-61a901f566b1" providerId="ADAL" clId="{AE4F2A09-D42E-4521-A208-FDE48F3C4CDF}" dt="2020-03-28T10:25:17.002" v="834"/>
          <ac:picMkLst>
            <pc:docMk/>
            <pc:sldMk cId="4025569961" sldId="1354"/>
            <ac:picMk id="5" creationId="{EED82DE2-0B70-443E-A557-06B5520AB763}"/>
          </ac:picMkLst>
        </pc:picChg>
        <pc:picChg chg="mod">
          <ac:chgData name="Pierre Harouimi" userId="e1c78576-8bda-4e4b-9d10-61a901f566b1" providerId="ADAL" clId="{AE4F2A09-D42E-4521-A208-FDE48F3C4CDF}" dt="2020-03-28T10:25:17.002" v="834"/>
          <ac:picMkLst>
            <pc:docMk/>
            <pc:sldMk cId="4025569961" sldId="1354"/>
            <ac:picMk id="8" creationId="{63B67E05-DB69-4091-968C-36F9709AC230}"/>
          </ac:picMkLst>
        </pc:picChg>
        <pc:picChg chg="mod">
          <ac:chgData name="Pierre Harouimi" userId="e1c78576-8bda-4e4b-9d10-61a901f566b1" providerId="ADAL" clId="{AE4F2A09-D42E-4521-A208-FDE48F3C4CDF}" dt="2020-03-28T10:25:17.002" v="834"/>
          <ac:picMkLst>
            <pc:docMk/>
            <pc:sldMk cId="4025569961" sldId="1354"/>
            <ac:picMk id="10" creationId="{5A2F073D-7938-432F-8414-DABD824836C2}"/>
          </ac:picMkLst>
        </pc:picChg>
        <pc:picChg chg="mod">
          <ac:chgData name="Pierre Harouimi" userId="e1c78576-8bda-4e4b-9d10-61a901f566b1" providerId="ADAL" clId="{AE4F2A09-D42E-4521-A208-FDE48F3C4CDF}" dt="2020-03-28T10:25:17.002" v="834"/>
          <ac:picMkLst>
            <pc:docMk/>
            <pc:sldMk cId="4025569961" sldId="1354"/>
            <ac:picMk id="12" creationId="{D309BB2C-8A98-4B98-BF8D-15C0584DC910}"/>
          </ac:picMkLst>
        </pc:picChg>
        <pc:picChg chg="mod">
          <ac:chgData name="Pierre Harouimi" userId="e1c78576-8bda-4e4b-9d10-61a901f566b1" providerId="ADAL" clId="{AE4F2A09-D42E-4521-A208-FDE48F3C4CDF}" dt="2020-03-28T10:25:17.002" v="834"/>
          <ac:picMkLst>
            <pc:docMk/>
            <pc:sldMk cId="4025569961" sldId="1354"/>
            <ac:picMk id="13" creationId="{6317EC88-51C3-409B-9764-D456957F7FBD}"/>
          </ac:picMkLst>
        </pc:picChg>
      </pc:sldChg>
      <pc:sldChg chg="addSp delSp modSp add del">
        <pc:chgData name="Pierre Harouimi" userId="e1c78576-8bda-4e4b-9d10-61a901f566b1" providerId="ADAL" clId="{AE4F2A09-D42E-4521-A208-FDE48F3C4CDF}" dt="2020-03-28T10:25:17.002" v="834"/>
        <pc:sldMkLst>
          <pc:docMk/>
          <pc:sldMk cId="1878829628" sldId="1355"/>
        </pc:sldMkLst>
        <pc:picChg chg="add del mod">
          <ac:chgData name="Pierre Harouimi" userId="e1c78576-8bda-4e4b-9d10-61a901f566b1" providerId="ADAL" clId="{AE4F2A09-D42E-4521-A208-FDE48F3C4CDF}" dt="2020-03-27T10:25:31.874" v="514" actId="478"/>
          <ac:picMkLst>
            <pc:docMk/>
            <pc:sldMk cId="1878829628" sldId="1355"/>
            <ac:picMk id="2" creationId="{643789F6-D5B3-4882-BA37-F6A687E70F2E}"/>
          </ac:picMkLst>
        </pc:picChg>
        <pc:picChg chg="mod">
          <ac:chgData name="Pierre Harouimi" userId="e1c78576-8bda-4e4b-9d10-61a901f566b1" providerId="ADAL" clId="{AE4F2A09-D42E-4521-A208-FDE48F3C4CDF}" dt="2020-03-28T10:25:17.002" v="834"/>
          <ac:picMkLst>
            <pc:docMk/>
            <pc:sldMk cId="1878829628" sldId="1355"/>
            <ac:picMk id="4" creationId="{EB5A6D7F-E414-4369-814E-F6E86238B500}"/>
          </ac:picMkLst>
        </pc:picChg>
      </pc:sldChg>
      <pc:sldChg chg="modSp">
        <pc:chgData name="Pierre Harouimi" userId="e1c78576-8bda-4e4b-9d10-61a901f566b1" providerId="ADAL" clId="{AE4F2A09-D42E-4521-A208-FDE48F3C4CDF}" dt="2020-03-28T10:25:17.002" v="834"/>
        <pc:sldMkLst>
          <pc:docMk/>
          <pc:sldMk cId="1551317170" sldId="1356"/>
        </pc:sldMkLst>
        <pc:spChg chg="mod">
          <ac:chgData name="Pierre Harouimi" userId="e1c78576-8bda-4e4b-9d10-61a901f566b1" providerId="ADAL" clId="{AE4F2A09-D42E-4521-A208-FDE48F3C4CDF}" dt="2020-03-28T10:25:17.002" v="834"/>
          <ac:spMkLst>
            <pc:docMk/>
            <pc:sldMk cId="1551317170" sldId="1356"/>
            <ac:spMk id="8" creationId="{E59F4BAD-8191-485F-B78A-C8575F01653E}"/>
          </ac:spMkLst>
        </pc:spChg>
        <pc:spChg chg="mod">
          <ac:chgData name="Pierre Harouimi" userId="e1c78576-8bda-4e4b-9d10-61a901f566b1" providerId="ADAL" clId="{AE4F2A09-D42E-4521-A208-FDE48F3C4CDF}" dt="2020-03-28T10:25:17.002" v="834"/>
          <ac:spMkLst>
            <pc:docMk/>
            <pc:sldMk cId="1551317170" sldId="1356"/>
            <ac:spMk id="9" creationId="{28B4147C-2F01-489D-B216-2761CADEC0DC}"/>
          </ac:spMkLst>
        </pc:spChg>
        <pc:spChg chg="mod">
          <ac:chgData name="Pierre Harouimi" userId="e1c78576-8bda-4e4b-9d10-61a901f566b1" providerId="ADAL" clId="{AE4F2A09-D42E-4521-A208-FDE48F3C4CDF}" dt="2020-03-28T10:25:17.002" v="834"/>
          <ac:spMkLst>
            <pc:docMk/>
            <pc:sldMk cId="1551317170" sldId="1356"/>
            <ac:spMk id="10" creationId="{F0AB95FC-4C33-4474-8262-BC2C981D207F}"/>
          </ac:spMkLst>
        </pc:spChg>
        <pc:spChg chg="mod">
          <ac:chgData name="Pierre Harouimi" userId="e1c78576-8bda-4e4b-9d10-61a901f566b1" providerId="ADAL" clId="{AE4F2A09-D42E-4521-A208-FDE48F3C4CDF}" dt="2020-03-28T10:25:17.002" v="834"/>
          <ac:spMkLst>
            <pc:docMk/>
            <pc:sldMk cId="1551317170" sldId="1356"/>
            <ac:spMk id="11" creationId="{17B32297-511A-4E96-BD75-D5049863C606}"/>
          </ac:spMkLst>
        </pc:spChg>
        <pc:grpChg chg="mod">
          <ac:chgData name="Pierre Harouimi" userId="e1c78576-8bda-4e4b-9d10-61a901f566b1" providerId="ADAL" clId="{AE4F2A09-D42E-4521-A208-FDE48F3C4CDF}" dt="2020-03-28T10:25:17.002" v="834"/>
          <ac:grpSpMkLst>
            <pc:docMk/>
            <pc:sldMk cId="1551317170" sldId="1356"/>
            <ac:grpSpMk id="5" creationId="{1310FEA1-A555-4970-BBF2-3412685586C8}"/>
          </ac:grpSpMkLst>
        </pc:grpChg>
      </pc:sldChg>
      <pc:sldChg chg="modSp">
        <pc:chgData name="Pierre Harouimi" userId="e1c78576-8bda-4e4b-9d10-61a901f566b1" providerId="ADAL" clId="{AE4F2A09-D42E-4521-A208-FDE48F3C4CDF}" dt="2020-03-28T10:25:17.002" v="834"/>
        <pc:sldMkLst>
          <pc:docMk/>
          <pc:sldMk cId="3495896857" sldId="1360"/>
        </pc:sldMkLst>
        <pc:spChg chg="mod">
          <ac:chgData name="Pierre Harouimi" userId="e1c78576-8bda-4e4b-9d10-61a901f566b1" providerId="ADAL" clId="{AE4F2A09-D42E-4521-A208-FDE48F3C4CDF}" dt="2020-03-28T10:25:17.002" v="834"/>
          <ac:spMkLst>
            <pc:docMk/>
            <pc:sldMk cId="3495896857" sldId="1360"/>
            <ac:spMk id="15" creationId="{AA420DB0-FC0C-4274-AD74-4A39409BB02E}"/>
          </ac:spMkLst>
        </pc:spChg>
        <pc:spChg chg="mod">
          <ac:chgData name="Pierre Harouimi" userId="e1c78576-8bda-4e4b-9d10-61a901f566b1" providerId="ADAL" clId="{AE4F2A09-D42E-4521-A208-FDE48F3C4CDF}" dt="2020-03-28T10:25:17.002" v="834"/>
          <ac:spMkLst>
            <pc:docMk/>
            <pc:sldMk cId="3495896857" sldId="1360"/>
            <ac:spMk id="57" creationId="{FEA0A7B7-F547-484F-8869-FD442FCB3847}"/>
          </ac:spMkLst>
        </pc:spChg>
        <pc:spChg chg="mod">
          <ac:chgData name="Pierre Harouimi" userId="e1c78576-8bda-4e4b-9d10-61a901f566b1" providerId="ADAL" clId="{AE4F2A09-D42E-4521-A208-FDE48F3C4CDF}" dt="2020-03-28T10:25:17.002" v="834"/>
          <ac:spMkLst>
            <pc:docMk/>
            <pc:sldMk cId="3495896857" sldId="1360"/>
            <ac:spMk id="58" creationId="{408CA917-BDD6-4C5A-881B-8EA0AB4D7360}"/>
          </ac:spMkLst>
        </pc:spChg>
        <pc:spChg chg="mod">
          <ac:chgData name="Pierre Harouimi" userId="e1c78576-8bda-4e4b-9d10-61a901f566b1" providerId="ADAL" clId="{AE4F2A09-D42E-4521-A208-FDE48F3C4CDF}" dt="2020-03-28T10:25:17.002" v="834"/>
          <ac:spMkLst>
            <pc:docMk/>
            <pc:sldMk cId="3495896857" sldId="1360"/>
            <ac:spMk id="59" creationId="{51F1FAF1-5D72-47A7-BEC8-CCC9C27FC2EE}"/>
          </ac:spMkLst>
        </pc:spChg>
        <pc:grpChg chg="mod">
          <ac:chgData name="Pierre Harouimi" userId="e1c78576-8bda-4e4b-9d10-61a901f566b1" providerId="ADAL" clId="{AE4F2A09-D42E-4521-A208-FDE48F3C4CDF}" dt="2020-03-28T10:25:17.002" v="834"/>
          <ac:grpSpMkLst>
            <pc:docMk/>
            <pc:sldMk cId="3495896857" sldId="1360"/>
            <ac:grpSpMk id="55" creationId="{D9732CB5-1E87-4030-9C3E-4C0DAB80C226}"/>
          </ac:grpSpMkLst>
        </pc:grpChg>
        <pc:picChg chg="mod">
          <ac:chgData name="Pierre Harouimi" userId="e1c78576-8bda-4e4b-9d10-61a901f566b1" providerId="ADAL" clId="{AE4F2A09-D42E-4521-A208-FDE48F3C4CDF}" dt="2020-03-28T10:25:17.002" v="834"/>
          <ac:picMkLst>
            <pc:docMk/>
            <pc:sldMk cId="3495896857" sldId="1360"/>
            <ac:picMk id="3" creationId="{B96DA600-561B-4389-83C3-73D726F3937F}"/>
          </ac:picMkLst>
        </pc:picChg>
      </pc:sldChg>
      <pc:sldChg chg="modSp">
        <pc:chgData name="Pierre Harouimi" userId="e1c78576-8bda-4e4b-9d10-61a901f566b1" providerId="ADAL" clId="{AE4F2A09-D42E-4521-A208-FDE48F3C4CDF}" dt="2020-03-28T10:25:17.002" v="834"/>
        <pc:sldMkLst>
          <pc:docMk/>
          <pc:sldMk cId="3906124031" sldId="1361"/>
        </pc:sldMkLst>
        <pc:spChg chg="mod">
          <ac:chgData name="Pierre Harouimi" userId="e1c78576-8bda-4e4b-9d10-61a901f566b1" providerId="ADAL" clId="{AE4F2A09-D42E-4521-A208-FDE48F3C4CDF}" dt="2020-03-28T10:25:17.002" v="834"/>
          <ac:spMkLst>
            <pc:docMk/>
            <pc:sldMk cId="3906124031" sldId="1361"/>
            <ac:spMk id="15" creationId="{AA420DB0-FC0C-4274-AD74-4A39409BB02E}"/>
          </ac:spMkLst>
        </pc:spChg>
        <pc:spChg chg="mod">
          <ac:chgData name="Pierre Harouimi" userId="e1c78576-8bda-4e4b-9d10-61a901f566b1" providerId="ADAL" clId="{AE4F2A09-D42E-4521-A208-FDE48F3C4CDF}" dt="2020-03-28T10:25:17.002" v="834"/>
          <ac:spMkLst>
            <pc:docMk/>
            <pc:sldMk cId="3906124031" sldId="1361"/>
            <ac:spMk id="16" creationId="{3F8428FD-7CC3-43E0-8C53-4586A73B5B53}"/>
          </ac:spMkLst>
        </pc:spChg>
        <pc:spChg chg="mod">
          <ac:chgData name="Pierre Harouimi" userId="e1c78576-8bda-4e4b-9d10-61a901f566b1" providerId="ADAL" clId="{AE4F2A09-D42E-4521-A208-FDE48F3C4CDF}" dt="2020-03-28T10:25:17.002" v="834"/>
          <ac:spMkLst>
            <pc:docMk/>
            <pc:sldMk cId="3906124031" sldId="1361"/>
            <ac:spMk id="18" creationId="{DD7C3BA8-D0E9-4EE9-86C9-79E1AF35D34F}"/>
          </ac:spMkLst>
        </pc:spChg>
        <pc:spChg chg="mod">
          <ac:chgData name="Pierre Harouimi" userId="e1c78576-8bda-4e4b-9d10-61a901f566b1" providerId="ADAL" clId="{AE4F2A09-D42E-4521-A208-FDE48F3C4CDF}" dt="2020-03-28T10:25:17.002" v="834"/>
          <ac:spMkLst>
            <pc:docMk/>
            <pc:sldMk cId="3906124031" sldId="1361"/>
            <ac:spMk id="22" creationId="{4D24DE4A-2D72-40C3-9B14-224BAFFC9B6B}"/>
          </ac:spMkLst>
        </pc:spChg>
        <pc:spChg chg="mod">
          <ac:chgData name="Pierre Harouimi" userId="e1c78576-8bda-4e4b-9d10-61a901f566b1" providerId="ADAL" clId="{AE4F2A09-D42E-4521-A208-FDE48F3C4CDF}" dt="2020-03-28T10:25:17.002" v="834"/>
          <ac:spMkLst>
            <pc:docMk/>
            <pc:sldMk cId="3906124031" sldId="1361"/>
            <ac:spMk id="26" creationId="{CFB1DE20-F13F-4DD9-9F6B-68CB50A902B7}"/>
          </ac:spMkLst>
        </pc:spChg>
        <pc:spChg chg="mod">
          <ac:chgData name="Pierre Harouimi" userId="e1c78576-8bda-4e4b-9d10-61a901f566b1" providerId="ADAL" clId="{AE4F2A09-D42E-4521-A208-FDE48F3C4CDF}" dt="2020-03-28T10:25:17.002" v="834"/>
          <ac:spMkLst>
            <pc:docMk/>
            <pc:sldMk cId="3906124031" sldId="1361"/>
            <ac:spMk id="27" creationId="{53282691-9582-4D1A-8CF3-49861E13493C}"/>
          </ac:spMkLst>
        </pc:spChg>
        <pc:spChg chg="mod">
          <ac:chgData name="Pierre Harouimi" userId="e1c78576-8bda-4e4b-9d10-61a901f566b1" providerId="ADAL" clId="{AE4F2A09-D42E-4521-A208-FDE48F3C4CDF}" dt="2020-03-28T10:25:17.002" v="834"/>
          <ac:spMkLst>
            <pc:docMk/>
            <pc:sldMk cId="3906124031" sldId="1361"/>
            <ac:spMk id="28" creationId="{68F47789-6724-488F-A784-6EF3E018C208}"/>
          </ac:spMkLst>
        </pc:spChg>
        <pc:spChg chg="mod">
          <ac:chgData name="Pierre Harouimi" userId="e1c78576-8bda-4e4b-9d10-61a901f566b1" providerId="ADAL" clId="{AE4F2A09-D42E-4521-A208-FDE48F3C4CDF}" dt="2020-03-28T10:25:17.002" v="834"/>
          <ac:spMkLst>
            <pc:docMk/>
            <pc:sldMk cId="3906124031" sldId="1361"/>
            <ac:spMk id="29" creationId="{7BA14B7B-58C6-42A4-9DAE-C9F525E623B5}"/>
          </ac:spMkLst>
        </pc:spChg>
        <pc:grpChg chg="mod">
          <ac:chgData name="Pierre Harouimi" userId="e1c78576-8bda-4e4b-9d10-61a901f566b1" providerId="ADAL" clId="{AE4F2A09-D42E-4521-A208-FDE48F3C4CDF}" dt="2020-03-28T10:25:17.002" v="834"/>
          <ac:grpSpMkLst>
            <pc:docMk/>
            <pc:sldMk cId="3906124031" sldId="1361"/>
            <ac:grpSpMk id="13" creationId="{2F8B73ED-51B3-4E80-93F3-D8F4E737FA05}"/>
          </ac:grpSpMkLst>
        </pc:grpChg>
        <pc:grpChg chg="mod">
          <ac:chgData name="Pierre Harouimi" userId="e1c78576-8bda-4e4b-9d10-61a901f566b1" providerId="ADAL" clId="{AE4F2A09-D42E-4521-A208-FDE48F3C4CDF}" dt="2020-03-28T10:25:17.002" v="834"/>
          <ac:grpSpMkLst>
            <pc:docMk/>
            <pc:sldMk cId="3906124031" sldId="1361"/>
            <ac:grpSpMk id="24" creationId="{2591A027-73FD-4F01-8AD7-EB5E4BD1D2FC}"/>
          </ac:grpSpMkLst>
        </pc:grpChg>
        <pc:picChg chg="mod">
          <ac:chgData name="Pierre Harouimi" userId="e1c78576-8bda-4e4b-9d10-61a901f566b1" providerId="ADAL" clId="{AE4F2A09-D42E-4521-A208-FDE48F3C4CDF}" dt="2020-03-28T10:25:17.002" v="834"/>
          <ac:picMkLst>
            <pc:docMk/>
            <pc:sldMk cId="3906124031" sldId="1361"/>
            <ac:picMk id="3" creationId="{B96DA600-561B-4389-83C3-73D726F3937F}"/>
          </ac:picMkLst>
        </pc:picChg>
      </pc:sldChg>
      <pc:sldChg chg="modSp">
        <pc:chgData name="Pierre Harouimi" userId="e1c78576-8bda-4e4b-9d10-61a901f566b1" providerId="ADAL" clId="{AE4F2A09-D42E-4521-A208-FDE48F3C4CDF}" dt="2020-03-28T10:25:17.002" v="834"/>
        <pc:sldMkLst>
          <pc:docMk/>
          <pc:sldMk cId="1860468387" sldId="1362"/>
        </pc:sldMkLst>
        <pc:spChg chg="mod">
          <ac:chgData name="Pierre Harouimi" userId="e1c78576-8bda-4e4b-9d10-61a901f566b1" providerId="ADAL" clId="{AE4F2A09-D42E-4521-A208-FDE48F3C4CDF}" dt="2020-03-28T10:25:17.002" v="834"/>
          <ac:spMkLst>
            <pc:docMk/>
            <pc:sldMk cId="1860468387" sldId="1362"/>
            <ac:spMk id="23" creationId="{15B859A6-436E-4CCB-96A9-4C3BF0244F73}"/>
          </ac:spMkLst>
        </pc:spChg>
        <pc:spChg chg="mod">
          <ac:chgData name="Pierre Harouimi" userId="e1c78576-8bda-4e4b-9d10-61a901f566b1" providerId="ADAL" clId="{AE4F2A09-D42E-4521-A208-FDE48F3C4CDF}" dt="2020-03-28T10:25:17.002" v="834"/>
          <ac:spMkLst>
            <pc:docMk/>
            <pc:sldMk cId="1860468387" sldId="1362"/>
            <ac:spMk id="44" creationId="{9B66ABBD-310E-4781-BF75-40315BA9D975}"/>
          </ac:spMkLst>
        </pc:spChg>
        <pc:spChg chg="mod">
          <ac:chgData name="Pierre Harouimi" userId="e1c78576-8bda-4e4b-9d10-61a901f566b1" providerId="ADAL" clId="{AE4F2A09-D42E-4521-A208-FDE48F3C4CDF}" dt="2020-03-28T10:25:17.002" v="834"/>
          <ac:spMkLst>
            <pc:docMk/>
            <pc:sldMk cId="1860468387" sldId="1362"/>
            <ac:spMk id="45" creationId="{E0C91858-28F2-4725-9453-95A5D4E63382}"/>
          </ac:spMkLst>
        </pc:spChg>
        <pc:spChg chg="mod">
          <ac:chgData name="Pierre Harouimi" userId="e1c78576-8bda-4e4b-9d10-61a901f566b1" providerId="ADAL" clId="{AE4F2A09-D42E-4521-A208-FDE48F3C4CDF}" dt="2020-03-28T10:25:17.002" v="834"/>
          <ac:spMkLst>
            <pc:docMk/>
            <pc:sldMk cId="1860468387" sldId="1362"/>
            <ac:spMk id="46" creationId="{0D584E06-D3EA-4ED0-962E-3DD3521ABE3E}"/>
          </ac:spMkLst>
        </pc:spChg>
        <pc:spChg chg="mod">
          <ac:chgData name="Pierre Harouimi" userId="e1c78576-8bda-4e4b-9d10-61a901f566b1" providerId="ADAL" clId="{AE4F2A09-D42E-4521-A208-FDE48F3C4CDF}" dt="2020-03-28T10:25:17.002" v="834"/>
          <ac:spMkLst>
            <pc:docMk/>
            <pc:sldMk cId="1860468387" sldId="1362"/>
            <ac:spMk id="47" creationId="{D82AB8A5-ACFD-433F-9323-E1448FB1AC38}"/>
          </ac:spMkLst>
        </pc:spChg>
        <pc:spChg chg="mod">
          <ac:chgData name="Pierre Harouimi" userId="e1c78576-8bda-4e4b-9d10-61a901f566b1" providerId="ADAL" clId="{AE4F2A09-D42E-4521-A208-FDE48F3C4CDF}" dt="2020-03-28T10:25:17.002" v="834"/>
          <ac:spMkLst>
            <pc:docMk/>
            <pc:sldMk cId="1860468387" sldId="1362"/>
            <ac:spMk id="48" creationId="{E83BE67E-87F9-4231-86CC-0855FD6467B5}"/>
          </ac:spMkLst>
        </pc:spChg>
        <pc:spChg chg="mod">
          <ac:chgData name="Pierre Harouimi" userId="e1c78576-8bda-4e4b-9d10-61a901f566b1" providerId="ADAL" clId="{AE4F2A09-D42E-4521-A208-FDE48F3C4CDF}" dt="2020-03-28T10:25:17.002" v="834"/>
          <ac:spMkLst>
            <pc:docMk/>
            <pc:sldMk cId="1860468387" sldId="1362"/>
            <ac:spMk id="49" creationId="{540F716D-4878-4850-BBF3-A18CD1563182}"/>
          </ac:spMkLst>
        </pc:spChg>
        <pc:grpChg chg="mod">
          <ac:chgData name="Pierre Harouimi" userId="e1c78576-8bda-4e4b-9d10-61a901f566b1" providerId="ADAL" clId="{AE4F2A09-D42E-4521-A208-FDE48F3C4CDF}" dt="2020-03-28T10:25:17.002" v="834"/>
          <ac:grpSpMkLst>
            <pc:docMk/>
            <pc:sldMk cId="1860468387" sldId="1362"/>
            <ac:grpSpMk id="35" creationId="{47775B7F-BE42-431D-977E-218EA09EDBE8}"/>
          </ac:grpSpMkLst>
        </pc:grpChg>
        <pc:grpChg chg="mod">
          <ac:chgData name="Pierre Harouimi" userId="e1c78576-8bda-4e4b-9d10-61a901f566b1" providerId="ADAL" clId="{AE4F2A09-D42E-4521-A208-FDE48F3C4CDF}" dt="2020-03-28T10:25:17.002" v="834"/>
          <ac:grpSpMkLst>
            <pc:docMk/>
            <pc:sldMk cId="1860468387" sldId="1362"/>
            <ac:grpSpMk id="42" creationId="{61B0B5E0-AA84-4BF8-829D-C3B8D286AAC5}"/>
          </ac:grpSpMkLst>
        </pc:grpChg>
        <pc:picChg chg="mod">
          <ac:chgData name="Pierre Harouimi" userId="e1c78576-8bda-4e4b-9d10-61a901f566b1" providerId="ADAL" clId="{AE4F2A09-D42E-4521-A208-FDE48F3C4CDF}" dt="2020-03-28T10:25:17.002" v="834"/>
          <ac:picMkLst>
            <pc:docMk/>
            <pc:sldMk cId="1860468387" sldId="1362"/>
            <ac:picMk id="50" creationId="{2AF22688-F92D-4CEB-BB06-C68B0CD789B5}"/>
          </ac:picMkLst>
        </pc:picChg>
      </pc:sldChg>
      <pc:sldChg chg="modSp">
        <pc:chgData name="Pierre Harouimi" userId="e1c78576-8bda-4e4b-9d10-61a901f566b1" providerId="ADAL" clId="{AE4F2A09-D42E-4521-A208-FDE48F3C4CDF}" dt="2020-03-28T10:25:17.002" v="834"/>
        <pc:sldMkLst>
          <pc:docMk/>
          <pc:sldMk cId="3689934363" sldId="1364"/>
        </pc:sldMkLst>
        <pc:picChg chg="mod">
          <ac:chgData name="Pierre Harouimi" userId="e1c78576-8bda-4e4b-9d10-61a901f566b1" providerId="ADAL" clId="{AE4F2A09-D42E-4521-A208-FDE48F3C4CDF}" dt="2020-03-28T10:25:17.002" v="834"/>
          <ac:picMkLst>
            <pc:docMk/>
            <pc:sldMk cId="3689934363" sldId="1364"/>
            <ac:picMk id="2" creationId="{7B7B21E4-EA6B-406E-BF4F-1E7F50ACEC84}"/>
          </ac:picMkLst>
        </pc:picChg>
      </pc:sldChg>
      <pc:sldChg chg="modSp">
        <pc:chgData name="Pierre Harouimi" userId="e1c78576-8bda-4e4b-9d10-61a901f566b1" providerId="ADAL" clId="{AE4F2A09-D42E-4521-A208-FDE48F3C4CDF}" dt="2020-03-28T10:25:17.002" v="834"/>
        <pc:sldMkLst>
          <pc:docMk/>
          <pc:sldMk cId="2138282689" sldId="1365"/>
        </pc:sldMkLst>
        <pc:spChg chg="mod">
          <ac:chgData name="Pierre Harouimi" userId="e1c78576-8bda-4e4b-9d10-61a901f566b1" providerId="ADAL" clId="{AE4F2A09-D42E-4521-A208-FDE48F3C4CDF}" dt="2020-03-28T10:25:17.002" v="834"/>
          <ac:spMkLst>
            <pc:docMk/>
            <pc:sldMk cId="2138282689" sldId="1365"/>
            <ac:spMk id="7" creationId="{1387890F-0A6A-4B35-8C17-B73D61FA3D37}"/>
          </ac:spMkLst>
        </pc:spChg>
        <pc:spChg chg="mod">
          <ac:chgData name="Pierre Harouimi" userId="e1c78576-8bda-4e4b-9d10-61a901f566b1" providerId="ADAL" clId="{AE4F2A09-D42E-4521-A208-FDE48F3C4CDF}" dt="2020-03-28T10:25:17.002" v="834"/>
          <ac:spMkLst>
            <pc:docMk/>
            <pc:sldMk cId="2138282689" sldId="1365"/>
            <ac:spMk id="11" creationId="{3130758E-33C8-402D-BE13-64ABA47FEC14}"/>
          </ac:spMkLst>
        </pc:spChg>
        <pc:spChg chg="mod">
          <ac:chgData name="Pierre Harouimi" userId="e1c78576-8bda-4e4b-9d10-61a901f566b1" providerId="ADAL" clId="{AE4F2A09-D42E-4521-A208-FDE48F3C4CDF}" dt="2020-03-28T10:25:17.002" v="834"/>
          <ac:spMkLst>
            <pc:docMk/>
            <pc:sldMk cId="2138282689" sldId="1365"/>
            <ac:spMk id="12" creationId="{AAD8D7B0-B0AA-46DF-B460-982643FCB155}"/>
          </ac:spMkLst>
        </pc:spChg>
        <pc:spChg chg="mod">
          <ac:chgData name="Pierre Harouimi" userId="e1c78576-8bda-4e4b-9d10-61a901f566b1" providerId="ADAL" clId="{AE4F2A09-D42E-4521-A208-FDE48F3C4CDF}" dt="2020-03-28T10:25:17.002" v="834"/>
          <ac:spMkLst>
            <pc:docMk/>
            <pc:sldMk cId="2138282689" sldId="1365"/>
            <ac:spMk id="14" creationId="{A6BC2F07-BC88-42FD-BE2C-0D43748495DB}"/>
          </ac:spMkLst>
        </pc:spChg>
        <pc:spChg chg="mod">
          <ac:chgData name="Pierre Harouimi" userId="e1c78576-8bda-4e4b-9d10-61a901f566b1" providerId="ADAL" clId="{AE4F2A09-D42E-4521-A208-FDE48F3C4CDF}" dt="2020-03-28T10:25:17.002" v="834"/>
          <ac:spMkLst>
            <pc:docMk/>
            <pc:sldMk cId="2138282689" sldId="1365"/>
            <ac:spMk id="36" creationId="{34BC8357-42FF-4EC1-8FBB-E10A52918A0A}"/>
          </ac:spMkLst>
        </pc:spChg>
        <pc:spChg chg="mod">
          <ac:chgData name="Pierre Harouimi" userId="e1c78576-8bda-4e4b-9d10-61a901f566b1" providerId="ADAL" clId="{AE4F2A09-D42E-4521-A208-FDE48F3C4CDF}" dt="2020-03-28T10:25:17.002" v="834"/>
          <ac:spMkLst>
            <pc:docMk/>
            <pc:sldMk cId="2138282689" sldId="1365"/>
            <ac:spMk id="37" creationId="{9BFE42A7-09C0-463E-8E95-3E8553521808}"/>
          </ac:spMkLst>
        </pc:spChg>
        <pc:spChg chg="mod">
          <ac:chgData name="Pierre Harouimi" userId="e1c78576-8bda-4e4b-9d10-61a901f566b1" providerId="ADAL" clId="{AE4F2A09-D42E-4521-A208-FDE48F3C4CDF}" dt="2020-03-28T10:25:17.002" v="834"/>
          <ac:spMkLst>
            <pc:docMk/>
            <pc:sldMk cId="2138282689" sldId="1365"/>
            <ac:spMk id="41" creationId="{5CBE7998-7DF6-4CD3-B8B9-EA99654238B1}"/>
          </ac:spMkLst>
        </pc:spChg>
        <pc:grpChg chg="mod">
          <ac:chgData name="Pierre Harouimi" userId="e1c78576-8bda-4e4b-9d10-61a901f566b1" providerId="ADAL" clId="{AE4F2A09-D42E-4521-A208-FDE48F3C4CDF}" dt="2020-03-28T10:25:17.002" v="834"/>
          <ac:grpSpMkLst>
            <pc:docMk/>
            <pc:sldMk cId="2138282689" sldId="1365"/>
            <ac:grpSpMk id="15" creationId="{FC0F0DC2-3B11-4434-A5EF-EFE67EBA24AA}"/>
          </ac:grpSpMkLst>
        </pc:grpChg>
        <pc:picChg chg="mod">
          <ac:chgData name="Pierre Harouimi" userId="e1c78576-8bda-4e4b-9d10-61a901f566b1" providerId="ADAL" clId="{AE4F2A09-D42E-4521-A208-FDE48F3C4CDF}" dt="2020-03-28T10:25:17.002" v="834"/>
          <ac:picMkLst>
            <pc:docMk/>
            <pc:sldMk cId="2138282689" sldId="1365"/>
            <ac:picMk id="5" creationId="{FB1E7BCB-361F-4640-904A-A24D4933D8DB}"/>
          </ac:picMkLst>
        </pc:picChg>
        <pc:picChg chg="mod">
          <ac:chgData name="Pierre Harouimi" userId="e1c78576-8bda-4e4b-9d10-61a901f566b1" providerId="ADAL" clId="{AE4F2A09-D42E-4521-A208-FDE48F3C4CDF}" dt="2020-03-28T10:25:17.002" v="834"/>
          <ac:picMkLst>
            <pc:docMk/>
            <pc:sldMk cId="2138282689" sldId="1365"/>
            <ac:picMk id="6" creationId="{E3E4BF46-A658-4B22-B497-716C227642DA}"/>
          </ac:picMkLst>
        </pc:picChg>
        <pc:picChg chg="mod">
          <ac:chgData name="Pierre Harouimi" userId="e1c78576-8bda-4e4b-9d10-61a901f566b1" providerId="ADAL" clId="{AE4F2A09-D42E-4521-A208-FDE48F3C4CDF}" dt="2020-03-28T10:25:17.002" v="834"/>
          <ac:picMkLst>
            <pc:docMk/>
            <pc:sldMk cId="2138282689" sldId="1365"/>
            <ac:picMk id="10" creationId="{D763E4A9-7306-4ECC-A69F-47D2137ACFFF}"/>
          </ac:picMkLst>
        </pc:picChg>
        <pc:picChg chg="mod">
          <ac:chgData name="Pierre Harouimi" userId="e1c78576-8bda-4e4b-9d10-61a901f566b1" providerId="ADAL" clId="{AE4F2A09-D42E-4521-A208-FDE48F3C4CDF}" dt="2020-03-28T10:25:17.002" v="834"/>
          <ac:picMkLst>
            <pc:docMk/>
            <pc:sldMk cId="2138282689" sldId="1365"/>
            <ac:picMk id="31" creationId="{FB36761A-1F20-48AB-B8CA-199E810297CA}"/>
          </ac:picMkLst>
        </pc:picChg>
        <pc:picChg chg="mod">
          <ac:chgData name="Pierre Harouimi" userId="e1c78576-8bda-4e4b-9d10-61a901f566b1" providerId="ADAL" clId="{AE4F2A09-D42E-4521-A208-FDE48F3C4CDF}" dt="2020-03-28T10:25:17.002" v="834"/>
          <ac:picMkLst>
            <pc:docMk/>
            <pc:sldMk cId="2138282689" sldId="1365"/>
            <ac:picMk id="32" creationId="{1EA802CF-437F-4934-A734-2BF2E1820C69}"/>
          </ac:picMkLst>
        </pc:picChg>
        <pc:picChg chg="mod">
          <ac:chgData name="Pierre Harouimi" userId="e1c78576-8bda-4e4b-9d10-61a901f566b1" providerId="ADAL" clId="{AE4F2A09-D42E-4521-A208-FDE48F3C4CDF}" dt="2020-03-28T10:25:17.002" v="834"/>
          <ac:picMkLst>
            <pc:docMk/>
            <pc:sldMk cId="2138282689" sldId="1365"/>
            <ac:picMk id="35" creationId="{76AB1A81-E50E-4AC9-A884-5B99EADB3F05}"/>
          </ac:picMkLst>
        </pc:picChg>
        <pc:picChg chg="mod">
          <ac:chgData name="Pierre Harouimi" userId="e1c78576-8bda-4e4b-9d10-61a901f566b1" providerId="ADAL" clId="{AE4F2A09-D42E-4521-A208-FDE48F3C4CDF}" dt="2020-03-28T10:25:17.002" v="834"/>
          <ac:picMkLst>
            <pc:docMk/>
            <pc:sldMk cId="2138282689" sldId="1365"/>
            <ac:picMk id="38" creationId="{72FB5555-D23E-408D-9F57-BEC26A297A35}"/>
          </ac:picMkLst>
        </pc:picChg>
        <pc:picChg chg="mod">
          <ac:chgData name="Pierre Harouimi" userId="e1c78576-8bda-4e4b-9d10-61a901f566b1" providerId="ADAL" clId="{AE4F2A09-D42E-4521-A208-FDE48F3C4CDF}" dt="2020-03-28T10:25:17.002" v="834"/>
          <ac:picMkLst>
            <pc:docMk/>
            <pc:sldMk cId="2138282689" sldId="1365"/>
            <ac:picMk id="39" creationId="{20C06256-A391-4298-97D2-0546556B6DF1}"/>
          </ac:picMkLst>
        </pc:picChg>
        <pc:picChg chg="mod">
          <ac:chgData name="Pierre Harouimi" userId="e1c78576-8bda-4e4b-9d10-61a901f566b1" providerId="ADAL" clId="{AE4F2A09-D42E-4521-A208-FDE48F3C4CDF}" dt="2020-03-28T10:25:17.002" v="834"/>
          <ac:picMkLst>
            <pc:docMk/>
            <pc:sldMk cId="2138282689" sldId="1365"/>
            <ac:picMk id="40" creationId="{4C5CC254-E25E-44E4-A6A2-59EB6C96C045}"/>
          </ac:picMkLst>
        </pc:picChg>
        <pc:picChg chg="mod">
          <ac:chgData name="Pierre Harouimi" userId="e1c78576-8bda-4e4b-9d10-61a901f566b1" providerId="ADAL" clId="{AE4F2A09-D42E-4521-A208-FDE48F3C4CDF}" dt="2020-03-28T10:25:17.002" v="834"/>
          <ac:picMkLst>
            <pc:docMk/>
            <pc:sldMk cId="2138282689" sldId="1365"/>
            <ac:picMk id="42" creationId="{C21B4AC0-2B54-4DC4-BFBF-958D1C0367ED}"/>
          </ac:picMkLst>
        </pc:picChg>
        <pc:cxnChg chg="mod">
          <ac:chgData name="Pierre Harouimi" userId="e1c78576-8bda-4e4b-9d10-61a901f566b1" providerId="ADAL" clId="{AE4F2A09-D42E-4521-A208-FDE48F3C4CDF}" dt="2020-03-28T10:25:17.002" v="834"/>
          <ac:cxnSpMkLst>
            <pc:docMk/>
            <pc:sldMk cId="2138282689" sldId="1365"/>
            <ac:cxnSpMk id="34" creationId="{25C3058D-430E-4C4F-A345-E5987883E0EE}"/>
          </ac:cxnSpMkLst>
        </pc:cxnChg>
      </pc:sldChg>
      <pc:sldChg chg="modSp">
        <pc:chgData name="Pierre Harouimi" userId="e1c78576-8bda-4e4b-9d10-61a901f566b1" providerId="ADAL" clId="{AE4F2A09-D42E-4521-A208-FDE48F3C4CDF}" dt="2020-03-28T10:25:17.002" v="834"/>
        <pc:sldMkLst>
          <pc:docMk/>
          <pc:sldMk cId="362262097" sldId="1366"/>
        </pc:sldMkLst>
        <pc:spChg chg="mod">
          <ac:chgData name="Pierre Harouimi" userId="e1c78576-8bda-4e4b-9d10-61a901f566b1" providerId="ADAL" clId="{AE4F2A09-D42E-4521-A208-FDE48F3C4CDF}" dt="2020-03-28T10:25:17.002" v="834"/>
          <ac:spMkLst>
            <pc:docMk/>
            <pc:sldMk cId="362262097" sldId="1366"/>
            <ac:spMk id="45" creationId="{8DF55767-C398-40F0-B29F-AB5EAD065D7A}"/>
          </ac:spMkLst>
        </pc:spChg>
        <pc:spChg chg="mod">
          <ac:chgData name="Pierre Harouimi" userId="e1c78576-8bda-4e4b-9d10-61a901f566b1" providerId="ADAL" clId="{AE4F2A09-D42E-4521-A208-FDE48F3C4CDF}" dt="2020-03-28T10:25:17.002" v="834"/>
          <ac:spMkLst>
            <pc:docMk/>
            <pc:sldMk cId="362262097" sldId="1366"/>
            <ac:spMk id="46" creationId="{403F3F60-01E6-425B-BDA3-87E40D1C7590}"/>
          </ac:spMkLst>
        </pc:spChg>
        <pc:spChg chg="mod">
          <ac:chgData name="Pierre Harouimi" userId="e1c78576-8bda-4e4b-9d10-61a901f566b1" providerId="ADAL" clId="{AE4F2A09-D42E-4521-A208-FDE48F3C4CDF}" dt="2020-03-28T10:25:17.002" v="834"/>
          <ac:spMkLst>
            <pc:docMk/>
            <pc:sldMk cId="362262097" sldId="1366"/>
            <ac:spMk id="47" creationId="{DEE37341-9DD8-41A6-847F-AD2B87F54785}"/>
          </ac:spMkLst>
        </pc:spChg>
        <pc:spChg chg="mod">
          <ac:chgData name="Pierre Harouimi" userId="e1c78576-8bda-4e4b-9d10-61a901f566b1" providerId="ADAL" clId="{AE4F2A09-D42E-4521-A208-FDE48F3C4CDF}" dt="2020-03-28T10:25:17.002" v="834"/>
          <ac:spMkLst>
            <pc:docMk/>
            <pc:sldMk cId="362262097" sldId="1366"/>
            <ac:spMk id="48" creationId="{57B0B5D2-40D7-4BFF-A48A-62B6F2838B02}"/>
          </ac:spMkLst>
        </pc:spChg>
        <pc:spChg chg="mod">
          <ac:chgData name="Pierre Harouimi" userId="e1c78576-8bda-4e4b-9d10-61a901f566b1" providerId="ADAL" clId="{AE4F2A09-D42E-4521-A208-FDE48F3C4CDF}" dt="2020-03-28T10:25:17.002" v="834"/>
          <ac:spMkLst>
            <pc:docMk/>
            <pc:sldMk cId="362262097" sldId="1366"/>
            <ac:spMk id="50" creationId="{E47DBCD8-2645-46ED-91C1-9E31E7C2DCE3}"/>
          </ac:spMkLst>
        </pc:spChg>
        <pc:picChg chg="mod">
          <ac:chgData name="Pierre Harouimi" userId="e1c78576-8bda-4e4b-9d10-61a901f566b1" providerId="ADAL" clId="{AE4F2A09-D42E-4521-A208-FDE48F3C4CDF}" dt="2020-03-28T10:25:17.002" v="834"/>
          <ac:picMkLst>
            <pc:docMk/>
            <pc:sldMk cId="362262097" sldId="1366"/>
            <ac:picMk id="43" creationId="{C0F0ABEE-CB56-4C05-8D55-3C8C0C1379B8}"/>
          </ac:picMkLst>
        </pc:picChg>
        <pc:picChg chg="mod">
          <ac:chgData name="Pierre Harouimi" userId="e1c78576-8bda-4e4b-9d10-61a901f566b1" providerId="ADAL" clId="{AE4F2A09-D42E-4521-A208-FDE48F3C4CDF}" dt="2020-03-28T10:25:17.002" v="834"/>
          <ac:picMkLst>
            <pc:docMk/>
            <pc:sldMk cId="362262097" sldId="1366"/>
            <ac:picMk id="44" creationId="{5B01A22B-7826-45AA-A691-4F71B42A6BFC}"/>
          </ac:picMkLst>
        </pc:picChg>
        <pc:picChg chg="mod">
          <ac:chgData name="Pierre Harouimi" userId="e1c78576-8bda-4e4b-9d10-61a901f566b1" providerId="ADAL" clId="{AE4F2A09-D42E-4521-A208-FDE48F3C4CDF}" dt="2020-03-28T10:25:17.002" v="834"/>
          <ac:picMkLst>
            <pc:docMk/>
            <pc:sldMk cId="362262097" sldId="1366"/>
            <ac:picMk id="49" creationId="{E939F6CA-B1F7-40D3-98AE-79D3EA848221}"/>
          </ac:picMkLst>
        </pc:picChg>
      </pc:sldChg>
      <pc:sldChg chg="addSp delSp modSp">
        <pc:chgData name="Pierre Harouimi" userId="e1c78576-8bda-4e4b-9d10-61a901f566b1" providerId="ADAL" clId="{AE4F2A09-D42E-4521-A208-FDE48F3C4CDF}" dt="2020-03-28T10:25:17.002" v="834"/>
        <pc:sldMkLst>
          <pc:docMk/>
          <pc:sldMk cId="1608988555" sldId="1367"/>
        </pc:sldMkLst>
        <pc:spChg chg="mod">
          <ac:chgData name="Pierre Harouimi" userId="e1c78576-8bda-4e4b-9d10-61a901f566b1" providerId="ADAL" clId="{AE4F2A09-D42E-4521-A208-FDE48F3C4CDF}" dt="2020-03-28T10:25:17.002" v="834"/>
          <ac:spMkLst>
            <pc:docMk/>
            <pc:sldMk cId="1608988555" sldId="1367"/>
            <ac:spMk id="12" creationId="{06804EA9-B245-44D8-AE4C-0C4BDD918545}"/>
          </ac:spMkLst>
        </pc:spChg>
        <pc:spChg chg="del">
          <ac:chgData name="Pierre Harouimi" userId="e1c78576-8bda-4e4b-9d10-61a901f566b1" providerId="ADAL" clId="{AE4F2A09-D42E-4521-A208-FDE48F3C4CDF}" dt="2020-03-28T09:58:15.112" v="695" actId="478"/>
          <ac:spMkLst>
            <pc:docMk/>
            <pc:sldMk cId="1608988555" sldId="1367"/>
            <ac:spMk id="17" creationId="{7E03F44E-52A3-4459-B739-5F73FC6C4E72}"/>
          </ac:spMkLst>
        </pc:spChg>
        <pc:picChg chg="add mod">
          <ac:chgData name="Pierre Harouimi" userId="e1c78576-8bda-4e4b-9d10-61a901f566b1" providerId="ADAL" clId="{AE4F2A09-D42E-4521-A208-FDE48F3C4CDF}" dt="2020-03-28T10:25:17.002" v="834"/>
          <ac:picMkLst>
            <pc:docMk/>
            <pc:sldMk cId="1608988555" sldId="1367"/>
            <ac:picMk id="3" creationId="{8A5E777D-C951-4E55-84D9-73C7A14914FF}"/>
          </ac:picMkLst>
        </pc:picChg>
        <pc:picChg chg="del">
          <ac:chgData name="Pierre Harouimi" userId="e1c78576-8bda-4e4b-9d10-61a901f566b1" providerId="ADAL" clId="{AE4F2A09-D42E-4521-A208-FDE48F3C4CDF}" dt="2020-03-28T09:58:15.112" v="695" actId="478"/>
          <ac:picMkLst>
            <pc:docMk/>
            <pc:sldMk cId="1608988555" sldId="1367"/>
            <ac:picMk id="13" creationId="{0F20D733-9942-4C8D-9DB7-C00943023C43}"/>
          </ac:picMkLst>
        </pc:picChg>
        <pc:picChg chg="del">
          <ac:chgData name="Pierre Harouimi" userId="e1c78576-8bda-4e4b-9d10-61a901f566b1" providerId="ADAL" clId="{AE4F2A09-D42E-4521-A208-FDE48F3C4CDF}" dt="2020-03-28T09:58:15.112" v="695" actId="478"/>
          <ac:picMkLst>
            <pc:docMk/>
            <pc:sldMk cId="1608988555" sldId="1367"/>
            <ac:picMk id="14" creationId="{3E64D399-D70F-4575-AD35-7D911F823B80}"/>
          </ac:picMkLst>
        </pc:picChg>
        <pc:picChg chg="del">
          <ac:chgData name="Pierre Harouimi" userId="e1c78576-8bda-4e4b-9d10-61a901f566b1" providerId="ADAL" clId="{AE4F2A09-D42E-4521-A208-FDE48F3C4CDF}" dt="2020-03-28T09:58:15.112" v="695" actId="478"/>
          <ac:picMkLst>
            <pc:docMk/>
            <pc:sldMk cId="1608988555" sldId="1367"/>
            <ac:picMk id="15" creationId="{0CE100F0-307F-40A6-A1EC-20ACA26268B9}"/>
          </ac:picMkLst>
        </pc:picChg>
        <pc:picChg chg="del">
          <ac:chgData name="Pierre Harouimi" userId="e1c78576-8bda-4e4b-9d10-61a901f566b1" providerId="ADAL" clId="{AE4F2A09-D42E-4521-A208-FDE48F3C4CDF}" dt="2020-03-28T09:58:15.112" v="695" actId="478"/>
          <ac:picMkLst>
            <pc:docMk/>
            <pc:sldMk cId="1608988555" sldId="1367"/>
            <ac:picMk id="16" creationId="{C9148D6F-82D4-4325-AAD6-F565AE2550B5}"/>
          </ac:picMkLst>
        </pc:picChg>
      </pc:sldChg>
      <pc:sldChg chg="modSp">
        <pc:chgData name="Pierre Harouimi" userId="e1c78576-8bda-4e4b-9d10-61a901f566b1" providerId="ADAL" clId="{AE4F2A09-D42E-4521-A208-FDE48F3C4CDF}" dt="2020-03-28T10:25:17.002" v="834"/>
        <pc:sldMkLst>
          <pc:docMk/>
          <pc:sldMk cId="3016873811" sldId="1368"/>
        </pc:sldMkLst>
        <pc:spChg chg="mod">
          <ac:chgData name="Pierre Harouimi" userId="e1c78576-8bda-4e4b-9d10-61a901f566b1" providerId="ADAL" clId="{AE4F2A09-D42E-4521-A208-FDE48F3C4CDF}" dt="2020-03-28T10:25:17.002" v="834"/>
          <ac:spMkLst>
            <pc:docMk/>
            <pc:sldMk cId="3016873811" sldId="1368"/>
            <ac:spMk id="10" creationId="{2B96C0C3-9015-4F97-B809-4996CD395D6D}"/>
          </ac:spMkLst>
        </pc:spChg>
        <pc:spChg chg="mod">
          <ac:chgData name="Pierre Harouimi" userId="e1c78576-8bda-4e4b-9d10-61a901f566b1" providerId="ADAL" clId="{AE4F2A09-D42E-4521-A208-FDE48F3C4CDF}" dt="2020-03-28T10:25:17.002" v="834"/>
          <ac:spMkLst>
            <pc:docMk/>
            <pc:sldMk cId="3016873811" sldId="1368"/>
            <ac:spMk id="11" creationId="{D6046B5D-DDB8-4089-A815-D7E5AF32ECBB}"/>
          </ac:spMkLst>
        </pc:spChg>
        <pc:spChg chg="mod">
          <ac:chgData name="Pierre Harouimi" userId="e1c78576-8bda-4e4b-9d10-61a901f566b1" providerId="ADAL" clId="{AE4F2A09-D42E-4521-A208-FDE48F3C4CDF}" dt="2020-03-28T10:25:17.002" v="834"/>
          <ac:spMkLst>
            <pc:docMk/>
            <pc:sldMk cId="3016873811" sldId="1368"/>
            <ac:spMk id="20" creationId="{B37220C6-57B5-4DE0-9ED9-97ABC2C5247E}"/>
          </ac:spMkLst>
        </pc:spChg>
        <pc:spChg chg="mod">
          <ac:chgData name="Pierre Harouimi" userId="e1c78576-8bda-4e4b-9d10-61a901f566b1" providerId="ADAL" clId="{AE4F2A09-D42E-4521-A208-FDE48F3C4CDF}" dt="2020-03-28T10:25:17.002" v="834"/>
          <ac:spMkLst>
            <pc:docMk/>
            <pc:sldMk cId="3016873811" sldId="1368"/>
            <ac:spMk id="21" creationId="{58C83BDF-38BD-4978-8DBD-96B92AADEDCB}"/>
          </ac:spMkLst>
        </pc:spChg>
        <pc:spChg chg="mod">
          <ac:chgData name="Pierre Harouimi" userId="e1c78576-8bda-4e4b-9d10-61a901f566b1" providerId="ADAL" clId="{AE4F2A09-D42E-4521-A208-FDE48F3C4CDF}" dt="2020-03-28T10:25:17.002" v="834"/>
          <ac:spMkLst>
            <pc:docMk/>
            <pc:sldMk cId="3016873811" sldId="1368"/>
            <ac:spMk id="23" creationId="{C0DB8DAD-FB69-4109-8E89-2C9AAF0EFDD6}"/>
          </ac:spMkLst>
        </pc:spChg>
        <pc:spChg chg="mod">
          <ac:chgData name="Pierre Harouimi" userId="e1c78576-8bda-4e4b-9d10-61a901f566b1" providerId="ADAL" clId="{AE4F2A09-D42E-4521-A208-FDE48F3C4CDF}" dt="2020-03-28T10:25:17.002" v="834"/>
          <ac:spMkLst>
            <pc:docMk/>
            <pc:sldMk cId="3016873811" sldId="1368"/>
            <ac:spMk id="39" creationId="{BC719BFE-2844-4FF3-A4F5-51DF1ED673E5}"/>
          </ac:spMkLst>
        </pc:spChg>
        <pc:spChg chg="mod">
          <ac:chgData name="Pierre Harouimi" userId="e1c78576-8bda-4e4b-9d10-61a901f566b1" providerId="ADAL" clId="{AE4F2A09-D42E-4521-A208-FDE48F3C4CDF}" dt="2020-03-28T10:25:17.002" v="834"/>
          <ac:spMkLst>
            <pc:docMk/>
            <pc:sldMk cId="3016873811" sldId="1368"/>
            <ac:spMk id="40" creationId="{3187AD5D-237E-4054-96B2-87DC98F9A7F5}"/>
          </ac:spMkLst>
        </pc:spChg>
        <pc:spChg chg="mod">
          <ac:chgData name="Pierre Harouimi" userId="e1c78576-8bda-4e4b-9d10-61a901f566b1" providerId="ADAL" clId="{AE4F2A09-D42E-4521-A208-FDE48F3C4CDF}" dt="2020-03-28T10:25:17.002" v="834"/>
          <ac:spMkLst>
            <pc:docMk/>
            <pc:sldMk cId="3016873811" sldId="1368"/>
            <ac:spMk id="41" creationId="{200CE3F8-C8AB-45EA-BFD2-694264A7CADA}"/>
          </ac:spMkLst>
        </pc:spChg>
        <pc:spChg chg="mod">
          <ac:chgData name="Pierre Harouimi" userId="e1c78576-8bda-4e4b-9d10-61a901f566b1" providerId="ADAL" clId="{AE4F2A09-D42E-4521-A208-FDE48F3C4CDF}" dt="2020-03-28T10:25:17.002" v="834"/>
          <ac:spMkLst>
            <pc:docMk/>
            <pc:sldMk cId="3016873811" sldId="1368"/>
            <ac:spMk id="42" creationId="{69B6B39B-3532-4AC3-BC22-0EF5004CDCEC}"/>
          </ac:spMkLst>
        </pc:spChg>
        <pc:spChg chg="mod">
          <ac:chgData name="Pierre Harouimi" userId="e1c78576-8bda-4e4b-9d10-61a901f566b1" providerId="ADAL" clId="{AE4F2A09-D42E-4521-A208-FDE48F3C4CDF}" dt="2020-03-28T10:25:17.002" v="834"/>
          <ac:spMkLst>
            <pc:docMk/>
            <pc:sldMk cId="3016873811" sldId="1368"/>
            <ac:spMk id="43" creationId="{A56EE3D6-6E3F-421C-8DE8-0FE1B266798C}"/>
          </ac:spMkLst>
        </pc:spChg>
        <pc:spChg chg="mod">
          <ac:chgData name="Pierre Harouimi" userId="e1c78576-8bda-4e4b-9d10-61a901f566b1" providerId="ADAL" clId="{AE4F2A09-D42E-4521-A208-FDE48F3C4CDF}" dt="2020-03-28T10:25:17.002" v="834"/>
          <ac:spMkLst>
            <pc:docMk/>
            <pc:sldMk cId="3016873811" sldId="1368"/>
            <ac:spMk id="44" creationId="{A7B362B9-AC35-46D9-BE1C-4D6B2B94FFC3}"/>
          </ac:spMkLst>
        </pc:spChg>
        <pc:spChg chg="mod">
          <ac:chgData name="Pierre Harouimi" userId="e1c78576-8bda-4e4b-9d10-61a901f566b1" providerId="ADAL" clId="{AE4F2A09-D42E-4521-A208-FDE48F3C4CDF}" dt="2020-03-28T10:25:17.002" v="834"/>
          <ac:spMkLst>
            <pc:docMk/>
            <pc:sldMk cId="3016873811" sldId="1368"/>
            <ac:spMk id="48" creationId="{D8728B51-5A5B-4CC9-9FE3-4A1DA955D324}"/>
          </ac:spMkLst>
        </pc:spChg>
        <pc:spChg chg="mod">
          <ac:chgData name="Pierre Harouimi" userId="e1c78576-8bda-4e4b-9d10-61a901f566b1" providerId="ADAL" clId="{AE4F2A09-D42E-4521-A208-FDE48F3C4CDF}" dt="2020-03-28T10:25:17.002" v="834"/>
          <ac:spMkLst>
            <pc:docMk/>
            <pc:sldMk cId="3016873811" sldId="1368"/>
            <ac:spMk id="49" creationId="{CDA90769-2D9D-489A-A94E-A35F4DF5ACDF}"/>
          </ac:spMkLst>
        </pc:spChg>
        <pc:picChg chg="mod">
          <ac:chgData name="Pierre Harouimi" userId="e1c78576-8bda-4e4b-9d10-61a901f566b1" providerId="ADAL" clId="{AE4F2A09-D42E-4521-A208-FDE48F3C4CDF}" dt="2020-03-28T10:25:17.002" v="834"/>
          <ac:picMkLst>
            <pc:docMk/>
            <pc:sldMk cId="3016873811" sldId="1368"/>
            <ac:picMk id="22" creationId="{2675DF79-14DE-433C-BE87-6418A4B4E826}"/>
          </ac:picMkLst>
        </pc:picChg>
        <pc:picChg chg="mod">
          <ac:chgData name="Pierre Harouimi" userId="e1c78576-8bda-4e4b-9d10-61a901f566b1" providerId="ADAL" clId="{AE4F2A09-D42E-4521-A208-FDE48F3C4CDF}" dt="2020-03-28T10:25:17.002" v="834"/>
          <ac:picMkLst>
            <pc:docMk/>
            <pc:sldMk cId="3016873811" sldId="1368"/>
            <ac:picMk id="24" creationId="{44A621A0-9DFA-436B-BE6D-CBFAEB8C2BA3}"/>
          </ac:picMkLst>
        </pc:picChg>
        <pc:picChg chg="mod">
          <ac:chgData name="Pierre Harouimi" userId="e1c78576-8bda-4e4b-9d10-61a901f566b1" providerId="ADAL" clId="{AE4F2A09-D42E-4521-A208-FDE48F3C4CDF}" dt="2020-03-28T10:25:17.002" v="834"/>
          <ac:picMkLst>
            <pc:docMk/>
            <pc:sldMk cId="3016873811" sldId="1368"/>
            <ac:picMk id="25" creationId="{4F1E46F9-61DD-488A-B6C1-B517F604170C}"/>
          </ac:picMkLst>
        </pc:picChg>
        <pc:picChg chg="mod">
          <ac:chgData name="Pierre Harouimi" userId="e1c78576-8bda-4e4b-9d10-61a901f566b1" providerId="ADAL" clId="{AE4F2A09-D42E-4521-A208-FDE48F3C4CDF}" dt="2020-03-28T10:25:17.002" v="834"/>
          <ac:picMkLst>
            <pc:docMk/>
            <pc:sldMk cId="3016873811" sldId="1368"/>
            <ac:picMk id="26" creationId="{552C4D6F-5128-497C-9ED9-AD94B6EE8593}"/>
          </ac:picMkLst>
        </pc:picChg>
        <pc:picChg chg="mod">
          <ac:chgData name="Pierre Harouimi" userId="e1c78576-8bda-4e4b-9d10-61a901f566b1" providerId="ADAL" clId="{AE4F2A09-D42E-4521-A208-FDE48F3C4CDF}" dt="2020-03-28T10:25:17.002" v="834"/>
          <ac:picMkLst>
            <pc:docMk/>
            <pc:sldMk cId="3016873811" sldId="1368"/>
            <ac:picMk id="27" creationId="{CB2BD6DC-8212-4A4C-8F6B-284D26874352}"/>
          </ac:picMkLst>
        </pc:picChg>
        <pc:picChg chg="mod">
          <ac:chgData name="Pierre Harouimi" userId="e1c78576-8bda-4e4b-9d10-61a901f566b1" providerId="ADAL" clId="{AE4F2A09-D42E-4521-A208-FDE48F3C4CDF}" dt="2020-03-28T10:25:17.002" v="834"/>
          <ac:picMkLst>
            <pc:docMk/>
            <pc:sldMk cId="3016873811" sldId="1368"/>
            <ac:picMk id="28" creationId="{806839F4-8DC9-4B48-9475-DD8BABFD1AA1}"/>
          </ac:picMkLst>
        </pc:picChg>
        <pc:picChg chg="mod">
          <ac:chgData name="Pierre Harouimi" userId="e1c78576-8bda-4e4b-9d10-61a901f566b1" providerId="ADAL" clId="{AE4F2A09-D42E-4521-A208-FDE48F3C4CDF}" dt="2020-03-28T10:25:17.002" v="834"/>
          <ac:picMkLst>
            <pc:docMk/>
            <pc:sldMk cId="3016873811" sldId="1368"/>
            <ac:picMk id="29" creationId="{C0C83067-D487-4C39-9A8E-6CA4805D136C}"/>
          </ac:picMkLst>
        </pc:picChg>
        <pc:picChg chg="mod">
          <ac:chgData name="Pierre Harouimi" userId="e1c78576-8bda-4e4b-9d10-61a901f566b1" providerId="ADAL" clId="{AE4F2A09-D42E-4521-A208-FDE48F3C4CDF}" dt="2020-03-28T10:25:17.002" v="834"/>
          <ac:picMkLst>
            <pc:docMk/>
            <pc:sldMk cId="3016873811" sldId="1368"/>
            <ac:picMk id="30" creationId="{A28D11A2-7B4A-4A92-8172-95082DC59FAD}"/>
          </ac:picMkLst>
        </pc:picChg>
        <pc:picChg chg="mod">
          <ac:chgData name="Pierre Harouimi" userId="e1c78576-8bda-4e4b-9d10-61a901f566b1" providerId="ADAL" clId="{AE4F2A09-D42E-4521-A208-FDE48F3C4CDF}" dt="2020-03-28T10:25:17.002" v="834"/>
          <ac:picMkLst>
            <pc:docMk/>
            <pc:sldMk cId="3016873811" sldId="1368"/>
            <ac:picMk id="31" creationId="{73F933B3-1674-4E84-9D7C-34B3D61D244F}"/>
          </ac:picMkLst>
        </pc:picChg>
        <pc:picChg chg="mod">
          <ac:chgData name="Pierre Harouimi" userId="e1c78576-8bda-4e4b-9d10-61a901f566b1" providerId="ADAL" clId="{AE4F2A09-D42E-4521-A208-FDE48F3C4CDF}" dt="2020-03-28T10:25:17.002" v="834"/>
          <ac:picMkLst>
            <pc:docMk/>
            <pc:sldMk cId="3016873811" sldId="1368"/>
            <ac:picMk id="32" creationId="{C1F42479-A5F2-4FA3-BF70-67585FE7C943}"/>
          </ac:picMkLst>
        </pc:picChg>
        <pc:picChg chg="mod">
          <ac:chgData name="Pierre Harouimi" userId="e1c78576-8bda-4e4b-9d10-61a901f566b1" providerId="ADAL" clId="{AE4F2A09-D42E-4521-A208-FDE48F3C4CDF}" dt="2020-03-28T10:25:17.002" v="834"/>
          <ac:picMkLst>
            <pc:docMk/>
            <pc:sldMk cId="3016873811" sldId="1368"/>
            <ac:picMk id="33" creationId="{C86F43B2-275A-4972-9748-1E1BFF110F39}"/>
          </ac:picMkLst>
        </pc:picChg>
        <pc:picChg chg="mod">
          <ac:chgData name="Pierre Harouimi" userId="e1c78576-8bda-4e4b-9d10-61a901f566b1" providerId="ADAL" clId="{AE4F2A09-D42E-4521-A208-FDE48F3C4CDF}" dt="2020-03-28T10:25:17.002" v="834"/>
          <ac:picMkLst>
            <pc:docMk/>
            <pc:sldMk cId="3016873811" sldId="1368"/>
            <ac:picMk id="34" creationId="{5AE19E52-F929-41BC-A692-514E97A50F6F}"/>
          </ac:picMkLst>
        </pc:picChg>
        <pc:picChg chg="mod">
          <ac:chgData name="Pierre Harouimi" userId="e1c78576-8bda-4e4b-9d10-61a901f566b1" providerId="ADAL" clId="{AE4F2A09-D42E-4521-A208-FDE48F3C4CDF}" dt="2020-03-28T10:25:17.002" v="834"/>
          <ac:picMkLst>
            <pc:docMk/>
            <pc:sldMk cId="3016873811" sldId="1368"/>
            <ac:picMk id="35" creationId="{37D187AB-E0A3-4321-A1B8-A034047DD4E7}"/>
          </ac:picMkLst>
        </pc:picChg>
        <pc:picChg chg="mod">
          <ac:chgData name="Pierre Harouimi" userId="e1c78576-8bda-4e4b-9d10-61a901f566b1" providerId="ADAL" clId="{AE4F2A09-D42E-4521-A208-FDE48F3C4CDF}" dt="2020-03-28T10:25:17.002" v="834"/>
          <ac:picMkLst>
            <pc:docMk/>
            <pc:sldMk cId="3016873811" sldId="1368"/>
            <ac:picMk id="37" creationId="{FD61641D-6050-4F24-A63A-FEF5D3B42A49}"/>
          </ac:picMkLst>
        </pc:picChg>
        <pc:picChg chg="mod">
          <ac:chgData name="Pierre Harouimi" userId="e1c78576-8bda-4e4b-9d10-61a901f566b1" providerId="ADAL" clId="{AE4F2A09-D42E-4521-A208-FDE48F3C4CDF}" dt="2020-03-28T10:25:17.002" v="834"/>
          <ac:picMkLst>
            <pc:docMk/>
            <pc:sldMk cId="3016873811" sldId="1368"/>
            <ac:picMk id="38" creationId="{4BFE42C5-552B-43CB-AC82-779D78DDF39A}"/>
          </ac:picMkLst>
        </pc:picChg>
        <pc:picChg chg="mod">
          <ac:chgData name="Pierre Harouimi" userId="e1c78576-8bda-4e4b-9d10-61a901f566b1" providerId="ADAL" clId="{AE4F2A09-D42E-4521-A208-FDE48F3C4CDF}" dt="2020-03-28T10:25:17.002" v="834"/>
          <ac:picMkLst>
            <pc:docMk/>
            <pc:sldMk cId="3016873811" sldId="1368"/>
            <ac:picMk id="45" creationId="{29750C5B-21FF-4911-9ED2-ACEE532283FF}"/>
          </ac:picMkLst>
        </pc:picChg>
        <pc:picChg chg="mod">
          <ac:chgData name="Pierre Harouimi" userId="e1c78576-8bda-4e4b-9d10-61a901f566b1" providerId="ADAL" clId="{AE4F2A09-D42E-4521-A208-FDE48F3C4CDF}" dt="2020-03-28T10:25:17.002" v="834"/>
          <ac:picMkLst>
            <pc:docMk/>
            <pc:sldMk cId="3016873811" sldId="1368"/>
            <ac:picMk id="46" creationId="{07789586-0191-46B2-AB50-3D2BE4E51B6B}"/>
          </ac:picMkLst>
        </pc:picChg>
        <pc:picChg chg="mod">
          <ac:chgData name="Pierre Harouimi" userId="e1c78576-8bda-4e4b-9d10-61a901f566b1" providerId="ADAL" clId="{AE4F2A09-D42E-4521-A208-FDE48F3C4CDF}" dt="2020-03-28T10:25:17.002" v="834"/>
          <ac:picMkLst>
            <pc:docMk/>
            <pc:sldMk cId="3016873811" sldId="1368"/>
            <ac:picMk id="47" creationId="{6F71B281-89BC-43A8-A168-A7E289D94519}"/>
          </ac:picMkLst>
        </pc:picChg>
        <pc:picChg chg="mod">
          <ac:chgData name="Pierre Harouimi" userId="e1c78576-8bda-4e4b-9d10-61a901f566b1" providerId="ADAL" clId="{AE4F2A09-D42E-4521-A208-FDE48F3C4CDF}" dt="2020-03-28T10:25:17.002" v="834"/>
          <ac:picMkLst>
            <pc:docMk/>
            <pc:sldMk cId="3016873811" sldId="1368"/>
            <ac:picMk id="50" creationId="{E688E503-CEF6-4EF0-B999-C299488BBFB3}"/>
          </ac:picMkLst>
        </pc:picChg>
      </pc:sldChg>
      <pc:sldChg chg="modSp">
        <pc:chgData name="Pierre Harouimi" userId="e1c78576-8bda-4e4b-9d10-61a901f566b1" providerId="ADAL" clId="{AE4F2A09-D42E-4521-A208-FDE48F3C4CDF}" dt="2020-03-28T10:25:17.002" v="834"/>
        <pc:sldMkLst>
          <pc:docMk/>
          <pc:sldMk cId="3017446636" sldId="1371"/>
        </pc:sldMkLst>
        <pc:spChg chg="mod">
          <ac:chgData name="Pierre Harouimi" userId="e1c78576-8bda-4e4b-9d10-61a901f566b1" providerId="ADAL" clId="{AE4F2A09-D42E-4521-A208-FDE48F3C4CDF}" dt="2020-03-28T10:25:17.002" v="834"/>
          <ac:spMkLst>
            <pc:docMk/>
            <pc:sldMk cId="3017446636" sldId="1371"/>
            <ac:spMk id="38" creationId="{4A41930C-7722-4D06-B4AE-2687A57DD51A}"/>
          </ac:spMkLst>
        </pc:spChg>
        <pc:picChg chg="mod">
          <ac:chgData name="Pierre Harouimi" userId="e1c78576-8bda-4e4b-9d10-61a901f566b1" providerId="ADAL" clId="{AE4F2A09-D42E-4521-A208-FDE48F3C4CDF}" dt="2020-03-28T10:25:17.002" v="834"/>
          <ac:picMkLst>
            <pc:docMk/>
            <pc:sldMk cId="3017446636" sldId="1371"/>
            <ac:picMk id="39" creationId="{32BBFF13-B10B-4B3D-AF4F-1311929D5710}"/>
          </ac:picMkLst>
        </pc:picChg>
        <pc:picChg chg="mod">
          <ac:chgData name="Pierre Harouimi" userId="e1c78576-8bda-4e4b-9d10-61a901f566b1" providerId="ADAL" clId="{AE4F2A09-D42E-4521-A208-FDE48F3C4CDF}" dt="2020-03-28T10:25:17.002" v="834"/>
          <ac:picMkLst>
            <pc:docMk/>
            <pc:sldMk cId="3017446636" sldId="1371"/>
            <ac:picMk id="40" creationId="{D6A7EBE0-6127-4DFE-93DA-0CF9E684EE6D}"/>
          </ac:picMkLst>
        </pc:picChg>
        <pc:cxnChg chg="mod">
          <ac:chgData name="Pierre Harouimi" userId="e1c78576-8bda-4e4b-9d10-61a901f566b1" providerId="ADAL" clId="{AE4F2A09-D42E-4521-A208-FDE48F3C4CDF}" dt="2020-03-28T10:25:17.002" v="834"/>
          <ac:cxnSpMkLst>
            <pc:docMk/>
            <pc:sldMk cId="3017446636" sldId="1371"/>
            <ac:cxnSpMk id="41" creationId="{73C59306-3303-4F5D-871C-65E4E6250CDD}"/>
          </ac:cxnSpMkLst>
        </pc:cxnChg>
      </pc:sldChg>
      <pc:sldChg chg="modSp">
        <pc:chgData name="Pierre Harouimi" userId="e1c78576-8bda-4e4b-9d10-61a901f566b1" providerId="ADAL" clId="{AE4F2A09-D42E-4521-A208-FDE48F3C4CDF}" dt="2020-03-28T10:25:17.002" v="834"/>
        <pc:sldMkLst>
          <pc:docMk/>
          <pc:sldMk cId="755814490" sldId="1372"/>
        </pc:sldMkLst>
        <pc:spChg chg="mod">
          <ac:chgData name="Pierre Harouimi" userId="e1c78576-8bda-4e4b-9d10-61a901f566b1" providerId="ADAL" clId="{AE4F2A09-D42E-4521-A208-FDE48F3C4CDF}" dt="2020-03-28T10:25:17.002" v="834"/>
          <ac:spMkLst>
            <pc:docMk/>
            <pc:sldMk cId="755814490" sldId="1372"/>
            <ac:spMk id="9" creationId="{4D6F947C-2E16-4CD9-95B7-683E8D46EA97}"/>
          </ac:spMkLst>
        </pc:spChg>
        <pc:spChg chg="mod">
          <ac:chgData name="Pierre Harouimi" userId="e1c78576-8bda-4e4b-9d10-61a901f566b1" providerId="ADAL" clId="{AE4F2A09-D42E-4521-A208-FDE48F3C4CDF}" dt="2020-03-28T10:25:17.002" v="834"/>
          <ac:spMkLst>
            <pc:docMk/>
            <pc:sldMk cId="755814490" sldId="1372"/>
            <ac:spMk id="12" creationId="{EE6C0D48-CE73-42E2-B9DB-1A1A22CC1710}"/>
          </ac:spMkLst>
        </pc:spChg>
        <pc:spChg chg="mod">
          <ac:chgData name="Pierre Harouimi" userId="e1c78576-8bda-4e4b-9d10-61a901f566b1" providerId="ADAL" clId="{AE4F2A09-D42E-4521-A208-FDE48F3C4CDF}" dt="2020-03-28T10:25:17.002" v="834"/>
          <ac:spMkLst>
            <pc:docMk/>
            <pc:sldMk cId="755814490" sldId="1372"/>
            <ac:spMk id="14" creationId="{2C16DD41-6736-4A97-8AD9-59896EE08A39}"/>
          </ac:spMkLst>
        </pc:spChg>
        <pc:picChg chg="mod">
          <ac:chgData name="Pierre Harouimi" userId="e1c78576-8bda-4e4b-9d10-61a901f566b1" providerId="ADAL" clId="{AE4F2A09-D42E-4521-A208-FDE48F3C4CDF}" dt="2020-03-28T10:25:17.002" v="834"/>
          <ac:picMkLst>
            <pc:docMk/>
            <pc:sldMk cId="755814490" sldId="1372"/>
            <ac:picMk id="10" creationId="{2495C73D-45BA-4B1D-942F-1A336FD3B936}"/>
          </ac:picMkLst>
        </pc:picChg>
        <pc:picChg chg="mod">
          <ac:chgData name="Pierre Harouimi" userId="e1c78576-8bda-4e4b-9d10-61a901f566b1" providerId="ADAL" clId="{AE4F2A09-D42E-4521-A208-FDE48F3C4CDF}" dt="2020-03-28T10:25:17.002" v="834"/>
          <ac:picMkLst>
            <pc:docMk/>
            <pc:sldMk cId="755814490" sldId="1372"/>
            <ac:picMk id="11" creationId="{EC113280-BCE6-4181-9797-997E063DD7D4}"/>
          </ac:picMkLst>
        </pc:picChg>
        <pc:picChg chg="mod">
          <ac:chgData name="Pierre Harouimi" userId="e1c78576-8bda-4e4b-9d10-61a901f566b1" providerId="ADAL" clId="{AE4F2A09-D42E-4521-A208-FDE48F3C4CDF}" dt="2020-03-28T10:25:17.002" v="834"/>
          <ac:picMkLst>
            <pc:docMk/>
            <pc:sldMk cId="755814490" sldId="1372"/>
            <ac:picMk id="13" creationId="{DE6D9CF7-ED50-46CB-A85D-5937E9AA13C5}"/>
          </ac:picMkLst>
        </pc:picChg>
        <pc:picChg chg="mod">
          <ac:chgData name="Pierre Harouimi" userId="e1c78576-8bda-4e4b-9d10-61a901f566b1" providerId="ADAL" clId="{AE4F2A09-D42E-4521-A208-FDE48F3C4CDF}" dt="2020-03-28T10:25:17.002" v="834"/>
          <ac:picMkLst>
            <pc:docMk/>
            <pc:sldMk cId="755814490" sldId="1372"/>
            <ac:picMk id="15" creationId="{ED6CDE8C-84D7-4216-9338-ED13419C81F0}"/>
          </ac:picMkLst>
        </pc:picChg>
      </pc:sldChg>
      <pc:sldChg chg="modSp">
        <pc:chgData name="Pierre Harouimi" userId="e1c78576-8bda-4e4b-9d10-61a901f566b1" providerId="ADAL" clId="{AE4F2A09-D42E-4521-A208-FDE48F3C4CDF}" dt="2020-03-28T10:25:17.002" v="834"/>
        <pc:sldMkLst>
          <pc:docMk/>
          <pc:sldMk cId="1326365752" sldId="1373"/>
        </pc:sldMkLst>
        <pc:picChg chg="mod">
          <ac:chgData name="Pierre Harouimi" userId="e1c78576-8bda-4e4b-9d10-61a901f566b1" providerId="ADAL" clId="{AE4F2A09-D42E-4521-A208-FDE48F3C4CDF}" dt="2020-03-28T10:25:17.002" v="834"/>
          <ac:picMkLst>
            <pc:docMk/>
            <pc:sldMk cId="1326365752" sldId="1373"/>
            <ac:picMk id="5" creationId="{571B589F-E8B7-4474-AB56-253DFE9D5A2C}"/>
          </ac:picMkLst>
        </pc:picChg>
      </pc:sldChg>
      <pc:sldChg chg="modSp">
        <pc:chgData name="Pierre Harouimi" userId="e1c78576-8bda-4e4b-9d10-61a901f566b1" providerId="ADAL" clId="{AE4F2A09-D42E-4521-A208-FDE48F3C4CDF}" dt="2020-03-28T10:25:17.002" v="834"/>
        <pc:sldMkLst>
          <pc:docMk/>
          <pc:sldMk cId="749310465" sldId="1374"/>
        </pc:sldMkLst>
        <pc:spChg chg="mod">
          <ac:chgData name="Pierre Harouimi" userId="e1c78576-8bda-4e4b-9d10-61a901f566b1" providerId="ADAL" clId="{AE4F2A09-D42E-4521-A208-FDE48F3C4CDF}" dt="2020-03-28T10:25:17.002" v="834"/>
          <ac:spMkLst>
            <pc:docMk/>
            <pc:sldMk cId="749310465" sldId="1374"/>
            <ac:spMk id="2" creationId="{5E4B0F14-340C-4316-AC2C-DB6D364C03A2}"/>
          </ac:spMkLst>
        </pc:spChg>
        <pc:spChg chg="mod">
          <ac:chgData name="Pierre Harouimi" userId="e1c78576-8bda-4e4b-9d10-61a901f566b1" providerId="ADAL" clId="{AE4F2A09-D42E-4521-A208-FDE48F3C4CDF}" dt="2020-03-28T10:25:17.002" v="834"/>
          <ac:spMkLst>
            <pc:docMk/>
            <pc:sldMk cId="749310465" sldId="1374"/>
            <ac:spMk id="6" creationId="{29393744-46BA-4F9F-A6A1-859722D28150}"/>
          </ac:spMkLst>
        </pc:spChg>
        <pc:spChg chg="mod">
          <ac:chgData name="Pierre Harouimi" userId="e1c78576-8bda-4e4b-9d10-61a901f566b1" providerId="ADAL" clId="{AE4F2A09-D42E-4521-A208-FDE48F3C4CDF}" dt="2020-03-28T10:25:17.002" v="834"/>
          <ac:spMkLst>
            <pc:docMk/>
            <pc:sldMk cId="749310465" sldId="1374"/>
            <ac:spMk id="19" creationId="{0A6AB45C-5F82-43A6-9790-2F8F75662AE0}"/>
          </ac:spMkLst>
        </pc:spChg>
        <pc:spChg chg="mod">
          <ac:chgData name="Pierre Harouimi" userId="e1c78576-8bda-4e4b-9d10-61a901f566b1" providerId="ADAL" clId="{AE4F2A09-D42E-4521-A208-FDE48F3C4CDF}" dt="2020-03-28T10:25:17.002" v="834"/>
          <ac:spMkLst>
            <pc:docMk/>
            <pc:sldMk cId="749310465" sldId="1374"/>
            <ac:spMk id="20" creationId="{E01A1596-D4EF-4A6D-ACD4-0CBAEEE3A4F1}"/>
          </ac:spMkLst>
        </pc:spChg>
        <pc:spChg chg="mod">
          <ac:chgData name="Pierre Harouimi" userId="e1c78576-8bda-4e4b-9d10-61a901f566b1" providerId="ADAL" clId="{AE4F2A09-D42E-4521-A208-FDE48F3C4CDF}" dt="2020-03-28T10:25:17.002" v="834"/>
          <ac:spMkLst>
            <pc:docMk/>
            <pc:sldMk cId="749310465" sldId="1374"/>
            <ac:spMk id="21" creationId="{3647096D-8C31-418E-BA7C-A3F1253F824A}"/>
          </ac:spMkLst>
        </pc:spChg>
        <pc:spChg chg="mod">
          <ac:chgData name="Pierre Harouimi" userId="e1c78576-8bda-4e4b-9d10-61a901f566b1" providerId="ADAL" clId="{AE4F2A09-D42E-4521-A208-FDE48F3C4CDF}" dt="2020-03-28T10:25:17.002" v="834"/>
          <ac:spMkLst>
            <pc:docMk/>
            <pc:sldMk cId="749310465" sldId="1374"/>
            <ac:spMk id="22" creationId="{6D6AACBC-DE85-4E11-BA05-6A43393FF9AF}"/>
          </ac:spMkLst>
        </pc:spChg>
        <pc:spChg chg="mod">
          <ac:chgData name="Pierre Harouimi" userId="e1c78576-8bda-4e4b-9d10-61a901f566b1" providerId="ADAL" clId="{AE4F2A09-D42E-4521-A208-FDE48F3C4CDF}" dt="2020-03-28T10:25:17.002" v="834"/>
          <ac:spMkLst>
            <pc:docMk/>
            <pc:sldMk cId="749310465" sldId="1374"/>
            <ac:spMk id="23" creationId="{3CC1D1BB-83A4-4646-8F21-E823177C9BD4}"/>
          </ac:spMkLst>
        </pc:spChg>
        <pc:spChg chg="mod">
          <ac:chgData name="Pierre Harouimi" userId="e1c78576-8bda-4e4b-9d10-61a901f566b1" providerId="ADAL" clId="{AE4F2A09-D42E-4521-A208-FDE48F3C4CDF}" dt="2020-03-28T10:25:17.002" v="834"/>
          <ac:spMkLst>
            <pc:docMk/>
            <pc:sldMk cId="749310465" sldId="1374"/>
            <ac:spMk id="24" creationId="{18912229-B8FB-4BF0-B9FA-E14F2DEC6F2E}"/>
          </ac:spMkLst>
        </pc:spChg>
        <pc:spChg chg="mod">
          <ac:chgData name="Pierre Harouimi" userId="e1c78576-8bda-4e4b-9d10-61a901f566b1" providerId="ADAL" clId="{AE4F2A09-D42E-4521-A208-FDE48F3C4CDF}" dt="2020-03-28T10:25:17.002" v="834"/>
          <ac:spMkLst>
            <pc:docMk/>
            <pc:sldMk cId="749310465" sldId="1374"/>
            <ac:spMk id="25" creationId="{93D7D4BE-F7DF-43DF-BC57-E4347F6BD394}"/>
          </ac:spMkLst>
        </pc:spChg>
        <pc:spChg chg="mod">
          <ac:chgData name="Pierre Harouimi" userId="e1c78576-8bda-4e4b-9d10-61a901f566b1" providerId="ADAL" clId="{AE4F2A09-D42E-4521-A208-FDE48F3C4CDF}" dt="2020-03-28T10:25:17.002" v="834"/>
          <ac:spMkLst>
            <pc:docMk/>
            <pc:sldMk cId="749310465" sldId="1374"/>
            <ac:spMk id="26" creationId="{E25D9F6B-B1F8-4B1D-9206-ED4D4B2ADC4E}"/>
          </ac:spMkLst>
        </pc:spChg>
        <pc:spChg chg="mod">
          <ac:chgData name="Pierre Harouimi" userId="e1c78576-8bda-4e4b-9d10-61a901f566b1" providerId="ADAL" clId="{AE4F2A09-D42E-4521-A208-FDE48F3C4CDF}" dt="2020-03-28T10:25:17.002" v="834"/>
          <ac:spMkLst>
            <pc:docMk/>
            <pc:sldMk cId="749310465" sldId="1374"/>
            <ac:spMk id="28" creationId="{6DB14E9E-61D4-43EC-9D49-0F92B2083752}"/>
          </ac:spMkLst>
        </pc:spChg>
        <pc:spChg chg="mod">
          <ac:chgData name="Pierre Harouimi" userId="e1c78576-8bda-4e4b-9d10-61a901f566b1" providerId="ADAL" clId="{AE4F2A09-D42E-4521-A208-FDE48F3C4CDF}" dt="2020-03-28T10:25:17.002" v="834"/>
          <ac:spMkLst>
            <pc:docMk/>
            <pc:sldMk cId="749310465" sldId="1374"/>
            <ac:spMk id="29" creationId="{E02671F9-55AB-429A-87FB-7CCCB4DDAECD}"/>
          </ac:spMkLst>
        </pc:spChg>
        <pc:spChg chg="mod">
          <ac:chgData name="Pierre Harouimi" userId="e1c78576-8bda-4e4b-9d10-61a901f566b1" providerId="ADAL" clId="{AE4F2A09-D42E-4521-A208-FDE48F3C4CDF}" dt="2020-03-28T10:25:17.002" v="834"/>
          <ac:spMkLst>
            <pc:docMk/>
            <pc:sldMk cId="749310465" sldId="1374"/>
            <ac:spMk id="30" creationId="{BC9ED9FC-A3C5-49D5-A470-372EB65CC0F3}"/>
          </ac:spMkLst>
        </pc:spChg>
        <pc:spChg chg="mod">
          <ac:chgData name="Pierre Harouimi" userId="e1c78576-8bda-4e4b-9d10-61a901f566b1" providerId="ADAL" clId="{AE4F2A09-D42E-4521-A208-FDE48F3C4CDF}" dt="2020-03-28T10:25:17.002" v="834"/>
          <ac:spMkLst>
            <pc:docMk/>
            <pc:sldMk cId="749310465" sldId="1374"/>
            <ac:spMk id="31" creationId="{84A3E354-8E1A-4ACB-AD0D-1A8C14DE6BE4}"/>
          </ac:spMkLst>
        </pc:spChg>
        <pc:spChg chg="mod">
          <ac:chgData name="Pierre Harouimi" userId="e1c78576-8bda-4e4b-9d10-61a901f566b1" providerId="ADAL" clId="{AE4F2A09-D42E-4521-A208-FDE48F3C4CDF}" dt="2020-03-28T10:25:17.002" v="834"/>
          <ac:spMkLst>
            <pc:docMk/>
            <pc:sldMk cId="749310465" sldId="1374"/>
            <ac:spMk id="32" creationId="{4BA5D9DF-704B-462D-AA2C-294E8D564DCC}"/>
          </ac:spMkLst>
        </pc:spChg>
        <pc:spChg chg="mod">
          <ac:chgData name="Pierre Harouimi" userId="e1c78576-8bda-4e4b-9d10-61a901f566b1" providerId="ADAL" clId="{AE4F2A09-D42E-4521-A208-FDE48F3C4CDF}" dt="2020-03-28T10:25:17.002" v="834"/>
          <ac:spMkLst>
            <pc:docMk/>
            <pc:sldMk cId="749310465" sldId="1374"/>
            <ac:spMk id="33" creationId="{DFAE92AF-FF18-48AE-BC59-AB01B022A079}"/>
          </ac:spMkLst>
        </pc:spChg>
        <pc:spChg chg="mod">
          <ac:chgData name="Pierre Harouimi" userId="e1c78576-8bda-4e4b-9d10-61a901f566b1" providerId="ADAL" clId="{AE4F2A09-D42E-4521-A208-FDE48F3C4CDF}" dt="2020-03-28T10:25:17.002" v="834"/>
          <ac:spMkLst>
            <pc:docMk/>
            <pc:sldMk cId="749310465" sldId="1374"/>
            <ac:spMk id="38" creationId="{3F3E6993-FD68-450E-8544-F0B3598CBD1B}"/>
          </ac:spMkLst>
        </pc:spChg>
        <pc:spChg chg="mod">
          <ac:chgData name="Pierre Harouimi" userId="e1c78576-8bda-4e4b-9d10-61a901f566b1" providerId="ADAL" clId="{AE4F2A09-D42E-4521-A208-FDE48F3C4CDF}" dt="2020-03-28T10:25:17.002" v="834"/>
          <ac:spMkLst>
            <pc:docMk/>
            <pc:sldMk cId="749310465" sldId="1374"/>
            <ac:spMk id="39" creationId="{38CE1654-143A-49F5-B6B7-C29FB8F4C7D3}"/>
          </ac:spMkLst>
        </pc:spChg>
        <pc:spChg chg="mod">
          <ac:chgData name="Pierre Harouimi" userId="e1c78576-8bda-4e4b-9d10-61a901f566b1" providerId="ADAL" clId="{AE4F2A09-D42E-4521-A208-FDE48F3C4CDF}" dt="2020-03-28T10:25:17.002" v="834"/>
          <ac:spMkLst>
            <pc:docMk/>
            <pc:sldMk cId="749310465" sldId="1374"/>
            <ac:spMk id="53" creationId="{63FC6EEB-EEA9-4BD5-ABF8-A561B853A547}"/>
          </ac:spMkLst>
        </pc:spChg>
        <pc:grpChg chg="mod">
          <ac:chgData name="Pierre Harouimi" userId="e1c78576-8bda-4e4b-9d10-61a901f566b1" providerId="ADAL" clId="{AE4F2A09-D42E-4521-A208-FDE48F3C4CDF}" dt="2020-03-28T10:25:17.002" v="834"/>
          <ac:grpSpMkLst>
            <pc:docMk/>
            <pc:sldMk cId="749310465" sldId="1374"/>
            <ac:grpSpMk id="8" creationId="{00000000-0000-0000-0000-000000000000}"/>
          </ac:grpSpMkLst>
        </pc:grpChg>
        <pc:picChg chg="mod">
          <ac:chgData name="Pierre Harouimi" userId="e1c78576-8bda-4e4b-9d10-61a901f566b1" providerId="ADAL" clId="{AE4F2A09-D42E-4521-A208-FDE48F3C4CDF}" dt="2020-03-28T10:25:17.002" v="834"/>
          <ac:picMkLst>
            <pc:docMk/>
            <pc:sldMk cId="749310465" sldId="1374"/>
            <ac:picMk id="35" creationId="{CB8ADB51-EC72-41CC-9236-E25EF954897D}"/>
          </ac:picMkLst>
        </pc:picChg>
        <pc:picChg chg="mod">
          <ac:chgData name="Pierre Harouimi" userId="e1c78576-8bda-4e4b-9d10-61a901f566b1" providerId="ADAL" clId="{AE4F2A09-D42E-4521-A208-FDE48F3C4CDF}" dt="2020-03-28T10:25:17.002" v="834"/>
          <ac:picMkLst>
            <pc:docMk/>
            <pc:sldMk cId="749310465" sldId="1374"/>
            <ac:picMk id="36" creationId="{25CCC8D6-7903-46D9-9FB9-E46750185131}"/>
          </ac:picMkLst>
        </pc:picChg>
        <pc:picChg chg="mod">
          <ac:chgData name="Pierre Harouimi" userId="e1c78576-8bda-4e4b-9d10-61a901f566b1" providerId="ADAL" clId="{AE4F2A09-D42E-4521-A208-FDE48F3C4CDF}" dt="2020-03-28T10:25:17.002" v="834"/>
          <ac:picMkLst>
            <pc:docMk/>
            <pc:sldMk cId="749310465" sldId="1374"/>
            <ac:picMk id="40" creationId="{C120E578-954C-46D6-9F04-EEF19408BDB2}"/>
          </ac:picMkLst>
        </pc:picChg>
        <pc:picChg chg="mod">
          <ac:chgData name="Pierre Harouimi" userId="e1c78576-8bda-4e4b-9d10-61a901f566b1" providerId="ADAL" clId="{AE4F2A09-D42E-4521-A208-FDE48F3C4CDF}" dt="2020-03-28T10:25:17.002" v="834"/>
          <ac:picMkLst>
            <pc:docMk/>
            <pc:sldMk cId="749310465" sldId="1374"/>
            <ac:picMk id="42" creationId="{E2606E9F-810F-49CE-9F52-B38F93546CEE}"/>
          </ac:picMkLst>
        </pc:picChg>
        <pc:picChg chg="mod">
          <ac:chgData name="Pierre Harouimi" userId="e1c78576-8bda-4e4b-9d10-61a901f566b1" providerId="ADAL" clId="{AE4F2A09-D42E-4521-A208-FDE48F3C4CDF}" dt="2020-03-28T10:25:17.002" v="834"/>
          <ac:picMkLst>
            <pc:docMk/>
            <pc:sldMk cId="749310465" sldId="1374"/>
            <ac:picMk id="43" creationId="{743C4286-4DAF-4E38-AEE3-9FBDDF6C136F}"/>
          </ac:picMkLst>
        </pc:picChg>
        <pc:picChg chg="mod">
          <ac:chgData name="Pierre Harouimi" userId="e1c78576-8bda-4e4b-9d10-61a901f566b1" providerId="ADAL" clId="{AE4F2A09-D42E-4521-A208-FDE48F3C4CDF}" dt="2020-03-28T10:25:17.002" v="834"/>
          <ac:picMkLst>
            <pc:docMk/>
            <pc:sldMk cId="749310465" sldId="1374"/>
            <ac:picMk id="44" creationId="{EFAA9F5A-99B2-4DCD-AA0F-A7866D95AB9A}"/>
          </ac:picMkLst>
        </pc:picChg>
        <pc:picChg chg="mod">
          <ac:chgData name="Pierre Harouimi" userId="e1c78576-8bda-4e4b-9d10-61a901f566b1" providerId="ADAL" clId="{AE4F2A09-D42E-4521-A208-FDE48F3C4CDF}" dt="2020-03-28T10:25:17.002" v="834"/>
          <ac:picMkLst>
            <pc:docMk/>
            <pc:sldMk cId="749310465" sldId="1374"/>
            <ac:picMk id="45" creationId="{45D5AA71-25FD-49E9-BD70-73B42AF59DB4}"/>
          </ac:picMkLst>
        </pc:picChg>
        <pc:picChg chg="mod">
          <ac:chgData name="Pierre Harouimi" userId="e1c78576-8bda-4e4b-9d10-61a901f566b1" providerId="ADAL" clId="{AE4F2A09-D42E-4521-A208-FDE48F3C4CDF}" dt="2020-03-28T10:25:17.002" v="834"/>
          <ac:picMkLst>
            <pc:docMk/>
            <pc:sldMk cId="749310465" sldId="1374"/>
            <ac:picMk id="46" creationId="{9017F69C-3BAC-49CA-90AE-9E4703CEB847}"/>
          </ac:picMkLst>
        </pc:picChg>
        <pc:picChg chg="mod">
          <ac:chgData name="Pierre Harouimi" userId="e1c78576-8bda-4e4b-9d10-61a901f566b1" providerId="ADAL" clId="{AE4F2A09-D42E-4521-A208-FDE48F3C4CDF}" dt="2020-03-28T10:25:17.002" v="834"/>
          <ac:picMkLst>
            <pc:docMk/>
            <pc:sldMk cId="749310465" sldId="1374"/>
            <ac:picMk id="47" creationId="{9017F69C-3BAC-49CA-90AE-9E4703CEB847}"/>
          </ac:picMkLst>
        </pc:picChg>
        <pc:picChg chg="mod">
          <ac:chgData name="Pierre Harouimi" userId="e1c78576-8bda-4e4b-9d10-61a901f566b1" providerId="ADAL" clId="{AE4F2A09-D42E-4521-A208-FDE48F3C4CDF}" dt="2020-03-28T10:25:17.002" v="834"/>
          <ac:picMkLst>
            <pc:docMk/>
            <pc:sldMk cId="749310465" sldId="1374"/>
            <ac:picMk id="49" creationId="{32E628CE-3573-48D6-B273-42CAB0217317}"/>
          </ac:picMkLst>
        </pc:picChg>
        <pc:picChg chg="mod">
          <ac:chgData name="Pierre Harouimi" userId="e1c78576-8bda-4e4b-9d10-61a901f566b1" providerId="ADAL" clId="{AE4F2A09-D42E-4521-A208-FDE48F3C4CDF}" dt="2020-03-28T10:25:17.002" v="834"/>
          <ac:picMkLst>
            <pc:docMk/>
            <pc:sldMk cId="749310465" sldId="1374"/>
            <ac:picMk id="50" creationId="{037C82CE-92D5-4174-A896-96F969E831E8}"/>
          </ac:picMkLst>
        </pc:picChg>
      </pc:sldChg>
      <pc:sldChg chg="modSp">
        <pc:chgData name="Pierre Harouimi" userId="e1c78576-8bda-4e4b-9d10-61a901f566b1" providerId="ADAL" clId="{AE4F2A09-D42E-4521-A208-FDE48F3C4CDF}" dt="2020-03-28T10:25:17.002" v="834"/>
        <pc:sldMkLst>
          <pc:docMk/>
          <pc:sldMk cId="2706960432" sldId="1375"/>
        </pc:sldMkLst>
        <pc:spChg chg="mod">
          <ac:chgData name="Pierre Harouimi" userId="e1c78576-8bda-4e4b-9d10-61a901f566b1" providerId="ADAL" clId="{AE4F2A09-D42E-4521-A208-FDE48F3C4CDF}" dt="2020-03-28T10:25:17.002" v="834"/>
          <ac:spMkLst>
            <pc:docMk/>
            <pc:sldMk cId="2706960432" sldId="1375"/>
            <ac:spMk id="10" creationId="{5D238241-D8A1-4AC9-8D75-978518BCBF89}"/>
          </ac:spMkLst>
        </pc:spChg>
        <pc:picChg chg="mod">
          <ac:chgData name="Pierre Harouimi" userId="e1c78576-8bda-4e4b-9d10-61a901f566b1" providerId="ADAL" clId="{AE4F2A09-D42E-4521-A208-FDE48F3C4CDF}" dt="2020-03-28T10:25:17.002" v="834"/>
          <ac:picMkLst>
            <pc:docMk/>
            <pc:sldMk cId="2706960432" sldId="1375"/>
            <ac:picMk id="9" creationId="{88B8551E-234E-4FB4-A945-A80E37BDF433}"/>
          </ac:picMkLst>
        </pc:picChg>
      </pc:sldChg>
      <pc:sldChg chg="addSp delSp modSp">
        <pc:chgData name="Pierre Harouimi" userId="e1c78576-8bda-4e4b-9d10-61a901f566b1" providerId="ADAL" clId="{AE4F2A09-D42E-4521-A208-FDE48F3C4CDF}" dt="2020-03-28T10:25:17.002" v="834"/>
        <pc:sldMkLst>
          <pc:docMk/>
          <pc:sldMk cId="1006845488" sldId="1376"/>
        </pc:sldMkLst>
        <pc:spChg chg="add mod">
          <ac:chgData name="Pierre Harouimi" userId="e1c78576-8bda-4e4b-9d10-61a901f566b1" providerId="ADAL" clId="{AE4F2A09-D42E-4521-A208-FDE48F3C4CDF}" dt="2020-03-28T10:25:17.002" v="834"/>
          <ac:spMkLst>
            <pc:docMk/>
            <pc:sldMk cId="1006845488" sldId="1376"/>
            <ac:spMk id="11" creationId="{BDAFD5A4-E5D1-4DAA-AD85-E9EEC5CD705F}"/>
          </ac:spMkLst>
        </pc:spChg>
        <pc:picChg chg="add mod">
          <ac:chgData name="Pierre Harouimi" userId="e1c78576-8bda-4e4b-9d10-61a901f566b1" providerId="ADAL" clId="{AE4F2A09-D42E-4521-A208-FDE48F3C4CDF}" dt="2020-03-28T10:25:17.002" v="834"/>
          <ac:picMkLst>
            <pc:docMk/>
            <pc:sldMk cId="1006845488" sldId="1376"/>
            <ac:picMk id="3" creationId="{4859BCC2-74D6-4E95-A656-BB737280FD4B}"/>
          </ac:picMkLst>
        </pc:picChg>
        <pc:picChg chg="del">
          <ac:chgData name="Pierre Harouimi" userId="e1c78576-8bda-4e4b-9d10-61a901f566b1" providerId="ADAL" clId="{AE4F2A09-D42E-4521-A208-FDE48F3C4CDF}" dt="2020-03-24T09:25:14.029" v="418" actId="478"/>
          <ac:picMkLst>
            <pc:docMk/>
            <pc:sldMk cId="1006845488" sldId="1376"/>
            <ac:picMk id="4" creationId="{D9B1547F-D3D0-4F66-A981-796347E0013B}"/>
          </ac:picMkLst>
        </pc:picChg>
        <pc:picChg chg="add del mod">
          <ac:chgData name="Pierre Harouimi" userId="e1c78576-8bda-4e4b-9d10-61a901f566b1" providerId="ADAL" clId="{AE4F2A09-D42E-4521-A208-FDE48F3C4CDF}" dt="2020-03-24T11:47:49.273" v="477"/>
          <ac:picMkLst>
            <pc:docMk/>
            <pc:sldMk cId="1006845488" sldId="1376"/>
            <ac:picMk id="7" creationId="{C03B0D85-4E0D-4BB2-9EE6-3DD750D109B5}"/>
          </ac:picMkLst>
        </pc:picChg>
        <pc:picChg chg="mod">
          <ac:chgData name="Pierre Harouimi" userId="e1c78576-8bda-4e4b-9d10-61a901f566b1" providerId="ADAL" clId="{AE4F2A09-D42E-4521-A208-FDE48F3C4CDF}" dt="2020-03-28T10:25:17.002" v="834"/>
          <ac:picMkLst>
            <pc:docMk/>
            <pc:sldMk cId="1006845488" sldId="1376"/>
            <ac:picMk id="8" creationId="{366137D2-3D3A-41A2-9DDF-257FEE9A1E8E}"/>
          </ac:picMkLst>
        </pc:picChg>
        <pc:picChg chg="mod">
          <ac:chgData name="Pierre Harouimi" userId="e1c78576-8bda-4e4b-9d10-61a901f566b1" providerId="ADAL" clId="{AE4F2A09-D42E-4521-A208-FDE48F3C4CDF}" dt="2020-03-28T10:25:17.002" v="834"/>
          <ac:picMkLst>
            <pc:docMk/>
            <pc:sldMk cId="1006845488" sldId="1376"/>
            <ac:picMk id="9" creationId="{0432C7EC-CB0D-4FE9-82BE-162D2D63E5E2}"/>
          </ac:picMkLst>
        </pc:picChg>
        <pc:picChg chg="del mod">
          <ac:chgData name="Pierre Harouimi" userId="e1c78576-8bda-4e4b-9d10-61a901f566b1" providerId="ADAL" clId="{AE4F2A09-D42E-4521-A208-FDE48F3C4CDF}" dt="2020-03-24T09:25:37.108" v="423" actId="478"/>
          <ac:picMkLst>
            <pc:docMk/>
            <pc:sldMk cId="1006845488" sldId="1376"/>
            <ac:picMk id="10" creationId="{E21403AA-7521-4D7E-81A9-0C0005603A2D}"/>
          </ac:picMkLst>
        </pc:picChg>
        <pc:picChg chg="mod">
          <ac:chgData name="Pierre Harouimi" userId="e1c78576-8bda-4e4b-9d10-61a901f566b1" providerId="ADAL" clId="{AE4F2A09-D42E-4521-A208-FDE48F3C4CDF}" dt="2020-03-28T10:25:17.002" v="834"/>
          <ac:picMkLst>
            <pc:docMk/>
            <pc:sldMk cId="1006845488" sldId="1376"/>
            <ac:picMk id="12" creationId="{2FBCEF15-0D7C-415A-8E48-2F0F2AED86EC}"/>
          </ac:picMkLst>
        </pc:picChg>
      </pc:sldChg>
      <pc:sldChg chg="modSp">
        <pc:chgData name="Pierre Harouimi" userId="e1c78576-8bda-4e4b-9d10-61a901f566b1" providerId="ADAL" clId="{AE4F2A09-D42E-4521-A208-FDE48F3C4CDF}" dt="2020-03-28T10:25:17.002" v="834"/>
        <pc:sldMkLst>
          <pc:docMk/>
          <pc:sldMk cId="13391243" sldId="1379"/>
        </pc:sldMkLst>
        <pc:spChg chg="mod">
          <ac:chgData name="Pierre Harouimi" userId="e1c78576-8bda-4e4b-9d10-61a901f566b1" providerId="ADAL" clId="{AE4F2A09-D42E-4521-A208-FDE48F3C4CDF}" dt="2020-03-28T10:25:17.002" v="834"/>
          <ac:spMkLst>
            <pc:docMk/>
            <pc:sldMk cId="13391243" sldId="1379"/>
            <ac:spMk id="20" creationId="{0C88D727-C61E-4105-8FB6-C4824CEDBF70}"/>
          </ac:spMkLst>
        </pc:spChg>
        <pc:spChg chg="mod">
          <ac:chgData name="Pierre Harouimi" userId="e1c78576-8bda-4e4b-9d10-61a901f566b1" providerId="ADAL" clId="{AE4F2A09-D42E-4521-A208-FDE48F3C4CDF}" dt="2020-03-28T10:25:17.002" v="834"/>
          <ac:spMkLst>
            <pc:docMk/>
            <pc:sldMk cId="13391243" sldId="1379"/>
            <ac:spMk id="21" creationId="{B97116BB-46DB-4CE1-A80E-468EF4332AFC}"/>
          </ac:spMkLst>
        </pc:spChg>
        <pc:spChg chg="mod">
          <ac:chgData name="Pierre Harouimi" userId="e1c78576-8bda-4e4b-9d10-61a901f566b1" providerId="ADAL" clId="{AE4F2A09-D42E-4521-A208-FDE48F3C4CDF}" dt="2020-03-28T10:25:17.002" v="834"/>
          <ac:spMkLst>
            <pc:docMk/>
            <pc:sldMk cId="13391243" sldId="1379"/>
            <ac:spMk id="23" creationId="{F5426087-C172-403F-B30C-E62D0DB6030D}"/>
          </ac:spMkLst>
        </pc:spChg>
        <pc:spChg chg="mod">
          <ac:chgData name="Pierre Harouimi" userId="e1c78576-8bda-4e4b-9d10-61a901f566b1" providerId="ADAL" clId="{AE4F2A09-D42E-4521-A208-FDE48F3C4CDF}" dt="2020-03-28T10:25:17.002" v="834"/>
          <ac:spMkLst>
            <pc:docMk/>
            <pc:sldMk cId="13391243" sldId="1379"/>
            <ac:spMk id="25" creationId="{130CE9F3-CCE5-4A83-A855-A24F98D9C77A}"/>
          </ac:spMkLst>
        </pc:spChg>
        <pc:spChg chg="mod">
          <ac:chgData name="Pierre Harouimi" userId="e1c78576-8bda-4e4b-9d10-61a901f566b1" providerId="ADAL" clId="{AE4F2A09-D42E-4521-A208-FDE48F3C4CDF}" dt="2020-03-28T10:25:17.002" v="834"/>
          <ac:spMkLst>
            <pc:docMk/>
            <pc:sldMk cId="13391243" sldId="1379"/>
            <ac:spMk id="26" creationId="{5005C8F5-D3FB-4D56-A3FE-335F732A8129}"/>
          </ac:spMkLst>
        </pc:spChg>
        <pc:spChg chg="mod">
          <ac:chgData name="Pierre Harouimi" userId="e1c78576-8bda-4e4b-9d10-61a901f566b1" providerId="ADAL" clId="{AE4F2A09-D42E-4521-A208-FDE48F3C4CDF}" dt="2020-03-28T10:25:17.002" v="834"/>
          <ac:spMkLst>
            <pc:docMk/>
            <pc:sldMk cId="13391243" sldId="1379"/>
            <ac:spMk id="28" creationId="{BA6055CA-F3BB-4662-BA52-395A1725B203}"/>
          </ac:spMkLst>
        </pc:spChg>
        <pc:spChg chg="mod">
          <ac:chgData name="Pierre Harouimi" userId="e1c78576-8bda-4e4b-9d10-61a901f566b1" providerId="ADAL" clId="{AE4F2A09-D42E-4521-A208-FDE48F3C4CDF}" dt="2020-03-28T10:25:17.002" v="834"/>
          <ac:spMkLst>
            <pc:docMk/>
            <pc:sldMk cId="13391243" sldId="1379"/>
            <ac:spMk id="30" creationId="{E4D930B1-F2B0-4F9F-9F8B-D07E9457800D}"/>
          </ac:spMkLst>
        </pc:spChg>
        <pc:spChg chg="mod">
          <ac:chgData name="Pierre Harouimi" userId="e1c78576-8bda-4e4b-9d10-61a901f566b1" providerId="ADAL" clId="{AE4F2A09-D42E-4521-A208-FDE48F3C4CDF}" dt="2020-03-28T10:25:17.002" v="834"/>
          <ac:spMkLst>
            <pc:docMk/>
            <pc:sldMk cId="13391243" sldId="1379"/>
            <ac:spMk id="33" creationId="{A57E1202-4031-44F6-AF11-CBB2FBF4EBE8}"/>
          </ac:spMkLst>
        </pc:spChg>
        <pc:spChg chg="mod">
          <ac:chgData name="Pierre Harouimi" userId="e1c78576-8bda-4e4b-9d10-61a901f566b1" providerId="ADAL" clId="{AE4F2A09-D42E-4521-A208-FDE48F3C4CDF}" dt="2020-03-28T10:25:17.002" v="834"/>
          <ac:spMkLst>
            <pc:docMk/>
            <pc:sldMk cId="13391243" sldId="1379"/>
            <ac:spMk id="34" creationId="{A9FA23BB-33DC-4AD0-A075-DE5F4DB3F7C6}"/>
          </ac:spMkLst>
        </pc:spChg>
        <pc:spChg chg="mod">
          <ac:chgData name="Pierre Harouimi" userId="e1c78576-8bda-4e4b-9d10-61a901f566b1" providerId="ADAL" clId="{AE4F2A09-D42E-4521-A208-FDE48F3C4CDF}" dt="2020-03-28T10:25:17.002" v="834"/>
          <ac:spMkLst>
            <pc:docMk/>
            <pc:sldMk cId="13391243" sldId="1379"/>
            <ac:spMk id="43" creationId="{81D7CB7D-F173-407E-840D-683FE6D8384B}"/>
          </ac:spMkLst>
        </pc:spChg>
        <pc:picChg chg="mod">
          <ac:chgData name="Pierre Harouimi" userId="e1c78576-8bda-4e4b-9d10-61a901f566b1" providerId="ADAL" clId="{AE4F2A09-D42E-4521-A208-FDE48F3C4CDF}" dt="2020-03-28T10:25:17.002" v="834"/>
          <ac:picMkLst>
            <pc:docMk/>
            <pc:sldMk cId="13391243" sldId="1379"/>
            <ac:picMk id="18" creationId="{99C6ED2E-292D-4D6B-860C-415B59A5D484}"/>
          </ac:picMkLst>
        </pc:picChg>
        <pc:picChg chg="mod">
          <ac:chgData name="Pierre Harouimi" userId="e1c78576-8bda-4e4b-9d10-61a901f566b1" providerId="ADAL" clId="{AE4F2A09-D42E-4521-A208-FDE48F3C4CDF}" dt="2020-03-28T10:25:17.002" v="834"/>
          <ac:picMkLst>
            <pc:docMk/>
            <pc:sldMk cId="13391243" sldId="1379"/>
            <ac:picMk id="22" creationId="{BCC68410-C27A-4D26-8C48-7A0AB90744F7}"/>
          </ac:picMkLst>
        </pc:picChg>
        <pc:picChg chg="mod">
          <ac:chgData name="Pierre Harouimi" userId="e1c78576-8bda-4e4b-9d10-61a901f566b1" providerId="ADAL" clId="{AE4F2A09-D42E-4521-A208-FDE48F3C4CDF}" dt="2020-03-28T10:25:17.002" v="834"/>
          <ac:picMkLst>
            <pc:docMk/>
            <pc:sldMk cId="13391243" sldId="1379"/>
            <ac:picMk id="24" creationId="{6D3B4514-A32F-4476-8482-3E3B1901E966}"/>
          </ac:picMkLst>
        </pc:picChg>
        <pc:picChg chg="mod">
          <ac:chgData name="Pierre Harouimi" userId="e1c78576-8bda-4e4b-9d10-61a901f566b1" providerId="ADAL" clId="{AE4F2A09-D42E-4521-A208-FDE48F3C4CDF}" dt="2020-03-28T10:25:17.002" v="834"/>
          <ac:picMkLst>
            <pc:docMk/>
            <pc:sldMk cId="13391243" sldId="1379"/>
            <ac:picMk id="35" creationId="{CAEE71B1-0EFC-4A32-9208-8ADF36A8F150}"/>
          </ac:picMkLst>
        </pc:picChg>
        <pc:picChg chg="mod">
          <ac:chgData name="Pierre Harouimi" userId="e1c78576-8bda-4e4b-9d10-61a901f566b1" providerId="ADAL" clId="{AE4F2A09-D42E-4521-A208-FDE48F3C4CDF}" dt="2020-03-28T10:25:17.002" v="834"/>
          <ac:picMkLst>
            <pc:docMk/>
            <pc:sldMk cId="13391243" sldId="1379"/>
            <ac:picMk id="41" creationId="{60ACC2D8-5EE5-43F7-82A9-377810435867}"/>
          </ac:picMkLst>
        </pc:picChg>
        <pc:picChg chg="mod">
          <ac:chgData name="Pierre Harouimi" userId="e1c78576-8bda-4e4b-9d10-61a901f566b1" providerId="ADAL" clId="{AE4F2A09-D42E-4521-A208-FDE48F3C4CDF}" dt="2020-03-28T10:25:17.002" v="834"/>
          <ac:picMkLst>
            <pc:docMk/>
            <pc:sldMk cId="13391243" sldId="1379"/>
            <ac:picMk id="42" creationId="{A92C8CD0-1158-4D40-AD6E-EE324DAFDD66}"/>
          </ac:picMkLst>
        </pc:picChg>
        <pc:picChg chg="mod">
          <ac:chgData name="Pierre Harouimi" userId="e1c78576-8bda-4e4b-9d10-61a901f566b1" providerId="ADAL" clId="{AE4F2A09-D42E-4521-A208-FDE48F3C4CDF}" dt="2020-03-28T10:25:17.002" v="834"/>
          <ac:picMkLst>
            <pc:docMk/>
            <pc:sldMk cId="13391243" sldId="1379"/>
            <ac:picMk id="44" creationId="{07DEE69A-71AE-482E-B128-FF4A81BA6FF6}"/>
          </ac:picMkLst>
        </pc:picChg>
        <pc:picChg chg="mod">
          <ac:chgData name="Pierre Harouimi" userId="e1c78576-8bda-4e4b-9d10-61a901f566b1" providerId="ADAL" clId="{AE4F2A09-D42E-4521-A208-FDE48F3C4CDF}" dt="2020-03-28T10:25:17.002" v="834"/>
          <ac:picMkLst>
            <pc:docMk/>
            <pc:sldMk cId="13391243" sldId="1379"/>
            <ac:picMk id="45" creationId="{95E51116-E660-4E2E-B1C9-34EBF1B25F22}"/>
          </ac:picMkLst>
        </pc:picChg>
        <pc:picChg chg="mod">
          <ac:chgData name="Pierre Harouimi" userId="e1c78576-8bda-4e4b-9d10-61a901f566b1" providerId="ADAL" clId="{AE4F2A09-D42E-4521-A208-FDE48F3C4CDF}" dt="2020-03-28T10:25:17.002" v="834"/>
          <ac:picMkLst>
            <pc:docMk/>
            <pc:sldMk cId="13391243" sldId="1379"/>
            <ac:picMk id="46" creationId="{F1ADCA1E-088E-45F5-B51F-ABB44931D829}"/>
          </ac:picMkLst>
        </pc:picChg>
        <pc:picChg chg="mod">
          <ac:chgData name="Pierre Harouimi" userId="e1c78576-8bda-4e4b-9d10-61a901f566b1" providerId="ADAL" clId="{AE4F2A09-D42E-4521-A208-FDE48F3C4CDF}" dt="2020-03-28T10:25:17.002" v="834"/>
          <ac:picMkLst>
            <pc:docMk/>
            <pc:sldMk cId="13391243" sldId="1379"/>
            <ac:picMk id="56" creationId="{B8C5B3B2-EE8D-4678-BB9F-6B754BBDEF04}"/>
          </ac:picMkLst>
        </pc:picChg>
      </pc:sldChg>
      <pc:sldChg chg="modSp">
        <pc:chgData name="Pierre Harouimi" userId="e1c78576-8bda-4e4b-9d10-61a901f566b1" providerId="ADAL" clId="{AE4F2A09-D42E-4521-A208-FDE48F3C4CDF}" dt="2020-03-28T10:25:17.002" v="834"/>
        <pc:sldMkLst>
          <pc:docMk/>
          <pc:sldMk cId="3055874967" sldId="1380"/>
        </pc:sldMkLst>
        <pc:spChg chg="mod">
          <ac:chgData name="Pierre Harouimi" userId="e1c78576-8bda-4e4b-9d10-61a901f566b1" providerId="ADAL" clId="{AE4F2A09-D42E-4521-A208-FDE48F3C4CDF}" dt="2020-03-28T10:25:17.002" v="834"/>
          <ac:spMkLst>
            <pc:docMk/>
            <pc:sldMk cId="3055874967" sldId="1380"/>
            <ac:spMk id="97" creationId="{2C7ECE2C-8661-4922-B863-9CBF48F5D088}"/>
          </ac:spMkLst>
        </pc:spChg>
        <pc:spChg chg="mod">
          <ac:chgData name="Pierre Harouimi" userId="e1c78576-8bda-4e4b-9d10-61a901f566b1" providerId="ADAL" clId="{AE4F2A09-D42E-4521-A208-FDE48F3C4CDF}" dt="2020-03-28T10:25:17.002" v="834"/>
          <ac:spMkLst>
            <pc:docMk/>
            <pc:sldMk cId="3055874967" sldId="1380"/>
            <ac:spMk id="111" creationId="{D7023648-BF9E-46FD-9430-42A1735B4B0F}"/>
          </ac:spMkLst>
        </pc:spChg>
        <pc:spChg chg="mod">
          <ac:chgData name="Pierre Harouimi" userId="e1c78576-8bda-4e4b-9d10-61a901f566b1" providerId="ADAL" clId="{AE4F2A09-D42E-4521-A208-FDE48F3C4CDF}" dt="2020-03-28T10:25:17.002" v="834"/>
          <ac:spMkLst>
            <pc:docMk/>
            <pc:sldMk cId="3055874967" sldId="1380"/>
            <ac:spMk id="113" creationId="{2C67D01D-2315-422D-85F5-8BD885786B01}"/>
          </ac:spMkLst>
        </pc:spChg>
        <pc:spChg chg="mod">
          <ac:chgData name="Pierre Harouimi" userId="e1c78576-8bda-4e4b-9d10-61a901f566b1" providerId="ADAL" clId="{AE4F2A09-D42E-4521-A208-FDE48F3C4CDF}" dt="2020-03-28T10:25:17.002" v="834"/>
          <ac:spMkLst>
            <pc:docMk/>
            <pc:sldMk cId="3055874967" sldId="1380"/>
            <ac:spMk id="114" creationId="{C3B63FB0-2234-4FFA-9B14-BFAFA80520E8}"/>
          </ac:spMkLst>
        </pc:spChg>
        <pc:spChg chg="mod">
          <ac:chgData name="Pierre Harouimi" userId="e1c78576-8bda-4e4b-9d10-61a901f566b1" providerId="ADAL" clId="{AE4F2A09-D42E-4521-A208-FDE48F3C4CDF}" dt="2020-03-28T10:25:17.002" v="834"/>
          <ac:spMkLst>
            <pc:docMk/>
            <pc:sldMk cId="3055874967" sldId="1380"/>
            <ac:spMk id="115" creationId="{015709F4-91F7-4197-A13C-1EB7F7F18DAA}"/>
          </ac:spMkLst>
        </pc:spChg>
        <pc:spChg chg="mod">
          <ac:chgData name="Pierre Harouimi" userId="e1c78576-8bda-4e4b-9d10-61a901f566b1" providerId="ADAL" clId="{AE4F2A09-D42E-4521-A208-FDE48F3C4CDF}" dt="2020-03-28T10:25:17.002" v="834"/>
          <ac:spMkLst>
            <pc:docMk/>
            <pc:sldMk cId="3055874967" sldId="1380"/>
            <ac:spMk id="124" creationId="{38C76215-942D-4239-9859-66E42E5E5AB7}"/>
          </ac:spMkLst>
        </pc:spChg>
        <pc:spChg chg="mod">
          <ac:chgData name="Pierre Harouimi" userId="e1c78576-8bda-4e4b-9d10-61a901f566b1" providerId="ADAL" clId="{AE4F2A09-D42E-4521-A208-FDE48F3C4CDF}" dt="2020-03-28T10:25:17.002" v="834"/>
          <ac:spMkLst>
            <pc:docMk/>
            <pc:sldMk cId="3055874967" sldId="1380"/>
            <ac:spMk id="126" creationId="{66723895-06CC-4432-A8FF-A8A502A0D9D3}"/>
          </ac:spMkLst>
        </pc:spChg>
        <pc:spChg chg="mod">
          <ac:chgData name="Pierre Harouimi" userId="e1c78576-8bda-4e4b-9d10-61a901f566b1" providerId="ADAL" clId="{AE4F2A09-D42E-4521-A208-FDE48F3C4CDF}" dt="2020-03-28T10:25:17.002" v="834"/>
          <ac:spMkLst>
            <pc:docMk/>
            <pc:sldMk cId="3055874967" sldId="1380"/>
            <ac:spMk id="128" creationId="{5D8A9146-B7AC-4427-BACF-65EBCAED39A1}"/>
          </ac:spMkLst>
        </pc:spChg>
        <pc:spChg chg="mod">
          <ac:chgData name="Pierre Harouimi" userId="e1c78576-8bda-4e4b-9d10-61a901f566b1" providerId="ADAL" clId="{AE4F2A09-D42E-4521-A208-FDE48F3C4CDF}" dt="2020-03-28T10:25:17.002" v="834"/>
          <ac:spMkLst>
            <pc:docMk/>
            <pc:sldMk cId="3055874967" sldId="1380"/>
            <ac:spMk id="136" creationId="{9E948E16-0C88-42EA-9E92-DFEE7196C984}"/>
          </ac:spMkLst>
        </pc:spChg>
        <pc:spChg chg="mod">
          <ac:chgData name="Pierre Harouimi" userId="e1c78576-8bda-4e4b-9d10-61a901f566b1" providerId="ADAL" clId="{AE4F2A09-D42E-4521-A208-FDE48F3C4CDF}" dt="2020-03-28T10:25:17.002" v="834"/>
          <ac:spMkLst>
            <pc:docMk/>
            <pc:sldMk cId="3055874967" sldId="1380"/>
            <ac:spMk id="137" creationId="{17CB2FA0-2A69-45C5-A810-1D258DF6FF5B}"/>
          </ac:spMkLst>
        </pc:spChg>
        <pc:spChg chg="mod">
          <ac:chgData name="Pierre Harouimi" userId="e1c78576-8bda-4e4b-9d10-61a901f566b1" providerId="ADAL" clId="{AE4F2A09-D42E-4521-A208-FDE48F3C4CDF}" dt="2020-03-28T10:25:17.002" v="834"/>
          <ac:spMkLst>
            <pc:docMk/>
            <pc:sldMk cId="3055874967" sldId="1380"/>
            <ac:spMk id="138" creationId="{11F7FE17-4567-4A09-80CE-FA0A65A43638}"/>
          </ac:spMkLst>
        </pc:spChg>
        <pc:spChg chg="mod">
          <ac:chgData name="Pierre Harouimi" userId="e1c78576-8bda-4e4b-9d10-61a901f566b1" providerId="ADAL" clId="{AE4F2A09-D42E-4521-A208-FDE48F3C4CDF}" dt="2020-03-28T10:25:17.002" v="834"/>
          <ac:spMkLst>
            <pc:docMk/>
            <pc:sldMk cId="3055874967" sldId="1380"/>
            <ac:spMk id="139" creationId="{F7F3FA8D-4CBD-4065-A7B2-EDC154F337F4}"/>
          </ac:spMkLst>
        </pc:spChg>
        <pc:spChg chg="mod">
          <ac:chgData name="Pierre Harouimi" userId="e1c78576-8bda-4e4b-9d10-61a901f566b1" providerId="ADAL" clId="{AE4F2A09-D42E-4521-A208-FDE48F3C4CDF}" dt="2020-03-28T10:25:17.002" v="834"/>
          <ac:spMkLst>
            <pc:docMk/>
            <pc:sldMk cId="3055874967" sldId="1380"/>
            <ac:spMk id="144" creationId="{7F9C0F68-210E-4E12-B3AD-582EB2F0C58A}"/>
          </ac:spMkLst>
        </pc:spChg>
        <pc:spChg chg="mod">
          <ac:chgData name="Pierre Harouimi" userId="e1c78576-8bda-4e4b-9d10-61a901f566b1" providerId="ADAL" clId="{AE4F2A09-D42E-4521-A208-FDE48F3C4CDF}" dt="2020-03-28T10:25:17.002" v="834"/>
          <ac:spMkLst>
            <pc:docMk/>
            <pc:sldMk cId="3055874967" sldId="1380"/>
            <ac:spMk id="145" creationId="{BE055D0D-1030-4B3E-BDD3-CA97BDDC516F}"/>
          </ac:spMkLst>
        </pc:spChg>
        <pc:spChg chg="mod">
          <ac:chgData name="Pierre Harouimi" userId="e1c78576-8bda-4e4b-9d10-61a901f566b1" providerId="ADAL" clId="{AE4F2A09-D42E-4521-A208-FDE48F3C4CDF}" dt="2020-03-28T10:25:17.002" v="834"/>
          <ac:spMkLst>
            <pc:docMk/>
            <pc:sldMk cId="3055874967" sldId="1380"/>
            <ac:spMk id="146" creationId="{986CAB1E-A56E-4F7E-8183-AFF131BFA241}"/>
          </ac:spMkLst>
        </pc:spChg>
        <pc:grpChg chg="mod">
          <ac:chgData name="Pierre Harouimi" userId="e1c78576-8bda-4e4b-9d10-61a901f566b1" providerId="ADAL" clId="{AE4F2A09-D42E-4521-A208-FDE48F3C4CDF}" dt="2020-03-28T10:25:17.002" v="834"/>
          <ac:grpSpMkLst>
            <pc:docMk/>
            <pc:sldMk cId="3055874967" sldId="1380"/>
            <ac:grpSpMk id="45" creationId="{98685B83-FA80-400B-A2A0-1BEBD3EE643F}"/>
          </ac:grpSpMkLst>
        </pc:grpChg>
        <pc:grpChg chg="mod">
          <ac:chgData name="Pierre Harouimi" userId="e1c78576-8bda-4e4b-9d10-61a901f566b1" providerId="ADAL" clId="{AE4F2A09-D42E-4521-A208-FDE48F3C4CDF}" dt="2020-03-28T10:25:17.002" v="834"/>
          <ac:grpSpMkLst>
            <pc:docMk/>
            <pc:sldMk cId="3055874967" sldId="1380"/>
            <ac:grpSpMk id="116" creationId="{D2005EBB-F158-4B14-9657-8E0BBCC0095B}"/>
          </ac:grpSpMkLst>
        </pc:grpChg>
        <pc:grpChg chg="mod">
          <ac:chgData name="Pierre Harouimi" userId="e1c78576-8bda-4e4b-9d10-61a901f566b1" providerId="ADAL" clId="{AE4F2A09-D42E-4521-A208-FDE48F3C4CDF}" dt="2020-03-28T10:25:17.002" v="834"/>
          <ac:grpSpMkLst>
            <pc:docMk/>
            <pc:sldMk cId="3055874967" sldId="1380"/>
            <ac:grpSpMk id="117" creationId="{52DC20BA-7798-49C3-878A-9CBCF84BF29D}"/>
          </ac:grpSpMkLst>
        </pc:grpChg>
        <pc:grpChg chg="mod">
          <ac:chgData name="Pierre Harouimi" userId="e1c78576-8bda-4e4b-9d10-61a901f566b1" providerId="ADAL" clId="{AE4F2A09-D42E-4521-A208-FDE48F3C4CDF}" dt="2020-03-28T10:25:17.002" v="834"/>
          <ac:grpSpMkLst>
            <pc:docMk/>
            <pc:sldMk cId="3055874967" sldId="1380"/>
            <ac:grpSpMk id="122" creationId="{9DA8F6B1-1D2F-442C-999E-6250B61BB70C}"/>
          </ac:grpSpMkLst>
        </pc:grpChg>
        <pc:grpChg chg="mod">
          <ac:chgData name="Pierre Harouimi" userId="e1c78576-8bda-4e4b-9d10-61a901f566b1" providerId="ADAL" clId="{AE4F2A09-D42E-4521-A208-FDE48F3C4CDF}" dt="2020-03-28T10:25:17.002" v="834"/>
          <ac:grpSpMkLst>
            <pc:docMk/>
            <pc:sldMk cId="3055874967" sldId="1380"/>
            <ac:grpSpMk id="147" creationId="{AF0FCA08-2344-4D84-ACA1-EA23B39530F8}"/>
          </ac:grpSpMkLst>
        </pc:grpChg>
        <pc:picChg chg="mod">
          <ac:chgData name="Pierre Harouimi" userId="e1c78576-8bda-4e4b-9d10-61a901f566b1" providerId="ADAL" clId="{AE4F2A09-D42E-4521-A208-FDE48F3C4CDF}" dt="2020-03-28T10:25:17.002" v="834"/>
          <ac:picMkLst>
            <pc:docMk/>
            <pc:sldMk cId="3055874967" sldId="1380"/>
            <ac:picMk id="112" creationId="{D3EDBFAF-FBE9-4E48-A9B1-9E7BB447A38A}"/>
          </ac:picMkLst>
        </pc:picChg>
        <pc:picChg chg="mod">
          <ac:chgData name="Pierre Harouimi" userId="e1c78576-8bda-4e4b-9d10-61a901f566b1" providerId="ADAL" clId="{AE4F2A09-D42E-4521-A208-FDE48F3C4CDF}" dt="2020-03-28T10:25:17.002" v="834"/>
          <ac:picMkLst>
            <pc:docMk/>
            <pc:sldMk cId="3055874967" sldId="1380"/>
            <ac:picMk id="140" creationId="{19BECA72-7FEB-49A5-AA7F-FFFE46BCF9A9}"/>
          </ac:picMkLst>
        </pc:picChg>
        <pc:picChg chg="mod">
          <ac:chgData name="Pierre Harouimi" userId="e1c78576-8bda-4e4b-9d10-61a901f566b1" providerId="ADAL" clId="{AE4F2A09-D42E-4521-A208-FDE48F3C4CDF}" dt="2020-03-28T10:25:17.002" v="834"/>
          <ac:picMkLst>
            <pc:docMk/>
            <pc:sldMk cId="3055874967" sldId="1380"/>
            <ac:picMk id="141" creationId="{ADEBDB9F-13BB-40B9-B975-04B559FACEB8}"/>
          </ac:picMkLst>
        </pc:picChg>
        <pc:picChg chg="mod">
          <ac:chgData name="Pierre Harouimi" userId="e1c78576-8bda-4e4b-9d10-61a901f566b1" providerId="ADAL" clId="{AE4F2A09-D42E-4521-A208-FDE48F3C4CDF}" dt="2020-03-28T10:25:17.002" v="834"/>
          <ac:picMkLst>
            <pc:docMk/>
            <pc:sldMk cId="3055874967" sldId="1380"/>
            <ac:picMk id="142" creationId="{EE8D9DC2-1ED0-491A-867E-2243D9B2E638}"/>
          </ac:picMkLst>
        </pc:picChg>
        <pc:picChg chg="mod">
          <ac:chgData name="Pierre Harouimi" userId="e1c78576-8bda-4e4b-9d10-61a901f566b1" providerId="ADAL" clId="{AE4F2A09-D42E-4521-A208-FDE48F3C4CDF}" dt="2020-03-28T10:25:17.002" v="834"/>
          <ac:picMkLst>
            <pc:docMk/>
            <pc:sldMk cId="3055874967" sldId="1380"/>
            <ac:picMk id="143" creationId="{12A4A359-099A-4B63-8541-07F5C9774B8B}"/>
          </ac:picMkLst>
        </pc:picChg>
        <pc:cxnChg chg="mod">
          <ac:chgData name="Pierre Harouimi" userId="e1c78576-8bda-4e4b-9d10-61a901f566b1" providerId="ADAL" clId="{AE4F2A09-D42E-4521-A208-FDE48F3C4CDF}" dt="2020-03-28T10:25:17.002" v="834"/>
          <ac:cxnSpMkLst>
            <pc:docMk/>
            <pc:sldMk cId="3055874967" sldId="1380"/>
            <ac:cxnSpMk id="98" creationId="{DB344CD4-7EDF-45C8-A61F-B0DBA71F6EDD}"/>
          </ac:cxnSpMkLst>
        </pc:cxnChg>
        <pc:cxnChg chg="mod">
          <ac:chgData name="Pierre Harouimi" userId="e1c78576-8bda-4e4b-9d10-61a901f566b1" providerId="ADAL" clId="{AE4F2A09-D42E-4521-A208-FDE48F3C4CDF}" dt="2020-03-28T10:25:17.002" v="834"/>
          <ac:cxnSpMkLst>
            <pc:docMk/>
            <pc:sldMk cId="3055874967" sldId="1380"/>
            <ac:cxnSpMk id="99" creationId="{3A66A86B-DB95-41F8-924E-E274E2AFDF36}"/>
          </ac:cxnSpMkLst>
        </pc:cxnChg>
        <pc:cxnChg chg="mod">
          <ac:chgData name="Pierre Harouimi" userId="e1c78576-8bda-4e4b-9d10-61a901f566b1" providerId="ADAL" clId="{AE4F2A09-D42E-4521-A208-FDE48F3C4CDF}" dt="2020-03-28T10:25:17.002" v="834"/>
          <ac:cxnSpMkLst>
            <pc:docMk/>
            <pc:sldMk cId="3055874967" sldId="1380"/>
            <ac:cxnSpMk id="100" creationId="{AB2391D8-C80B-4E3D-BD81-E2813F781819}"/>
          </ac:cxnSpMkLst>
        </pc:cxnChg>
        <pc:cxnChg chg="mod">
          <ac:chgData name="Pierre Harouimi" userId="e1c78576-8bda-4e4b-9d10-61a901f566b1" providerId="ADAL" clId="{AE4F2A09-D42E-4521-A208-FDE48F3C4CDF}" dt="2020-03-28T10:25:17.002" v="834"/>
          <ac:cxnSpMkLst>
            <pc:docMk/>
            <pc:sldMk cId="3055874967" sldId="1380"/>
            <ac:cxnSpMk id="101" creationId="{0726B93B-5BE5-40CE-AE3D-1B79073F9F00}"/>
          </ac:cxnSpMkLst>
        </pc:cxnChg>
        <pc:cxnChg chg="mod">
          <ac:chgData name="Pierre Harouimi" userId="e1c78576-8bda-4e4b-9d10-61a901f566b1" providerId="ADAL" clId="{AE4F2A09-D42E-4521-A208-FDE48F3C4CDF}" dt="2020-03-28T10:25:17.002" v="834"/>
          <ac:cxnSpMkLst>
            <pc:docMk/>
            <pc:sldMk cId="3055874967" sldId="1380"/>
            <ac:cxnSpMk id="102" creationId="{7858432E-7768-4278-A0B2-8BB49456D038}"/>
          </ac:cxnSpMkLst>
        </pc:cxnChg>
      </pc:sldChg>
      <pc:sldChg chg="modSp">
        <pc:chgData name="Pierre Harouimi" userId="e1c78576-8bda-4e4b-9d10-61a901f566b1" providerId="ADAL" clId="{AE4F2A09-D42E-4521-A208-FDE48F3C4CDF}" dt="2020-03-28T10:25:17.002" v="834"/>
        <pc:sldMkLst>
          <pc:docMk/>
          <pc:sldMk cId="2356988313" sldId="1381"/>
        </pc:sldMkLst>
        <pc:spChg chg="mod">
          <ac:chgData name="Pierre Harouimi" userId="e1c78576-8bda-4e4b-9d10-61a901f566b1" providerId="ADAL" clId="{AE4F2A09-D42E-4521-A208-FDE48F3C4CDF}" dt="2020-03-28T10:25:17.002" v="834"/>
          <ac:spMkLst>
            <pc:docMk/>
            <pc:sldMk cId="2356988313" sldId="1381"/>
            <ac:spMk id="3" creationId="{1224F80F-F864-4FAC-9E98-6EE8C5DECA21}"/>
          </ac:spMkLst>
        </pc:spChg>
        <pc:spChg chg="mod">
          <ac:chgData name="Pierre Harouimi" userId="e1c78576-8bda-4e4b-9d10-61a901f566b1" providerId="ADAL" clId="{AE4F2A09-D42E-4521-A208-FDE48F3C4CDF}" dt="2020-03-28T10:25:17.002" v="834"/>
          <ac:spMkLst>
            <pc:docMk/>
            <pc:sldMk cId="2356988313" sldId="1381"/>
            <ac:spMk id="4" creationId="{F89C238F-701D-4C0A-A37F-CE4F3690F460}"/>
          </ac:spMkLst>
        </pc:spChg>
        <pc:spChg chg="mod">
          <ac:chgData name="Pierre Harouimi" userId="e1c78576-8bda-4e4b-9d10-61a901f566b1" providerId="ADAL" clId="{AE4F2A09-D42E-4521-A208-FDE48F3C4CDF}" dt="2020-03-28T10:25:17.002" v="834"/>
          <ac:spMkLst>
            <pc:docMk/>
            <pc:sldMk cId="2356988313" sldId="1381"/>
            <ac:spMk id="10" creationId="{96F105A1-B97D-48E2-AF4F-CB97F51AB9D5}"/>
          </ac:spMkLst>
        </pc:spChg>
        <pc:spChg chg="mod">
          <ac:chgData name="Pierre Harouimi" userId="e1c78576-8bda-4e4b-9d10-61a901f566b1" providerId="ADAL" clId="{AE4F2A09-D42E-4521-A208-FDE48F3C4CDF}" dt="2020-03-28T10:25:17.002" v="834"/>
          <ac:spMkLst>
            <pc:docMk/>
            <pc:sldMk cId="2356988313" sldId="1381"/>
            <ac:spMk id="17" creationId="{C4266F53-D372-4588-8589-B0A5BC2C794B}"/>
          </ac:spMkLst>
        </pc:spChg>
        <pc:spChg chg="mod">
          <ac:chgData name="Pierre Harouimi" userId="e1c78576-8bda-4e4b-9d10-61a901f566b1" providerId="ADAL" clId="{AE4F2A09-D42E-4521-A208-FDE48F3C4CDF}" dt="2020-03-28T10:25:17.002" v="834"/>
          <ac:spMkLst>
            <pc:docMk/>
            <pc:sldMk cId="2356988313" sldId="1381"/>
            <ac:spMk id="22" creationId="{0A7E51BF-820C-4AD9-BC9D-0EB4EC52A10C}"/>
          </ac:spMkLst>
        </pc:spChg>
        <pc:spChg chg="mod">
          <ac:chgData name="Pierre Harouimi" userId="e1c78576-8bda-4e4b-9d10-61a901f566b1" providerId="ADAL" clId="{AE4F2A09-D42E-4521-A208-FDE48F3C4CDF}" dt="2020-03-28T10:25:17.002" v="834"/>
          <ac:spMkLst>
            <pc:docMk/>
            <pc:sldMk cId="2356988313" sldId="1381"/>
            <ac:spMk id="23" creationId="{C94E4640-906D-4C02-AAE3-5561575C7ADD}"/>
          </ac:spMkLst>
        </pc:spChg>
        <pc:spChg chg="mod">
          <ac:chgData name="Pierre Harouimi" userId="e1c78576-8bda-4e4b-9d10-61a901f566b1" providerId="ADAL" clId="{AE4F2A09-D42E-4521-A208-FDE48F3C4CDF}" dt="2020-03-28T10:25:17.002" v="834"/>
          <ac:spMkLst>
            <pc:docMk/>
            <pc:sldMk cId="2356988313" sldId="1381"/>
            <ac:spMk id="24" creationId="{EB299942-57E3-4687-A373-813D6206E53D}"/>
          </ac:spMkLst>
        </pc:spChg>
        <pc:spChg chg="mod">
          <ac:chgData name="Pierre Harouimi" userId="e1c78576-8bda-4e4b-9d10-61a901f566b1" providerId="ADAL" clId="{AE4F2A09-D42E-4521-A208-FDE48F3C4CDF}" dt="2020-03-28T10:25:17.002" v="834"/>
          <ac:spMkLst>
            <pc:docMk/>
            <pc:sldMk cId="2356988313" sldId="1381"/>
            <ac:spMk id="26" creationId="{30B205A0-273F-4E18-80D8-8618E896C8BE}"/>
          </ac:spMkLst>
        </pc:spChg>
        <pc:spChg chg="mod">
          <ac:chgData name="Pierre Harouimi" userId="e1c78576-8bda-4e4b-9d10-61a901f566b1" providerId="ADAL" clId="{AE4F2A09-D42E-4521-A208-FDE48F3C4CDF}" dt="2020-03-28T10:25:17.002" v="834"/>
          <ac:spMkLst>
            <pc:docMk/>
            <pc:sldMk cId="2356988313" sldId="1381"/>
            <ac:spMk id="27" creationId="{6BE13513-62DA-4978-8C5B-7F536362A585}"/>
          </ac:spMkLst>
        </pc:spChg>
        <pc:spChg chg="mod">
          <ac:chgData name="Pierre Harouimi" userId="e1c78576-8bda-4e4b-9d10-61a901f566b1" providerId="ADAL" clId="{AE4F2A09-D42E-4521-A208-FDE48F3C4CDF}" dt="2020-03-28T10:25:17.002" v="834"/>
          <ac:spMkLst>
            <pc:docMk/>
            <pc:sldMk cId="2356988313" sldId="1381"/>
            <ac:spMk id="29" creationId="{BB928824-047A-4C65-BFF6-EC457CDBA2BA}"/>
          </ac:spMkLst>
        </pc:spChg>
        <pc:spChg chg="mod">
          <ac:chgData name="Pierre Harouimi" userId="e1c78576-8bda-4e4b-9d10-61a901f566b1" providerId="ADAL" clId="{AE4F2A09-D42E-4521-A208-FDE48F3C4CDF}" dt="2020-03-28T10:25:17.002" v="834"/>
          <ac:spMkLst>
            <pc:docMk/>
            <pc:sldMk cId="2356988313" sldId="1381"/>
            <ac:spMk id="30" creationId="{341A137C-4934-4C65-BC1B-AEDDCF91E282}"/>
          </ac:spMkLst>
        </pc:spChg>
        <pc:spChg chg="mod">
          <ac:chgData name="Pierre Harouimi" userId="e1c78576-8bda-4e4b-9d10-61a901f566b1" providerId="ADAL" clId="{AE4F2A09-D42E-4521-A208-FDE48F3C4CDF}" dt="2020-03-28T10:25:17.002" v="834"/>
          <ac:spMkLst>
            <pc:docMk/>
            <pc:sldMk cId="2356988313" sldId="1381"/>
            <ac:spMk id="32" creationId="{0B57BAAC-112E-42AF-9B34-367D90E67460}"/>
          </ac:spMkLst>
        </pc:spChg>
        <pc:spChg chg="mod">
          <ac:chgData name="Pierre Harouimi" userId="e1c78576-8bda-4e4b-9d10-61a901f566b1" providerId="ADAL" clId="{AE4F2A09-D42E-4521-A208-FDE48F3C4CDF}" dt="2020-03-28T10:25:17.002" v="834"/>
          <ac:spMkLst>
            <pc:docMk/>
            <pc:sldMk cId="2356988313" sldId="1381"/>
            <ac:spMk id="33" creationId="{A2436EC4-277D-4E0B-B24D-6E42F42A5DC8}"/>
          </ac:spMkLst>
        </pc:spChg>
        <pc:spChg chg="mod">
          <ac:chgData name="Pierre Harouimi" userId="e1c78576-8bda-4e4b-9d10-61a901f566b1" providerId="ADAL" clId="{AE4F2A09-D42E-4521-A208-FDE48F3C4CDF}" dt="2020-03-28T10:25:17.002" v="834"/>
          <ac:spMkLst>
            <pc:docMk/>
            <pc:sldMk cId="2356988313" sldId="1381"/>
            <ac:spMk id="34" creationId="{0D502826-F33B-4D1D-9A91-39FEE97EB7D6}"/>
          </ac:spMkLst>
        </pc:spChg>
        <pc:spChg chg="mod">
          <ac:chgData name="Pierre Harouimi" userId="e1c78576-8bda-4e4b-9d10-61a901f566b1" providerId="ADAL" clId="{AE4F2A09-D42E-4521-A208-FDE48F3C4CDF}" dt="2020-03-28T10:25:17.002" v="834"/>
          <ac:spMkLst>
            <pc:docMk/>
            <pc:sldMk cId="2356988313" sldId="1381"/>
            <ac:spMk id="35" creationId="{DA78CED7-4593-4F7A-84CE-A3E7C4093A8C}"/>
          </ac:spMkLst>
        </pc:spChg>
        <pc:picChg chg="mod">
          <ac:chgData name="Pierre Harouimi" userId="e1c78576-8bda-4e4b-9d10-61a901f566b1" providerId="ADAL" clId="{AE4F2A09-D42E-4521-A208-FDE48F3C4CDF}" dt="2020-03-28T10:25:17.002" v="834"/>
          <ac:picMkLst>
            <pc:docMk/>
            <pc:sldMk cId="2356988313" sldId="1381"/>
            <ac:picMk id="5" creationId="{A964ED2B-5374-43ED-B12C-F3CF16F33460}"/>
          </ac:picMkLst>
        </pc:picChg>
        <pc:picChg chg="mod">
          <ac:chgData name="Pierre Harouimi" userId="e1c78576-8bda-4e4b-9d10-61a901f566b1" providerId="ADAL" clId="{AE4F2A09-D42E-4521-A208-FDE48F3C4CDF}" dt="2020-03-28T10:25:17.002" v="834"/>
          <ac:picMkLst>
            <pc:docMk/>
            <pc:sldMk cId="2356988313" sldId="1381"/>
            <ac:picMk id="14" creationId="{3F4BD7DC-EEA1-46C0-B387-208AE724BF21}"/>
          </ac:picMkLst>
        </pc:picChg>
        <pc:picChg chg="mod">
          <ac:chgData name="Pierre Harouimi" userId="e1c78576-8bda-4e4b-9d10-61a901f566b1" providerId="ADAL" clId="{AE4F2A09-D42E-4521-A208-FDE48F3C4CDF}" dt="2020-03-28T10:25:17.002" v="834"/>
          <ac:picMkLst>
            <pc:docMk/>
            <pc:sldMk cId="2356988313" sldId="1381"/>
            <ac:picMk id="16" creationId="{EB62E4D2-8D94-4078-9DD0-424213194125}"/>
          </ac:picMkLst>
        </pc:picChg>
        <pc:picChg chg="mod">
          <ac:chgData name="Pierre Harouimi" userId="e1c78576-8bda-4e4b-9d10-61a901f566b1" providerId="ADAL" clId="{AE4F2A09-D42E-4521-A208-FDE48F3C4CDF}" dt="2020-03-28T10:25:17.002" v="834"/>
          <ac:picMkLst>
            <pc:docMk/>
            <pc:sldMk cId="2356988313" sldId="1381"/>
            <ac:picMk id="19" creationId="{48710A9B-63F1-495F-B17D-7DC4641B30CC}"/>
          </ac:picMkLst>
        </pc:picChg>
        <pc:picChg chg="mod">
          <ac:chgData name="Pierre Harouimi" userId="e1c78576-8bda-4e4b-9d10-61a901f566b1" providerId="ADAL" clId="{AE4F2A09-D42E-4521-A208-FDE48F3C4CDF}" dt="2020-03-28T10:25:17.002" v="834"/>
          <ac:picMkLst>
            <pc:docMk/>
            <pc:sldMk cId="2356988313" sldId="1381"/>
            <ac:picMk id="21" creationId="{D9077665-5F20-410E-970B-6502D4AEFD96}"/>
          </ac:picMkLst>
        </pc:picChg>
        <pc:picChg chg="mod">
          <ac:chgData name="Pierre Harouimi" userId="e1c78576-8bda-4e4b-9d10-61a901f566b1" providerId="ADAL" clId="{AE4F2A09-D42E-4521-A208-FDE48F3C4CDF}" dt="2020-03-28T10:25:17.002" v="834"/>
          <ac:picMkLst>
            <pc:docMk/>
            <pc:sldMk cId="2356988313" sldId="1381"/>
            <ac:picMk id="25" creationId="{7AC07939-8987-41FB-AA9A-0BC49065C49F}"/>
          </ac:picMkLst>
        </pc:picChg>
        <pc:picChg chg="mod">
          <ac:chgData name="Pierre Harouimi" userId="e1c78576-8bda-4e4b-9d10-61a901f566b1" providerId="ADAL" clId="{AE4F2A09-D42E-4521-A208-FDE48F3C4CDF}" dt="2020-03-28T10:25:17.002" v="834"/>
          <ac:picMkLst>
            <pc:docMk/>
            <pc:sldMk cId="2356988313" sldId="1381"/>
            <ac:picMk id="28" creationId="{695DED35-136C-4A27-978C-12231D4D349E}"/>
          </ac:picMkLst>
        </pc:picChg>
        <pc:picChg chg="mod">
          <ac:chgData name="Pierre Harouimi" userId="e1c78576-8bda-4e4b-9d10-61a901f566b1" providerId="ADAL" clId="{AE4F2A09-D42E-4521-A208-FDE48F3C4CDF}" dt="2020-03-28T10:25:17.002" v="834"/>
          <ac:picMkLst>
            <pc:docMk/>
            <pc:sldMk cId="2356988313" sldId="1381"/>
            <ac:picMk id="1026" creationId="{91C2BB56-2042-4065-B64C-FC553BDC743C}"/>
          </ac:picMkLst>
        </pc:picChg>
      </pc:sldChg>
      <pc:sldChg chg="modSp">
        <pc:chgData name="Pierre Harouimi" userId="e1c78576-8bda-4e4b-9d10-61a901f566b1" providerId="ADAL" clId="{AE4F2A09-D42E-4521-A208-FDE48F3C4CDF}" dt="2020-03-28T10:25:17.002" v="834"/>
        <pc:sldMkLst>
          <pc:docMk/>
          <pc:sldMk cId="2041609218" sldId="1382"/>
        </pc:sldMkLst>
        <pc:spChg chg="mod">
          <ac:chgData name="Pierre Harouimi" userId="e1c78576-8bda-4e4b-9d10-61a901f566b1" providerId="ADAL" clId="{AE4F2A09-D42E-4521-A208-FDE48F3C4CDF}" dt="2020-03-28T10:25:17.002" v="834"/>
          <ac:spMkLst>
            <pc:docMk/>
            <pc:sldMk cId="2041609218" sldId="1382"/>
            <ac:spMk id="4" creationId="{F383640E-789B-457F-A156-118E45C076F4}"/>
          </ac:spMkLst>
        </pc:spChg>
        <pc:picChg chg="mod">
          <ac:chgData name="Pierre Harouimi" userId="e1c78576-8bda-4e4b-9d10-61a901f566b1" providerId="ADAL" clId="{AE4F2A09-D42E-4521-A208-FDE48F3C4CDF}" dt="2020-03-28T10:25:17.002" v="834"/>
          <ac:picMkLst>
            <pc:docMk/>
            <pc:sldMk cId="2041609218" sldId="1382"/>
            <ac:picMk id="10" creationId="{DAE2D8F3-5080-4B9D-B68B-0D304D505BDE}"/>
          </ac:picMkLst>
        </pc:picChg>
      </pc:sldChg>
      <pc:sldChg chg="modSp">
        <pc:chgData name="Pierre Harouimi" userId="e1c78576-8bda-4e4b-9d10-61a901f566b1" providerId="ADAL" clId="{AE4F2A09-D42E-4521-A208-FDE48F3C4CDF}" dt="2020-03-28T10:25:17.002" v="834"/>
        <pc:sldMkLst>
          <pc:docMk/>
          <pc:sldMk cId="3057560536" sldId="1383"/>
        </pc:sldMkLst>
        <pc:picChg chg="mod">
          <ac:chgData name="Pierre Harouimi" userId="e1c78576-8bda-4e4b-9d10-61a901f566b1" providerId="ADAL" clId="{AE4F2A09-D42E-4521-A208-FDE48F3C4CDF}" dt="2020-03-28T10:25:17.002" v="834"/>
          <ac:picMkLst>
            <pc:docMk/>
            <pc:sldMk cId="3057560536" sldId="1383"/>
            <ac:picMk id="4" creationId="{927C9B48-8CF5-4C57-8464-1A7C17ED9516}"/>
          </ac:picMkLst>
        </pc:picChg>
      </pc:sldChg>
      <pc:sldChg chg="modSp">
        <pc:chgData name="Pierre Harouimi" userId="e1c78576-8bda-4e4b-9d10-61a901f566b1" providerId="ADAL" clId="{AE4F2A09-D42E-4521-A208-FDE48F3C4CDF}" dt="2020-03-28T10:25:17.002" v="834"/>
        <pc:sldMkLst>
          <pc:docMk/>
          <pc:sldMk cId="1301844618" sldId="1384"/>
        </pc:sldMkLst>
        <pc:spChg chg="mod">
          <ac:chgData name="Pierre Harouimi" userId="e1c78576-8bda-4e4b-9d10-61a901f566b1" providerId="ADAL" clId="{AE4F2A09-D42E-4521-A208-FDE48F3C4CDF}" dt="2020-03-28T10:25:17.002" v="834"/>
          <ac:spMkLst>
            <pc:docMk/>
            <pc:sldMk cId="1301844618" sldId="1384"/>
            <ac:spMk id="20" creationId="{B97864E4-544C-470B-B1DE-77875F672634}"/>
          </ac:spMkLst>
        </pc:spChg>
        <pc:spChg chg="mod">
          <ac:chgData name="Pierre Harouimi" userId="e1c78576-8bda-4e4b-9d10-61a901f566b1" providerId="ADAL" clId="{AE4F2A09-D42E-4521-A208-FDE48F3C4CDF}" dt="2020-03-28T10:25:17.002" v="834"/>
          <ac:spMkLst>
            <pc:docMk/>
            <pc:sldMk cId="1301844618" sldId="1384"/>
            <ac:spMk id="21" creationId="{474D4062-61B2-49BE-9B75-4B8A79BA03E9}"/>
          </ac:spMkLst>
        </pc:spChg>
        <pc:spChg chg="mod">
          <ac:chgData name="Pierre Harouimi" userId="e1c78576-8bda-4e4b-9d10-61a901f566b1" providerId="ADAL" clId="{AE4F2A09-D42E-4521-A208-FDE48F3C4CDF}" dt="2020-03-28T10:25:17.002" v="834"/>
          <ac:spMkLst>
            <pc:docMk/>
            <pc:sldMk cId="1301844618" sldId="1384"/>
            <ac:spMk id="33" creationId="{4BD20CA4-A6BC-426C-BE9A-00FC6DAEEB3B}"/>
          </ac:spMkLst>
        </pc:spChg>
        <pc:spChg chg="mod">
          <ac:chgData name="Pierre Harouimi" userId="e1c78576-8bda-4e4b-9d10-61a901f566b1" providerId="ADAL" clId="{AE4F2A09-D42E-4521-A208-FDE48F3C4CDF}" dt="2020-03-28T10:25:17.002" v="834"/>
          <ac:spMkLst>
            <pc:docMk/>
            <pc:sldMk cId="1301844618" sldId="1384"/>
            <ac:spMk id="34" creationId="{C60BF771-E2C0-4525-A600-94617A25710C}"/>
          </ac:spMkLst>
        </pc:spChg>
        <pc:spChg chg="mod">
          <ac:chgData name="Pierre Harouimi" userId="e1c78576-8bda-4e4b-9d10-61a901f566b1" providerId="ADAL" clId="{AE4F2A09-D42E-4521-A208-FDE48F3C4CDF}" dt="2020-03-28T10:25:17.002" v="834"/>
          <ac:spMkLst>
            <pc:docMk/>
            <pc:sldMk cId="1301844618" sldId="1384"/>
            <ac:spMk id="39" creationId="{6A6E0E86-7A18-4B05-8BD6-9F10134E4EDE}"/>
          </ac:spMkLst>
        </pc:spChg>
        <pc:spChg chg="mod">
          <ac:chgData name="Pierre Harouimi" userId="e1c78576-8bda-4e4b-9d10-61a901f566b1" providerId="ADAL" clId="{AE4F2A09-D42E-4521-A208-FDE48F3C4CDF}" dt="2020-03-28T10:25:17.002" v="834"/>
          <ac:spMkLst>
            <pc:docMk/>
            <pc:sldMk cId="1301844618" sldId="1384"/>
            <ac:spMk id="41" creationId="{DC4AECCC-C732-4F87-8F43-FEA8D920658E}"/>
          </ac:spMkLst>
        </pc:spChg>
        <pc:spChg chg="mod">
          <ac:chgData name="Pierre Harouimi" userId="e1c78576-8bda-4e4b-9d10-61a901f566b1" providerId="ADAL" clId="{AE4F2A09-D42E-4521-A208-FDE48F3C4CDF}" dt="2020-03-28T10:25:17.002" v="834"/>
          <ac:spMkLst>
            <pc:docMk/>
            <pc:sldMk cId="1301844618" sldId="1384"/>
            <ac:spMk id="43" creationId="{9C247E2A-41A0-461F-A6DD-F8D1E895110C}"/>
          </ac:spMkLst>
        </pc:spChg>
        <pc:spChg chg="mod">
          <ac:chgData name="Pierre Harouimi" userId="e1c78576-8bda-4e4b-9d10-61a901f566b1" providerId="ADAL" clId="{AE4F2A09-D42E-4521-A208-FDE48F3C4CDF}" dt="2020-03-28T10:25:17.002" v="834"/>
          <ac:spMkLst>
            <pc:docMk/>
            <pc:sldMk cId="1301844618" sldId="1384"/>
            <ac:spMk id="44" creationId="{D4B9D221-4C52-41E8-9135-5B4DEED1843F}"/>
          </ac:spMkLst>
        </pc:spChg>
        <pc:picChg chg="mod">
          <ac:chgData name="Pierre Harouimi" userId="e1c78576-8bda-4e4b-9d10-61a901f566b1" providerId="ADAL" clId="{AE4F2A09-D42E-4521-A208-FDE48F3C4CDF}" dt="2020-03-28T10:25:17.002" v="834"/>
          <ac:picMkLst>
            <pc:docMk/>
            <pc:sldMk cId="1301844618" sldId="1384"/>
            <ac:picMk id="22" creationId="{B7946965-2309-4DDB-9726-D0558E90B0C4}"/>
          </ac:picMkLst>
        </pc:picChg>
        <pc:picChg chg="mod">
          <ac:chgData name="Pierre Harouimi" userId="e1c78576-8bda-4e4b-9d10-61a901f566b1" providerId="ADAL" clId="{AE4F2A09-D42E-4521-A208-FDE48F3C4CDF}" dt="2020-03-28T10:25:17.002" v="834"/>
          <ac:picMkLst>
            <pc:docMk/>
            <pc:sldMk cId="1301844618" sldId="1384"/>
            <ac:picMk id="23" creationId="{B8D357A0-DBD7-44CE-8178-744438C2ABF9}"/>
          </ac:picMkLst>
        </pc:picChg>
        <pc:picChg chg="mod">
          <ac:chgData name="Pierre Harouimi" userId="e1c78576-8bda-4e4b-9d10-61a901f566b1" providerId="ADAL" clId="{AE4F2A09-D42E-4521-A208-FDE48F3C4CDF}" dt="2020-03-28T10:25:17.002" v="834"/>
          <ac:picMkLst>
            <pc:docMk/>
            <pc:sldMk cId="1301844618" sldId="1384"/>
            <ac:picMk id="24" creationId="{D4D8E692-7DAC-4DC4-AA1D-5470CDD4BEA0}"/>
          </ac:picMkLst>
        </pc:picChg>
        <pc:picChg chg="mod">
          <ac:chgData name="Pierre Harouimi" userId="e1c78576-8bda-4e4b-9d10-61a901f566b1" providerId="ADAL" clId="{AE4F2A09-D42E-4521-A208-FDE48F3C4CDF}" dt="2020-03-28T10:25:17.002" v="834"/>
          <ac:picMkLst>
            <pc:docMk/>
            <pc:sldMk cId="1301844618" sldId="1384"/>
            <ac:picMk id="25" creationId="{8455CF07-296E-4A80-A9D6-035419E810E8}"/>
          </ac:picMkLst>
        </pc:picChg>
        <pc:picChg chg="mod">
          <ac:chgData name="Pierre Harouimi" userId="e1c78576-8bda-4e4b-9d10-61a901f566b1" providerId="ADAL" clId="{AE4F2A09-D42E-4521-A208-FDE48F3C4CDF}" dt="2020-03-28T10:25:17.002" v="834"/>
          <ac:picMkLst>
            <pc:docMk/>
            <pc:sldMk cId="1301844618" sldId="1384"/>
            <ac:picMk id="26" creationId="{0E296912-846E-4782-920F-483D645487D6}"/>
          </ac:picMkLst>
        </pc:picChg>
        <pc:picChg chg="mod">
          <ac:chgData name="Pierre Harouimi" userId="e1c78576-8bda-4e4b-9d10-61a901f566b1" providerId="ADAL" clId="{AE4F2A09-D42E-4521-A208-FDE48F3C4CDF}" dt="2020-03-28T10:25:17.002" v="834"/>
          <ac:picMkLst>
            <pc:docMk/>
            <pc:sldMk cId="1301844618" sldId="1384"/>
            <ac:picMk id="27" creationId="{ABBCE472-28BD-4C8F-9FD8-3CDE5E7FEED4}"/>
          </ac:picMkLst>
        </pc:picChg>
        <pc:picChg chg="mod">
          <ac:chgData name="Pierre Harouimi" userId="e1c78576-8bda-4e4b-9d10-61a901f566b1" providerId="ADAL" clId="{AE4F2A09-D42E-4521-A208-FDE48F3C4CDF}" dt="2020-03-28T10:25:17.002" v="834"/>
          <ac:picMkLst>
            <pc:docMk/>
            <pc:sldMk cId="1301844618" sldId="1384"/>
            <ac:picMk id="30" creationId="{8898EC6F-031C-47D9-9EA2-91937C08B432}"/>
          </ac:picMkLst>
        </pc:picChg>
        <pc:picChg chg="mod">
          <ac:chgData name="Pierre Harouimi" userId="e1c78576-8bda-4e4b-9d10-61a901f566b1" providerId="ADAL" clId="{AE4F2A09-D42E-4521-A208-FDE48F3C4CDF}" dt="2020-03-28T10:25:17.002" v="834"/>
          <ac:picMkLst>
            <pc:docMk/>
            <pc:sldMk cId="1301844618" sldId="1384"/>
            <ac:picMk id="35" creationId="{5C8D7216-2943-40B4-BB26-6EC5BC5BE8F0}"/>
          </ac:picMkLst>
        </pc:picChg>
        <pc:picChg chg="mod">
          <ac:chgData name="Pierre Harouimi" userId="e1c78576-8bda-4e4b-9d10-61a901f566b1" providerId="ADAL" clId="{AE4F2A09-D42E-4521-A208-FDE48F3C4CDF}" dt="2020-03-28T10:25:17.002" v="834"/>
          <ac:picMkLst>
            <pc:docMk/>
            <pc:sldMk cId="1301844618" sldId="1384"/>
            <ac:picMk id="36" creationId="{50DECA41-F189-49E9-9245-2631539F1334}"/>
          </ac:picMkLst>
        </pc:picChg>
        <pc:picChg chg="mod">
          <ac:chgData name="Pierre Harouimi" userId="e1c78576-8bda-4e4b-9d10-61a901f566b1" providerId="ADAL" clId="{AE4F2A09-D42E-4521-A208-FDE48F3C4CDF}" dt="2020-03-28T10:25:17.002" v="834"/>
          <ac:picMkLst>
            <pc:docMk/>
            <pc:sldMk cId="1301844618" sldId="1384"/>
            <ac:picMk id="37" creationId="{12FB6BDA-669A-4567-94C8-2BC46E7E3E9D}"/>
          </ac:picMkLst>
        </pc:picChg>
        <pc:picChg chg="mod">
          <ac:chgData name="Pierre Harouimi" userId="e1c78576-8bda-4e4b-9d10-61a901f566b1" providerId="ADAL" clId="{AE4F2A09-D42E-4521-A208-FDE48F3C4CDF}" dt="2020-03-28T10:25:17.002" v="834"/>
          <ac:picMkLst>
            <pc:docMk/>
            <pc:sldMk cId="1301844618" sldId="1384"/>
            <ac:picMk id="38" creationId="{2507C5C9-D822-4B3F-B0E9-449CD3BEF366}"/>
          </ac:picMkLst>
        </pc:picChg>
        <pc:picChg chg="mod">
          <ac:chgData name="Pierre Harouimi" userId="e1c78576-8bda-4e4b-9d10-61a901f566b1" providerId="ADAL" clId="{AE4F2A09-D42E-4521-A208-FDE48F3C4CDF}" dt="2020-03-28T10:25:17.002" v="834"/>
          <ac:picMkLst>
            <pc:docMk/>
            <pc:sldMk cId="1301844618" sldId="1384"/>
            <ac:picMk id="40" creationId="{7287B83A-29A5-47DC-8A43-2CE22D98C900}"/>
          </ac:picMkLst>
        </pc:picChg>
        <pc:picChg chg="mod">
          <ac:chgData name="Pierre Harouimi" userId="e1c78576-8bda-4e4b-9d10-61a901f566b1" providerId="ADAL" clId="{AE4F2A09-D42E-4521-A208-FDE48F3C4CDF}" dt="2020-03-28T10:25:17.002" v="834"/>
          <ac:picMkLst>
            <pc:docMk/>
            <pc:sldMk cId="1301844618" sldId="1384"/>
            <ac:picMk id="45" creationId="{15993096-3582-4340-AA93-32999DE34B29}"/>
          </ac:picMkLst>
        </pc:picChg>
        <pc:picChg chg="mod">
          <ac:chgData name="Pierre Harouimi" userId="e1c78576-8bda-4e4b-9d10-61a901f566b1" providerId="ADAL" clId="{AE4F2A09-D42E-4521-A208-FDE48F3C4CDF}" dt="2020-03-28T10:25:17.002" v="834"/>
          <ac:picMkLst>
            <pc:docMk/>
            <pc:sldMk cId="1301844618" sldId="1384"/>
            <ac:picMk id="46" creationId="{08113326-B994-4B95-8931-315011E19B0E}"/>
          </ac:picMkLst>
        </pc:picChg>
        <pc:picChg chg="mod">
          <ac:chgData name="Pierre Harouimi" userId="e1c78576-8bda-4e4b-9d10-61a901f566b1" providerId="ADAL" clId="{AE4F2A09-D42E-4521-A208-FDE48F3C4CDF}" dt="2020-03-28T10:25:17.002" v="834"/>
          <ac:picMkLst>
            <pc:docMk/>
            <pc:sldMk cId="1301844618" sldId="1384"/>
            <ac:picMk id="47" creationId="{47C604F1-6C4B-46C0-967A-93D7B256EA27}"/>
          </ac:picMkLst>
        </pc:picChg>
        <pc:cxnChg chg="mod">
          <ac:chgData name="Pierre Harouimi" userId="e1c78576-8bda-4e4b-9d10-61a901f566b1" providerId="ADAL" clId="{AE4F2A09-D42E-4521-A208-FDE48F3C4CDF}" dt="2020-03-28T10:25:17.002" v="834"/>
          <ac:cxnSpMkLst>
            <pc:docMk/>
            <pc:sldMk cId="1301844618" sldId="1384"/>
            <ac:cxnSpMk id="28" creationId="{49190C9A-6FB6-43AF-8AC9-87ED3C569CD5}"/>
          </ac:cxnSpMkLst>
        </pc:cxnChg>
        <pc:cxnChg chg="mod">
          <ac:chgData name="Pierre Harouimi" userId="e1c78576-8bda-4e4b-9d10-61a901f566b1" providerId="ADAL" clId="{AE4F2A09-D42E-4521-A208-FDE48F3C4CDF}" dt="2020-03-28T10:25:17.002" v="834"/>
          <ac:cxnSpMkLst>
            <pc:docMk/>
            <pc:sldMk cId="1301844618" sldId="1384"/>
            <ac:cxnSpMk id="29" creationId="{06EED1B3-330C-4510-B60C-64C48C2BCBBD}"/>
          </ac:cxnSpMkLst>
        </pc:cxnChg>
        <pc:cxnChg chg="mod">
          <ac:chgData name="Pierre Harouimi" userId="e1c78576-8bda-4e4b-9d10-61a901f566b1" providerId="ADAL" clId="{AE4F2A09-D42E-4521-A208-FDE48F3C4CDF}" dt="2020-03-28T10:25:17.002" v="834"/>
          <ac:cxnSpMkLst>
            <pc:docMk/>
            <pc:sldMk cId="1301844618" sldId="1384"/>
            <ac:cxnSpMk id="31" creationId="{53796343-ECDF-41F0-BF68-2A65F5CA8B33}"/>
          </ac:cxnSpMkLst>
        </pc:cxnChg>
        <pc:cxnChg chg="mod">
          <ac:chgData name="Pierre Harouimi" userId="e1c78576-8bda-4e4b-9d10-61a901f566b1" providerId="ADAL" clId="{AE4F2A09-D42E-4521-A208-FDE48F3C4CDF}" dt="2020-03-28T10:25:17.002" v="834"/>
          <ac:cxnSpMkLst>
            <pc:docMk/>
            <pc:sldMk cId="1301844618" sldId="1384"/>
            <ac:cxnSpMk id="32" creationId="{A5503FE6-B80F-40A2-A263-756DA9F5D695}"/>
          </ac:cxnSpMkLst>
        </pc:cxnChg>
      </pc:sldChg>
      <pc:sldChg chg="modSp">
        <pc:chgData name="Pierre Harouimi" userId="e1c78576-8bda-4e4b-9d10-61a901f566b1" providerId="ADAL" clId="{AE4F2A09-D42E-4521-A208-FDE48F3C4CDF}" dt="2020-03-28T10:25:17.002" v="834"/>
        <pc:sldMkLst>
          <pc:docMk/>
          <pc:sldMk cId="2977326743" sldId="1385"/>
        </pc:sldMkLst>
        <pc:spChg chg="mod">
          <ac:chgData name="Pierre Harouimi" userId="e1c78576-8bda-4e4b-9d10-61a901f566b1" providerId="ADAL" clId="{AE4F2A09-D42E-4521-A208-FDE48F3C4CDF}" dt="2020-03-28T10:25:17.002" v="834"/>
          <ac:spMkLst>
            <pc:docMk/>
            <pc:sldMk cId="2977326743" sldId="1385"/>
            <ac:spMk id="9" creationId="{2BC1E6BA-178B-4968-967A-5A8B8EA3DAEB}"/>
          </ac:spMkLst>
        </pc:spChg>
        <pc:spChg chg="mod">
          <ac:chgData name="Pierre Harouimi" userId="e1c78576-8bda-4e4b-9d10-61a901f566b1" providerId="ADAL" clId="{AE4F2A09-D42E-4521-A208-FDE48F3C4CDF}" dt="2020-03-28T10:25:17.002" v="834"/>
          <ac:spMkLst>
            <pc:docMk/>
            <pc:sldMk cId="2977326743" sldId="1385"/>
            <ac:spMk id="12" creationId="{E76E60D0-E579-40F4-80B0-E61D06DDEECC}"/>
          </ac:spMkLst>
        </pc:spChg>
        <pc:spChg chg="mod">
          <ac:chgData name="Pierre Harouimi" userId="e1c78576-8bda-4e4b-9d10-61a901f566b1" providerId="ADAL" clId="{AE4F2A09-D42E-4521-A208-FDE48F3C4CDF}" dt="2020-03-28T10:25:17.002" v="834"/>
          <ac:spMkLst>
            <pc:docMk/>
            <pc:sldMk cId="2977326743" sldId="1385"/>
            <ac:spMk id="21" creationId="{2167BEFC-8255-4A2C-B014-514BC31A1036}"/>
          </ac:spMkLst>
        </pc:spChg>
        <pc:spChg chg="mod">
          <ac:chgData name="Pierre Harouimi" userId="e1c78576-8bda-4e4b-9d10-61a901f566b1" providerId="ADAL" clId="{AE4F2A09-D42E-4521-A208-FDE48F3C4CDF}" dt="2020-03-28T10:25:17.002" v="834"/>
          <ac:spMkLst>
            <pc:docMk/>
            <pc:sldMk cId="2977326743" sldId="1385"/>
            <ac:spMk id="23" creationId="{41E2D0ED-2B1D-45FB-86CB-2E8BFFDB083D}"/>
          </ac:spMkLst>
        </pc:spChg>
        <pc:spChg chg="mod">
          <ac:chgData name="Pierre Harouimi" userId="e1c78576-8bda-4e4b-9d10-61a901f566b1" providerId="ADAL" clId="{AE4F2A09-D42E-4521-A208-FDE48F3C4CDF}" dt="2020-03-28T10:25:17.002" v="834"/>
          <ac:spMkLst>
            <pc:docMk/>
            <pc:sldMk cId="2977326743" sldId="1385"/>
            <ac:spMk id="24" creationId="{ED257570-A1D1-43E0-92FB-5B2906F9C363}"/>
          </ac:spMkLst>
        </pc:spChg>
        <pc:spChg chg="mod">
          <ac:chgData name="Pierre Harouimi" userId="e1c78576-8bda-4e4b-9d10-61a901f566b1" providerId="ADAL" clId="{AE4F2A09-D42E-4521-A208-FDE48F3C4CDF}" dt="2020-03-28T10:25:17.002" v="834"/>
          <ac:spMkLst>
            <pc:docMk/>
            <pc:sldMk cId="2977326743" sldId="1385"/>
            <ac:spMk id="25" creationId="{134EF75D-A9E7-4E5C-A423-BE5B97E15C00}"/>
          </ac:spMkLst>
        </pc:spChg>
        <pc:spChg chg="mod">
          <ac:chgData name="Pierre Harouimi" userId="e1c78576-8bda-4e4b-9d10-61a901f566b1" providerId="ADAL" clId="{AE4F2A09-D42E-4521-A208-FDE48F3C4CDF}" dt="2020-03-28T10:25:17.002" v="834"/>
          <ac:spMkLst>
            <pc:docMk/>
            <pc:sldMk cId="2977326743" sldId="1385"/>
            <ac:spMk id="28" creationId="{B9DEAE3D-B70F-460A-ABD4-415543CC22E3}"/>
          </ac:spMkLst>
        </pc:spChg>
        <pc:spChg chg="mod">
          <ac:chgData name="Pierre Harouimi" userId="e1c78576-8bda-4e4b-9d10-61a901f566b1" providerId="ADAL" clId="{AE4F2A09-D42E-4521-A208-FDE48F3C4CDF}" dt="2020-03-28T10:25:17.002" v="834"/>
          <ac:spMkLst>
            <pc:docMk/>
            <pc:sldMk cId="2977326743" sldId="1385"/>
            <ac:spMk id="81" creationId="{536DD52B-9E64-499F-B96B-35B79C9BC519}"/>
          </ac:spMkLst>
        </pc:spChg>
        <pc:spChg chg="mod">
          <ac:chgData name="Pierre Harouimi" userId="e1c78576-8bda-4e4b-9d10-61a901f566b1" providerId="ADAL" clId="{AE4F2A09-D42E-4521-A208-FDE48F3C4CDF}" dt="2020-03-28T10:25:17.002" v="834"/>
          <ac:spMkLst>
            <pc:docMk/>
            <pc:sldMk cId="2977326743" sldId="1385"/>
            <ac:spMk id="82" creationId="{CBE47B50-57B4-4D91-B996-CEC6A4BF8B73}"/>
          </ac:spMkLst>
        </pc:spChg>
        <pc:spChg chg="mod">
          <ac:chgData name="Pierre Harouimi" userId="e1c78576-8bda-4e4b-9d10-61a901f566b1" providerId="ADAL" clId="{AE4F2A09-D42E-4521-A208-FDE48F3C4CDF}" dt="2020-03-28T10:25:17.002" v="834"/>
          <ac:spMkLst>
            <pc:docMk/>
            <pc:sldMk cId="2977326743" sldId="1385"/>
            <ac:spMk id="84" creationId="{57236DA8-24BD-42C2-A4DC-FA75638FE9EA}"/>
          </ac:spMkLst>
        </pc:spChg>
        <pc:spChg chg="mod">
          <ac:chgData name="Pierre Harouimi" userId="e1c78576-8bda-4e4b-9d10-61a901f566b1" providerId="ADAL" clId="{AE4F2A09-D42E-4521-A208-FDE48F3C4CDF}" dt="2020-03-28T10:25:17.002" v="834"/>
          <ac:spMkLst>
            <pc:docMk/>
            <pc:sldMk cId="2977326743" sldId="1385"/>
            <ac:spMk id="115" creationId="{899C7E01-C3B2-40F8-9831-F29551D5A7D8}"/>
          </ac:spMkLst>
        </pc:spChg>
        <pc:spChg chg="mod">
          <ac:chgData name="Pierre Harouimi" userId="e1c78576-8bda-4e4b-9d10-61a901f566b1" providerId="ADAL" clId="{AE4F2A09-D42E-4521-A208-FDE48F3C4CDF}" dt="2020-03-28T10:25:17.002" v="834"/>
          <ac:spMkLst>
            <pc:docMk/>
            <pc:sldMk cId="2977326743" sldId="1385"/>
            <ac:spMk id="120" creationId="{E2126869-0674-4CB6-8E07-AA5A8E3AEB2D}"/>
          </ac:spMkLst>
        </pc:spChg>
        <pc:spChg chg="mod">
          <ac:chgData name="Pierre Harouimi" userId="e1c78576-8bda-4e4b-9d10-61a901f566b1" providerId="ADAL" clId="{AE4F2A09-D42E-4521-A208-FDE48F3C4CDF}" dt="2020-03-28T10:25:17.002" v="834"/>
          <ac:spMkLst>
            <pc:docMk/>
            <pc:sldMk cId="2977326743" sldId="1385"/>
            <ac:spMk id="144" creationId="{D62E1692-E3F3-4AD9-AAD7-D77C674FF768}"/>
          </ac:spMkLst>
        </pc:spChg>
        <pc:grpChg chg="mod">
          <ac:chgData name="Pierre Harouimi" userId="e1c78576-8bda-4e4b-9d10-61a901f566b1" providerId="ADAL" clId="{AE4F2A09-D42E-4521-A208-FDE48F3C4CDF}" dt="2020-03-28T10:25:17.002" v="834"/>
          <ac:grpSpMkLst>
            <pc:docMk/>
            <pc:sldMk cId="2977326743" sldId="1385"/>
            <ac:grpSpMk id="6" creationId="{75B15404-1A9C-4203-A477-59E5FE3FFDD3}"/>
          </ac:grpSpMkLst>
        </pc:grpChg>
        <pc:grpChg chg="mod">
          <ac:chgData name="Pierre Harouimi" userId="e1c78576-8bda-4e4b-9d10-61a901f566b1" providerId="ADAL" clId="{AE4F2A09-D42E-4521-A208-FDE48F3C4CDF}" dt="2020-03-28T10:25:17.002" v="834"/>
          <ac:grpSpMkLst>
            <pc:docMk/>
            <pc:sldMk cId="2977326743" sldId="1385"/>
            <ac:grpSpMk id="11" creationId="{6BE47849-2C2A-45CF-A472-4AC2B0B46492}"/>
          </ac:grpSpMkLst>
        </pc:grpChg>
        <pc:grpChg chg="mod">
          <ac:chgData name="Pierre Harouimi" userId="e1c78576-8bda-4e4b-9d10-61a901f566b1" providerId="ADAL" clId="{AE4F2A09-D42E-4521-A208-FDE48F3C4CDF}" dt="2020-03-28T10:25:17.002" v="834"/>
          <ac:grpSpMkLst>
            <pc:docMk/>
            <pc:sldMk cId="2977326743" sldId="1385"/>
            <ac:grpSpMk id="13" creationId="{DE60DB2E-8906-4D91-8B0E-24A97E317486}"/>
          </ac:grpSpMkLst>
        </pc:grpChg>
        <pc:grpChg chg="mod">
          <ac:chgData name="Pierre Harouimi" userId="e1c78576-8bda-4e4b-9d10-61a901f566b1" providerId="ADAL" clId="{AE4F2A09-D42E-4521-A208-FDE48F3C4CDF}" dt="2020-03-28T10:25:17.002" v="834"/>
          <ac:grpSpMkLst>
            <pc:docMk/>
            <pc:sldMk cId="2977326743" sldId="1385"/>
            <ac:grpSpMk id="92" creationId="{C52ACECB-EF3A-4B84-92DF-01E9048B6836}"/>
          </ac:grpSpMkLst>
        </pc:grpChg>
        <pc:grpChg chg="mod">
          <ac:chgData name="Pierre Harouimi" userId="e1c78576-8bda-4e4b-9d10-61a901f566b1" providerId="ADAL" clId="{AE4F2A09-D42E-4521-A208-FDE48F3C4CDF}" dt="2020-03-28T10:25:17.002" v="834"/>
          <ac:grpSpMkLst>
            <pc:docMk/>
            <pc:sldMk cId="2977326743" sldId="1385"/>
            <ac:grpSpMk id="94" creationId="{77724314-73EA-4850-B371-63FE041CEBF1}"/>
          </ac:grpSpMkLst>
        </pc:grpChg>
        <pc:grpChg chg="mod">
          <ac:chgData name="Pierre Harouimi" userId="e1c78576-8bda-4e4b-9d10-61a901f566b1" providerId="ADAL" clId="{AE4F2A09-D42E-4521-A208-FDE48F3C4CDF}" dt="2020-03-28T10:25:17.002" v="834"/>
          <ac:grpSpMkLst>
            <pc:docMk/>
            <pc:sldMk cId="2977326743" sldId="1385"/>
            <ac:grpSpMk id="95" creationId="{D8393A18-431E-45B9-B7DA-3577820E77F0}"/>
          </ac:grpSpMkLst>
        </pc:grpChg>
        <pc:grpChg chg="mod">
          <ac:chgData name="Pierre Harouimi" userId="e1c78576-8bda-4e4b-9d10-61a901f566b1" providerId="ADAL" clId="{AE4F2A09-D42E-4521-A208-FDE48F3C4CDF}" dt="2020-03-28T10:25:17.002" v="834"/>
          <ac:grpSpMkLst>
            <pc:docMk/>
            <pc:sldMk cId="2977326743" sldId="1385"/>
            <ac:grpSpMk id="96" creationId="{157C8413-3B48-4DD8-B909-6E31128B8479}"/>
          </ac:grpSpMkLst>
        </pc:grpChg>
        <pc:grpChg chg="mod">
          <ac:chgData name="Pierre Harouimi" userId="e1c78576-8bda-4e4b-9d10-61a901f566b1" providerId="ADAL" clId="{AE4F2A09-D42E-4521-A208-FDE48F3C4CDF}" dt="2020-03-28T10:25:17.002" v="834"/>
          <ac:grpSpMkLst>
            <pc:docMk/>
            <pc:sldMk cId="2977326743" sldId="1385"/>
            <ac:grpSpMk id="121" creationId="{2B6F481B-4511-4375-B473-4D5393F21D39}"/>
          </ac:grpSpMkLst>
        </pc:grpChg>
        <pc:grpChg chg="mod">
          <ac:chgData name="Pierre Harouimi" userId="e1c78576-8bda-4e4b-9d10-61a901f566b1" providerId="ADAL" clId="{AE4F2A09-D42E-4521-A208-FDE48F3C4CDF}" dt="2020-03-28T10:25:17.002" v="834"/>
          <ac:grpSpMkLst>
            <pc:docMk/>
            <pc:sldMk cId="2977326743" sldId="1385"/>
            <ac:grpSpMk id="123" creationId="{53183ACA-3DD1-433D-9004-F94CF7E99958}"/>
          </ac:grpSpMkLst>
        </pc:grpChg>
        <pc:grpChg chg="mod">
          <ac:chgData name="Pierre Harouimi" userId="e1c78576-8bda-4e4b-9d10-61a901f566b1" providerId="ADAL" clId="{AE4F2A09-D42E-4521-A208-FDE48F3C4CDF}" dt="2020-03-28T10:25:17.002" v="834"/>
          <ac:grpSpMkLst>
            <pc:docMk/>
            <pc:sldMk cId="2977326743" sldId="1385"/>
            <ac:grpSpMk id="124" creationId="{96C7EF15-0B1E-4334-9C84-DB7AC3DE503C}"/>
          </ac:grpSpMkLst>
        </pc:grpChg>
        <pc:grpChg chg="mod">
          <ac:chgData name="Pierre Harouimi" userId="e1c78576-8bda-4e4b-9d10-61a901f566b1" providerId="ADAL" clId="{AE4F2A09-D42E-4521-A208-FDE48F3C4CDF}" dt="2020-03-28T10:25:17.002" v="834"/>
          <ac:grpSpMkLst>
            <pc:docMk/>
            <pc:sldMk cId="2977326743" sldId="1385"/>
            <ac:grpSpMk id="125" creationId="{1D1CB2E1-C3A9-4809-8F25-F3D0D6338E9D}"/>
          </ac:grpSpMkLst>
        </pc:grpChg>
        <pc:picChg chg="mod">
          <ac:chgData name="Pierre Harouimi" userId="e1c78576-8bda-4e4b-9d10-61a901f566b1" providerId="ADAL" clId="{AE4F2A09-D42E-4521-A208-FDE48F3C4CDF}" dt="2020-03-28T10:25:17.002" v="834"/>
          <ac:picMkLst>
            <pc:docMk/>
            <pc:sldMk cId="2977326743" sldId="1385"/>
            <ac:picMk id="22" creationId="{B6512D09-A3D2-4226-AE1A-FA3AB57E749A}"/>
          </ac:picMkLst>
        </pc:picChg>
        <pc:picChg chg="mod">
          <ac:chgData name="Pierre Harouimi" userId="e1c78576-8bda-4e4b-9d10-61a901f566b1" providerId="ADAL" clId="{AE4F2A09-D42E-4521-A208-FDE48F3C4CDF}" dt="2020-03-28T10:25:17.002" v="834"/>
          <ac:picMkLst>
            <pc:docMk/>
            <pc:sldMk cId="2977326743" sldId="1385"/>
            <ac:picMk id="26" creationId="{0235EDBD-471C-4AA7-917B-9261956327B7}"/>
          </ac:picMkLst>
        </pc:picChg>
        <pc:picChg chg="mod">
          <ac:chgData name="Pierre Harouimi" userId="e1c78576-8bda-4e4b-9d10-61a901f566b1" providerId="ADAL" clId="{AE4F2A09-D42E-4521-A208-FDE48F3C4CDF}" dt="2020-03-28T10:25:17.002" v="834"/>
          <ac:picMkLst>
            <pc:docMk/>
            <pc:sldMk cId="2977326743" sldId="1385"/>
            <ac:picMk id="27" creationId="{39BC026D-6757-4A59-BD2D-A58C38BA576B}"/>
          </ac:picMkLst>
        </pc:picChg>
        <pc:picChg chg="mod">
          <ac:chgData name="Pierre Harouimi" userId="e1c78576-8bda-4e4b-9d10-61a901f566b1" providerId="ADAL" clId="{AE4F2A09-D42E-4521-A208-FDE48F3C4CDF}" dt="2020-03-28T10:25:17.002" v="834"/>
          <ac:picMkLst>
            <pc:docMk/>
            <pc:sldMk cId="2977326743" sldId="1385"/>
            <ac:picMk id="80" creationId="{68EFE7B7-6EA7-4570-B098-B611BD921AB9}"/>
          </ac:picMkLst>
        </pc:picChg>
        <pc:picChg chg="mod">
          <ac:chgData name="Pierre Harouimi" userId="e1c78576-8bda-4e4b-9d10-61a901f566b1" providerId="ADAL" clId="{AE4F2A09-D42E-4521-A208-FDE48F3C4CDF}" dt="2020-03-28T10:25:17.002" v="834"/>
          <ac:picMkLst>
            <pc:docMk/>
            <pc:sldMk cId="2977326743" sldId="1385"/>
            <ac:picMk id="83" creationId="{108270E1-2590-4979-BDBE-79C959F185E1}"/>
          </ac:picMkLst>
        </pc:picChg>
        <pc:picChg chg="mod">
          <ac:chgData name="Pierre Harouimi" userId="e1c78576-8bda-4e4b-9d10-61a901f566b1" providerId="ADAL" clId="{AE4F2A09-D42E-4521-A208-FDE48F3C4CDF}" dt="2020-03-28T10:25:17.002" v="834"/>
          <ac:picMkLst>
            <pc:docMk/>
            <pc:sldMk cId="2977326743" sldId="1385"/>
            <ac:picMk id="116" creationId="{B0D630AE-10EC-439A-AA29-5E7142FE47EF}"/>
          </ac:picMkLst>
        </pc:picChg>
        <pc:cxnChg chg="mod">
          <ac:chgData name="Pierre Harouimi" userId="e1c78576-8bda-4e4b-9d10-61a901f566b1" providerId="ADAL" clId="{AE4F2A09-D42E-4521-A208-FDE48F3C4CDF}" dt="2020-03-28T10:25:17.002" v="834"/>
          <ac:cxnSpMkLst>
            <pc:docMk/>
            <pc:sldMk cId="2977326743" sldId="1385"/>
            <ac:cxnSpMk id="87" creationId="{349D118A-3A0D-483D-8548-288DFD31AC72}"/>
          </ac:cxnSpMkLst>
        </pc:cxnChg>
        <pc:cxnChg chg="mod">
          <ac:chgData name="Pierre Harouimi" userId="e1c78576-8bda-4e4b-9d10-61a901f566b1" providerId="ADAL" clId="{AE4F2A09-D42E-4521-A208-FDE48F3C4CDF}" dt="2020-03-28T10:25:17.002" v="834"/>
          <ac:cxnSpMkLst>
            <pc:docMk/>
            <pc:sldMk cId="2977326743" sldId="1385"/>
            <ac:cxnSpMk id="117" creationId="{0A8E55E3-490F-4701-B152-556B6E727568}"/>
          </ac:cxnSpMkLst>
        </pc:cxnChg>
      </pc:sldChg>
      <pc:sldChg chg="modSp">
        <pc:chgData name="Pierre Harouimi" userId="e1c78576-8bda-4e4b-9d10-61a901f566b1" providerId="ADAL" clId="{AE4F2A09-D42E-4521-A208-FDE48F3C4CDF}" dt="2020-03-28T10:25:17.002" v="834"/>
        <pc:sldMkLst>
          <pc:docMk/>
          <pc:sldMk cId="4277093109" sldId="1386"/>
        </pc:sldMkLst>
        <pc:spChg chg="mod">
          <ac:chgData name="Pierre Harouimi" userId="e1c78576-8bda-4e4b-9d10-61a901f566b1" providerId="ADAL" clId="{AE4F2A09-D42E-4521-A208-FDE48F3C4CDF}" dt="2020-03-28T10:25:17.002" v="834"/>
          <ac:spMkLst>
            <pc:docMk/>
            <pc:sldMk cId="4277093109" sldId="1386"/>
            <ac:spMk id="16" creationId="{93E15434-1DBF-4AB0-95B8-3C09C90C6D01}"/>
          </ac:spMkLst>
        </pc:spChg>
        <pc:picChg chg="mod">
          <ac:chgData name="Pierre Harouimi" userId="e1c78576-8bda-4e4b-9d10-61a901f566b1" providerId="ADAL" clId="{AE4F2A09-D42E-4521-A208-FDE48F3C4CDF}" dt="2020-03-28T10:25:17.002" v="834"/>
          <ac:picMkLst>
            <pc:docMk/>
            <pc:sldMk cId="4277093109" sldId="1386"/>
            <ac:picMk id="3" creationId="{2A278AC9-F5A2-491B-A88A-8290CB1EA6D4}"/>
          </ac:picMkLst>
        </pc:picChg>
      </pc:sldChg>
      <pc:sldChg chg="modSp">
        <pc:chgData name="Pierre Harouimi" userId="e1c78576-8bda-4e4b-9d10-61a901f566b1" providerId="ADAL" clId="{AE4F2A09-D42E-4521-A208-FDE48F3C4CDF}" dt="2020-03-28T10:25:17.002" v="834"/>
        <pc:sldMkLst>
          <pc:docMk/>
          <pc:sldMk cId="108015131" sldId="1387"/>
        </pc:sldMkLst>
        <pc:spChg chg="mod">
          <ac:chgData name="Pierre Harouimi" userId="e1c78576-8bda-4e4b-9d10-61a901f566b1" providerId="ADAL" clId="{AE4F2A09-D42E-4521-A208-FDE48F3C4CDF}" dt="2020-03-28T10:25:17.002" v="834"/>
          <ac:spMkLst>
            <pc:docMk/>
            <pc:sldMk cId="108015131" sldId="1387"/>
            <ac:spMk id="22" creationId="{2440C562-F28F-4A48-A21E-88027048CA48}"/>
          </ac:spMkLst>
        </pc:spChg>
        <pc:spChg chg="mod">
          <ac:chgData name="Pierre Harouimi" userId="e1c78576-8bda-4e4b-9d10-61a901f566b1" providerId="ADAL" clId="{AE4F2A09-D42E-4521-A208-FDE48F3C4CDF}" dt="2020-03-28T10:25:17.002" v="834"/>
          <ac:spMkLst>
            <pc:docMk/>
            <pc:sldMk cId="108015131" sldId="1387"/>
            <ac:spMk id="25" creationId="{2C3105A7-F1D0-4052-BB29-4802A535C2DC}"/>
          </ac:spMkLst>
        </pc:spChg>
        <pc:picChg chg="mod">
          <ac:chgData name="Pierre Harouimi" userId="e1c78576-8bda-4e4b-9d10-61a901f566b1" providerId="ADAL" clId="{AE4F2A09-D42E-4521-A208-FDE48F3C4CDF}" dt="2020-03-28T10:25:17.002" v="834"/>
          <ac:picMkLst>
            <pc:docMk/>
            <pc:sldMk cId="108015131" sldId="1387"/>
            <ac:picMk id="21" creationId="{25296DDE-9C12-4438-A635-143B6018DEA6}"/>
          </ac:picMkLst>
        </pc:picChg>
        <pc:picChg chg="mod">
          <ac:chgData name="Pierre Harouimi" userId="e1c78576-8bda-4e4b-9d10-61a901f566b1" providerId="ADAL" clId="{AE4F2A09-D42E-4521-A208-FDE48F3C4CDF}" dt="2020-03-28T10:25:17.002" v="834"/>
          <ac:picMkLst>
            <pc:docMk/>
            <pc:sldMk cId="108015131" sldId="1387"/>
            <ac:picMk id="23" creationId="{D72E5B0E-A1DF-4608-B5D6-190DE9FC4626}"/>
          </ac:picMkLst>
        </pc:picChg>
        <pc:picChg chg="mod">
          <ac:chgData name="Pierre Harouimi" userId="e1c78576-8bda-4e4b-9d10-61a901f566b1" providerId="ADAL" clId="{AE4F2A09-D42E-4521-A208-FDE48F3C4CDF}" dt="2020-03-28T10:25:17.002" v="834"/>
          <ac:picMkLst>
            <pc:docMk/>
            <pc:sldMk cId="108015131" sldId="1387"/>
            <ac:picMk id="24" creationId="{B98E111E-5B2F-4628-AA85-6AAA225D00BD}"/>
          </ac:picMkLst>
        </pc:picChg>
      </pc:sldChg>
      <pc:sldChg chg="modSp">
        <pc:chgData name="Pierre Harouimi" userId="e1c78576-8bda-4e4b-9d10-61a901f566b1" providerId="ADAL" clId="{AE4F2A09-D42E-4521-A208-FDE48F3C4CDF}" dt="2020-03-28T10:25:17.002" v="834"/>
        <pc:sldMkLst>
          <pc:docMk/>
          <pc:sldMk cId="3255067190" sldId="1388"/>
        </pc:sldMkLst>
        <pc:spChg chg="mod">
          <ac:chgData name="Pierre Harouimi" userId="e1c78576-8bda-4e4b-9d10-61a901f566b1" providerId="ADAL" clId="{AE4F2A09-D42E-4521-A208-FDE48F3C4CDF}" dt="2020-03-28T10:25:17.002" v="834"/>
          <ac:spMkLst>
            <pc:docMk/>
            <pc:sldMk cId="3255067190" sldId="1388"/>
            <ac:spMk id="24" creationId="{153A48CF-8320-479D-9A01-854D655EA778}"/>
          </ac:spMkLst>
        </pc:spChg>
        <pc:spChg chg="mod">
          <ac:chgData name="Pierre Harouimi" userId="e1c78576-8bda-4e4b-9d10-61a901f566b1" providerId="ADAL" clId="{AE4F2A09-D42E-4521-A208-FDE48F3C4CDF}" dt="2020-03-28T10:25:17.002" v="834"/>
          <ac:spMkLst>
            <pc:docMk/>
            <pc:sldMk cId="3255067190" sldId="1388"/>
            <ac:spMk id="27" creationId="{3A308515-F442-4735-8EC7-82D3C57D5537}"/>
          </ac:spMkLst>
        </pc:spChg>
        <pc:spChg chg="mod">
          <ac:chgData name="Pierre Harouimi" userId="e1c78576-8bda-4e4b-9d10-61a901f566b1" providerId="ADAL" clId="{AE4F2A09-D42E-4521-A208-FDE48F3C4CDF}" dt="2020-03-28T10:25:17.002" v="834"/>
          <ac:spMkLst>
            <pc:docMk/>
            <pc:sldMk cId="3255067190" sldId="1388"/>
            <ac:spMk id="28" creationId="{1299BA9B-A62C-49BC-A002-85E821E4036F}"/>
          </ac:spMkLst>
        </pc:spChg>
        <pc:spChg chg="mod">
          <ac:chgData name="Pierre Harouimi" userId="e1c78576-8bda-4e4b-9d10-61a901f566b1" providerId="ADAL" clId="{AE4F2A09-D42E-4521-A208-FDE48F3C4CDF}" dt="2020-03-28T10:25:17.002" v="834"/>
          <ac:spMkLst>
            <pc:docMk/>
            <pc:sldMk cId="3255067190" sldId="1388"/>
            <ac:spMk id="30" creationId="{848BDBB4-E209-4F4F-AC40-AB1D7E554A8F}"/>
          </ac:spMkLst>
        </pc:spChg>
        <pc:spChg chg="mod">
          <ac:chgData name="Pierre Harouimi" userId="e1c78576-8bda-4e4b-9d10-61a901f566b1" providerId="ADAL" clId="{AE4F2A09-D42E-4521-A208-FDE48F3C4CDF}" dt="2020-03-28T10:25:17.002" v="834"/>
          <ac:spMkLst>
            <pc:docMk/>
            <pc:sldMk cId="3255067190" sldId="1388"/>
            <ac:spMk id="31" creationId="{AED82C29-12CF-4D57-A4CF-309D5306A6F6}"/>
          </ac:spMkLst>
        </pc:spChg>
        <pc:spChg chg="mod">
          <ac:chgData name="Pierre Harouimi" userId="e1c78576-8bda-4e4b-9d10-61a901f566b1" providerId="ADAL" clId="{AE4F2A09-D42E-4521-A208-FDE48F3C4CDF}" dt="2020-03-28T10:25:17.002" v="834"/>
          <ac:spMkLst>
            <pc:docMk/>
            <pc:sldMk cId="3255067190" sldId="1388"/>
            <ac:spMk id="32" creationId="{576E7DD7-A712-4936-BD3A-C97F093AE590}"/>
          </ac:spMkLst>
        </pc:spChg>
        <pc:spChg chg="mod">
          <ac:chgData name="Pierre Harouimi" userId="e1c78576-8bda-4e4b-9d10-61a901f566b1" providerId="ADAL" clId="{AE4F2A09-D42E-4521-A208-FDE48F3C4CDF}" dt="2020-03-28T10:25:17.002" v="834"/>
          <ac:spMkLst>
            <pc:docMk/>
            <pc:sldMk cId="3255067190" sldId="1388"/>
            <ac:spMk id="35" creationId="{23129BF0-04C3-4801-AAB4-59EC57359C5B}"/>
          </ac:spMkLst>
        </pc:spChg>
        <pc:spChg chg="mod">
          <ac:chgData name="Pierre Harouimi" userId="e1c78576-8bda-4e4b-9d10-61a901f566b1" providerId="ADAL" clId="{AE4F2A09-D42E-4521-A208-FDE48F3C4CDF}" dt="2020-03-28T10:25:17.002" v="834"/>
          <ac:spMkLst>
            <pc:docMk/>
            <pc:sldMk cId="3255067190" sldId="1388"/>
            <ac:spMk id="36" creationId="{797BAFE1-0A94-41CA-AD1C-D568D1FEFACD}"/>
          </ac:spMkLst>
        </pc:spChg>
        <pc:spChg chg="mod">
          <ac:chgData name="Pierre Harouimi" userId="e1c78576-8bda-4e4b-9d10-61a901f566b1" providerId="ADAL" clId="{AE4F2A09-D42E-4521-A208-FDE48F3C4CDF}" dt="2020-03-28T10:25:17.002" v="834"/>
          <ac:spMkLst>
            <pc:docMk/>
            <pc:sldMk cId="3255067190" sldId="1388"/>
            <ac:spMk id="38" creationId="{64754AB7-AF16-4B59-AAE2-A3C8DAAD2CB9}"/>
          </ac:spMkLst>
        </pc:spChg>
        <pc:spChg chg="mod">
          <ac:chgData name="Pierre Harouimi" userId="e1c78576-8bda-4e4b-9d10-61a901f566b1" providerId="ADAL" clId="{AE4F2A09-D42E-4521-A208-FDE48F3C4CDF}" dt="2020-03-28T10:25:17.002" v="834"/>
          <ac:spMkLst>
            <pc:docMk/>
            <pc:sldMk cId="3255067190" sldId="1388"/>
            <ac:spMk id="40" creationId="{EAF3B713-5833-404E-9EF8-AAA111972787}"/>
          </ac:spMkLst>
        </pc:spChg>
        <pc:spChg chg="mod">
          <ac:chgData name="Pierre Harouimi" userId="e1c78576-8bda-4e4b-9d10-61a901f566b1" providerId="ADAL" clId="{AE4F2A09-D42E-4521-A208-FDE48F3C4CDF}" dt="2020-03-28T10:25:17.002" v="834"/>
          <ac:spMkLst>
            <pc:docMk/>
            <pc:sldMk cId="3255067190" sldId="1388"/>
            <ac:spMk id="41" creationId="{EF1E22D6-6977-4F6E-998C-6BE435B38031}"/>
          </ac:spMkLst>
        </pc:spChg>
        <pc:spChg chg="mod">
          <ac:chgData name="Pierre Harouimi" userId="e1c78576-8bda-4e4b-9d10-61a901f566b1" providerId="ADAL" clId="{AE4F2A09-D42E-4521-A208-FDE48F3C4CDF}" dt="2020-03-28T10:25:17.002" v="834"/>
          <ac:spMkLst>
            <pc:docMk/>
            <pc:sldMk cId="3255067190" sldId="1388"/>
            <ac:spMk id="42" creationId="{0BD7D006-3DD0-4A2B-ABB9-2D146AB2091C}"/>
          </ac:spMkLst>
        </pc:spChg>
        <pc:spChg chg="mod">
          <ac:chgData name="Pierre Harouimi" userId="e1c78576-8bda-4e4b-9d10-61a901f566b1" providerId="ADAL" clId="{AE4F2A09-D42E-4521-A208-FDE48F3C4CDF}" dt="2020-03-28T10:25:17.002" v="834"/>
          <ac:spMkLst>
            <pc:docMk/>
            <pc:sldMk cId="3255067190" sldId="1388"/>
            <ac:spMk id="43" creationId="{109D37A2-38AD-4753-8F1D-0417175D96E4}"/>
          </ac:spMkLst>
        </pc:spChg>
        <pc:spChg chg="mod">
          <ac:chgData name="Pierre Harouimi" userId="e1c78576-8bda-4e4b-9d10-61a901f566b1" providerId="ADAL" clId="{AE4F2A09-D42E-4521-A208-FDE48F3C4CDF}" dt="2020-03-28T10:25:17.002" v="834"/>
          <ac:spMkLst>
            <pc:docMk/>
            <pc:sldMk cId="3255067190" sldId="1388"/>
            <ac:spMk id="44" creationId="{05B025A3-1F10-4636-84D2-CD7D8AFFB76A}"/>
          </ac:spMkLst>
        </pc:spChg>
        <pc:spChg chg="mod">
          <ac:chgData name="Pierre Harouimi" userId="e1c78576-8bda-4e4b-9d10-61a901f566b1" providerId="ADAL" clId="{AE4F2A09-D42E-4521-A208-FDE48F3C4CDF}" dt="2020-03-28T10:25:17.002" v="834"/>
          <ac:spMkLst>
            <pc:docMk/>
            <pc:sldMk cId="3255067190" sldId="1388"/>
            <ac:spMk id="45" creationId="{673BAD13-893C-4C8D-8BF8-477CD24FA1A8}"/>
          </ac:spMkLst>
        </pc:spChg>
        <pc:spChg chg="mod">
          <ac:chgData name="Pierre Harouimi" userId="e1c78576-8bda-4e4b-9d10-61a901f566b1" providerId="ADAL" clId="{AE4F2A09-D42E-4521-A208-FDE48F3C4CDF}" dt="2020-03-28T10:25:17.002" v="834"/>
          <ac:spMkLst>
            <pc:docMk/>
            <pc:sldMk cId="3255067190" sldId="1388"/>
            <ac:spMk id="46" creationId="{5E1A06E6-FCB6-47F5-9904-F3650AD0122F}"/>
          </ac:spMkLst>
        </pc:spChg>
        <pc:spChg chg="mod">
          <ac:chgData name="Pierre Harouimi" userId="e1c78576-8bda-4e4b-9d10-61a901f566b1" providerId="ADAL" clId="{AE4F2A09-D42E-4521-A208-FDE48F3C4CDF}" dt="2020-03-28T10:25:17.002" v="834"/>
          <ac:spMkLst>
            <pc:docMk/>
            <pc:sldMk cId="3255067190" sldId="1388"/>
            <ac:spMk id="47" creationId="{3BE73D11-A646-41ED-A1AC-BC0A292B7F27}"/>
          </ac:spMkLst>
        </pc:spChg>
        <pc:spChg chg="mod">
          <ac:chgData name="Pierre Harouimi" userId="e1c78576-8bda-4e4b-9d10-61a901f566b1" providerId="ADAL" clId="{AE4F2A09-D42E-4521-A208-FDE48F3C4CDF}" dt="2020-03-28T10:25:17.002" v="834"/>
          <ac:spMkLst>
            <pc:docMk/>
            <pc:sldMk cId="3255067190" sldId="1388"/>
            <ac:spMk id="49" creationId="{33D3C16B-2109-4FC2-8A27-CE593F9E74FC}"/>
          </ac:spMkLst>
        </pc:spChg>
        <pc:picChg chg="mod">
          <ac:chgData name="Pierre Harouimi" userId="e1c78576-8bda-4e4b-9d10-61a901f566b1" providerId="ADAL" clId="{AE4F2A09-D42E-4521-A208-FDE48F3C4CDF}" dt="2020-03-28T10:25:17.002" v="834"/>
          <ac:picMkLst>
            <pc:docMk/>
            <pc:sldMk cId="3255067190" sldId="1388"/>
            <ac:picMk id="5" creationId="{43EDA183-DCCF-4241-86D3-C15B41BF4417}"/>
          </ac:picMkLst>
        </pc:picChg>
        <pc:picChg chg="mod">
          <ac:chgData name="Pierre Harouimi" userId="e1c78576-8bda-4e4b-9d10-61a901f566b1" providerId="ADAL" clId="{AE4F2A09-D42E-4521-A208-FDE48F3C4CDF}" dt="2020-03-28T10:25:17.002" v="834"/>
          <ac:picMkLst>
            <pc:docMk/>
            <pc:sldMk cId="3255067190" sldId="1388"/>
            <ac:picMk id="7" creationId="{21C33B85-6F41-4840-9B89-190DFBEEB9E6}"/>
          </ac:picMkLst>
        </pc:picChg>
        <pc:picChg chg="mod">
          <ac:chgData name="Pierre Harouimi" userId="e1c78576-8bda-4e4b-9d10-61a901f566b1" providerId="ADAL" clId="{AE4F2A09-D42E-4521-A208-FDE48F3C4CDF}" dt="2020-03-28T10:25:17.002" v="834"/>
          <ac:picMkLst>
            <pc:docMk/>
            <pc:sldMk cId="3255067190" sldId="1388"/>
            <ac:picMk id="11" creationId="{32235C5D-B028-40BB-BE60-88BFC53060C6}"/>
          </ac:picMkLst>
        </pc:picChg>
        <pc:picChg chg="mod">
          <ac:chgData name="Pierre Harouimi" userId="e1c78576-8bda-4e4b-9d10-61a901f566b1" providerId="ADAL" clId="{AE4F2A09-D42E-4521-A208-FDE48F3C4CDF}" dt="2020-03-28T10:25:17.002" v="834"/>
          <ac:picMkLst>
            <pc:docMk/>
            <pc:sldMk cId="3255067190" sldId="1388"/>
            <ac:picMk id="15" creationId="{9AA95767-9697-4854-9039-E6CF1CC0FCE9}"/>
          </ac:picMkLst>
        </pc:picChg>
        <pc:picChg chg="mod">
          <ac:chgData name="Pierre Harouimi" userId="e1c78576-8bda-4e4b-9d10-61a901f566b1" providerId="ADAL" clId="{AE4F2A09-D42E-4521-A208-FDE48F3C4CDF}" dt="2020-03-28T10:25:17.002" v="834"/>
          <ac:picMkLst>
            <pc:docMk/>
            <pc:sldMk cId="3255067190" sldId="1388"/>
            <ac:picMk id="17" creationId="{73F1F6C6-3790-4B2F-9259-A4BF0862DE55}"/>
          </ac:picMkLst>
        </pc:picChg>
        <pc:picChg chg="mod">
          <ac:chgData name="Pierre Harouimi" userId="e1c78576-8bda-4e4b-9d10-61a901f566b1" providerId="ADAL" clId="{AE4F2A09-D42E-4521-A208-FDE48F3C4CDF}" dt="2020-03-28T10:25:17.002" v="834"/>
          <ac:picMkLst>
            <pc:docMk/>
            <pc:sldMk cId="3255067190" sldId="1388"/>
            <ac:picMk id="26" creationId="{919B4724-821F-487F-82C7-68134366DA09}"/>
          </ac:picMkLst>
        </pc:picChg>
        <pc:picChg chg="mod">
          <ac:chgData name="Pierre Harouimi" userId="e1c78576-8bda-4e4b-9d10-61a901f566b1" providerId="ADAL" clId="{AE4F2A09-D42E-4521-A208-FDE48F3C4CDF}" dt="2020-03-28T10:25:17.002" v="834"/>
          <ac:picMkLst>
            <pc:docMk/>
            <pc:sldMk cId="3255067190" sldId="1388"/>
            <ac:picMk id="33" creationId="{8988B7D0-24DF-47EF-8E3C-35F807BD304E}"/>
          </ac:picMkLst>
        </pc:picChg>
        <pc:picChg chg="mod">
          <ac:chgData name="Pierre Harouimi" userId="e1c78576-8bda-4e4b-9d10-61a901f566b1" providerId="ADAL" clId="{AE4F2A09-D42E-4521-A208-FDE48F3C4CDF}" dt="2020-03-28T10:25:17.002" v="834"/>
          <ac:picMkLst>
            <pc:docMk/>
            <pc:sldMk cId="3255067190" sldId="1388"/>
            <ac:picMk id="34" creationId="{A81800D4-62C4-4E16-8ECD-F0CF3A3479BD}"/>
          </ac:picMkLst>
        </pc:picChg>
        <pc:picChg chg="mod">
          <ac:chgData name="Pierre Harouimi" userId="e1c78576-8bda-4e4b-9d10-61a901f566b1" providerId="ADAL" clId="{AE4F2A09-D42E-4521-A208-FDE48F3C4CDF}" dt="2020-03-28T10:25:17.002" v="834"/>
          <ac:picMkLst>
            <pc:docMk/>
            <pc:sldMk cId="3255067190" sldId="1388"/>
            <ac:picMk id="39" creationId="{82C5724D-47E5-453E-B56F-DF0DDB0BBA4A}"/>
          </ac:picMkLst>
        </pc:picChg>
        <pc:picChg chg="mod">
          <ac:chgData name="Pierre Harouimi" userId="e1c78576-8bda-4e4b-9d10-61a901f566b1" providerId="ADAL" clId="{AE4F2A09-D42E-4521-A208-FDE48F3C4CDF}" dt="2020-03-28T10:25:17.002" v="834"/>
          <ac:picMkLst>
            <pc:docMk/>
            <pc:sldMk cId="3255067190" sldId="1388"/>
            <ac:picMk id="48" creationId="{4C7E0A24-D36A-407B-8494-575F09F3595C}"/>
          </ac:picMkLst>
        </pc:picChg>
      </pc:sldChg>
      <pc:sldChg chg="modSp">
        <pc:chgData name="Pierre Harouimi" userId="e1c78576-8bda-4e4b-9d10-61a901f566b1" providerId="ADAL" clId="{AE4F2A09-D42E-4521-A208-FDE48F3C4CDF}" dt="2020-03-28T10:25:17.002" v="834"/>
        <pc:sldMkLst>
          <pc:docMk/>
          <pc:sldMk cId="4108871684" sldId="1389"/>
        </pc:sldMkLst>
        <pc:spChg chg="mod">
          <ac:chgData name="Pierre Harouimi" userId="e1c78576-8bda-4e4b-9d10-61a901f566b1" providerId="ADAL" clId="{AE4F2A09-D42E-4521-A208-FDE48F3C4CDF}" dt="2020-03-28T10:25:17.002" v="834"/>
          <ac:spMkLst>
            <pc:docMk/>
            <pc:sldMk cId="4108871684" sldId="1389"/>
            <ac:spMk id="6" creationId="{B9E99914-BAA1-4E15-BCE2-BD26A4AAE67C}"/>
          </ac:spMkLst>
        </pc:spChg>
        <pc:spChg chg="mod">
          <ac:chgData name="Pierre Harouimi" userId="e1c78576-8bda-4e4b-9d10-61a901f566b1" providerId="ADAL" clId="{AE4F2A09-D42E-4521-A208-FDE48F3C4CDF}" dt="2020-03-28T10:25:17.002" v="834"/>
          <ac:spMkLst>
            <pc:docMk/>
            <pc:sldMk cId="4108871684" sldId="1389"/>
            <ac:spMk id="25" creationId="{109640E7-480C-40DF-A4E2-9BEDDA020DAE}"/>
          </ac:spMkLst>
        </pc:spChg>
        <pc:spChg chg="mod">
          <ac:chgData name="Pierre Harouimi" userId="e1c78576-8bda-4e4b-9d10-61a901f566b1" providerId="ADAL" clId="{AE4F2A09-D42E-4521-A208-FDE48F3C4CDF}" dt="2020-03-28T10:25:17.002" v="834"/>
          <ac:spMkLst>
            <pc:docMk/>
            <pc:sldMk cId="4108871684" sldId="1389"/>
            <ac:spMk id="29" creationId="{EF6CDBB9-8995-45C2-BCEC-3739597D9247}"/>
          </ac:spMkLst>
        </pc:spChg>
        <pc:graphicFrameChg chg="mod">
          <ac:chgData name="Pierre Harouimi" userId="e1c78576-8bda-4e4b-9d10-61a901f566b1" providerId="ADAL" clId="{AE4F2A09-D42E-4521-A208-FDE48F3C4CDF}" dt="2020-03-28T10:25:17.002" v="834"/>
          <ac:graphicFrameMkLst>
            <pc:docMk/>
            <pc:sldMk cId="4108871684" sldId="1389"/>
            <ac:graphicFrameMk id="8" creationId="{1682DEE6-6538-4DA5-BD08-D8C256F8DBC5}"/>
          </ac:graphicFrameMkLst>
        </pc:graphicFrameChg>
        <pc:graphicFrameChg chg="mod">
          <ac:chgData name="Pierre Harouimi" userId="e1c78576-8bda-4e4b-9d10-61a901f566b1" providerId="ADAL" clId="{AE4F2A09-D42E-4521-A208-FDE48F3C4CDF}" dt="2020-03-28T10:25:17.002" v="834"/>
          <ac:graphicFrameMkLst>
            <pc:docMk/>
            <pc:sldMk cId="4108871684" sldId="1389"/>
            <ac:graphicFrameMk id="42" creationId="{BB4C9A12-624D-419D-92F6-7850202E646D}"/>
          </ac:graphicFrameMkLst>
        </pc:graphicFrameChg>
        <pc:picChg chg="mod">
          <ac:chgData name="Pierre Harouimi" userId="e1c78576-8bda-4e4b-9d10-61a901f566b1" providerId="ADAL" clId="{AE4F2A09-D42E-4521-A208-FDE48F3C4CDF}" dt="2020-03-28T10:25:17.002" v="834"/>
          <ac:picMkLst>
            <pc:docMk/>
            <pc:sldMk cId="4108871684" sldId="1389"/>
            <ac:picMk id="5" creationId="{E4926900-E242-4C7F-B7DD-2EB8E3FE2764}"/>
          </ac:picMkLst>
        </pc:picChg>
        <pc:picChg chg="mod">
          <ac:chgData name="Pierre Harouimi" userId="e1c78576-8bda-4e4b-9d10-61a901f566b1" providerId="ADAL" clId="{AE4F2A09-D42E-4521-A208-FDE48F3C4CDF}" dt="2020-03-28T10:25:17.002" v="834"/>
          <ac:picMkLst>
            <pc:docMk/>
            <pc:sldMk cId="4108871684" sldId="1389"/>
            <ac:picMk id="22" creationId="{9F85C454-ADDB-45B3-A508-3CA5A5DCABA4}"/>
          </ac:picMkLst>
        </pc:picChg>
        <pc:picChg chg="mod">
          <ac:chgData name="Pierre Harouimi" userId="e1c78576-8bda-4e4b-9d10-61a901f566b1" providerId="ADAL" clId="{AE4F2A09-D42E-4521-A208-FDE48F3C4CDF}" dt="2020-03-28T10:25:17.002" v="834"/>
          <ac:picMkLst>
            <pc:docMk/>
            <pc:sldMk cId="4108871684" sldId="1389"/>
            <ac:picMk id="23" creationId="{C3CA86BE-E153-4515-B84E-FC5CF220F043}"/>
          </ac:picMkLst>
        </pc:picChg>
      </pc:sldChg>
      <pc:sldChg chg="modSp">
        <pc:chgData name="Pierre Harouimi" userId="e1c78576-8bda-4e4b-9d10-61a901f566b1" providerId="ADAL" clId="{AE4F2A09-D42E-4521-A208-FDE48F3C4CDF}" dt="2020-03-28T10:25:17.002" v="834"/>
        <pc:sldMkLst>
          <pc:docMk/>
          <pc:sldMk cId="4192421191" sldId="1390"/>
        </pc:sldMkLst>
        <pc:spChg chg="mod">
          <ac:chgData name="Pierre Harouimi" userId="e1c78576-8bda-4e4b-9d10-61a901f566b1" providerId="ADAL" clId="{AE4F2A09-D42E-4521-A208-FDE48F3C4CDF}" dt="2020-03-28T10:25:17.002" v="834"/>
          <ac:spMkLst>
            <pc:docMk/>
            <pc:sldMk cId="4192421191" sldId="1390"/>
            <ac:spMk id="50" creationId="{B44390C8-2649-4CB0-B7B9-1AE63DB4B114}"/>
          </ac:spMkLst>
        </pc:spChg>
        <pc:spChg chg="mod">
          <ac:chgData name="Pierre Harouimi" userId="e1c78576-8bda-4e4b-9d10-61a901f566b1" providerId="ADAL" clId="{AE4F2A09-D42E-4521-A208-FDE48F3C4CDF}" dt="2020-03-28T10:25:17.002" v="834"/>
          <ac:spMkLst>
            <pc:docMk/>
            <pc:sldMk cId="4192421191" sldId="1390"/>
            <ac:spMk id="51" creationId="{E5114BED-E238-48BD-A060-FC250B99FBDF}"/>
          </ac:spMkLst>
        </pc:spChg>
        <pc:picChg chg="mod">
          <ac:chgData name="Pierre Harouimi" userId="e1c78576-8bda-4e4b-9d10-61a901f566b1" providerId="ADAL" clId="{AE4F2A09-D42E-4521-A208-FDE48F3C4CDF}" dt="2020-03-28T10:25:17.002" v="834"/>
          <ac:picMkLst>
            <pc:docMk/>
            <pc:sldMk cId="4192421191" sldId="1390"/>
            <ac:picMk id="48" creationId="{4B58CB53-1608-4D20-9F83-8638A867BE10}"/>
          </ac:picMkLst>
        </pc:picChg>
        <pc:picChg chg="mod">
          <ac:chgData name="Pierre Harouimi" userId="e1c78576-8bda-4e4b-9d10-61a901f566b1" providerId="ADAL" clId="{AE4F2A09-D42E-4521-A208-FDE48F3C4CDF}" dt="2020-03-28T10:25:17.002" v="834"/>
          <ac:picMkLst>
            <pc:docMk/>
            <pc:sldMk cId="4192421191" sldId="1390"/>
            <ac:picMk id="49" creationId="{C0B1C350-7735-4C77-A09C-523B087456D3}"/>
          </ac:picMkLst>
        </pc:picChg>
      </pc:sldChg>
      <pc:sldChg chg="modSp">
        <pc:chgData name="Pierre Harouimi" userId="e1c78576-8bda-4e4b-9d10-61a901f566b1" providerId="ADAL" clId="{AE4F2A09-D42E-4521-A208-FDE48F3C4CDF}" dt="2020-03-28T10:25:17.002" v="834"/>
        <pc:sldMkLst>
          <pc:docMk/>
          <pc:sldMk cId="940166802" sldId="1391"/>
        </pc:sldMkLst>
        <pc:spChg chg="mod">
          <ac:chgData name="Pierre Harouimi" userId="e1c78576-8bda-4e4b-9d10-61a901f566b1" providerId="ADAL" clId="{AE4F2A09-D42E-4521-A208-FDE48F3C4CDF}" dt="2020-03-28T10:25:17.002" v="834"/>
          <ac:spMkLst>
            <pc:docMk/>
            <pc:sldMk cId="940166802" sldId="1391"/>
            <ac:spMk id="15" creationId="{E8A58BF4-2C4E-4409-AA22-11738E1CB326}"/>
          </ac:spMkLst>
        </pc:spChg>
        <pc:picChg chg="mod">
          <ac:chgData name="Pierre Harouimi" userId="e1c78576-8bda-4e4b-9d10-61a901f566b1" providerId="ADAL" clId="{AE4F2A09-D42E-4521-A208-FDE48F3C4CDF}" dt="2020-03-28T10:25:17.002" v="834"/>
          <ac:picMkLst>
            <pc:docMk/>
            <pc:sldMk cId="940166802" sldId="1391"/>
            <ac:picMk id="4" creationId="{FF38833C-BB5B-406D-826D-BCB1C32FC9DB}"/>
          </ac:picMkLst>
        </pc:picChg>
        <pc:picChg chg="mod">
          <ac:chgData name="Pierre Harouimi" userId="e1c78576-8bda-4e4b-9d10-61a901f566b1" providerId="ADAL" clId="{AE4F2A09-D42E-4521-A208-FDE48F3C4CDF}" dt="2020-03-28T10:25:17.002" v="834"/>
          <ac:picMkLst>
            <pc:docMk/>
            <pc:sldMk cId="940166802" sldId="1391"/>
            <ac:picMk id="6" creationId="{EE516135-25B8-4FA2-B96F-F11D2F967077}"/>
          </ac:picMkLst>
        </pc:picChg>
        <pc:picChg chg="mod">
          <ac:chgData name="Pierre Harouimi" userId="e1c78576-8bda-4e4b-9d10-61a901f566b1" providerId="ADAL" clId="{AE4F2A09-D42E-4521-A208-FDE48F3C4CDF}" dt="2020-03-28T10:25:17.002" v="834"/>
          <ac:picMkLst>
            <pc:docMk/>
            <pc:sldMk cId="940166802" sldId="1391"/>
            <ac:picMk id="7" creationId="{207584B8-5860-4E75-9A3C-5BD37B88A762}"/>
          </ac:picMkLst>
        </pc:picChg>
        <pc:cxnChg chg="mod">
          <ac:chgData name="Pierre Harouimi" userId="e1c78576-8bda-4e4b-9d10-61a901f566b1" providerId="ADAL" clId="{AE4F2A09-D42E-4521-A208-FDE48F3C4CDF}" dt="2020-03-28T10:25:17.002" v="834"/>
          <ac:cxnSpMkLst>
            <pc:docMk/>
            <pc:sldMk cId="940166802" sldId="1391"/>
            <ac:cxnSpMk id="9" creationId="{49788E0F-4954-46BF-A36A-625662E74DA8}"/>
          </ac:cxnSpMkLst>
        </pc:cxnChg>
      </pc:sldChg>
      <pc:sldChg chg="modSp">
        <pc:chgData name="Pierre Harouimi" userId="e1c78576-8bda-4e4b-9d10-61a901f566b1" providerId="ADAL" clId="{AE4F2A09-D42E-4521-A208-FDE48F3C4CDF}" dt="2020-03-28T10:25:17.002" v="834"/>
        <pc:sldMkLst>
          <pc:docMk/>
          <pc:sldMk cId="4177277230" sldId="1392"/>
        </pc:sldMkLst>
        <pc:spChg chg="mod">
          <ac:chgData name="Pierre Harouimi" userId="e1c78576-8bda-4e4b-9d10-61a901f566b1" providerId="ADAL" clId="{AE4F2A09-D42E-4521-A208-FDE48F3C4CDF}" dt="2020-03-28T10:25:17.002" v="834"/>
          <ac:spMkLst>
            <pc:docMk/>
            <pc:sldMk cId="4177277230" sldId="1392"/>
            <ac:spMk id="21" creationId="{F702DD34-9CF5-47C2-A0C0-62244801112E}"/>
          </ac:spMkLst>
        </pc:spChg>
        <pc:picChg chg="mod">
          <ac:chgData name="Pierre Harouimi" userId="e1c78576-8bda-4e4b-9d10-61a901f566b1" providerId="ADAL" clId="{AE4F2A09-D42E-4521-A208-FDE48F3C4CDF}" dt="2020-03-28T10:25:17.002" v="834"/>
          <ac:picMkLst>
            <pc:docMk/>
            <pc:sldMk cId="4177277230" sldId="1392"/>
            <ac:picMk id="22" creationId="{01F9D3E2-5DF3-4452-A74D-CCA274B5B415}"/>
          </ac:picMkLst>
        </pc:picChg>
        <pc:picChg chg="mod">
          <ac:chgData name="Pierre Harouimi" userId="e1c78576-8bda-4e4b-9d10-61a901f566b1" providerId="ADAL" clId="{AE4F2A09-D42E-4521-A208-FDE48F3C4CDF}" dt="2020-03-28T10:25:17.002" v="834"/>
          <ac:picMkLst>
            <pc:docMk/>
            <pc:sldMk cId="4177277230" sldId="1392"/>
            <ac:picMk id="23" creationId="{B530C8D3-00D8-4C52-90E0-24C915869A79}"/>
          </ac:picMkLst>
        </pc:picChg>
        <pc:picChg chg="mod">
          <ac:chgData name="Pierre Harouimi" userId="e1c78576-8bda-4e4b-9d10-61a901f566b1" providerId="ADAL" clId="{AE4F2A09-D42E-4521-A208-FDE48F3C4CDF}" dt="2020-03-28T10:25:17.002" v="834"/>
          <ac:picMkLst>
            <pc:docMk/>
            <pc:sldMk cId="4177277230" sldId="1392"/>
            <ac:picMk id="24" creationId="{E37C3416-DD80-4328-A228-050B94710EB3}"/>
          </ac:picMkLst>
        </pc:picChg>
      </pc:sldChg>
      <pc:sldChg chg="modSp">
        <pc:chgData name="Pierre Harouimi" userId="e1c78576-8bda-4e4b-9d10-61a901f566b1" providerId="ADAL" clId="{AE4F2A09-D42E-4521-A208-FDE48F3C4CDF}" dt="2020-03-28T10:25:17.002" v="834"/>
        <pc:sldMkLst>
          <pc:docMk/>
          <pc:sldMk cId="274919456" sldId="1393"/>
        </pc:sldMkLst>
        <pc:picChg chg="mod">
          <ac:chgData name="Pierre Harouimi" userId="e1c78576-8bda-4e4b-9d10-61a901f566b1" providerId="ADAL" clId="{AE4F2A09-D42E-4521-A208-FDE48F3C4CDF}" dt="2020-03-28T10:25:17.002" v="834"/>
          <ac:picMkLst>
            <pc:docMk/>
            <pc:sldMk cId="274919456" sldId="1393"/>
            <ac:picMk id="3" creationId="{7EC0F66E-39D1-42A5-B6BA-DB97E722FDF2}"/>
          </ac:picMkLst>
        </pc:picChg>
        <pc:picChg chg="mod">
          <ac:chgData name="Pierre Harouimi" userId="e1c78576-8bda-4e4b-9d10-61a901f566b1" providerId="ADAL" clId="{AE4F2A09-D42E-4521-A208-FDE48F3C4CDF}" dt="2020-03-28T10:25:17.002" v="834"/>
          <ac:picMkLst>
            <pc:docMk/>
            <pc:sldMk cId="274919456" sldId="1393"/>
            <ac:picMk id="4" creationId="{5A5F100E-11A0-4289-9171-9F57CA4BC184}"/>
          </ac:picMkLst>
        </pc:picChg>
        <pc:picChg chg="mod">
          <ac:chgData name="Pierre Harouimi" userId="e1c78576-8bda-4e4b-9d10-61a901f566b1" providerId="ADAL" clId="{AE4F2A09-D42E-4521-A208-FDE48F3C4CDF}" dt="2020-03-28T10:25:17.002" v="834"/>
          <ac:picMkLst>
            <pc:docMk/>
            <pc:sldMk cId="274919456" sldId="1393"/>
            <ac:picMk id="5" creationId="{7E5E85D8-8590-4255-8152-FF4ACE7553DE}"/>
          </ac:picMkLst>
        </pc:picChg>
      </pc:sldChg>
      <pc:sldChg chg="modSp">
        <pc:chgData name="Pierre Harouimi" userId="e1c78576-8bda-4e4b-9d10-61a901f566b1" providerId="ADAL" clId="{AE4F2A09-D42E-4521-A208-FDE48F3C4CDF}" dt="2020-03-28T10:25:17.002" v="834"/>
        <pc:sldMkLst>
          <pc:docMk/>
          <pc:sldMk cId="1554067695" sldId="1395"/>
        </pc:sldMkLst>
        <pc:spChg chg="mod">
          <ac:chgData name="Pierre Harouimi" userId="e1c78576-8bda-4e4b-9d10-61a901f566b1" providerId="ADAL" clId="{AE4F2A09-D42E-4521-A208-FDE48F3C4CDF}" dt="2020-03-28T10:25:17.002" v="834"/>
          <ac:spMkLst>
            <pc:docMk/>
            <pc:sldMk cId="1554067695" sldId="1395"/>
            <ac:spMk id="5" creationId="{FB806216-EAA6-4C08-813D-F09D3A0379BB}"/>
          </ac:spMkLst>
        </pc:spChg>
        <pc:picChg chg="mod">
          <ac:chgData name="Pierre Harouimi" userId="e1c78576-8bda-4e4b-9d10-61a901f566b1" providerId="ADAL" clId="{AE4F2A09-D42E-4521-A208-FDE48F3C4CDF}" dt="2020-03-28T10:25:17.002" v="834"/>
          <ac:picMkLst>
            <pc:docMk/>
            <pc:sldMk cId="1554067695" sldId="1395"/>
            <ac:picMk id="8" creationId="{B24ED309-91A3-457D-8138-1D0CC525C006}"/>
          </ac:picMkLst>
        </pc:picChg>
      </pc:sldChg>
      <pc:sldChg chg="delSp modSp">
        <pc:chgData name="Pierre Harouimi" userId="e1c78576-8bda-4e4b-9d10-61a901f566b1" providerId="ADAL" clId="{AE4F2A09-D42E-4521-A208-FDE48F3C4CDF}" dt="2020-03-28T10:25:17.002" v="834"/>
        <pc:sldMkLst>
          <pc:docMk/>
          <pc:sldMk cId="3154550801" sldId="1396"/>
        </pc:sldMkLst>
        <pc:spChg chg="mod">
          <ac:chgData name="Pierre Harouimi" userId="e1c78576-8bda-4e4b-9d10-61a901f566b1" providerId="ADAL" clId="{AE4F2A09-D42E-4521-A208-FDE48F3C4CDF}" dt="2020-03-28T10:25:17.002" v="834"/>
          <ac:spMkLst>
            <pc:docMk/>
            <pc:sldMk cId="3154550801" sldId="1396"/>
            <ac:spMk id="8" creationId="{8F75CB09-CC93-465B-AB3D-561BFAA186FA}"/>
          </ac:spMkLst>
        </pc:spChg>
        <pc:spChg chg="mod">
          <ac:chgData name="Pierre Harouimi" userId="e1c78576-8bda-4e4b-9d10-61a901f566b1" providerId="ADAL" clId="{AE4F2A09-D42E-4521-A208-FDE48F3C4CDF}" dt="2020-03-28T10:25:17.002" v="834"/>
          <ac:spMkLst>
            <pc:docMk/>
            <pc:sldMk cId="3154550801" sldId="1396"/>
            <ac:spMk id="9" creationId="{33B0D865-03BB-4B22-B995-0E9E7204CFB0}"/>
          </ac:spMkLst>
        </pc:spChg>
        <pc:spChg chg="mod">
          <ac:chgData name="Pierre Harouimi" userId="e1c78576-8bda-4e4b-9d10-61a901f566b1" providerId="ADAL" clId="{AE4F2A09-D42E-4521-A208-FDE48F3C4CDF}" dt="2020-03-28T10:25:17.002" v="834"/>
          <ac:spMkLst>
            <pc:docMk/>
            <pc:sldMk cId="3154550801" sldId="1396"/>
            <ac:spMk id="21" creationId="{F9307BC8-BE5D-4602-8886-4794FEC50F76}"/>
          </ac:spMkLst>
        </pc:spChg>
        <pc:spChg chg="mod">
          <ac:chgData name="Pierre Harouimi" userId="e1c78576-8bda-4e4b-9d10-61a901f566b1" providerId="ADAL" clId="{AE4F2A09-D42E-4521-A208-FDE48F3C4CDF}" dt="2020-03-28T10:25:17.002" v="834"/>
          <ac:spMkLst>
            <pc:docMk/>
            <pc:sldMk cId="3154550801" sldId="1396"/>
            <ac:spMk id="22" creationId="{63D1E705-6E9D-46AB-9F40-EBBE62A74654}"/>
          </ac:spMkLst>
        </pc:spChg>
        <pc:spChg chg="mod">
          <ac:chgData name="Pierre Harouimi" userId="e1c78576-8bda-4e4b-9d10-61a901f566b1" providerId="ADAL" clId="{AE4F2A09-D42E-4521-A208-FDE48F3C4CDF}" dt="2020-03-28T10:25:17.002" v="834"/>
          <ac:spMkLst>
            <pc:docMk/>
            <pc:sldMk cId="3154550801" sldId="1396"/>
            <ac:spMk id="23" creationId="{50C89639-F096-4E43-8FE2-3D02AD86B4D7}"/>
          </ac:spMkLst>
        </pc:spChg>
        <pc:spChg chg="mod">
          <ac:chgData name="Pierre Harouimi" userId="e1c78576-8bda-4e4b-9d10-61a901f566b1" providerId="ADAL" clId="{AE4F2A09-D42E-4521-A208-FDE48F3C4CDF}" dt="2020-03-28T10:25:17.002" v="834"/>
          <ac:spMkLst>
            <pc:docMk/>
            <pc:sldMk cId="3154550801" sldId="1396"/>
            <ac:spMk id="24" creationId="{02EAB683-EB50-438A-838B-306617180607}"/>
          </ac:spMkLst>
        </pc:spChg>
        <pc:spChg chg="mod">
          <ac:chgData name="Pierre Harouimi" userId="e1c78576-8bda-4e4b-9d10-61a901f566b1" providerId="ADAL" clId="{AE4F2A09-D42E-4521-A208-FDE48F3C4CDF}" dt="2020-03-28T10:25:17.002" v="834"/>
          <ac:spMkLst>
            <pc:docMk/>
            <pc:sldMk cId="3154550801" sldId="1396"/>
            <ac:spMk id="25" creationId="{29E4A373-5C0D-4810-86F8-75015AFDBEAD}"/>
          </ac:spMkLst>
        </pc:spChg>
        <pc:spChg chg="mod">
          <ac:chgData name="Pierre Harouimi" userId="e1c78576-8bda-4e4b-9d10-61a901f566b1" providerId="ADAL" clId="{AE4F2A09-D42E-4521-A208-FDE48F3C4CDF}" dt="2020-03-28T10:25:17.002" v="834"/>
          <ac:spMkLst>
            <pc:docMk/>
            <pc:sldMk cId="3154550801" sldId="1396"/>
            <ac:spMk id="26" creationId="{0FF76143-0AFB-437E-8EC5-43081C565AF0}"/>
          </ac:spMkLst>
        </pc:spChg>
        <pc:spChg chg="mod">
          <ac:chgData name="Pierre Harouimi" userId="e1c78576-8bda-4e4b-9d10-61a901f566b1" providerId="ADAL" clId="{AE4F2A09-D42E-4521-A208-FDE48F3C4CDF}" dt="2020-03-28T10:25:17.002" v="834"/>
          <ac:spMkLst>
            <pc:docMk/>
            <pc:sldMk cId="3154550801" sldId="1396"/>
            <ac:spMk id="27" creationId="{B5A82AB7-67E1-4A00-BFEC-874C6CEDB1AE}"/>
          </ac:spMkLst>
        </pc:spChg>
        <pc:spChg chg="mod">
          <ac:chgData name="Pierre Harouimi" userId="e1c78576-8bda-4e4b-9d10-61a901f566b1" providerId="ADAL" clId="{AE4F2A09-D42E-4521-A208-FDE48F3C4CDF}" dt="2020-03-28T10:25:17.002" v="834"/>
          <ac:spMkLst>
            <pc:docMk/>
            <pc:sldMk cId="3154550801" sldId="1396"/>
            <ac:spMk id="28" creationId="{CD392868-062B-4C17-B89C-0542196AF25D}"/>
          </ac:spMkLst>
        </pc:spChg>
        <pc:spChg chg="mod">
          <ac:chgData name="Pierre Harouimi" userId="e1c78576-8bda-4e4b-9d10-61a901f566b1" providerId="ADAL" clId="{AE4F2A09-D42E-4521-A208-FDE48F3C4CDF}" dt="2020-03-28T10:25:17.002" v="834"/>
          <ac:spMkLst>
            <pc:docMk/>
            <pc:sldMk cId="3154550801" sldId="1396"/>
            <ac:spMk id="29" creationId="{6622B30D-9B15-456C-8A00-4EA6B360B248}"/>
          </ac:spMkLst>
        </pc:spChg>
        <pc:spChg chg="mod">
          <ac:chgData name="Pierre Harouimi" userId="e1c78576-8bda-4e4b-9d10-61a901f566b1" providerId="ADAL" clId="{AE4F2A09-D42E-4521-A208-FDE48F3C4CDF}" dt="2020-03-28T10:25:17.002" v="834"/>
          <ac:spMkLst>
            <pc:docMk/>
            <pc:sldMk cId="3154550801" sldId="1396"/>
            <ac:spMk id="30" creationId="{1070707B-4CE2-45E6-8CEC-EFBD54505917}"/>
          </ac:spMkLst>
        </pc:spChg>
        <pc:spChg chg="mod">
          <ac:chgData name="Pierre Harouimi" userId="e1c78576-8bda-4e4b-9d10-61a901f566b1" providerId="ADAL" clId="{AE4F2A09-D42E-4521-A208-FDE48F3C4CDF}" dt="2020-03-28T10:25:17.002" v="834"/>
          <ac:spMkLst>
            <pc:docMk/>
            <pc:sldMk cId="3154550801" sldId="1396"/>
            <ac:spMk id="31" creationId="{491C6FE6-1232-4E3D-A19D-259381010F31}"/>
          </ac:spMkLst>
        </pc:spChg>
        <pc:spChg chg="mod">
          <ac:chgData name="Pierre Harouimi" userId="e1c78576-8bda-4e4b-9d10-61a901f566b1" providerId="ADAL" clId="{AE4F2A09-D42E-4521-A208-FDE48F3C4CDF}" dt="2020-03-28T10:25:17.002" v="834"/>
          <ac:spMkLst>
            <pc:docMk/>
            <pc:sldMk cId="3154550801" sldId="1396"/>
            <ac:spMk id="32" creationId="{4C77064C-64A7-47EC-B47A-792F65A34F75}"/>
          </ac:spMkLst>
        </pc:spChg>
        <pc:spChg chg="mod">
          <ac:chgData name="Pierre Harouimi" userId="e1c78576-8bda-4e4b-9d10-61a901f566b1" providerId="ADAL" clId="{AE4F2A09-D42E-4521-A208-FDE48F3C4CDF}" dt="2020-03-28T10:25:17.002" v="834"/>
          <ac:spMkLst>
            <pc:docMk/>
            <pc:sldMk cId="3154550801" sldId="1396"/>
            <ac:spMk id="33" creationId="{E0A4AFEB-E429-4759-98FA-39287801EC6B}"/>
          </ac:spMkLst>
        </pc:spChg>
        <pc:spChg chg="mod">
          <ac:chgData name="Pierre Harouimi" userId="e1c78576-8bda-4e4b-9d10-61a901f566b1" providerId="ADAL" clId="{AE4F2A09-D42E-4521-A208-FDE48F3C4CDF}" dt="2020-03-28T10:25:17.002" v="834"/>
          <ac:spMkLst>
            <pc:docMk/>
            <pc:sldMk cId="3154550801" sldId="1396"/>
            <ac:spMk id="47" creationId="{95983F5F-E307-4F34-AED8-8BD83BED53B2}"/>
          </ac:spMkLst>
        </pc:spChg>
        <pc:spChg chg="mod">
          <ac:chgData name="Pierre Harouimi" userId="e1c78576-8bda-4e4b-9d10-61a901f566b1" providerId="ADAL" clId="{AE4F2A09-D42E-4521-A208-FDE48F3C4CDF}" dt="2020-03-28T10:25:17.002" v="834"/>
          <ac:spMkLst>
            <pc:docMk/>
            <pc:sldMk cId="3154550801" sldId="1396"/>
            <ac:spMk id="53" creationId="{D84EA185-7B4F-49E5-A616-21978A80763F}"/>
          </ac:spMkLst>
        </pc:spChg>
        <pc:spChg chg="mod">
          <ac:chgData name="Pierre Harouimi" userId="e1c78576-8bda-4e4b-9d10-61a901f566b1" providerId="ADAL" clId="{AE4F2A09-D42E-4521-A208-FDE48F3C4CDF}" dt="2020-03-28T10:25:17.002" v="834"/>
          <ac:spMkLst>
            <pc:docMk/>
            <pc:sldMk cId="3154550801" sldId="1396"/>
            <ac:spMk id="56" creationId="{48F89018-BC41-4813-8B3A-6AFAFE49C46E}"/>
          </ac:spMkLst>
        </pc:spChg>
        <pc:spChg chg="mod">
          <ac:chgData name="Pierre Harouimi" userId="e1c78576-8bda-4e4b-9d10-61a901f566b1" providerId="ADAL" clId="{AE4F2A09-D42E-4521-A208-FDE48F3C4CDF}" dt="2020-03-28T10:25:17.002" v="834"/>
          <ac:spMkLst>
            <pc:docMk/>
            <pc:sldMk cId="3154550801" sldId="1396"/>
            <ac:spMk id="61" creationId="{9B6297F7-8016-4B4A-AAD8-C1A42DC17AEA}"/>
          </ac:spMkLst>
        </pc:spChg>
        <pc:spChg chg="mod">
          <ac:chgData name="Pierre Harouimi" userId="e1c78576-8bda-4e4b-9d10-61a901f566b1" providerId="ADAL" clId="{AE4F2A09-D42E-4521-A208-FDE48F3C4CDF}" dt="2020-03-28T10:25:17.002" v="834"/>
          <ac:spMkLst>
            <pc:docMk/>
            <pc:sldMk cId="3154550801" sldId="1396"/>
            <ac:spMk id="68" creationId="{94DB6E66-F20D-4B1D-B0AC-7C3D9AE41B23}"/>
          </ac:spMkLst>
        </pc:spChg>
        <pc:spChg chg="mod">
          <ac:chgData name="Pierre Harouimi" userId="e1c78576-8bda-4e4b-9d10-61a901f566b1" providerId="ADAL" clId="{AE4F2A09-D42E-4521-A208-FDE48F3C4CDF}" dt="2020-03-28T10:25:17.002" v="834"/>
          <ac:spMkLst>
            <pc:docMk/>
            <pc:sldMk cId="3154550801" sldId="1396"/>
            <ac:spMk id="122" creationId="{3C31A0B5-8157-4062-816C-D8823E2EB756}"/>
          </ac:spMkLst>
        </pc:spChg>
        <pc:spChg chg="mod">
          <ac:chgData name="Pierre Harouimi" userId="e1c78576-8bda-4e4b-9d10-61a901f566b1" providerId="ADAL" clId="{AE4F2A09-D42E-4521-A208-FDE48F3C4CDF}" dt="2020-03-28T10:25:17.002" v="834"/>
          <ac:spMkLst>
            <pc:docMk/>
            <pc:sldMk cId="3154550801" sldId="1396"/>
            <ac:spMk id="128" creationId="{633E4D6D-48AC-4FB9-8D86-77AA5EF9FA6C}"/>
          </ac:spMkLst>
        </pc:spChg>
        <pc:spChg chg="mod">
          <ac:chgData name="Pierre Harouimi" userId="e1c78576-8bda-4e4b-9d10-61a901f566b1" providerId="ADAL" clId="{AE4F2A09-D42E-4521-A208-FDE48F3C4CDF}" dt="2020-03-28T10:25:17.002" v="834"/>
          <ac:spMkLst>
            <pc:docMk/>
            <pc:sldMk cId="3154550801" sldId="1396"/>
            <ac:spMk id="158" creationId="{0DFF2641-E7C2-4057-93B8-C953290A962D}"/>
          </ac:spMkLst>
        </pc:spChg>
        <pc:spChg chg="mod">
          <ac:chgData name="Pierre Harouimi" userId="e1c78576-8bda-4e4b-9d10-61a901f566b1" providerId="ADAL" clId="{AE4F2A09-D42E-4521-A208-FDE48F3C4CDF}" dt="2020-03-28T10:25:17.002" v="834"/>
          <ac:spMkLst>
            <pc:docMk/>
            <pc:sldMk cId="3154550801" sldId="1396"/>
            <ac:spMk id="159" creationId="{7188ED49-713F-4626-8698-2A773ECD98EF}"/>
          </ac:spMkLst>
        </pc:spChg>
        <pc:spChg chg="mod">
          <ac:chgData name="Pierre Harouimi" userId="e1c78576-8bda-4e4b-9d10-61a901f566b1" providerId="ADAL" clId="{AE4F2A09-D42E-4521-A208-FDE48F3C4CDF}" dt="2020-03-28T10:25:17.002" v="834"/>
          <ac:spMkLst>
            <pc:docMk/>
            <pc:sldMk cId="3154550801" sldId="1396"/>
            <ac:spMk id="161" creationId="{765A8E4E-0D3A-4C39-B8E3-8E9460628774}"/>
          </ac:spMkLst>
        </pc:spChg>
        <pc:spChg chg="mod">
          <ac:chgData name="Pierre Harouimi" userId="e1c78576-8bda-4e4b-9d10-61a901f566b1" providerId="ADAL" clId="{AE4F2A09-D42E-4521-A208-FDE48F3C4CDF}" dt="2020-03-28T10:25:17.002" v="834"/>
          <ac:spMkLst>
            <pc:docMk/>
            <pc:sldMk cId="3154550801" sldId="1396"/>
            <ac:spMk id="162" creationId="{DB294DB2-6B66-49EA-8816-1D0CBDB2DA62}"/>
          </ac:spMkLst>
        </pc:spChg>
        <pc:grpChg chg="mod">
          <ac:chgData name="Pierre Harouimi" userId="e1c78576-8bda-4e4b-9d10-61a901f566b1" providerId="ADAL" clId="{AE4F2A09-D42E-4521-A208-FDE48F3C4CDF}" dt="2020-03-28T10:25:17.002" v="834"/>
          <ac:grpSpMkLst>
            <pc:docMk/>
            <pc:sldMk cId="3154550801" sldId="1396"/>
            <ac:grpSpMk id="42" creationId="{D36078D8-4912-4A6A-88C1-3A7565A53490}"/>
          </ac:grpSpMkLst>
        </pc:grpChg>
        <pc:picChg chg="del mod">
          <ac:chgData name="Pierre Harouimi" userId="e1c78576-8bda-4e4b-9d10-61a901f566b1" providerId="ADAL" clId="{AE4F2A09-D42E-4521-A208-FDE48F3C4CDF}" dt="2020-03-19T09:39:18.810" v="244" actId="478"/>
          <ac:picMkLst>
            <pc:docMk/>
            <pc:sldMk cId="3154550801" sldId="1396"/>
            <ac:picMk id="51" creationId="{400904D1-70E5-4BFA-8D0A-C8108402D5E3}"/>
          </ac:picMkLst>
        </pc:picChg>
        <pc:cxnChg chg="mod">
          <ac:chgData name="Pierre Harouimi" userId="e1c78576-8bda-4e4b-9d10-61a901f566b1" providerId="ADAL" clId="{AE4F2A09-D42E-4521-A208-FDE48F3C4CDF}" dt="2020-03-28T10:25:17.002" v="834"/>
          <ac:cxnSpMkLst>
            <pc:docMk/>
            <pc:sldMk cId="3154550801" sldId="1396"/>
            <ac:cxnSpMk id="17" creationId="{428DB214-C802-47DB-B390-259383959B5A}"/>
          </ac:cxnSpMkLst>
        </pc:cxnChg>
        <pc:cxnChg chg="mod">
          <ac:chgData name="Pierre Harouimi" userId="e1c78576-8bda-4e4b-9d10-61a901f566b1" providerId="ADAL" clId="{AE4F2A09-D42E-4521-A208-FDE48F3C4CDF}" dt="2020-03-28T10:25:17.002" v="834"/>
          <ac:cxnSpMkLst>
            <pc:docMk/>
            <pc:sldMk cId="3154550801" sldId="1396"/>
            <ac:cxnSpMk id="20" creationId="{7415A199-7229-4963-8A73-180ADD783A87}"/>
          </ac:cxnSpMkLst>
        </pc:cxnChg>
        <pc:cxnChg chg="mod">
          <ac:chgData name="Pierre Harouimi" userId="e1c78576-8bda-4e4b-9d10-61a901f566b1" providerId="ADAL" clId="{AE4F2A09-D42E-4521-A208-FDE48F3C4CDF}" dt="2020-03-28T10:25:17.002" v="834"/>
          <ac:cxnSpMkLst>
            <pc:docMk/>
            <pc:sldMk cId="3154550801" sldId="1396"/>
            <ac:cxnSpMk id="36" creationId="{71F67BA3-78E0-4F1E-A14A-7ABBB249AA61}"/>
          </ac:cxnSpMkLst>
        </pc:cxnChg>
        <pc:cxnChg chg="mod">
          <ac:chgData name="Pierre Harouimi" userId="e1c78576-8bda-4e4b-9d10-61a901f566b1" providerId="ADAL" clId="{AE4F2A09-D42E-4521-A208-FDE48F3C4CDF}" dt="2020-03-28T10:25:17.002" v="834"/>
          <ac:cxnSpMkLst>
            <pc:docMk/>
            <pc:sldMk cId="3154550801" sldId="1396"/>
            <ac:cxnSpMk id="37" creationId="{D6F3F316-302A-40D9-8A0D-C6467ADFB617}"/>
          </ac:cxnSpMkLst>
        </pc:cxnChg>
        <pc:cxnChg chg="mod">
          <ac:chgData name="Pierre Harouimi" userId="e1c78576-8bda-4e4b-9d10-61a901f566b1" providerId="ADAL" clId="{AE4F2A09-D42E-4521-A208-FDE48F3C4CDF}" dt="2020-03-28T10:25:17.002" v="834"/>
          <ac:cxnSpMkLst>
            <pc:docMk/>
            <pc:sldMk cId="3154550801" sldId="1396"/>
            <ac:cxnSpMk id="38" creationId="{B5F455F1-C167-4FEE-8F87-7555DB053ABA}"/>
          </ac:cxnSpMkLst>
        </pc:cxnChg>
        <pc:cxnChg chg="mod">
          <ac:chgData name="Pierre Harouimi" userId="e1c78576-8bda-4e4b-9d10-61a901f566b1" providerId="ADAL" clId="{AE4F2A09-D42E-4521-A208-FDE48F3C4CDF}" dt="2020-03-28T10:25:17.002" v="834"/>
          <ac:cxnSpMkLst>
            <pc:docMk/>
            <pc:sldMk cId="3154550801" sldId="1396"/>
            <ac:cxnSpMk id="39" creationId="{F3DB6454-0BF7-493A-91D7-EA13EC5E4A8D}"/>
          </ac:cxnSpMkLst>
        </pc:cxnChg>
        <pc:cxnChg chg="mod">
          <ac:chgData name="Pierre Harouimi" userId="e1c78576-8bda-4e4b-9d10-61a901f566b1" providerId="ADAL" clId="{AE4F2A09-D42E-4521-A208-FDE48F3C4CDF}" dt="2020-03-28T10:25:17.002" v="834"/>
          <ac:cxnSpMkLst>
            <pc:docMk/>
            <pc:sldMk cId="3154550801" sldId="1396"/>
            <ac:cxnSpMk id="43" creationId="{0B5C318B-1AE9-405B-B431-08565438981A}"/>
          </ac:cxnSpMkLst>
        </pc:cxnChg>
        <pc:cxnChg chg="mod">
          <ac:chgData name="Pierre Harouimi" userId="e1c78576-8bda-4e4b-9d10-61a901f566b1" providerId="ADAL" clId="{AE4F2A09-D42E-4521-A208-FDE48F3C4CDF}" dt="2020-03-28T10:25:17.002" v="834"/>
          <ac:cxnSpMkLst>
            <pc:docMk/>
            <pc:sldMk cId="3154550801" sldId="1396"/>
            <ac:cxnSpMk id="54" creationId="{CDAEDC39-411C-4CA1-BCE1-D50D489D4CC4}"/>
          </ac:cxnSpMkLst>
        </pc:cxnChg>
        <pc:cxnChg chg="mod">
          <ac:chgData name="Pierre Harouimi" userId="e1c78576-8bda-4e4b-9d10-61a901f566b1" providerId="ADAL" clId="{AE4F2A09-D42E-4521-A208-FDE48F3C4CDF}" dt="2020-03-28T10:25:17.002" v="834"/>
          <ac:cxnSpMkLst>
            <pc:docMk/>
            <pc:sldMk cId="3154550801" sldId="1396"/>
            <ac:cxnSpMk id="55" creationId="{A09B7D5E-FFD6-4937-A2D9-04CC6419FDDF}"/>
          </ac:cxnSpMkLst>
        </pc:cxnChg>
        <pc:cxnChg chg="mod">
          <ac:chgData name="Pierre Harouimi" userId="e1c78576-8bda-4e4b-9d10-61a901f566b1" providerId="ADAL" clId="{AE4F2A09-D42E-4521-A208-FDE48F3C4CDF}" dt="2020-03-28T10:25:17.002" v="834"/>
          <ac:cxnSpMkLst>
            <pc:docMk/>
            <pc:sldMk cId="3154550801" sldId="1396"/>
            <ac:cxnSpMk id="69" creationId="{97BE7282-1372-4FE1-91CC-83B02BE75612}"/>
          </ac:cxnSpMkLst>
        </pc:cxnChg>
        <pc:cxnChg chg="mod">
          <ac:chgData name="Pierre Harouimi" userId="e1c78576-8bda-4e4b-9d10-61a901f566b1" providerId="ADAL" clId="{AE4F2A09-D42E-4521-A208-FDE48F3C4CDF}" dt="2020-03-28T10:25:17.002" v="834"/>
          <ac:cxnSpMkLst>
            <pc:docMk/>
            <pc:sldMk cId="3154550801" sldId="1396"/>
            <ac:cxnSpMk id="87" creationId="{CA9C6103-40D8-45A8-AEE9-5ACE79F6233C}"/>
          </ac:cxnSpMkLst>
        </pc:cxnChg>
        <pc:cxnChg chg="mod">
          <ac:chgData name="Pierre Harouimi" userId="e1c78576-8bda-4e4b-9d10-61a901f566b1" providerId="ADAL" clId="{AE4F2A09-D42E-4521-A208-FDE48F3C4CDF}" dt="2020-03-28T10:25:17.002" v="834"/>
          <ac:cxnSpMkLst>
            <pc:docMk/>
            <pc:sldMk cId="3154550801" sldId="1396"/>
            <ac:cxnSpMk id="104" creationId="{CC0D9604-6A00-4D6B-9AB1-D53D2DC2AC37}"/>
          </ac:cxnSpMkLst>
        </pc:cxnChg>
        <pc:cxnChg chg="mod">
          <ac:chgData name="Pierre Harouimi" userId="e1c78576-8bda-4e4b-9d10-61a901f566b1" providerId="ADAL" clId="{AE4F2A09-D42E-4521-A208-FDE48F3C4CDF}" dt="2020-03-28T10:25:17.002" v="834"/>
          <ac:cxnSpMkLst>
            <pc:docMk/>
            <pc:sldMk cId="3154550801" sldId="1396"/>
            <ac:cxnSpMk id="114" creationId="{5F2AAB0B-78DC-4BEC-8BAD-3D33FA4EFD4F}"/>
          </ac:cxnSpMkLst>
        </pc:cxnChg>
        <pc:cxnChg chg="mod">
          <ac:chgData name="Pierre Harouimi" userId="e1c78576-8bda-4e4b-9d10-61a901f566b1" providerId="ADAL" clId="{AE4F2A09-D42E-4521-A208-FDE48F3C4CDF}" dt="2020-03-28T10:25:17.002" v="834"/>
          <ac:cxnSpMkLst>
            <pc:docMk/>
            <pc:sldMk cId="3154550801" sldId="1396"/>
            <ac:cxnSpMk id="119" creationId="{86856C7B-A0CD-4847-A0B9-3ECBFD3EFC59}"/>
          </ac:cxnSpMkLst>
        </pc:cxnChg>
        <pc:cxnChg chg="mod">
          <ac:chgData name="Pierre Harouimi" userId="e1c78576-8bda-4e4b-9d10-61a901f566b1" providerId="ADAL" clId="{AE4F2A09-D42E-4521-A208-FDE48F3C4CDF}" dt="2020-03-28T10:25:17.002" v="834"/>
          <ac:cxnSpMkLst>
            <pc:docMk/>
            <pc:sldMk cId="3154550801" sldId="1396"/>
            <ac:cxnSpMk id="130" creationId="{06D5E54F-7CB7-4B5E-A3F7-4034668092E7}"/>
          </ac:cxnSpMkLst>
        </pc:cxnChg>
        <pc:cxnChg chg="mod">
          <ac:chgData name="Pierre Harouimi" userId="e1c78576-8bda-4e4b-9d10-61a901f566b1" providerId="ADAL" clId="{AE4F2A09-D42E-4521-A208-FDE48F3C4CDF}" dt="2020-03-28T10:25:17.002" v="834"/>
          <ac:cxnSpMkLst>
            <pc:docMk/>
            <pc:sldMk cId="3154550801" sldId="1396"/>
            <ac:cxnSpMk id="135" creationId="{B9FACE71-E878-4A70-B1CE-93DBB35BA9FF}"/>
          </ac:cxnSpMkLst>
        </pc:cxnChg>
        <pc:cxnChg chg="mod">
          <ac:chgData name="Pierre Harouimi" userId="e1c78576-8bda-4e4b-9d10-61a901f566b1" providerId="ADAL" clId="{AE4F2A09-D42E-4521-A208-FDE48F3C4CDF}" dt="2020-03-28T10:25:17.002" v="834"/>
          <ac:cxnSpMkLst>
            <pc:docMk/>
            <pc:sldMk cId="3154550801" sldId="1396"/>
            <ac:cxnSpMk id="138" creationId="{B2C314B3-E825-4265-BFC8-7A5216250CDE}"/>
          </ac:cxnSpMkLst>
        </pc:cxnChg>
        <pc:cxnChg chg="mod">
          <ac:chgData name="Pierre Harouimi" userId="e1c78576-8bda-4e4b-9d10-61a901f566b1" providerId="ADAL" clId="{AE4F2A09-D42E-4521-A208-FDE48F3C4CDF}" dt="2020-03-28T10:25:17.002" v="834"/>
          <ac:cxnSpMkLst>
            <pc:docMk/>
            <pc:sldMk cId="3154550801" sldId="1396"/>
            <ac:cxnSpMk id="141" creationId="{58CF3464-31EA-469A-990A-1F2A127D58F4}"/>
          </ac:cxnSpMkLst>
        </pc:cxnChg>
        <pc:cxnChg chg="mod">
          <ac:chgData name="Pierre Harouimi" userId="e1c78576-8bda-4e4b-9d10-61a901f566b1" providerId="ADAL" clId="{AE4F2A09-D42E-4521-A208-FDE48F3C4CDF}" dt="2020-03-28T10:25:17.002" v="834"/>
          <ac:cxnSpMkLst>
            <pc:docMk/>
            <pc:sldMk cId="3154550801" sldId="1396"/>
            <ac:cxnSpMk id="153" creationId="{CF651597-AA20-44F1-97B5-4A9B6E8F4484}"/>
          </ac:cxnSpMkLst>
        </pc:cxnChg>
        <pc:cxnChg chg="mod">
          <ac:chgData name="Pierre Harouimi" userId="e1c78576-8bda-4e4b-9d10-61a901f566b1" providerId="ADAL" clId="{AE4F2A09-D42E-4521-A208-FDE48F3C4CDF}" dt="2020-03-28T10:25:17.002" v="834"/>
          <ac:cxnSpMkLst>
            <pc:docMk/>
            <pc:sldMk cId="3154550801" sldId="1396"/>
            <ac:cxnSpMk id="160" creationId="{D96F4FC9-8853-46AD-86E5-1BB9B4F9EDDD}"/>
          </ac:cxnSpMkLst>
        </pc:cxnChg>
        <pc:cxnChg chg="mod">
          <ac:chgData name="Pierre Harouimi" userId="e1c78576-8bda-4e4b-9d10-61a901f566b1" providerId="ADAL" clId="{AE4F2A09-D42E-4521-A208-FDE48F3C4CDF}" dt="2020-03-28T10:25:17.002" v="834"/>
          <ac:cxnSpMkLst>
            <pc:docMk/>
            <pc:sldMk cId="3154550801" sldId="1396"/>
            <ac:cxnSpMk id="163" creationId="{BFEA2EFF-D730-4FED-AD18-CA63948F0871}"/>
          </ac:cxnSpMkLst>
        </pc:cxnChg>
      </pc:sldChg>
      <pc:sldChg chg="modSp">
        <pc:chgData name="Pierre Harouimi" userId="e1c78576-8bda-4e4b-9d10-61a901f566b1" providerId="ADAL" clId="{AE4F2A09-D42E-4521-A208-FDE48F3C4CDF}" dt="2020-03-28T10:25:17.002" v="834"/>
        <pc:sldMkLst>
          <pc:docMk/>
          <pc:sldMk cId="736801148" sldId="1399"/>
        </pc:sldMkLst>
        <pc:spChg chg="mod">
          <ac:chgData name="Pierre Harouimi" userId="e1c78576-8bda-4e4b-9d10-61a901f566b1" providerId="ADAL" clId="{AE4F2A09-D42E-4521-A208-FDE48F3C4CDF}" dt="2020-03-28T10:25:17.002" v="834"/>
          <ac:spMkLst>
            <pc:docMk/>
            <pc:sldMk cId="736801148" sldId="1399"/>
            <ac:spMk id="25" creationId="{839CF904-605A-4E27-94E2-704F73746A5F}"/>
          </ac:spMkLst>
        </pc:spChg>
        <pc:spChg chg="mod">
          <ac:chgData name="Pierre Harouimi" userId="e1c78576-8bda-4e4b-9d10-61a901f566b1" providerId="ADAL" clId="{AE4F2A09-D42E-4521-A208-FDE48F3C4CDF}" dt="2020-03-28T10:25:17.002" v="834"/>
          <ac:spMkLst>
            <pc:docMk/>
            <pc:sldMk cId="736801148" sldId="1399"/>
            <ac:spMk id="29" creationId="{2E4B7C8A-1312-490E-8ADD-DE3E2B134A73}"/>
          </ac:spMkLst>
        </pc:spChg>
        <pc:picChg chg="mod">
          <ac:chgData name="Pierre Harouimi" userId="e1c78576-8bda-4e4b-9d10-61a901f566b1" providerId="ADAL" clId="{AE4F2A09-D42E-4521-A208-FDE48F3C4CDF}" dt="2020-03-28T10:25:17.002" v="834"/>
          <ac:picMkLst>
            <pc:docMk/>
            <pc:sldMk cId="736801148" sldId="1399"/>
            <ac:picMk id="3" creationId="{1A66EE70-2FE5-4F28-9929-F28C1631BA0B}"/>
          </ac:picMkLst>
        </pc:picChg>
        <pc:picChg chg="mod">
          <ac:chgData name="Pierre Harouimi" userId="e1c78576-8bda-4e4b-9d10-61a901f566b1" providerId="ADAL" clId="{AE4F2A09-D42E-4521-A208-FDE48F3C4CDF}" dt="2020-03-28T10:25:17.002" v="834"/>
          <ac:picMkLst>
            <pc:docMk/>
            <pc:sldMk cId="736801148" sldId="1399"/>
            <ac:picMk id="4" creationId="{49BCD3A2-D46A-4FE7-803A-9E45E63A967C}"/>
          </ac:picMkLst>
        </pc:picChg>
      </pc:sldChg>
      <pc:sldChg chg="modSp">
        <pc:chgData name="Pierre Harouimi" userId="e1c78576-8bda-4e4b-9d10-61a901f566b1" providerId="ADAL" clId="{AE4F2A09-D42E-4521-A208-FDE48F3C4CDF}" dt="2020-03-28T10:25:17.002" v="834"/>
        <pc:sldMkLst>
          <pc:docMk/>
          <pc:sldMk cId="2435408408" sldId="1402"/>
        </pc:sldMkLst>
        <pc:spChg chg="mod">
          <ac:chgData name="Pierre Harouimi" userId="e1c78576-8bda-4e4b-9d10-61a901f566b1" providerId="ADAL" clId="{AE4F2A09-D42E-4521-A208-FDE48F3C4CDF}" dt="2020-03-28T10:25:17.002" v="834"/>
          <ac:spMkLst>
            <pc:docMk/>
            <pc:sldMk cId="2435408408" sldId="1402"/>
            <ac:spMk id="7" creationId="{FA001AD7-C864-4064-9FC7-18FD104B6890}"/>
          </ac:spMkLst>
        </pc:spChg>
        <pc:spChg chg="mod">
          <ac:chgData name="Pierre Harouimi" userId="e1c78576-8bda-4e4b-9d10-61a901f566b1" providerId="ADAL" clId="{AE4F2A09-D42E-4521-A208-FDE48F3C4CDF}" dt="2020-03-28T10:25:17.002" v="834"/>
          <ac:spMkLst>
            <pc:docMk/>
            <pc:sldMk cId="2435408408" sldId="1402"/>
            <ac:spMk id="20" creationId="{98F7F816-B214-4118-90D2-0E3827D44AC4}"/>
          </ac:spMkLst>
        </pc:spChg>
        <pc:spChg chg="mod">
          <ac:chgData name="Pierre Harouimi" userId="e1c78576-8bda-4e4b-9d10-61a901f566b1" providerId="ADAL" clId="{AE4F2A09-D42E-4521-A208-FDE48F3C4CDF}" dt="2020-03-28T10:25:17.002" v="834"/>
          <ac:spMkLst>
            <pc:docMk/>
            <pc:sldMk cId="2435408408" sldId="1402"/>
            <ac:spMk id="22" creationId="{68AA0545-C5BD-4DFD-85BC-79F8F47C80C9}"/>
          </ac:spMkLst>
        </pc:spChg>
        <pc:spChg chg="mod">
          <ac:chgData name="Pierre Harouimi" userId="e1c78576-8bda-4e4b-9d10-61a901f566b1" providerId="ADAL" clId="{AE4F2A09-D42E-4521-A208-FDE48F3C4CDF}" dt="2020-03-28T10:25:17.002" v="834"/>
          <ac:spMkLst>
            <pc:docMk/>
            <pc:sldMk cId="2435408408" sldId="1402"/>
            <ac:spMk id="23" creationId="{F2187994-76E1-40FF-A2DF-DAF29FDE2588}"/>
          </ac:spMkLst>
        </pc:spChg>
        <pc:spChg chg="mod">
          <ac:chgData name="Pierre Harouimi" userId="e1c78576-8bda-4e4b-9d10-61a901f566b1" providerId="ADAL" clId="{AE4F2A09-D42E-4521-A208-FDE48F3C4CDF}" dt="2020-03-28T10:25:17.002" v="834"/>
          <ac:spMkLst>
            <pc:docMk/>
            <pc:sldMk cId="2435408408" sldId="1402"/>
            <ac:spMk id="24" creationId="{B0DD61B3-2B68-45CC-8404-4A33ED63E279}"/>
          </ac:spMkLst>
        </pc:spChg>
        <pc:spChg chg="mod">
          <ac:chgData name="Pierre Harouimi" userId="e1c78576-8bda-4e4b-9d10-61a901f566b1" providerId="ADAL" clId="{AE4F2A09-D42E-4521-A208-FDE48F3C4CDF}" dt="2020-03-28T10:25:17.002" v="834"/>
          <ac:spMkLst>
            <pc:docMk/>
            <pc:sldMk cId="2435408408" sldId="1402"/>
            <ac:spMk id="25" creationId="{8216D6F3-55C5-4A44-B14A-B170D6478B47}"/>
          </ac:spMkLst>
        </pc:spChg>
        <pc:spChg chg="mod">
          <ac:chgData name="Pierre Harouimi" userId="e1c78576-8bda-4e4b-9d10-61a901f566b1" providerId="ADAL" clId="{AE4F2A09-D42E-4521-A208-FDE48F3C4CDF}" dt="2020-03-28T10:25:17.002" v="834"/>
          <ac:spMkLst>
            <pc:docMk/>
            <pc:sldMk cId="2435408408" sldId="1402"/>
            <ac:spMk id="36" creationId="{3A73AC14-E193-4354-90AC-25B2A4B2A7C9}"/>
          </ac:spMkLst>
        </pc:spChg>
        <pc:spChg chg="mod">
          <ac:chgData name="Pierre Harouimi" userId="e1c78576-8bda-4e4b-9d10-61a901f566b1" providerId="ADAL" clId="{AE4F2A09-D42E-4521-A208-FDE48F3C4CDF}" dt="2020-03-28T10:25:17.002" v="834"/>
          <ac:spMkLst>
            <pc:docMk/>
            <pc:sldMk cId="2435408408" sldId="1402"/>
            <ac:spMk id="37" creationId="{88C16143-01E7-4506-BD0A-754DAD98250A}"/>
          </ac:spMkLst>
        </pc:spChg>
        <pc:spChg chg="mod">
          <ac:chgData name="Pierre Harouimi" userId="e1c78576-8bda-4e4b-9d10-61a901f566b1" providerId="ADAL" clId="{AE4F2A09-D42E-4521-A208-FDE48F3C4CDF}" dt="2020-03-28T10:25:17.002" v="834"/>
          <ac:spMkLst>
            <pc:docMk/>
            <pc:sldMk cId="2435408408" sldId="1402"/>
            <ac:spMk id="38" creationId="{807B0A47-21C8-4C3F-8B70-AFA64DAC7ABD}"/>
          </ac:spMkLst>
        </pc:spChg>
        <pc:spChg chg="mod">
          <ac:chgData name="Pierre Harouimi" userId="e1c78576-8bda-4e4b-9d10-61a901f566b1" providerId="ADAL" clId="{AE4F2A09-D42E-4521-A208-FDE48F3C4CDF}" dt="2020-03-28T10:25:17.002" v="834"/>
          <ac:spMkLst>
            <pc:docMk/>
            <pc:sldMk cId="2435408408" sldId="1402"/>
            <ac:spMk id="39" creationId="{C7D21295-7900-4BBC-A209-3953D14B6708}"/>
          </ac:spMkLst>
        </pc:spChg>
        <pc:spChg chg="mod">
          <ac:chgData name="Pierre Harouimi" userId="e1c78576-8bda-4e4b-9d10-61a901f566b1" providerId="ADAL" clId="{AE4F2A09-D42E-4521-A208-FDE48F3C4CDF}" dt="2020-03-28T10:25:17.002" v="834"/>
          <ac:spMkLst>
            <pc:docMk/>
            <pc:sldMk cId="2435408408" sldId="1402"/>
            <ac:spMk id="47" creationId="{3A7E83ED-9AB9-41EF-993C-6073928FA44C}"/>
          </ac:spMkLst>
        </pc:spChg>
        <pc:grpChg chg="mod">
          <ac:chgData name="Pierre Harouimi" userId="e1c78576-8bda-4e4b-9d10-61a901f566b1" providerId="ADAL" clId="{AE4F2A09-D42E-4521-A208-FDE48F3C4CDF}" dt="2020-03-28T10:25:17.002" v="834"/>
          <ac:grpSpMkLst>
            <pc:docMk/>
            <pc:sldMk cId="2435408408" sldId="1402"/>
            <ac:grpSpMk id="26" creationId="{F97283E9-2631-4E22-BA20-DA9A51E0D6DB}"/>
          </ac:grpSpMkLst>
        </pc:grpChg>
        <pc:grpChg chg="mod">
          <ac:chgData name="Pierre Harouimi" userId="e1c78576-8bda-4e4b-9d10-61a901f566b1" providerId="ADAL" clId="{AE4F2A09-D42E-4521-A208-FDE48F3C4CDF}" dt="2020-03-28T10:25:17.002" v="834"/>
          <ac:grpSpMkLst>
            <pc:docMk/>
            <pc:sldMk cId="2435408408" sldId="1402"/>
            <ac:grpSpMk id="28" creationId="{7F55EA99-66ED-4BB2-8AB2-EC391E0D2B76}"/>
          </ac:grpSpMkLst>
        </pc:grpChg>
        <pc:grpChg chg="mod">
          <ac:chgData name="Pierre Harouimi" userId="e1c78576-8bda-4e4b-9d10-61a901f566b1" providerId="ADAL" clId="{AE4F2A09-D42E-4521-A208-FDE48F3C4CDF}" dt="2020-03-28T10:25:17.002" v="834"/>
          <ac:grpSpMkLst>
            <pc:docMk/>
            <pc:sldMk cId="2435408408" sldId="1402"/>
            <ac:grpSpMk id="29" creationId="{6D60D541-3AD8-499E-B6E5-9C3A425D008B}"/>
          </ac:grpSpMkLst>
        </pc:grpChg>
        <pc:grpChg chg="mod">
          <ac:chgData name="Pierre Harouimi" userId="e1c78576-8bda-4e4b-9d10-61a901f566b1" providerId="ADAL" clId="{AE4F2A09-D42E-4521-A208-FDE48F3C4CDF}" dt="2020-03-28T10:25:17.002" v="834"/>
          <ac:grpSpMkLst>
            <pc:docMk/>
            <pc:sldMk cId="2435408408" sldId="1402"/>
            <ac:grpSpMk id="33" creationId="{C50B8B39-E795-470A-AD80-88E6A6C268AC}"/>
          </ac:grpSpMkLst>
        </pc:grpChg>
        <pc:grpChg chg="mod">
          <ac:chgData name="Pierre Harouimi" userId="e1c78576-8bda-4e4b-9d10-61a901f566b1" providerId="ADAL" clId="{AE4F2A09-D42E-4521-A208-FDE48F3C4CDF}" dt="2020-03-28T10:25:17.002" v="834"/>
          <ac:grpSpMkLst>
            <pc:docMk/>
            <pc:sldMk cId="2435408408" sldId="1402"/>
            <ac:grpSpMk id="41" creationId="{745E1D09-EF77-46F6-991C-E03A494710AD}"/>
          </ac:grpSpMkLst>
        </pc:grpChg>
        <pc:picChg chg="mod">
          <ac:chgData name="Pierre Harouimi" userId="e1c78576-8bda-4e4b-9d10-61a901f566b1" providerId="ADAL" clId="{AE4F2A09-D42E-4521-A208-FDE48F3C4CDF}" dt="2020-03-28T10:25:17.002" v="834"/>
          <ac:picMkLst>
            <pc:docMk/>
            <pc:sldMk cId="2435408408" sldId="1402"/>
            <ac:picMk id="5" creationId="{F3FA1983-ACD7-4044-9C79-32496DE8F079}"/>
          </ac:picMkLst>
        </pc:picChg>
        <pc:picChg chg="mod">
          <ac:chgData name="Pierre Harouimi" userId="e1c78576-8bda-4e4b-9d10-61a901f566b1" providerId="ADAL" clId="{AE4F2A09-D42E-4521-A208-FDE48F3C4CDF}" dt="2020-03-28T10:25:17.002" v="834"/>
          <ac:picMkLst>
            <pc:docMk/>
            <pc:sldMk cId="2435408408" sldId="1402"/>
            <ac:picMk id="8" creationId="{C52749AB-DDBE-4CCB-B46C-1029A0B7B96F}"/>
          </ac:picMkLst>
        </pc:picChg>
        <pc:picChg chg="mod">
          <ac:chgData name="Pierre Harouimi" userId="e1c78576-8bda-4e4b-9d10-61a901f566b1" providerId="ADAL" clId="{AE4F2A09-D42E-4521-A208-FDE48F3C4CDF}" dt="2020-03-28T10:25:17.002" v="834"/>
          <ac:picMkLst>
            <pc:docMk/>
            <pc:sldMk cId="2435408408" sldId="1402"/>
            <ac:picMk id="9" creationId="{B1EE88B4-8D88-4D92-A359-B32DF3053192}"/>
          </ac:picMkLst>
        </pc:picChg>
        <pc:picChg chg="mod">
          <ac:chgData name="Pierre Harouimi" userId="e1c78576-8bda-4e4b-9d10-61a901f566b1" providerId="ADAL" clId="{AE4F2A09-D42E-4521-A208-FDE48F3C4CDF}" dt="2020-03-28T10:25:17.002" v="834"/>
          <ac:picMkLst>
            <pc:docMk/>
            <pc:sldMk cId="2435408408" sldId="1402"/>
            <ac:picMk id="10" creationId="{0FA9F2B6-0BE2-45D3-BDE8-074897E8FD73}"/>
          </ac:picMkLst>
        </pc:picChg>
        <pc:picChg chg="mod">
          <ac:chgData name="Pierre Harouimi" userId="e1c78576-8bda-4e4b-9d10-61a901f566b1" providerId="ADAL" clId="{AE4F2A09-D42E-4521-A208-FDE48F3C4CDF}" dt="2020-03-28T10:25:17.002" v="834"/>
          <ac:picMkLst>
            <pc:docMk/>
            <pc:sldMk cId="2435408408" sldId="1402"/>
            <ac:picMk id="40" creationId="{FCCC689B-BAAF-460D-903A-AEB22A5F681D}"/>
          </ac:picMkLst>
        </pc:picChg>
        <pc:picChg chg="mod">
          <ac:chgData name="Pierre Harouimi" userId="e1c78576-8bda-4e4b-9d10-61a901f566b1" providerId="ADAL" clId="{AE4F2A09-D42E-4521-A208-FDE48F3C4CDF}" dt="2020-03-28T10:25:17.002" v="834"/>
          <ac:picMkLst>
            <pc:docMk/>
            <pc:sldMk cId="2435408408" sldId="1402"/>
            <ac:picMk id="48" creationId="{10E04D81-8885-4A91-A720-CF55AE86DD8E}"/>
          </ac:picMkLst>
        </pc:picChg>
        <pc:picChg chg="mod">
          <ac:chgData name="Pierre Harouimi" userId="e1c78576-8bda-4e4b-9d10-61a901f566b1" providerId="ADAL" clId="{AE4F2A09-D42E-4521-A208-FDE48F3C4CDF}" dt="2020-03-28T10:25:17.002" v="834"/>
          <ac:picMkLst>
            <pc:docMk/>
            <pc:sldMk cId="2435408408" sldId="1402"/>
            <ac:picMk id="49" creationId="{B1C0208C-C781-4E08-9EB0-A02814AFEC07}"/>
          </ac:picMkLst>
        </pc:picChg>
        <pc:cxnChg chg="mod">
          <ac:chgData name="Pierre Harouimi" userId="e1c78576-8bda-4e4b-9d10-61a901f566b1" providerId="ADAL" clId="{AE4F2A09-D42E-4521-A208-FDE48F3C4CDF}" dt="2020-03-28T10:25:17.002" v="834"/>
          <ac:cxnSpMkLst>
            <pc:docMk/>
            <pc:sldMk cId="2435408408" sldId="1402"/>
            <ac:cxnSpMk id="6" creationId="{B2EBC892-14CC-4D19-AA2B-781379A8E067}"/>
          </ac:cxnSpMkLst>
        </pc:cxnChg>
        <pc:cxnChg chg="mod">
          <ac:chgData name="Pierre Harouimi" userId="e1c78576-8bda-4e4b-9d10-61a901f566b1" providerId="ADAL" clId="{AE4F2A09-D42E-4521-A208-FDE48F3C4CDF}" dt="2020-03-28T10:25:17.002" v="834"/>
          <ac:cxnSpMkLst>
            <pc:docMk/>
            <pc:sldMk cId="2435408408" sldId="1402"/>
            <ac:cxnSpMk id="13" creationId="{12EA3472-28AD-416F-97E7-44182D1335A6}"/>
          </ac:cxnSpMkLst>
        </pc:cxnChg>
        <pc:cxnChg chg="mod">
          <ac:chgData name="Pierre Harouimi" userId="e1c78576-8bda-4e4b-9d10-61a901f566b1" providerId="ADAL" clId="{AE4F2A09-D42E-4521-A208-FDE48F3C4CDF}" dt="2020-03-28T10:25:17.002" v="834"/>
          <ac:cxnSpMkLst>
            <pc:docMk/>
            <pc:sldMk cId="2435408408" sldId="1402"/>
            <ac:cxnSpMk id="16" creationId="{EAD44E19-890D-48D1-A0CB-E70051855181}"/>
          </ac:cxnSpMkLst>
        </pc:cxnChg>
      </pc:sldChg>
      <pc:sldChg chg="addSp delSp modSp">
        <pc:chgData name="Pierre Harouimi" userId="e1c78576-8bda-4e4b-9d10-61a901f566b1" providerId="ADAL" clId="{AE4F2A09-D42E-4521-A208-FDE48F3C4CDF}" dt="2020-03-28T10:25:17.002" v="834"/>
        <pc:sldMkLst>
          <pc:docMk/>
          <pc:sldMk cId="3687997057" sldId="1403"/>
        </pc:sldMkLst>
        <pc:spChg chg="mod">
          <ac:chgData name="Pierre Harouimi" userId="e1c78576-8bda-4e4b-9d10-61a901f566b1" providerId="ADAL" clId="{AE4F2A09-D42E-4521-A208-FDE48F3C4CDF}" dt="2020-03-28T10:25:17.002" v="834"/>
          <ac:spMkLst>
            <pc:docMk/>
            <pc:sldMk cId="3687997057" sldId="1403"/>
            <ac:spMk id="3" creationId="{1F5FD82D-736E-429E-9508-3A7ED62A5A18}"/>
          </ac:spMkLst>
        </pc:spChg>
        <pc:spChg chg="mod">
          <ac:chgData name="Pierre Harouimi" userId="e1c78576-8bda-4e4b-9d10-61a901f566b1" providerId="ADAL" clId="{AE4F2A09-D42E-4521-A208-FDE48F3C4CDF}" dt="2020-03-28T10:25:17.002" v="834"/>
          <ac:spMkLst>
            <pc:docMk/>
            <pc:sldMk cId="3687997057" sldId="1403"/>
            <ac:spMk id="4" creationId="{0CA8840C-DD3F-4B9A-984E-110A0603C16A}"/>
          </ac:spMkLst>
        </pc:spChg>
        <pc:spChg chg="mod">
          <ac:chgData name="Pierre Harouimi" userId="e1c78576-8bda-4e4b-9d10-61a901f566b1" providerId="ADAL" clId="{AE4F2A09-D42E-4521-A208-FDE48F3C4CDF}" dt="2020-03-28T10:25:17.002" v="834"/>
          <ac:spMkLst>
            <pc:docMk/>
            <pc:sldMk cId="3687997057" sldId="1403"/>
            <ac:spMk id="6" creationId="{33C569C4-C86B-4B02-9BAA-B98D0DE71320}"/>
          </ac:spMkLst>
        </pc:spChg>
        <pc:spChg chg="mod">
          <ac:chgData name="Pierre Harouimi" userId="e1c78576-8bda-4e4b-9d10-61a901f566b1" providerId="ADAL" clId="{AE4F2A09-D42E-4521-A208-FDE48F3C4CDF}" dt="2020-03-28T10:25:17.002" v="834"/>
          <ac:spMkLst>
            <pc:docMk/>
            <pc:sldMk cId="3687997057" sldId="1403"/>
            <ac:spMk id="9" creationId="{6F2E00CE-109C-4905-9CA3-64E3A9A70B59}"/>
          </ac:spMkLst>
        </pc:spChg>
        <pc:spChg chg="mod">
          <ac:chgData name="Pierre Harouimi" userId="e1c78576-8bda-4e4b-9d10-61a901f566b1" providerId="ADAL" clId="{AE4F2A09-D42E-4521-A208-FDE48F3C4CDF}" dt="2020-03-28T10:25:17.002" v="834"/>
          <ac:spMkLst>
            <pc:docMk/>
            <pc:sldMk cId="3687997057" sldId="1403"/>
            <ac:spMk id="23" creationId="{07F86EE8-7D03-45A8-AC63-7BD2CB3C2DD5}"/>
          </ac:spMkLst>
        </pc:spChg>
        <pc:spChg chg="mod">
          <ac:chgData name="Pierre Harouimi" userId="e1c78576-8bda-4e4b-9d10-61a901f566b1" providerId="ADAL" clId="{AE4F2A09-D42E-4521-A208-FDE48F3C4CDF}" dt="2020-03-28T10:25:17.002" v="834"/>
          <ac:spMkLst>
            <pc:docMk/>
            <pc:sldMk cId="3687997057" sldId="1403"/>
            <ac:spMk id="24" creationId="{285497C1-225C-43CD-BB99-7BE51E733CCC}"/>
          </ac:spMkLst>
        </pc:spChg>
        <pc:spChg chg="mod">
          <ac:chgData name="Pierre Harouimi" userId="e1c78576-8bda-4e4b-9d10-61a901f566b1" providerId="ADAL" clId="{AE4F2A09-D42E-4521-A208-FDE48F3C4CDF}" dt="2020-03-28T10:25:17.002" v="834"/>
          <ac:spMkLst>
            <pc:docMk/>
            <pc:sldMk cId="3687997057" sldId="1403"/>
            <ac:spMk id="25" creationId="{3E280709-C875-4850-9EAD-ECF5C3550E40}"/>
          </ac:spMkLst>
        </pc:spChg>
        <pc:spChg chg="mod">
          <ac:chgData name="Pierre Harouimi" userId="e1c78576-8bda-4e4b-9d10-61a901f566b1" providerId="ADAL" clId="{AE4F2A09-D42E-4521-A208-FDE48F3C4CDF}" dt="2020-03-28T10:25:17.002" v="834"/>
          <ac:spMkLst>
            <pc:docMk/>
            <pc:sldMk cId="3687997057" sldId="1403"/>
            <ac:spMk id="26" creationId="{01437FE8-8004-4DFA-B4D9-090AC7A8E093}"/>
          </ac:spMkLst>
        </pc:spChg>
        <pc:spChg chg="mod">
          <ac:chgData name="Pierre Harouimi" userId="e1c78576-8bda-4e4b-9d10-61a901f566b1" providerId="ADAL" clId="{AE4F2A09-D42E-4521-A208-FDE48F3C4CDF}" dt="2020-03-28T10:25:17.002" v="834"/>
          <ac:spMkLst>
            <pc:docMk/>
            <pc:sldMk cId="3687997057" sldId="1403"/>
            <ac:spMk id="29" creationId="{443DAEF5-1E68-4370-B134-AC38BCE2CEDF}"/>
          </ac:spMkLst>
        </pc:spChg>
        <pc:grpChg chg="mod">
          <ac:chgData name="Pierre Harouimi" userId="e1c78576-8bda-4e4b-9d10-61a901f566b1" providerId="ADAL" clId="{AE4F2A09-D42E-4521-A208-FDE48F3C4CDF}" dt="2020-03-28T10:25:17.002" v="834"/>
          <ac:grpSpMkLst>
            <pc:docMk/>
            <pc:sldMk cId="3687997057" sldId="1403"/>
            <ac:grpSpMk id="15" creationId="{09498CE0-5192-4061-A4A5-CCC451052BA7}"/>
          </ac:grpSpMkLst>
        </pc:grpChg>
        <pc:grpChg chg="mod">
          <ac:chgData name="Pierre Harouimi" userId="e1c78576-8bda-4e4b-9d10-61a901f566b1" providerId="ADAL" clId="{AE4F2A09-D42E-4521-A208-FDE48F3C4CDF}" dt="2020-03-28T10:25:17.002" v="834"/>
          <ac:grpSpMkLst>
            <pc:docMk/>
            <pc:sldMk cId="3687997057" sldId="1403"/>
            <ac:grpSpMk id="18" creationId="{A99C1095-4156-4CFE-B4C9-F2AD8DB5D6E8}"/>
          </ac:grpSpMkLst>
        </pc:grpChg>
        <pc:grpChg chg="mod">
          <ac:chgData name="Pierre Harouimi" userId="e1c78576-8bda-4e4b-9d10-61a901f566b1" providerId="ADAL" clId="{AE4F2A09-D42E-4521-A208-FDE48F3C4CDF}" dt="2020-03-28T10:25:17.002" v="834"/>
          <ac:grpSpMkLst>
            <pc:docMk/>
            <pc:sldMk cId="3687997057" sldId="1403"/>
            <ac:grpSpMk id="22" creationId="{1209EEFC-A624-4ACE-B497-DFF03464D985}"/>
          </ac:grpSpMkLst>
        </pc:grpChg>
        <pc:picChg chg="mod">
          <ac:chgData name="Pierre Harouimi" userId="e1c78576-8bda-4e4b-9d10-61a901f566b1" providerId="ADAL" clId="{AE4F2A09-D42E-4521-A208-FDE48F3C4CDF}" dt="2020-03-28T10:25:17.002" v="834"/>
          <ac:picMkLst>
            <pc:docMk/>
            <pc:sldMk cId="3687997057" sldId="1403"/>
            <ac:picMk id="7" creationId="{468E64C3-147D-458D-85B2-5BA5A7C0A777}"/>
          </ac:picMkLst>
        </pc:picChg>
        <pc:picChg chg="add del mod">
          <ac:chgData name="Pierre Harouimi" userId="e1c78576-8bda-4e4b-9d10-61a901f566b1" providerId="ADAL" clId="{AE4F2A09-D42E-4521-A208-FDE48F3C4CDF}" dt="2020-03-28T10:01:19.515" v="797"/>
          <ac:picMkLst>
            <pc:docMk/>
            <pc:sldMk cId="3687997057" sldId="1403"/>
            <ac:picMk id="8" creationId="{F4A18829-2176-4393-BB69-42E930643575}"/>
          </ac:picMkLst>
        </pc:picChg>
        <pc:picChg chg="mod">
          <ac:chgData name="Pierre Harouimi" userId="e1c78576-8bda-4e4b-9d10-61a901f566b1" providerId="ADAL" clId="{AE4F2A09-D42E-4521-A208-FDE48F3C4CDF}" dt="2020-03-28T10:25:17.002" v="834"/>
          <ac:picMkLst>
            <pc:docMk/>
            <pc:sldMk cId="3687997057" sldId="1403"/>
            <ac:picMk id="30" creationId="{4491EB97-FBE7-48C0-9855-8F941D74CE6D}"/>
          </ac:picMkLst>
        </pc:picChg>
      </pc:sldChg>
      <pc:sldChg chg="modSp">
        <pc:chgData name="Pierre Harouimi" userId="e1c78576-8bda-4e4b-9d10-61a901f566b1" providerId="ADAL" clId="{AE4F2A09-D42E-4521-A208-FDE48F3C4CDF}" dt="2020-03-28T10:25:17.002" v="834"/>
        <pc:sldMkLst>
          <pc:docMk/>
          <pc:sldMk cId="3876354609" sldId="1404"/>
        </pc:sldMkLst>
        <pc:picChg chg="mod">
          <ac:chgData name="Pierre Harouimi" userId="e1c78576-8bda-4e4b-9d10-61a901f566b1" providerId="ADAL" clId="{AE4F2A09-D42E-4521-A208-FDE48F3C4CDF}" dt="2020-03-28T10:25:17.002" v="834"/>
          <ac:picMkLst>
            <pc:docMk/>
            <pc:sldMk cId="3876354609" sldId="1404"/>
            <ac:picMk id="21" creationId="{8D1497EE-7996-4F74-964B-368F18EAD262}"/>
          </ac:picMkLst>
        </pc:picChg>
      </pc:sldChg>
      <pc:sldChg chg="modSp">
        <pc:chgData name="Pierre Harouimi" userId="e1c78576-8bda-4e4b-9d10-61a901f566b1" providerId="ADAL" clId="{AE4F2A09-D42E-4521-A208-FDE48F3C4CDF}" dt="2020-03-28T10:25:17.002" v="834"/>
        <pc:sldMkLst>
          <pc:docMk/>
          <pc:sldMk cId="1861974974" sldId="1405"/>
        </pc:sldMkLst>
        <pc:spChg chg="mod">
          <ac:chgData name="Pierre Harouimi" userId="e1c78576-8bda-4e4b-9d10-61a901f566b1" providerId="ADAL" clId="{AE4F2A09-D42E-4521-A208-FDE48F3C4CDF}" dt="2020-03-28T10:25:17.002" v="834"/>
          <ac:spMkLst>
            <pc:docMk/>
            <pc:sldMk cId="1861974974" sldId="1405"/>
            <ac:spMk id="5" creationId="{D86B40E4-AC47-4E39-B564-968D538C5451}"/>
          </ac:spMkLst>
        </pc:spChg>
        <pc:picChg chg="mod">
          <ac:chgData name="Pierre Harouimi" userId="e1c78576-8bda-4e4b-9d10-61a901f566b1" providerId="ADAL" clId="{AE4F2A09-D42E-4521-A208-FDE48F3C4CDF}" dt="2020-03-28T10:25:17.002" v="834"/>
          <ac:picMkLst>
            <pc:docMk/>
            <pc:sldMk cId="1861974974" sldId="1405"/>
            <ac:picMk id="11" creationId="{38232075-1E31-41DE-B34E-1998EB77F1AD}"/>
          </ac:picMkLst>
        </pc:picChg>
      </pc:sldChg>
      <pc:sldChg chg="modSp">
        <pc:chgData name="Pierre Harouimi" userId="e1c78576-8bda-4e4b-9d10-61a901f566b1" providerId="ADAL" clId="{AE4F2A09-D42E-4521-A208-FDE48F3C4CDF}" dt="2020-03-28T10:25:17.002" v="834"/>
        <pc:sldMkLst>
          <pc:docMk/>
          <pc:sldMk cId="1964230236" sldId="1406"/>
        </pc:sldMkLst>
        <pc:spChg chg="mod">
          <ac:chgData name="Pierre Harouimi" userId="e1c78576-8bda-4e4b-9d10-61a901f566b1" providerId="ADAL" clId="{AE4F2A09-D42E-4521-A208-FDE48F3C4CDF}" dt="2020-03-28T10:25:17.002" v="834"/>
          <ac:spMkLst>
            <pc:docMk/>
            <pc:sldMk cId="1964230236" sldId="1406"/>
            <ac:spMk id="5" creationId="{D86B40E4-AC47-4E39-B564-968D538C5451}"/>
          </ac:spMkLst>
        </pc:spChg>
        <pc:picChg chg="mod">
          <ac:chgData name="Pierre Harouimi" userId="e1c78576-8bda-4e4b-9d10-61a901f566b1" providerId="ADAL" clId="{AE4F2A09-D42E-4521-A208-FDE48F3C4CDF}" dt="2020-03-28T10:25:17.002" v="834"/>
          <ac:picMkLst>
            <pc:docMk/>
            <pc:sldMk cId="1964230236" sldId="1406"/>
            <ac:picMk id="11" creationId="{A48BB0F8-3827-4722-88D8-91B3F79F36BC}"/>
          </ac:picMkLst>
        </pc:picChg>
      </pc:sldChg>
      <pc:sldChg chg="modSp">
        <pc:chgData name="Pierre Harouimi" userId="e1c78576-8bda-4e4b-9d10-61a901f566b1" providerId="ADAL" clId="{AE4F2A09-D42E-4521-A208-FDE48F3C4CDF}" dt="2020-03-28T10:25:17.002" v="834"/>
        <pc:sldMkLst>
          <pc:docMk/>
          <pc:sldMk cId="3878730986" sldId="1408"/>
        </pc:sldMkLst>
        <pc:picChg chg="mod">
          <ac:chgData name="Pierre Harouimi" userId="e1c78576-8bda-4e4b-9d10-61a901f566b1" providerId="ADAL" clId="{AE4F2A09-D42E-4521-A208-FDE48F3C4CDF}" dt="2020-03-28T10:25:17.002" v="834"/>
          <ac:picMkLst>
            <pc:docMk/>
            <pc:sldMk cId="3878730986" sldId="1408"/>
            <ac:picMk id="6" creationId="{3CEEF25E-9516-4DE0-ACE3-813E8B7355A6}"/>
          </ac:picMkLst>
        </pc:picChg>
      </pc:sldChg>
      <pc:sldChg chg="modSp">
        <pc:chgData name="Pierre Harouimi" userId="e1c78576-8bda-4e4b-9d10-61a901f566b1" providerId="ADAL" clId="{AE4F2A09-D42E-4521-A208-FDE48F3C4CDF}" dt="2020-03-28T10:25:17.002" v="834"/>
        <pc:sldMkLst>
          <pc:docMk/>
          <pc:sldMk cId="703918302" sldId="1409"/>
        </pc:sldMkLst>
        <pc:spChg chg="mod">
          <ac:chgData name="Pierre Harouimi" userId="e1c78576-8bda-4e4b-9d10-61a901f566b1" providerId="ADAL" clId="{AE4F2A09-D42E-4521-A208-FDE48F3C4CDF}" dt="2020-03-28T10:25:17.002" v="834"/>
          <ac:spMkLst>
            <pc:docMk/>
            <pc:sldMk cId="703918302" sldId="1409"/>
            <ac:spMk id="9" creationId="{2BC1E6BA-178B-4968-967A-5A8B8EA3DAEB}"/>
          </ac:spMkLst>
        </pc:spChg>
        <pc:spChg chg="mod">
          <ac:chgData name="Pierre Harouimi" userId="e1c78576-8bda-4e4b-9d10-61a901f566b1" providerId="ADAL" clId="{AE4F2A09-D42E-4521-A208-FDE48F3C4CDF}" dt="2020-03-28T10:25:17.002" v="834"/>
          <ac:spMkLst>
            <pc:docMk/>
            <pc:sldMk cId="703918302" sldId="1409"/>
            <ac:spMk id="12" creationId="{E76E60D0-E579-40F4-80B0-E61D06DDEECC}"/>
          </ac:spMkLst>
        </pc:spChg>
        <pc:spChg chg="mod">
          <ac:chgData name="Pierre Harouimi" userId="e1c78576-8bda-4e4b-9d10-61a901f566b1" providerId="ADAL" clId="{AE4F2A09-D42E-4521-A208-FDE48F3C4CDF}" dt="2020-03-28T10:25:17.002" v="834"/>
          <ac:spMkLst>
            <pc:docMk/>
            <pc:sldMk cId="703918302" sldId="1409"/>
            <ac:spMk id="21" creationId="{2167BEFC-8255-4A2C-B014-514BC31A1036}"/>
          </ac:spMkLst>
        </pc:spChg>
        <pc:spChg chg="mod">
          <ac:chgData name="Pierre Harouimi" userId="e1c78576-8bda-4e4b-9d10-61a901f566b1" providerId="ADAL" clId="{AE4F2A09-D42E-4521-A208-FDE48F3C4CDF}" dt="2020-03-28T10:25:17.002" v="834"/>
          <ac:spMkLst>
            <pc:docMk/>
            <pc:sldMk cId="703918302" sldId="1409"/>
            <ac:spMk id="23" creationId="{41E2D0ED-2B1D-45FB-86CB-2E8BFFDB083D}"/>
          </ac:spMkLst>
        </pc:spChg>
        <pc:spChg chg="mod">
          <ac:chgData name="Pierre Harouimi" userId="e1c78576-8bda-4e4b-9d10-61a901f566b1" providerId="ADAL" clId="{AE4F2A09-D42E-4521-A208-FDE48F3C4CDF}" dt="2020-03-28T10:25:17.002" v="834"/>
          <ac:spMkLst>
            <pc:docMk/>
            <pc:sldMk cId="703918302" sldId="1409"/>
            <ac:spMk id="24" creationId="{ED257570-A1D1-43E0-92FB-5B2906F9C363}"/>
          </ac:spMkLst>
        </pc:spChg>
        <pc:spChg chg="mod">
          <ac:chgData name="Pierre Harouimi" userId="e1c78576-8bda-4e4b-9d10-61a901f566b1" providerId="ADAL" clId="{AE4F2A09-D42E-4521-A208-FDE48F3C4CDF}" dt="2020-03-28T10:25:17.002" v="834"/>
          <ac:spMkLst>
            <pc:docMk/>
            <pc:sldMk cId="703918302" sldId="1409"/>
            <ac:spMk id="25" creationId="{134EF75D-A9E7-4E5C-A423-BE5B97E15C00}"/>
          </ac:spMkLst>
        </pc:spChg>
        <pc:spChg chg="mod">
          <ac:chgData name="Pierre Harouimi" userId="e1c78576-8bda-4e4b-9d10-61a901f566b1" providerId="ADAL" clId="{AE4F2A09-D42E-4521-A208-FDE48F3C4CDF}" dt="2020-03-28T10:25:17.002" v="834"/>
          <ac:spMkLst>
            <pc:docMk/>
            <pc:sldMk cId="703918302" sldId="1409"/>
            <ac:spMk id="28" creationId="{B9DEAE3D-B70F-460A-ABD4-415543CC22E3}"/>
          </ac:spMkLst>
        </pc:spChg>
        <pc:spChg chg="mod">
          <ac:chgData name="Pierre Harouimi" userId="e1c78576-8bda-4e4b-9d10-61a901f566b1" providerId="ADAL" clId="{AE4F2A09-D42E-4521-A208-FDE48F3C4CDF}" dt="2020-03-28T10:25:17.002" v="834"/>
          <ac:spMkLst>
            <pc:docMk/>
            <pc:sldMk cId="703918302" sldId="1409"/>
            <ac:spMk id="30" creationId="{80D64FB0-4D7A-4057-879A-A52F41273855}"/>
          </ac:spMkLst>
        </pc:spChg>
        <pc:grpChg chg="mod">
          <ac:chgData name="Pierre Harouimi" userId="e1c78576-8bda-4e4b-9d10-61a901f566b1" providerId="ADAL" clId="{AE4F2A09-D42E-4521-A208-FDE48F3C4CDF}" dt="2020-03-28T10:25:17.002" v="834"/>
          <ac:grpSpMkLst>
            <pc:docMk/>
            <pc:sldMk cId="703918302" sldId="1409"/>
            <ac:grpSpMk id="6" creationId="{75B15404-1A9C-4203-A477-59E5FE3FFDD3}"/>
          </ac:grpSpMkLst>
        </pc:grpChg>
        <pc:grpChg chg="mod">
          <ac:chgData name="Pierre Harouimi" userId="e1c78576-8bda-4e4b-9d10-61a901f566b1" providerId="ADAL" clId="{AE4F2A09-D42E-4521-A208-FDE48F3C4CDF}" dt="2020-03-28T10:25:17.002" v="834"/>
          <ac:grpSpMkLst>
            <pc:docMk/>
            <pc:sldMk cId="703918302" sldId="1409"/>
            <ac:grpSpMk id="11" creationId="{6BE47849-2C2A-45CF-A472-4AC2B0B46492}"/>
          </ac:grpSpMkLst>
        </pc:grpChg>
        <pc:grpChg chg="mod">
          <ac:chgData name="Pierre Harouimi" userId="e1c78576-8bda-4e4b-9d10-61a901f566b1" providerId="ADAL" clId="{AE4F2A09-D42E-4521-A208-FDE48F3C4CDF}" dt="2020-03-28T10:25:17.002" v="834"/>
          <ac:grpSpMkLst>
            <pc:docMk/>
            <pc:sldMk cId="703918302" sldId="1409"/>
            <ac:grpSpMk id="13" creationId="{DE60DB2E-8906-4D91-8B0E-24A97E317486}"/>
          </ac:grpSpMkLst>
        </pc:grpChg>
        <pc:picChg chg="mod">
          <ac:chgData name="Pierre Harouimi" userId="e1c78576-8bda-4e4b-9d10-61a901f566b1" providerId="ADAL" clId="{AE4F2A09-D42E-4521-A208-FDE48F3C4CDF}" dt="2020-03-28T10:25:17.002" v="834"/>
          <ac:picMkLst>
            <pc:docMk/>
            <pc:sldMk cId="703918302" sldId="1409"/>
            <ac:picMk id="22" creationId="{B6512D09-A3D2-4226-AE1A-FA3AB57E749A}"/>
          </ac:picMkLst>
        </pc:picChg>
        <pc:picChg chg="mod">
          <ac:chgData name="Pierre Harouimi" userId="e1c78576-8bda-4e4b-9d10-61a901f566b1" providerId="ADAL" clId="{AE4F2A09-D42E-4521-A208-FDE48F3C4CDF}" dt="2020-03-28T10:25:17.002" v="834"/>
          <ac:picMkLst>
            <pc:docMk/>
            <pc:sldMk cId="703918302" sldId="1409"/>
            <ac:picMk id="26" creationId="{0235EDBD-471C-4AA7-917B-9261956327B7}"/>
          </ac:picMkLst>
        </pc:picChg>
        <pc:picChg chg="mod">
          <ac:chgData name="Pierre Harouimi" userId="e1c78576-8bda-4e4b-9d10-61a901f566b1" providerId="ADAL" clId="{AE4F2A09-D42E-4521-A208-FDE48F3C4CDF}" dt="2020-03-28T10:25:17.002" v="834"/>
          <ac:picMkLst>
            <pc:docMk/>
            <pc:sldMk cId="703918302" sldId="1409"/>
            <ac:picMk id="27" creationId="{39BC026D-6757-4A59-BD2D-A58C38BA576B}"/>
          </ac:picMkLst>
        </pc:picChg>
        <pc:picChg chg="mod">
          <ac:chgData name="Pierre Harouimi" userId="e1c78576-8bda-4e4b-9d10-61a901f566b1" providerId="ADAL" clId="{AE4F2A09-D42E-4521-A208-FDE48F3C4CDF}" dt="2020-03-28T10:25:17.002" v="834"/>
          <ac:picMkLst>
            <pc:docMk/>
            <pc:sldMk cId="703918302" sldId="1409"/>
            <ac:picMk id="29" creationId="{D7341D68-A208-4309-80F6-3B34768D2DEE}"/>
          </ac:picMkLst>
        </pc:picChg>
      </pc:sldChg>
      <pc:sldChg chg="modSp">
        <pc:chgData name="Pierre Harouimi" userId="e1c78576-8bda-4e4b-9d10-61a901f566b1" providerId="ADAL" clId="{AE4F2A09-D42E-4521-A208-FDE48F3C4CDF}" dt="2020-03-28T10:25:17.002" v="834"/>
        <pc:sldMkLst>
          <pc:docMk/>
          <pc:sldMk cId="2779348080" sldId="1410"/>
        </pc:sldMkLst>
        <pc:graphicFrameChg chg="mod">
          <ac:chgData name="Pierre Harouimi" userId="e1c78576-8bda-4e4b-9d10-61a901f566b1" providerId="ADAL" clId="{AE4F2A09-D42E-4521-A208-FDE48F3C4CDF}" dt="2020-03-28T10:25:17.002" v="834"/>
          <ac:graphicFrameMkLst>
            <pc:docMk/>
            <pc:sldMk cId="2779348080" sldId="1410"/>
            <ac:graphicFrameMk id="12" creationId="{170F353D-A2BE-42D1-A3B0-42D72D9C2BBB}"/>
          </ac:graphicFrameMkLst>
        </pc:graphicFrameChg>
      </pc:sldChg>
      <pc:sldChg chg="modSp">
        <pc:chgData name="Pierre Harouimi" userId="e1c78576-8bda-4e4b-9d10-61a901f566b1" providerId="ADAL" clId="{AE4F2A09-D42E-4521-A208-FDE48F3C4CDF}" dt="2020-03-28T10:25:17.002" v="834"/>
        <pc:sldMkLst>
          <pc:docMk/>
          <pc:sldMk cId="1318943585" sldId="1412"/>
        </pc:sldMkLst>
        <pc:spChg chg="mod">
          <ac:chgData name="Pierre Harouimi" userId="e1c78576-8bda-4e4b-9d10-61a901f566b1" providerId="ADAL" clId="{AE4F2A09-D42E-4521-A208-FDE48F3C4CDF}" dt="2020-03-28T10:25:17.002" v="834"/>
          <ac:spMkLst>
            <pc:docMk/>
            <pc:sldMk cId="1318943585" sldId="1412"/>
            <ac:spMk id="10" creationId="{7010E335-F939-4AA3-A1BC-86D44E8F9E64}"/>
          </ac:spMkLst>
        </pc:spChg>
        <pc:spChg chg="mod">
          <ac:chgData name="Pierre Harouimi" userId="e1c78576-8bda-4e4b-9d10-61a901f566b1" providerId="ADAL" clId="{AE4F2A09-D42E-4521-A208-FDE48F3C4CDF}" dt="2020-03-28T10:25:17.002" v="834"/>
          <ac:spMkLst>
            <pc:docMk/>
            <pc:sldMk cId="1318943585" sldId="1412"/>
            <ac:spMk id="13" creationId="{03370DF1-AC29-4F37-AD93-77D0DB41902F}"/>
          </ac:spMkLst>
        </pc:spChg>
        <pc:spChg chg="mod">
          <ac:chgData name="Pierre Harouimi" userId="e1c78576-8bda-4e4b-9d10-61a901f566b1" providerId="ADAL" clId="{AE4F2A09-D42E-4521-A208-FDE48F3C4CDF}" dt="2020-03-28T10:25:17.002" v="834"/>
          <ac:spMkLst>
            <pc:docMk/>
            <pc:sldMk cId="1318943585" sldId="1412"/>
            <ac:spMk id="15" creationId="{A9D71066-58AE-47C6-9BB9-50A8A5FE6283}"/>
          </ac:spMkLst>
        </pc:spChg>
        <pc:spChg chg="mod">
          <ac:chgData name="Pierre Harouimi" userId="e1c78576-8bda-4e4b-9d10-61a901f566b1" providerId="ADAL" clId="{AE4F2A09-D42E-4521-A208-FDE48F3C4CDF}" dt="2020-03-28T10:25:17.002" v="834"/>
          <ac:spMkLst>
            <pc:docMk/>
            <pc:sldMk cId="1318943585" sldId="1412"/>
            <ac:spMk id="16" creationId="{BB0562AA-7B4A-402A-92A4-29BD97C6C2DF}"/>
          </ac:spMkLst>
        </pc:spChg>
        <pc:graphicFrameChg chg="mod">
          <ac:chgData name="Pierre Harouimi" userId="e1c78576-8bda-4e4b-9d10-61a901f566b1" providerId="ADAL" clId="{AE4F2A09-D42E-4521-A208-FDE48F3C4CDF}" dt="2020-03-28T10:25:17.002" v="834"/>
          <ac:graphicFrameMkLst>
            <pc:docMk/>
            <pc:sldMk cId="1318943585" sldId="1412"/>
            <ac:graphicFrameMk id="9" creationId="{C16130EA-B4B5-457F-9AC5-7693435432A2}"/>
          </ac:graphicFrameMkLst>
        </pc:graphicFrameChg>
        <pc:cxnChg chg="mod">
          <ac:chgData name="Pierre Harouimi" userId="e1c78576-8bda-4e4b-9d10-61a901f566b1" providerId="ADAL" clId="{AE4F2A09-D42E-4521-A208-FDE48F3C4CDF}" dt="2020-03-28T10:25:17.002" v="834"/>
          <ac:cxnSpMkLst>
            <pc:docMk/>
            <pc:sldMk cId="1318943585" sldId="1412"/>
            <ac:cxnSpMk id="5" creationId="{505F589E-00C3-41AE-88AF-5B638D8285E2}"/>
          </ac:cxnSpMkLst>
        </pc:cxnChg>
      </pc:sldChg>
      <pc:sldChg chg="modSp">
        <pc:chgData name="Pierre Harouimi" userId="e1c78576-8bda-4e4b-9d10-61a901f566b1" providerId="ADAL" clId="{AE4F2A09-D42E-4521-A208-FDE48F3C4CDF}" dt="2020-03-28T10:25:17.002" v="834"/>
        <pc:sldMkLst>
          <pc:docMk/>
          <pc:sldMk cId="79323416" sldId="1413"/>
        </pc:sldMkLst>
        <pc:picChg chg="mod">
          <ac:chgData name="Pierre Harouimi" userId="e1c78576-8bda-4e4b-9d10-61a901f566b1" providerId="ADAL" clId="{AE4F2A09-D42E-4521-A208-FDE48F3C4CDF}" dt="2020-03-28T10:25:17.002" v="834"/>
          <ac:picMkLst>
            <pc:docMk/>
            <pc:sldMk cId="79323416" sldId="1413"/>
            <ac:picMk id="4" creationId="{B6707027-C196-49A2-9ED7-316D7E0298B7}"/>
          </ac:picMkLst>
        </pc:picChg>
      </pc:sldChg>
      <pc:sldChg chg="modSp">
        <pc:chgData name="Pierre Harouimi" userId="e1c78576-8bda-4e4b-9d10-61a901f566b1" providerId="ADAL" clId="{AE4F2A09-D42E-4521-A208-FDE48F3C4CDF}" dt="2020-03-28T10:25:17.002" v="834"/>
        <pc:sldMkLst>
          <pc:docMk/>
          <pc:sldMk cId="157989729" sldId="1415"/>
        </pc:sldMkLst>
        <pc:spChg chg="mod">
          <ac:chgData name="Pierre Harouimi" userId="e1c78576-8bda-4e4b-9d10-61a901f566b1" providerId="ADAL" clId="{AE4F2A09-D42E-4521-A208-FDE48F3C4CDF}" dt="2020-03-28T10:25:17.002" v="834"/>
          <ac:spMkLst>
            <pc:docMk/>
            <pc:sldMk cId="157989729" sldId="1415"/>
            <ac:spMk id="70" creationId="{002FAE88-514B-4298-BE2B-16957C6955A8}"/>
          </ac:spMkLst>
        </pc:spChg>
        <pc:spChg chg="mod">
          <ac:chgData name="Pierre Harouimi" userId="e1c78576-8bda-4e4b-9d10-61a901f566b1" providerId="ADAL" clId="{AE4F2A09-D42E-4521-A208-FDE48F3C4CDF}" dt="2020-03-28T10:25:17.002" v="834"/>
          <ac:spMkLst>
            <pc:docMk/>
            <pc:sldMk cId="157989729" sldId="1415"/>
            <ac:spMk id="72" creationId="{E40B060D-66DD-4430-9CF0-DA4C43058370}"/>
          </ac:spMkLst>
        </pc:spChg>
        <pc:spChg chg="mod">
          <ac:chgData name="Pierre Harouimi" userId="e1c78576-8bda-4e4b-9d10-61a901f566b1" providerId="ADAL" clId="{AE4F2A09-D42E-4521-A208-FDE48F3C4CDF}" dt="2020-03-28T10:25:17.002" v="834"/>
          <ac:spMkLst>
            <pc:docMk/>
            <pc:sldMk cId="157989729" sldId="1415"/>
            <ac:spMk id="73" creationId="{1CE37E97-9FF6-40E0-A6FE-6EAD3054A2F2}"/>
          </ac:spMkLst>
        </pc:spChg>
        <pc:spChg chg="mod">
          <ac:chgData name="Pierre Harouimi" userId="e1c78576-8bda-4e4b-9d10-61a901f566b1" providerId="ADAL" clId="{AE4F2A09-D42E-4521-A208-FDE48F3C4CDF}" dt="2020-03-28T10:25:17.002" v="834"/>
          <ac:spMkLst>
            <pc:docMk/>
            <pc:sldMk cId="157989729" sldId="1415"/>
            <ac:spMk id="75" creationId="{4B645429-E17D-4F49-A980-2C7A5A58DE80}"/>
          </ac:spMkLst>
        </pc:spChg>
        <pc:spChg chg="mod">
          <ac:chgData name="Pierre Harouimi" userId="e1c78576-8bda-4e4b-9d10-61a901f566b1" providerId="ADAL" clId="{AE4F2A09-D42E-4521-A208-FDE48F3C4CDF}" dt="2020-03-28T10:25:17.002" v="834"/>
          <ac:spMkLst>
            <pc:docMk/>
            <pc:sldMk cId="157989729" sldId="1415"/>
            <ac:spMk id="79" creationId="{F8535A44-DAD3-4FE2-A57E-0084C110B3B1}"/>
          </ac:spMkLst>
        </pc:spChg>
        <pc:spChg chg="mod">
          <ac:chgData name="Pierre Harouimi" userId="e1c78576-8bda-4e4b-9d10-61a901f566b1" providerId="ADAL" clId="{AE4F2A09-D42E-4521-A208-FDE48F3C4CDF}" dt="2020-03-28T10:25:17.002" v="834"/>
          <ac:spMkLst>
            <pc:docMk/>
            <pc:sldMk cId="157989729" sldId="1415"/>
            <ac:spMk id="80" creationId="{5FEF99CD-E531-428A-B71E-48AFBB0A5B7C}"/>
          </ac:spMkLst>
        </pc:spChg>
        <pc:spChg chg="mod">
          <ac:chgData name="Pierre Harouimi" userId="e1c78576-8bda-4e4b-9d10-61a901f566b1" providerId="ADAL" clId="{AE4F2A09-D42E-4521-A208-FDE48F3C4CDF}" dt="2020-03-28T10:25:17.002" v="834"/>
          <ac:spMkLst>
            <pc:docMk/>
            <pc:sldMk cId="157989729" sldId="1415"/>
            <ac:spMk id="87" creationId="{9F8CA37D-9364-45B4-B26E-E5EC65A4F7F7}"/>
          </ac:spMkLst>
        </pc:spChg>
        <pc:spChg chg="mod">
          <ac:chgData name="Pierre Harouimi" userId="e1c78576-8bda-4e4b-9d10-61a901f566b1" providerId="ADAL" clId="{AE4F2A09-D42E-4521-A208-FDE48F3C4CDF}" dt="2020-03-28T10:25:17.002" v="834"/>
          <ac:spMkLst>
            <pc:docMk/>
            <pc:sldMk cId="157989729" sldId="1415"/>
            <ac:spMk id="88" creationId="{E6EA2A52-E8F5-49E5-ABD0-4016371AE9E1}"/>
          </ac:spMkLst>
        </pc:spChg>
        <pc:spChg chg="mod">
          <ac:chgData name="Pierre Harouimi" userId="e1c78576-8bda-4e4b-9d10-61a901f566b1" providerId="ADAL" clId="{AE4F2A09-D42E-4521-A208-FDE48F3C4CDF}" dt="2020-03-28T10:25:17.002" v="834"/>
          <ac:spMkLst>
            <pc:docMk/>
            <pc:sldMk cId="157989729" sldId="1415"/>
            <ac:spMk id="89" creationId="{173960BD-BC2D-48FF-9792-125CE0A74642}"/>
          </ac:spMkLst>
        </pc:spChg>
        <pc:spChg chg="mod">
          <ac:chgData name="Pierre Harouimi" userId="e1c78576-8bda-4e4b-9d10-61a901f566b1" providerId="ADAL" clId="{AE4F2A09-D42E-4521-A208-FDE48F3C4CDF}" dt="2020-03-28T10:25:17.002" v="834"/>
          <ac:spMkLst>
            <pc:docMk/>
            <pc:sldMk cId="157989729" sldId="1415"/>
            <ac:spMk id="96" creationId="{A62D83FB-E8CB-4A71-BDAB-8BF2431AD738}"/>
          </ac:spMkLst>
        </pc:spChg>
        <pc:spChg chg="mod">
          <ac:chgData name="Pierre Harouimi" userId="e1c78576-8bda-4e4b-9d10-61a901f566b1" providerId="ADAL" clId="{AE4F2A09-D42E-4521-A208-FDE48F3C4CDF}" dt="2020-03-28T10:25:17.002" v="834"/>
          <ac:spMkLst>
            <pc:docMk/>
            <pc:sldMk cId="157989729" sldId="1415"/>
            <ac:spMk id="98" creationId="{7EB4CFBC-CE5A-4CEE-9635-DF5B5595E641}"/>
          </ac:spMkLst>
        </pc:spChg>
        <pc:spChg chg="mod">
          <ac:chgData name="Pierre Harouimi" userId="e1c78576-8bda-4e4b-9d10-61a901f566b1" providerId="ADAL" clId="{AE4F2A09-D42E-4521-A208-FDE48F3C4CDF}" dt="2020-03-28T10:25:17.002" v="834"/>
          <ac:spMkLst>
            <pc:docMk/>
            <pc:sldMk cId="157989729" sldId="1415"/>
            <ac:spMk id="101" creationId="{0980554C-6A9B-4B5D-BDF3-930EB08B7665}"/>
          </ac:spMkLst>
        </pc:spChg>
        <pc:spChg chg="mod">
          <ac:chgData name="Pierre Harouimi" userId="e1c78576-8bda-4e4b-9d10-61a901f566b1" providerId="ADAL" clId="{AE4F2A09-D42E-4521-A208-FDE48F3C4CDF}" dt="2020-03-28T10:25:17.002" v="834"/>
          <ac:spMkLst>
            <pc:docMk/>
            <pc:sldMk cId="157989729" sldId="1415"/>
            <ac:spMk id="107" creationId="{D2A3BF5C-7A7A-4774-93D3-E33CBCC7EA2F}"/>
          </ac:spMkLst>
        </pc:spChg>
        <pc:spChg chg="mod">
          <ac:chgData name="Pierre Harouimi" userId="e1c78576-8bda-4e4b-9d10-61a901f566b1" providerId="ADAL" clId="{AE4F2A09-D42E-4521-A208-FDE48F3C4CDF}" dt="2020-03-28T10:25:17.002" v="834"/>
          <ac:spMkLst>
            <pc:docMk/>
            <pc:sldMk cId="157989729" sldId="1415"/>
            <ac:spMk id="122" creationId="{4413DE9C-6061-4244-B669-490FD7BC5A45}"/>
          </ac:spMkLst>
        </pc:spChg>
        <pc:spChg chg="mod">
          <ac:chgData name="Pierre Harouimi" userId="e1c78576-8bda-4e4b-9d10-61a901f566b1" providerId="ADAL" clId="{AE4F2A09-D42E-4521-A208-FDE48F3C4CDF}" dt="2020-03-28T10:25:17.002" v="834"/>
          <ac:spMkLst>
            <pc:docMk/>
            <pc:sldMk cId="157989729" sldId="1415"/>
            <ac:spMk id="123" creationId="{2AAC712F-D670-4D96-AB48-3B579BCC55A9}"/>
          </ac:spMkLst>
        </pc:spChg>
        <pc:spChg chg="mod">
          <ac:chgData name="Pierre Harouimi" userId="e1c78576-8bda-4e4b-9d10-61a901f566b1" providerId="ADAL" clId="{AE4F2A09-D42E-4521-A208-FDE48F3C4CDF}" dt="2020-03-28T10:25:17.002" v="834"/>
          <ac:spMkLst>
            <pc:docMk/>
            <pc:sldMk cId="157989729" sldId="1415"/>
            <ac:spMk id="127" creationId="{241D5436-8A30-44CF-B64D-38935EC45F3C}"/>
          </ac:spMkLst>
        </pc:spChg>
        <pc:spChg chg="mod">
          <ac:chgData name="Pierre Harouimi" userId="e1c78576-8bda-4e4b-9d10-61a901f566b1" providerId="ADAL" clId="{AE4F2A09-D42E-4521-A208-FDE48F3C4CDF}" dt="2020-03-28T10:25:17.002" v="834"/>
          <ac:spMkLst>
            <pc:docMk/>
            <pc:sldMk cId="157989729" sldId="1415"/>
            <ac:spMk id="128" creationId="{B53E5717-7104-45F9-A09A-A06956ED0785}"/>
          </ac:spMkLst>
        </pc:spChg>
        <pc:spChg chg="mod">
          <ac:chgData name="Pierre Harouimi" userId="e1c78576-8bda-4e4b-9d10-61a901f566b1" providerId="ADAL" clId="{AE4F2A09-D42E-4521-A208-FDE48F3C4CDF}" dt="2020-03-28T10:25:17.002" v="834"/>
          <ac:spMkLst>
            <pc:docMk/>
            <pc:sldMk cId="157989729" sldId="1415"/>
            <ac:spMk id="131" creationId="{AD3DE317-5AAA-48F6-85FA-3D3704553CB6}"/>
          </ac:spMkLst>
        </pc:spChg>
        <pc:spChg chg="mod">
          <ac:chgData name="Pierre Harouimi" userId="e1c78576-8bda-4e4b-9d10-61a901f566b1" providerId="ADAL" clId="{AE4F2A09-D42E-4521-A208-FDE48F3C4CDF}" dt="2020-03-28T10:25:17.002" v="834"/>
          <ac:spMkLst>
            <pc:docMk/>
            <pc:sldMk cId="157989729" sldId="1415"/>
            <ac:spMk id="134" creationId="{0E9945FD-2912-4DEB-9262-6F025E856FB1}"/>
          </ac:spMkLst>
        </pc:spChg>
        <pc:spChg chg="mod">
          <ac:chgData name="Pierre Harouimi" userId="e1c78576-8bda-4e4b-9d10-61a901f566b1" providerId="ADAL" clId="{AE4F2A09-D42E-4521-A208-FDE48F3C4CDF}" dt="2020-03-28T10:25:17.002" v="834"/>
          <ac:spMkLst>
            <pc:docMk/>
            <pc:sldMk cId="157989729" sldId="1415"/>
            <ac:spMk id="138" creationId="{93EAAFFE-2D1A-4264-A7EC-5A9C4C9459F7}"/>
          </ac:spMkLst>
        </pc:spChg>
        <pc:spChg chg="mod">
          <ac:chgData name="Pierre Harouimi" userId="e1c78576-8bda-4e4b-9d10-61a901f566b1" providerId="ADAL" clId="{AE4F2A09-D42E-4521-A208-FDE48F3C4CDF}" dt="2020-03-28T10:25:17.002" v="834"/>
          <ac:spMkLst>
            <pc:docMk/>
            <pc:sldMk cId="157989729" sldId="1415"/>
            <ac:spMk id="140" creationId="{8F76E99A-8ED0-40AD-A1B1-8CBDF8A8D1D8}"/>
          </ac:spMkLst>
        </pc:spChg>
        <pc:spChg chg="mod">
          <ac:chgData name="Pierre Harouimi" userId="e1c78576-8bda-4e4b-9d10-61a901f566b1" providerId="ADAL" clId="{AE4F2A09-D42E-4521-A208-FDE48F3C4CDF}" dt="2020-03-28T10:25:17.002" v="834"/>
          <ac:spMkLst>
            <pc:docMk/>
            <pc:sldMk cId="157989729" sldId="1415"/>
            <ac:spMk id="143" creationId="{747DE265-1230-4CFE-8FAD-2AA25A2ABC41}"/>
          </ac:spMkLst>
        </pc:spChg>
        <pc:spChg chg="mod">
          <ac:chgData name="Pierre Harouimi" userId="e1c78576-8bda-4e4b-9d10-61a901f566b1" providerId="ADAL" clId="{AE4F2A09-D42E-4521-A208-FDE48F3C4CDF}" dt="2020-03-28T10:25:17.002" v="834"/>
          <ac:spMkLst>
            <pc:docMk/>
            <pc:sldMk cId="157989729" sldId="1415"/>
            <ac:spMk id="144" creationId="{6F40AA42-F4FB-423F-95C7-AEF71AE45DCD}"/>
          </ac:spMkLst>
        </pc:spChg>
        <pc:spChg chg="mod">
          <ac:chgData name="Pierre Harouimi" userId="e1c78576-8bda-4e4b-9d10-61a901f566b1" providerId="ADAL" clId="{AE4F2A09-D42E-4521-A208-FDE48F3C4CDF}" dt="2020-03-28T10:25:17.002" v="834"/>
          <ac:spMkLst>
            <pc:docMk/>
            <pc:sldMk cId="157989729" sldId="1415"/>
            <ac:spMk id="158" creationId="{10591256-6954-44A9-9D63-F552C90A6B5C}"/>
          </ac:spMkLst>
        </pc:spChg>
        <pc:spChg chg="mod">
          <ac:chgData name="Pierre Harouimi" userId="e1c78576-8bda-4e4b-9d10-61a901f566b1" providerId="ADAL" clId="{AE4F2A09-D42E-4521-A208-FDE48F3C4CDF}" dt="2020-03-28T10:25:17.002" v="834"/>
          <ac:spMkLst>
            <pc:docMk/>
            <pc:sldMk cId="157989729" sldId="1415"/>
            <ac:spMk id="159" creationId="{467F6F47-1F81-42DE-AA73-52FC5F013EB1}"/>
          </ac:spMkLst>
        </pc:spChg>
        <pc:spChg chg="mod">
          <ac:chgData name="Pierre Harouimi" userId="e1c78576-8bda-4e4b-9d10-61a901f566b1" providerId="ADAL" clId="{AE4F2A09-D42E-4521-A208-FDE48F3C4CDF}" dt="2020-03-28T10:25:17.002" v="834"/>
          <ac:spMkLst>
            <pc:docMk/>
            <pc:sldMk cId="157989729" sldId="1415"/>
            <ac:spMk id="160" creationId="{6B8FF747-0668-4B9B-B67A-1C210122CC4D}"/>
          </ac:spMkLst>
        </pc:spChg>
        <pc:spChg chg="mod">
          <ac:chgData name="Pierre Harouimi" userId="e1c78576-8bda-4e4b-9d10-61a901f566b1" providerId="ADAL" clId="{AE4F2A09-D42E-4521-A208-FDE48F3C4CDF}" dt="2020-03-28T10:25:17.002" v="834"/>
          <ac:spMkLst>
            <pc:docMk/>
            <pc:sldMk cId="157989729" sldId="1415"/>
            <ac:spMk id="170" creationId="{0CCAEAA0-8A33-4AA6-9D57-96C41F9E1BEB}"/>
          </ac:spMkLst>
        </pc:spChg>
        <pc:spChg chg="mod">
          <ac:chgData name="Pierre Harouimi" userId="e1c78576-8bda-4e4b-9d10-61a901f566b1" providerId="ADAL" clId="{AE4F2A09-D42E-4521-A208-FDE48F3C4CDF}" dt="2020-03-28T10:25:17.002" v="834"/>
          <ac:spMkLst>
            <pc:docMk/>
            <pc:sldMk cId="157989729" sldId="1415"/>
            <ac:spMk id="171" creationId="{570E91B2-0617-4555-AF4E-557D8C8D8559}"/>
          </ac:spMkLst>
        </pc:spChg>
        <pc:spChg chg="mod">
          <ac:chgData name="Pierre Harouimi" userId="e1c78576-8bda-4e4b-9d10-61a901f566b1" providerId="ADAL" clId="{AE4F2A09-D42E-4521-A208-FDE48F3C4CDF}" dt="2020-03-28T10:25:17.002" v="834"/>
          <ac:spMkLst>
            <pc:docMk/>
            <pc:sldMk cId="157989729" sldId="1415"/>
            <ac:spMk id="173" creationId="{142BEBEE-0D1F-4D6E-A027-355A55F33F1D}"/>
          </ac:spMkLst>
        </pc:spChg>
        <pc:spChg chg="mod">
          <ac:chgData name="Pierre Harouimi" userId="e1c78576-8bda-4e4b-9d10-61a901f566b1" providerId="ADAL" clId="{AE4F2A09-D42E-4521-A208-FDE48F3C4CDF}" dt="2020-03-28T10:25:17.002" v="834"/>
          <ac:spMkLst>
            <pc:docMk/>
            <pc:sldMk cId="157989729" sldId="1415"/>
            <ac:spMk id="184" creationId="{78CE9132-2166-42DD-BA5B-27C4C9ACB603}"/>
          </ac:spMkLst>
        </pc:spChg>
        <pc:spChg chg="mod">
          <ac:chgData name="Pierre Harouimi" userId="e1c78576-8bda-4e4b-9d10-61a901f566b1" providerId="ADAL" clId="{AE4F2A09-D42E-4521-A208-FDE48F3C4CDF}" dt="2020-03-28T10:25:17.002" v="834"/>
          <ac:spMkLst>
            <pc:docMk/>
            <pc:sldMk cId="157989729" sldId="1415"/>
            <ac:spMk id="185" creationId="{7ECAD1BE-C162-461A-9D18-909D4EA7968F}"/>
          </ac:spMkLst>
        </pc:spChg>
        <pc:grpChg chg="mod">
          <ac:chgData name="Pierre Harouimi" userId="e1c78576-8bda-4e4b-9d10-61a901f566b1" providerId="ADAL" clId="{AE4F2A09-D42E-4521-A208-FDE48F3C4CDF}" dt="2020-03-28T10:25:17.002" v="834"/>
          <ac:grpSpMkLst>
            <pc:docMk/>
            <pc:sldMk cId="157989729" sldId="1415"/>
            <ac:grpSpMk id="90" creationId="{33F05005-B479-4EC7-B45F-4C5BD32ABB41}"/>
          </ac:grpSpMkLst>
        </pc:grpChg>
        <pc:grpChg chg="mod">
          <ac:chgData name="Pierre Harouimi" userId="e1c78576-8bda-4e4b-9d10-61a901f566b1" providerId="ADAL" clId="{AE4F2A09-D42E-4521-A208-FDE48F3C4CDF}" dt="2020-03-28T10:25:17.002" v="834"/>
          <ac:grpSpMkLst>
            <pc:docMk/>
            <pc:sldMk cId="157989729" sldId="1415"/>
            <ac:grpSpMk id="99" creationId="{24452529-8829-4E15-B29C-75D333E1F809}"/>
          </ac:grpSpMkLst>
        </pc:grpChg>
        <pc:grpChg chg="mod">
          <ac:chgData name="Pierre Harouimi" userId="e1c78576-8bda-4e4b-9d10-61a901f566b1" providerId="ADAL" clId="{AE4F2A09-D42E-4521-A208-FDE48F3C4CDF}" dt="2020-03-28T10:25:17.002" v="834"/>
          <ac:grpSpMkLst>
            <pc:docMk/>
            <pc:sldMk cId="157989729" sldId="1415"/>
            <ac:grpSpMk id="103" creationId="{FADAC637-E8FF-4181-8B82-2E0CDA7E38AD}"/>
          </ac:grpSpMkLst>
        </pc:grpChg>
        <pc:grpChg chg="mod">
          <ac:chgData name="Pierre Harouimi" userId="e1c78576-8bda-4e4b-9d10-61a901f566b1" providerId="ADAL" clId="{AE4F2A09-D42E-4521-A208-FDE48F3C4CDF}" dt="2020-03-28T10:25:17.002" v="834"/>
          <ac:grpSpMkLst>
            <pc:docMk/>
            <pc:sldMk cId="157989729" sldId="1415"/>
            <ac:grpSpMk id="109" creationId="{646BEF60-20A5-4F0F-BE54-89DEE40E9789}"/>
          </ac:grpSpMkLst>
        </pc:grpChg>
        <pc:grpChg chg="mod">
          <ac:chgData name="Pierre Harouimi" userId="e1c78576-8bda-4e4b-9d10-61a901f566b1" providerId="ADAL" clId="{AE4F2A09-D42E-4521-A208-FDE48F3C4CDF}" dt="2020-03-28T10:25:17.002" v="834"/>
          <ac:grpSpMkLst>
            <pc:docMk/>
            <pc:sldMk cId="157989729" sldId="1415"/>
            <ac:grpSpMk id="132" creationId="{1CAD6BD2-411F-4EBE-9C7B-EBEC744DB0D0}"/>
          </ac:grpSpMkLst>
        </pc:grpChg>
        <pc:grpChg chg="mod">
          <ac:chgData name="Pierre Harouimi" userId="e1c78576-8bda-4e4b-9d10-61a901f566b1" providerId="ADAL" clId="{AE4F2A09-D42E-4521-A208-FDE48F3C4CDF}" dt="2020-03-28T10:25:17.002" v="834"/>
          <ac:grpSpMkLst>
            <pc:docMk/>
            <pc:sldMk cId="157989729" sldId="1415"/>
            <ac:grpSpMk id="139" creationId="{902BC239-0D66-4B59-A4C2-73AEBFC4B618}"/>
          </ac:grpSpMkLst>
        </pc:grpChg>
        <pc:graphicFrameChg chg="mod">
          <ac:chgData name="Pierre Harouimi" userId="e1c78576-8bda-4e4b-9d10-61a901f566b1" providerId="ADAL" clId="{AE4F2A09-D42E-4521-A208-FDE48F3C4CDF}" dt="2020-03-28T10:25:17.002" v="834"/>
          <ac:graphicFrameMkLst>
            <pc:docMk/>
            <pc:sldMk cId="157989729" sldId="1415"/>
            <ac:graphicFrameMk id="71" creationId="{BDC70A70-B0B4-4ADC-9DD6-028823172ED3}"/>
          </ac:graphicFrameMkLst>
        </pc:graphicFrameChg>
        <pc:picChg chg="mod">
          <ac:chgData name="Pierre Harouimi" userId="e1c78576-8bda-4e4b-9d10-61a901f566b1" providerId="ADAL" clId="{AE4F2A09-D42E-4521-A208-FDE48F3C4CDF}" dt="2020-03-28T10:25:17.002" v="834"/>
          <ac:picMkLst>
            <pc:docMk/>
            <pc:sldMk cId="157989729" sldId="1415"/>
            <ac:picMk id="3" creationId="{B4BA7F10-8823-4863-8153-B63F3A7F52BC}"/>
          </ac:picMkLst>
        </pc:picChg>
        <pc:picChg chg="mod">
          <ac:chgData name="Pierre Harouimi" userId="e1c78576-8bda-4e4b-9d10-61a901f566b1" providerId="ADAL" clId="{AE4F2A09-D42E-4521-A208-FDE48F3C4CDF}" dt="2020-03-28T10:25:17.002" v="834"/>
          <ac:picMkLst>
            <pc:docMk/>
            <pc:sldMk cId="157989729" sldId="1415"/>
            <ac:picMk id="74" creationId="{3C1E3364-53A4-4619-8A7C-018510CE0B54}"/>
          </ac:picMkLst>
        </pc:picChg>
        <pc:picChg chg="mod">
          <ac:chgData name="Pierre Harouimi" userId="e1c78576-8bda-4e4b-9d10-61a901f566b1" providerId="ADAL" clId="{AE4F2A09-D42E-4521-A208-FDE48F3C4CDF}" dt="2020-03-28T10:25:17.002" v="834"/>
          <ac:picMkLst>
            <pc:docMk/>
            <pc:sldMk cId="157989729" sldId="1415"/>
            <ac:picMk id="121" creationId="{60FC01D1-C6D6-467B-88E7-F333A6304FC1}"/>
          </ac:picMkLst>
        </pc:picChg>
        <pc:picChg chg="mod">
          <ac:chgData name="Pierre Harouimi" userId="e1c78576-8bda-4e4b-9d10-61a901f566b1" providerId="ADAL" clId="{AE4F2A09-D42E-4521-A208-FDE48F3C4CDF}" dt="2020-03-28T10:25:17.002" v="834"/>
          <ac:picMkLst>
            <pc:docMk/>
            <pc:sldMk cId="157989729" sldId="1415"/>
            <ac:picMk id="125" creationId="{7755A9B1-44AB-46D4-B353-D6E7EE3D5410}"/>
          </ac:picMkLst>
        </pc:picChg>
        <pc:picChg chg="mod">
          <ac:chgData name="Pierre Harouimi" userId="e1c78576-8bda-4e4b-9d10-61a901f566b1" providerId="ADAL" clId="{AE4F2A09-D42E-4521-A208-FDE48F3C4CDF}" dt="2020-03-28T10:25:17.002" v="834"/>
          <ac:picMkLst>
            <pc:docMk/>
            <pc:sldMk cId="157989729" sldId="1415"/>
            <ac:picMk id="129" creationId="{D7B4D40C-3A9A-4045-88DE-7B50671593D9}"/>
          </ac:picMkLst>
        </pc:picChg>
        <pc:picChg chg="mod">
          <ac:chgData name="Pierre Harouimi" userId="e1c78576-8bda-4e4b-9d10-61a901f566b1" providerId="ADAL" clId="{AE4F2A09-D42E-4521-A208-FDE48F3C4CDF}" dt="2020-03-28T10:25:17.002" v="834"/>
          <ac:picMkLst>
            <pc:docMk/>
            <pc:sldMk cId="157989729" sldId="1415"/>
            <ac:picMk id="130" creationId="{D8340245-C50C-407A-B5D5-B83632255380}"/>
          </ac:picMkLst>
        </pc:picChg>
        <pc:picChg chg="mod">
          <ac:chgData name="Pierre Harouimi" userId="e1c78576-8bda-4e4b-9d10-61a901f566b1" providerId="ADAL" clId="{AE4F2A09-D42E-4521-A208-FDE48F3C4CDF}" dt="2020-03-28T10:25:17.002" v="834"/>
          <ac:picMkLst>
            <pc:docMk/>
            <pc:sldMk cId="157989729" sldId="1415"/>
            <ac:picMk id="135" creationId="{6904AF8C-6819-4971-9834-074BAAE32308}"/>
          </ac:picMkLst>
        </pc:picChg>
        <pc:picChg chg="mod">
          <ac:chgData name="Pierre Harouimi" userId="e1c78576-8bda-4e4b-9d10-61a901f566b1" providerId="ADAL" clId="{AE4F2A09-D42E-4521-A208-FDE48F3C4CDF}" dt="2020-03-28T10:25:17.002" v="834"/>
          <ac:picMkLst>
            <pc:docMk/>
            <pc:sldMk cId="157989729" sldId="1415"/>
            <ac:picMk id="152" creationId="{20950963-1311-4589-ABBF-674D949D741D}"/>
          </ac:picMkLst>
        </pc:picChg>
        <pc:picChg chg="mod">
          <ac:chgData name="Pierre Harouimi" userId="e1c78576-8bda-4e4b-9d10-61a901f566b1" providerId="ADAL" clId="{AE4F2A09-D42E-4521-A208-FDE48F3C4CDF}" dt="2020-03-28T10:25:17.002" v="834"/>
          <ac:picMkLst>
            <pc:docMk/>
            <pc:sldMk cId="157989729" sldId="1415"/>
            <ac:picMk id="153" creationId="{7A829BEA-92CB-46A9-BB83-9014A52F1E42}"/>
          </ac:picMkLst>
        </pc:picChg>
        <pc:picChg chg="mod">
          <ac:chgData name="Pierre Harouimi" userId="e1c78576-8bda-4e4b-9d10-61a901f566b1" providerId="ADAL" clId="{AE4F2A09-D42E-4521-A208-FDE48F3C4CDF}" dt="2020-03-28T10:25:17.002" v="834"/>
          <ac:picMkLst>
            <pc:docMk/>
            <pc:sldMk cId="157989729" sldId="1415"/>
            <ac:picMk id="155" creationId="{F8EEA0EE-2BF3-459B-9B69-A41453502320}"/>
          </ac:picMkLst>
        </pc:picChg>
        <pc:picChg chg="mod">
          <ac:chgData name="Pierre Harouimi" userId="e1c78576-8bda-4e4b-9d10-61a901f566b1" providerId="ADAL" clId="{AE4F2A09-D42E-4521-A208-FDE48F3C4CDF}" dt="2020-03-28T10:25:17.002" v="834"/>
          <ac:picMkLst>
            <pc:docMk/>
            <pc:sldMk cId="157989729" sldId="1415"/>
            <ac:picMk id="157" creationId="{90E11D94-FA18-44E2-97B2-C77B16AB8242}"/>
          </ac:picMkLst>
        </pc:picChg>
        <pc:picChg chg="mod">
          <ac:chgData name="Pierre Harouimi" userId="e1c78576-8bda-4e4b-9d10-61a901f566b1" providerId="ADAL" clId="{AE4F2A09-D42E-4521-A208-FDE48F3C4CDF}" dt="2020-03-28T10:25:17.002" v="834"/>
          <ac:picMkLst>
            <pc:docMk/>
            <pc:sldMk cId="157989729" sldId="1415"/>
            <ac:picMk id="161" creationId="{640B61D1-6960-4D1E-A276-B69C2D45404F}"/>
          </ac:picMkLst>
        </pc:picChg>
        <pc:picChg chg="mod">
          <ac:chgData name="Pierre Harouimi" userId="e1c78576-8bda-4e4b-9d10-61a901f566b1" providerId="ADAL" clId="{AE4F2A09-D42E-4521-A208-FDE48F3C4CDF}" dt="2020-03-28T10:25:17.002" v="834"/>
          <ac:picMkLst>
            <pc:docMk/>
            <pc:sldMk cId="157989729" sldId="1415"/>
            <ac:picMk id="162" creationId="{F7B81256-78AA-49A8-80E2-A73E75439C23}"/>
          </ac:picMkLst>
        </pc:picChg>
        <pc:picChg chg="mod">
          <ac:chgData name="Pierre Harouimi" userId="e1c78576-8bda-4e4b-9d10-61a901f566b1" providerId="ADAL" clId="{AE4F2A09-D42E-4521-A208-FDE48F3C4CDF}" dt="2020-03-28T10:25:17.002" v="834"/>
          <ac:picMkLst>
            <pc:docMk/>
            <pc:sldMk cId="157989729" sldId="1415"/>
            <ac:picMk id="163" creationId="{A2A121FD-3667-4DD1-BB8A-3877B6370E07}"/>
          </ac:picMkLst>
        </pc:picChg>
        <pc:picChg chg="mod">
          <ac:chgData name="Pierre Harouimi" userId="e1c78576-8bda-4e4b-9d10-61a901f566b1" providerId="ADAL" clId="{AE4F2A09-D42E-4521-A208-FDE48F3C4CDF}" dt="2020-03-28T10:25:17.002" v="834"/>
          <ac:picMkLst>
            <pc:docMk/>
            <pc:sldMk cId="157989729" sldId="1415"/>
            <ac:picMk id="167" creationId="{B4E56371-AA99-466D-8FBF-36DDD4A089D9}"/>
          </ac:picMkLst>
        </pc:picChg>
        <pc:picChg chg="mod">
          <ac:chgData name="Pierre Harouimi" userId="e1c78576-8bda-4e4b-9d10-61a901f566b1" providerId="ADAL" clId="{AE4F2A09-D42E-4521-A208-FDE48F3C4CDF}" dt="2020-03-28T10:25:17.002" v="834"/>
          <ac:picMkLst>
            <pc:docMk/>
            <pc:sldMk cId="157989729" sldId="1415"/>
            <ac:picMk id="172" creationId="{770C2A80-3783-4CC6-88D0-727E3510969E}"/>
          </ac:picMkLst>
        </pc:picChg>
        <pc:picChg chg="mod">
          <ac:chgData name="Pierre Harouimi" userId="e1c78576-8bda-4e4b-9d10-61a901f566b1" providerId="ADAL" clId="{AE4F2A09-D42E-4521-A208-FDE48F3C4CDF}" dt="2020-03-28T10:25:17.002" v="834"/>
          <ac:picMkLst>
            <pc:docMk/>
            <pc:sldMk cId="157989729" sldId="1415"/>
            <ac:picMk id="186" creationId="{00F977FA-AC88-4820-9A3C-B29F26E5BF6E}"/>
          </ac:picMkLst>
        </pc:picChg>
      </pc:sldChg>
      <pc:sldChg chg="modSp">
        <pc:chgData name="Pierre Harouimi" userId="e1c78576-8bda-4e4b-9d10-61a901f566b1" providerId="ADAL" clId="{AE4F2A09-D42E-4521-A208-FDE48F3C4CDF}" dt="2020-03-28T10:25:17.002" v="834"/>
        <pc:sldMkLst>
          <pc:docMk/>
          <pc:sldMk cId="652192251" sldId="1418"/>
        </pc:sldMkLst>
        <pc:picChg chg="mod">
          <ac:chgData name="Pierre Harouimi" userId="e1c78576-8bda-4e4b-9d10-61a901f566b1" providerId="ADAL" clId="{AE4F2A09-D42E-4521-A208-FDE48F3C4CDF}" dt="2020-03-28T10:25:17.002" v="834"/>
          <ac:picMkLst>
            <pc:docMk/>
            <pc:sldMk cId="652192251" sldId="1418"/>
            <ac:picMk id="6" creationId="{69C4A091-AFBD-4324-B60C-EE3825E84DAB}"/>
          </ac:picMkLst>
        </pc:picChg>
        <pc:picChg chg="mod">
          <ac:chgData name="Pierre Harouimi" userId="e1c78576-8bda-4e4b-9d10-61a901f566b1" providerId="ADAL" clId="{AE4F2A09-D42E-4521-A208-FDE48F3C4CDF}" dt="2020-03-28T10:25:17.002" v="834"/>
          <ac:picMkLst>
            <pc:docMk/>
            <pc:sldMk cId="652192251" sldId="1418"/>
            <ac:picMk id="8" creationId="{44502250-8126-4E05-8C72-9644F3C85D50}"/>
          </ac:picMkLst>
        </pc:picChg>
        <pc:picChg chg="mod">
          <ac:chgData name="Pierre Harouimi" userId="e1c78576-8bda-4e4b-9d10-61a901f566b1" providerId="ADAL" clId="{AE4F2A09-D42E-4521-A208-FDE48F3C4CDF}" dt="2020-03-28T10:25:17.002" v="834"/>
          <ac:picMkLst>
            <pc:docMk/>
            <pc:sldMk cId="652192251" sldId="1418"/>
            <ac:picMk id="21" creationId="{1EE93D1B-995D-4B62-873B-03D34D4722BA}"/>
          </ac:picMkLst>
        </pc:picChg>
        <pc:picChg chg="mod">
          <ac:chgData name="Pierre Harouimi" userId="e1c78576-8bda-4e4b-9d10-61a901f566b1" providerId="ADAL" clId="{AE4F2A09-D42E-4521-A208-FDE48F3C4CDF}" dt="2020-03-28T10:25:17.002" v="834"/>
          <ac:picMkLst>
            <pc:docMk/>
            <pc:sldMk cId="652192251" sldId="1418"/>
            <ac:picMk id="23" creationId="{22D1BEBF-F3A6-4D09-B6FF-E0A5F95711F5}"/>
          </ac:picMkLst>
        </pc:picChg>
        <pc:picChg chg="mod">
          <ac:chgData name="Pierre Harouimi" userId="e1c78576-8bda-4e4b-9d10-61a901f566b1" providerId="ADAL" clId="{AE4F2A09-D42E-4521-A208-FDE48F3C4CDF}" dt="2020-03-28T10:25:17.002" v="834"/>
          <ac:picMkLst>
            <pc:docMk/>
            <pc:sldMk cId="652192251" sldId="1418"/>
            <ac:picMk id="25" creationId="{5238396A-A757-4CEF-BCA9-7AF7F90E89F7}"/>
          </ac:picMkLst>
        </pc:picChg>
      </pc:sldChg>
      <pc:sldChg chg="modSp">
        <pc:chgData name="Pierre Harouimi" userId="e1c78576-8bda-4e4b-9d10-61a901f566b1" providerId="ADAL" clId="{AE4F2A09-D42E-4521-A208-FDE48F3C4CDF}" dt="2020-03-28T10:25:17.002" v="834"/>
        <pc:sldMkLst>
          <pc:docMk/>
          <pc:sldMk cId="1097668104" sldId="1428"/>
        </pc:sldMkLst>
        <pc:spChg chg="mod">
          <ac:chgData name="Pierre Harouimi" userId="e1c78576-8bda-4e4b-9d10-61a901f566b1" providerId="ADAL" clId="{AE4F2A09-D42E-4521-A208-FDE48F3C4CDF}" dt="2020-03-28T10:25:17.002" v="834"/>
          <ac:spMkLst>
            <pc:docMk/>
            <pc:sldMk cId="1097668104" sldId="1428"/>
            <ac:spMk id="4" creationId="{07619A12-9C65-4795-9332-574013F0F62B}"/>
          </ac:spMkLst>
        </pc:spChg>
        <pc:spChg chg="mod">
          <ac:chgData name="Pierre Harouimi" userId="e1c78576-8bda-4e4b-9d10-61a901f566b1" providerId="ADAL" clId="{AE4F2A09-D42E-4521-A208-FDE48F3C4CDF}" dt="2020-03-28T10:25:17.002" v="834"/>
          <ac:spMkLst>
            <pc:docMk/>
            <pc:sldMk cId="1097668104" sldId="1428"/>
            <ac:spMk id="66" creationId="{CF9C677F-A6FC-443B-AA71-4ACB13DFF67E}"/>
          </ac:spMkLst>
        </pc:spChg>
        <pc:spChg chg="mod">
          <ac:chgData name="Pierre Harouimi" userId="e1c78576-8bda-4e4b-9d10-61a901f566b1" providerId="ADAL" clId="{AE4F2A09-D42E-4521-A208-FDE48F3C4CDF}" dt="2020-03-28T10:25:17.002" v="834"/>
          <ac:spMkLst>
            <pc:docMk/>
            <pc:sldMk cId="1097668104" sldId="1428"/>
            <ac:spMk id="67" creationId="{5CE3A117-437F-4FC1-9CFC-C794AE00ADF9}"/>
          </ac:spMkLst>
        </pc:spChg>
        <pc:spChg chg="mod">
          <ac:chgData name="Pierre Harouimi" userId="e1c78576-8bda-4e4b-9d10-61a901f566b1" providerId="ADAL" clId="{AE4F2A09-D42E-4521-A208-FDE48F3C4CDF}" dt="2020-03-28T10:25:17.002" v="834"/>
          <ac:spMkLst>
            <pc:docMk/>
            <pc:sldMk cId="1097668104" sldId="1428"/>
            <ac:spMk id="68" creationId="{E3C35E9E-FE1D-4BDD-A240-B5C3B0A43B6C}"/>
          </ac:spMkLst>
        </pc:spChg>
        <pc:spChg chg="mod">
          <ac:chgData name="Pierre Harouimi" userId="e1c78576-8bda-4e4b-9d10-61a901f566b1" providerId="ADAL" clId="{AE4F2A09-D42E-4521-A208-FDE48F3C4CDF}" dt="2020-03-28T10:25:17.002" v="834"/>
          <ac:spMkLst>
            <pc:docMk/>
            <pc:sldMk cId="1097668104" sldId="1428"/>
            <ac:spMk id="70" creationId="{D564F907-6EF1-4036-A40F-2C759A37216E}"/>
          </ac:spMkLst>
        </pc:spChg>
        <pc:spChg chg="mod">
          <ac:chgData name="Pierre Harouimi" userId="e1c78576-8bda-4e4b-9d10-61a901f566b1" providerId="ADAL" clId="{AE4F2A09-D42E-4521-A208-FDE48F3C4CDF}" dt="2020-03-28T10:25:17.002" v="834"/>
          <ac:spMkLst>
            <pc:docMk/>
            <pc:sldMk cId="1097668104" sldId="1428"/>
            <ac:spMk id="71" creationId="{DEFC3DB8-36BF-44AC-830B-3884918375C8}"/>
          </ac:spMkLst>
        </pc:spChg>
        <pc:spChg chg="mod">
          <ac:chgData name="Pierre Harouimi" userId="e1c78576-8bda-4e4b-9d10-61a901f566b1" providerId="ADAL" clId="{AE4F2A09-D42E-4521-A208-FDE48F3C4CDF}" dt="2020-03-28T10:25:17.002" v="834"/>
          <ac:spMkLst>
            <pc:docMk/>
            <pc:sldMk cId="1097668104" sldId="1428"/>
            <ac:spMk id="84" creationId="{D1DD5F63-2C34-4417-A332-A0566111D4A9}"/>
          </ac:spMkLst>
        </pc:spChg>
        <pc:spChg chg="mod">
          <ac:chgData name="Pierre Harouimi" userId="e1c78576-8bda-4e4b-9d10-61a901f566b1" providerId="ADAL" clId="{AE4F2A09-D42E-4521-A208-FDE48F3C4CDF}" dt="2020-03-28T10:25:17.002" v="834"/>
          <ac:spMkLst>
            <pc:docMk/>
            <pc:sldMk cId="1097668104" sldId="1428"/>
            <ac:spMk id="85" creationId="{18C9501C-D7B4-4740-9635-A58265D9105D}"/>
          </ac:spMkLst>
        </pc:spChg>
        <pc:spChg chg="mod">
          <ac:chgData name="Pierre Harouimi" userId="e1c78576-8bda-4e4b-9d10-61a901f566b1" providerId="ADAL" clId="{AE4F2A09-D42E-4521-A208-FDE48F3C4CDF}" dt="2020-03-28T10:25:17.002" v="834"/>
          <ac:spMkLst>
            <pc:docMk/>
            <pc:sldMk cId="1097668104" sldId="1428"/>
            <ac:spMk id="105" creationId="{8207860F-7316-476E-B81B-C3112FD7275B}"/>
          </ac:spMkLst>
        </pc:spChg>
        <pc:spChg chg="mod">
          <ac:chgData name="Pierre Harouimi" userId="e1c78576-8bda-4e4b-9d10-61a901f566b1" providerId="ADAL" clId="{AE4F2A09-D42E-4521-A208-FDE48F3C4CDF}" dt="2020-03-28T10:25:17.002" v="834"/>
          <ac:spMkLst>
            <pc:docMk/>
            <pc:sldMk cId="1097668104" sldId="1428"/>
            <ac:spMk id="117" creationId="{95C3F051-9290-459C-9EB5-3890CBCBFD2B}"/>
          </ac:spMkLst>
        </pc:spChg>
        <pc:spChg chg="mod">
          <ac:chgData name="Pierre Harouimi" userId="e1c78576-8bda-4e4b-9d10-61a901f566b1" providerId="ADAL" clId="{AE4F2A09-D42E-4521-A208-FDE48F3C4CDF}" dt="2020-03-28T10:25:17.002" v="834"/>
          <ac:spMkLst>
            <pc:docMk/>
            <pc:sldMk cId="1097668104" sldId="1428"/>
            <ac:spMk id="126" creationId="{6B53828C-D986-40B7-AB80-2C69A136E726}"/>
          </ac:spMkLst>
        </pc:spChg>
        <pc:spChg chg="mod">
          <ac:chgData name="Pierre Harouimi" userId="e1c78576-8bda-4e4b-9d10-61a901f566b1" providerId="ADAL" clId="{AE4F2A09-D42E-4521-A208-FDE48F3C4CDF}" dt="2020-03-28T10:25:17.002" v="834"/>
          <ac:spMkLst>
            <pc:docMk/>
            <pc:sldMk cId="1097668104" sldId="1428"/>
            <ac:spMk id="127" creationId="{1EA625D9-A6FD-4917-A64D-C94F1C164224}"/>
          </ac:spMkLst>
        </pc:spChg>
        <pc:spChg chg="mod">
          <ac:chgData name="Pierre Harouimi" userId="e1c78576-8bda-4e4b-9d10-61a901f566b1" providerId="ADAL" clId="{AE4F2A09-D42E-4521-A208-FDE48F3C4CDF}" dt="2020-03-28T10:25:17.002" v="834"/>
          <ac:spMkLst>
            <pc:docMk/>
            <pc:sldMk cId="1097668104" sldId="1428"/>
            <ac:spMk id="129" creationId="{4B95AD95-E3B3-458D-900D-76D68E99C564}"/>
          </ac:spMkLst>
        </pc:spChg>
        <pc:spChg chg="mod">
          <ac:chgData name="Pierre Harouimi" userId="e1c78576-8bda-4e4b-9d10-61a901f566b1" providerId="ADAL" clId="{AE4F2A09-D42E-4521-A208-FDE48F3C4CDF}" dt="2020-03-28T10:25:17.002" v="834"/>
          <ac:spMkLst>
            <pc:docMk/>
            <pc:sldMk cId="1097668104" sldId="1428"/>
            <ac:spMk id="130" creationId="{E6CE7198-4AEE-467E-B52D-4D52C521A8E8}"/>
          </ac:spMkLst>
        </pc:spChg>
        <pc:spChg chg="mod">
          <ac:chgData name="Pierre Harouimi" userId="e1c78576-8bda-4e4b-9d10-61a901f566b1" providerId="ADAL" clId="{AE4F2A09-D42E-4521-A208-FDE48F3C4CDF}" dt="2020-03-28T10:25:17.002" v="834"/>
          <ac:spMkLst>
            <pc:docMk/>
            <pc:sldMk cId="1097668104" sldId="1428"/>
            <ac:spMk id="133" creationId="{C4BBF940-2C76-4164-BCCB-6CC88B2840E9}"/>
          </ac:spMkLst>
        </pc:spChg>
        <pc:spChg chg="mod">
          <ac:chgData name="Pierre Harouimi" userId="e1c78576-8bda-4e4b-9d10-61a901f566b1" providerId="ADAL" clId="{AE4F2A09-D42E-4521-A208-FDE48F3C4CDF}" dt="2020-03-28T10:25:17.002" v="834"/>
          <ac:spMkLst>
            <pc:docMk/>
            <pc:sldMk cId="1097668104" sldId="1428"/>
            <ac:spMk id="136" creationId="{282A9290-B89E-49B0-9C8D-F8A017D5A11C}"/>
          </ac:spMkLst>
        </pc:spChg>
        <pc:spChg chg="mod">
          <ac:chgData name="Pierre Harouimi" userId="e1c78576-8bda-4e4b-9d10-61a901f566b1" providerId="ADAL" clId="{AE4F2A09-D42E-4521-A208-FDE48F3C4CDF}" dt="2020-03-28T10:25:17.002" v="834"/>
          <ac:spMkLst>
            <pc:docMk/>
            <pc:sldMk cId="1097668104" sldId="1428"/>
            <ac:spMk id="138" creationId="{2546F5C1-0811-44FF-8819-26F2739EE79C}"/>
          </ac:spMkLst>
        </pc:spChg>
        <pc:spChg chg="mod">
          <ac:chgData name="Pierre Harouimi" userId="e1c78576-8bda-4e4b-9d10-61a901f566b1" providerId="ADAL" clId="{AE4F2A09-D42E-4521-A208-FDE48F3C4CDF}" dt="2020-03-28T10:25:17.002" v="834"/>
          <ac:spMkLst>
            <pc:docMk/>
            <pc:sldMk cId="1097668104" sldId="1428"/>
            <ac:spMk id="140" creationId="{493E3530-CD7F-4D8D-AB9A-1468995076AC}"/>
          </ac:spMkLst>
        </pc:spChg>
        <pc:spChg chg="mod">
          <ac:chgData name="Pierre Harouimi" userId="e1c78576-8bda-4e4b-9d10-61a901f566b1" providerId="ADAL" clId="{AE4F2A09-D42E-4521-A208-FDE48F3C4CDF}" dt="2020-03-28T10:25:17.002" v="834"/>
          <ac:spMkLst>
            <pc:docMk/>
            <pc:sldMk cId="1097668104" sldId="1428"/>
            <ac:spMk id="142" creationId="{0920508C-5C7B-4263-AC05-08C337693BD1}"/>
          </ac:spMkLst>
        </pc:spChg>
        <pc:spChg chg="mod">
          <ac:chgData name="Pierre Harouimi" userId="e1c78576-8bda-4e4b-9d10-61a901f566b1" providerId="ADAL" clId="{AE4F2A09-D42E-4521-A208-FDE48F3C4CDF}" dt="2020-03-28T10:25:17.002" v="834"/>
          <ac:spMkLst>
            <pc:docMk/>
            <pc:sldMk cId="1097668104" sldId="1428"/>
            <ac:spMk id="143" creationId="{66CF231D-CCB0-4F2D-9E19-608EDE4228CB}"/>
          </ac:spMkLst>
        </pc:spChg>
        <pc:spChg chg="mod">
          <ac:chgData name="Pierre Harouimi" userId="e1c78576-8bda-4e4b-9d10-61a901f566b1" providerId="ADAL" clId="{AE4F2A09-D42E-4521-A208-FDE48F3C4CDF}" dt="2020-03-28T10:25:17.002" v="834"/>
          <ac:spMkLst>
            <pc:docMk/>
            <pc:sldMk cId="1097668104" sldId="1428"/>
            <ac:spMk id="149" creationId="{31BB6879-75E3-49B4-89E1-9393F6A42676}"/>
          </ac:spMkLst>
        </pc:spChg>
        <pc:spChg chg="mod">
          <ac:chgData name="Pierre Harouimi" userId="e1c78576-8bda-4e4b-9d10-61a901f566b1" providerId="ADAL" clId="{AE4F2A09-D42E-4521-A208-FDE48F3C4CDF}" dt="2020-03-28T10:25:17.002" v="834"/>
          <ac:spMkLst>
            <pc:docMk/>
            <pc:sldMk cId="1097668104" sldId="1428"/>
            <ac:spMk id="150" creationId="{C6F843E1-7D91-415F-A4A1-595DDF85BF46}"/>
          </ac:spMkLst>
        </pc:spChg>
        <pc:spChg chg="mod">
          <ac:chgData name="Pierre Harouimi" userId="e1c78576-8bda-4e4b-9d10-61a901f566b1" providerId="ADAL" clId="{AE4F2A09-D42E-4521-A208-FDE48F3C4CDF}" dt="2020-03-28T10:25:17.002" v="834"/>
          <ac:spMkLst>
            <pc:docMk/>
            <pc:sldMk cId="1097668104" sldId="1428"/>
            <ac:spMk id="151" creationId="{982BE4A7-42B8-4240-A37F-CC3FD6EBA083}"/>
          </ac:spMkLst>
        </pc:spChg>
        <pc:spChg chg="mod">
          <ac:chgData name="Pierre Harouimi" userId="e1c78576-8bda-4e4b-9d10-61a901f566b1" providerId="ADAL" clId="{AE4F2A09-D42E-4521-A208-FDE48F3C4CDF}" dt="2020-03-28T10:25:17.002" v="834"/>
          <ac:spMkLst>
            <pc:docMk/>
            <pc:sldMk cId="1097668104" sldId="1428"/>
            <ac:spMk id="154" creationId="{437AFFB3-4EAB-40A0-B2F5-058F11E28220}"/>
          </ac:spMkLst>
        </pc:spChg>
        <pc:spChg chg="mod">
          <ac:chgData name="Pierre Harouimi" userId="e1c78576-8bda-4e4b-9d10-61a901f566b1" providerId="ADAL" clId="{AE4F2A09-D42E-4521-A208-FDE48F3C4CDF}" dt="2020-03-28T10:25:17.002" v="834"/>
          <ac:spMkLst>
            <pc:docMk/>
            <pc:sldMk cId="1097668104" sldId="1428"/>
            <ac:spMk id="155" creationId="{DFC7C13E-7E79-44C1-871C-99A6D6EDB048}"/>
          </ac:spMkLst>
        </pc:spChg>
        <pc:spChg chg="mod">
          <ac:chgData name="Pierre Harouimi" userId="e1c78576-8bda-4e4b-9d10-61a901f566b1" providerId="ADAL" clId="{AE4F2A09-D42E-4521-A208-FDE48F3C4CDF}" dt="2020-03-28T10:25:17.002" v="834"/>
          <ac:spMkLst>
            <pc:docMk/>
            <pc:sldMk cId="1097668104" sldId="1428"/>
            <ac:spMk id="156" creationId="{D3527B26-15FC-4F79-BBA0-1ED485A5E740}"/>
          </ac:spMkLst>
        </pc:spChg>
        <pc:spChg chg="mod">
          <ac:chgData name="Pierre Harouimi" userId="e1c78576-8bda-4e4b-9d10-61a901f566b1" providerId="ADAL" clId="{AE4F2A09-D42E-4521-A208-FDE48F3C4CDF}" dt="2020-03-28T10:25:17.002" v="834"/>
          <ac:spMkLst>
            <pc:docMk/>
            <pc:sldMk cId="1097668104" sldId="1428"/>
            <ac:spMk id="158" creationId="{F43B5F1B-E08E-4E45-9D52-02F7578912CA}"/>
          </ac:spMkLst>
        </pc:spChg>
        <pc:spChg chg="mod">
          <ac:chgData name="Pierre Harouimi" userId="e1c78576-8bda-4e4b-9d10-61a901f566b1" providerId="ADAL" clId="{AE4F2A09-D42E-4521-A208-FDE48F3C4CDF}" dt="2020-03-28T10:25:17.002" v="834"/>
          <ac:spMkLst>
            <pc:docMk/>
            <pc:sldMk cId="1097668104" sldId="1428"/>
            <ac:spMk id="159" creationId="{3C9B916E-2A16-4E4A-9CC6-6164880CD5A4}"/>
          </ac:spMkLst>
        </pc:spChg>
        <pc:spChg chg="mod">
          <ac:chgData name="Pierre Harouimi" userId="e1c78576-8bda-4e4b-9d10-61a901f566b1" providerId="ADAL" clId="{AE4F2A09-D42E-4521-A208-FDE48F3C4CDF}" dt="2020-03-28T10:25:17.002" v="834"/>
          <ac:spMkLst>
            <pc:docMk/>
            <pc:sldMk cId="1097668104" sldId="1428"/>
            <ac:spMk id="160" creationId="{5EE951D0-3EA0-4BCD-9D4D-5B01E8A20ACC}"/>
          </ac:spMkLst>
        </pc:spChg>
        <pc:spChg chg="mod">
          <ac:chgData name="Pierre Harouimi" userId="e1c78576-8bda-4e4b-9d10-61a901f566b1" providerId="ADAL" clId="{AE4F2A09-D42E-4521-A208-FDE48F3C4CDF}" dt="2020-03-28T10:25:17.002" v="834"/>
          <ac:spMkLst>
            <pc:docMk/>
            <pc:sldMk cId="1097668104" sldId="1428"/>
            <ac:spMk id="164" creationId="{89D13D01-A56A-407A-93B5-B9DD1831A91F}"/>
          </ac:spMkLst>
        </pc:spChg>
        <pc:grpChg chg="mod">
          <ac:chgData name="Pierre Harouimi" userId="e1c78576-8bda-4e4b-9d10-61a901f566b1" providerId="ADAL" clId="{AE4F2A09-D42E-4521-A208-FDE48F3C4CDF}" dt="2020-03-28T10:25:17.002" v="834"/>
          <ac:grpSpMkLst>
            <pc:docMk/>
            <pc:sldMk cId="1097668104" sldId="1428"/>
            <ac:grpSpMk id="72" creationId="{99405128-7EFD-4D02-ACD8-C92D55880698}"/>
          </ac:grpSpMkLst>
        </pc:grpChg>
        <pc:grpChg chg="mod">
          <ac:chgData name="Pierre Harouimi" userId="e1c78576-8bda-4e4b-9d10-61a901f566b1" providerId="ADAL" clId="{AE4F2A09-D42E-4521-A208-FDE48F3C4CDF}" dt="2020-03-28T10:25:17.002" v="834"/>
          <ac:grpSpMkLst>
            <pc:docMk/>
            <pc:sldMk cId="1097668104" sldId="1428"/>
            <ac:grpSpMk id="86" creationId="{1DECE4D7-64FD-4EDE-8390-67018D809EA2}"/>
          </ac:grpSpMkLst>
        </pc:grpChg>
        <pc:grpChg chg="mod">
          <ac:chgData name="Pierre Harouimi" userId="e1c78576-8bda-4e4b-9d10-61a901f566b1" providerId="ADAL" clId="{AE4F2A09-D42E-4521-A208-FDE48F3C4CDF}" dt="2020-03-28T10:25:17.002" v="834"/>
          <ac:grpSpMkLst>
            <pc:docMk/>
            <pc:sldMk cId="1097668104" sldId="1428"/>
            <ac:grpSpMk id="116" creationId="{0C77AA09-1F0D-4603-AE9D-CEC7ADC44D50}"/>
          </ac:grpSpMkLst>
        </pc:grpChg>
        <pc:grpChg chg="mod">
          <ac:chgData name="Pierre Harouimi" userId="e1c78576-8bda-4e4b-9d10-61a901f566b1" providerId="ADAL" clId="{AE4F2A09-D42E-4521-A208-FDE48F3C4CDF}" dt="2020-03-28T10:25:17.002" v="834"/>
          <ac:grpSpMkLst>
            <pc:docMk/>
            <pc:sldMk cId="1097668104" sldId="1428"/>
            <ac:grpSpMk id="118" creationId="{D76E5C19-6F6C-4A6F-B10B-1916BCAB9E0A}"/>
          </ac:grpSpMkLst>
        </pc:grpChg>
        <pc:grpChg chg="mod">
          <ac:chgData name="Pierre Harouimi" userId="e1c78576-8bda-4e4b-9d10-61a901f566b1" providerId="ADAL" clId="{AE4F2A09-D42E-4521-A208-FDE48F3C4CDF}" dt="2020-03-28T10:25:17.002" v="834"/>
          <ac:grpSpMkLst>
            <pc:docMk/>
            <pc:sldMk cId="1097668104" sldId="1428"/>
            <ac:grpSpMk id="134" creationId="{8589ED55-AD69-4125-82FC-5F1C9BE8A961}"/>
          </ac:grpSpMkLst>
        </pc:grpChg>
        <pc:grpChg chg="mod">
          <ac:chgData name="Pierre Harouimi" userId="e1c78576-8bda-4e4b-9d10-61a901f566b1" providerId="ADAL" clId="{AE4F2A09-D42E-4521-A208-FDE48F3C4CDF}" dt="2020-03-28T10:25:17.002" v="834"/>
          <ac:grpSpMkLst>
            <pc:docMk/>
            <pc:sldMk cId="1097668104" sldId="1428"/>
            <ac:grpSpMk id="139" creationId="{546FE1C3-333C-4E1A-B78C-9668C334F4E7}"/>
          </ac:grpSpMkLst>
        </pc:grpChg>
        <pc:picChg chg="mod">
          <ac:chgData name="Pierre Harouimi" userId="e1c78576-8bda-4e4b-9d10-61a901f566b1" providerId="ADAL" clId="{AE4F2A09-D42E-4521-A208-FDE48F3C4CDF}" dt="2020-03-28T10:25:17.002" v="834"/>
          <ac:picMkLst>
            <pc:docMk/>
            <pc:sldMk cId="1097668104" sldId="1428"/>
            <ac:picMk id="69" creationId="{62062018-B9F8-49F4-8462-267ED63760FD}"/>
          </ac:picMkLst>
        </pc:picChg>
        <pc:picChg chg="mod">
          <ac:chgData name="Pierre Harouimi" userId="e1c78576-8bda-4e4b-9d10-61a901f566b1" providerId="ADAL" clId="{AE4F2A09-D42E-4521-A208-FDE48F3C4CDF}" dt="2020-03-28T10:25:17.002" v="834"/>
          <ac:picMkLst>
            <pc:docMk/>
            <pc:sldMk cId="1097668104" sldId="1428"/>
            <ac:picMk id="74" creationId="{51B73752-9060-41EB-9E69-9BA429FCDBA5}"/>
          </ac:picMkLst>
        </pc:picChg>
        <pc:picChg chg="mod">
          <ac:chgData name="Pierre Harouimi" userId="e1c78576-8bda-4e4b-9d10-61a901f566b1" providerId="ADAL" clId="{AE4F2A09-D42E-4521-A208-FDE48F3C4CDF}" dt="2020-03-28T10:25:17.002" v="834"/>
          <ac:picMkLst>
            <pc:docMk/>
            <pc:sldMk cId="1097668104" sldId="1428"/>
            <ac:picMk id="75" creationId="{BF79DA7A-ED8A-49F0-9CAD-E52E5FA3D5FC}"/>
          </ac:picMkLst>
        </pc:picChg>
        <pc:picChg chg="mod">
          <ac:chgData name="Pierre Harouimi" userId="e1c78576-8bda-4e4b-9d10-61a901f566b1" providerId="ADAL" clId="{AE4F2A09-D42E-4521-A208-FDE48F3C4CDF}" dt="2020-03-28T10:25:17.002" v="834"/>
          <ac:picMkLst>
            <pc:docMk/>
            <pc:sldMk cId="1097668104" sldId="1428"/>
            <ac:picMk id="76" creationId="{2AAC1452-18A8-4CBC-9BEE-C3B52E86FB54}"/>
          </ac:picMkLst>
        </pc:picChg>
        <pc:picChg chg="mod">
          <ac:chgData name="Pierre Harouimi" userId="e1c78576-8bda-4e4b-9d10-61a901f566b1" providerId="ADAL" clId="{AE4F2A09-D42E-4521-A208-FDE48F3C4CDF}" dt="2020-03-28T10:25:17.002" v="834"/>
          <ac:picMkLst>
            <pc:docMk/>
            <pc:sldMk cId="1097668104" sldId="1428"/>
            <ac:picMk id="128" creationId="{F95E09A6-8E66-41E8-AE74-2811EE753A25}"/>
          </ac:picMkLst>
        </pc:picChg>
        <pc:picChg chg="mod">
          <ac:chgData name="Pierre Harouimi" userId="e1c78576-8bda-4e4b-9d10-61a901f566b1" providerId="ADAL" clId="{AE4F2A09-D42E-4521-A208-FDE48F3C4CDF}" dt="2020-03-28T10:25:17.002" v="834"/>
          <ac:picMkLst>
            <pc:docMk/>
            <pc:sldMk cId="1097668104" sldId="1428"/>
            <ac:picMk id="131" creationId="{B59C951F-6479-4AED-B944-A547A2B625AB}"/>
          </ac:picMkLst>
        </pc:picChg>
        <pc:picChg chg="mod">
          <ac:chgData name="Pierre Harouimi" userId="e1c78576-8bda-4e4b-9d10-61a901f566b1" providerId="ADAL" clId="{AE4F2A09-D42E-4521-A208-FDE48F3C4CDF}" dt="2020-03-28T10:25:17.002" v="834"/>
          <ac:picMkLst>
            <pc:docMk/>
            <pc:sldMk cId="1097668104" sldId="1428"/>
            <ac:picMk id="132" creationId="{57BD1F4E-9411-4A6E-9632-1DEBED05BD8E}"/>
          </ac:picMkLst>
        </pc:picChg>
        <pc:picChg chg="mod">
          <ac:chgData name="Pierre Harouimi" userId="e1c78576-8bda-4e4b-9d10-61a901f566b1" providerId="ADAL" clId="{AE4F2A09-D42E-4521-A208-FDE48F3C4CDF}" dt="2020-03-28T10:25:17.002" v="834"/>
          <ac:picMkLst>
            <pc:docMk/>
            <pc:sldMk cId="1097668104" sldId="1428"/>
            <ac:picMk id="137" creationId="{7E8B2983-9951-4C01-B2C7-3E9F0AFB63AB}"/>
          </ac:picMkLst>
        </pc:picChg>
        <pc:picChg chg="mod">
          <ac:chgData name="Pierre Harouimi" userId="e1c78576-8bda-4e4b-9d10-61a901f566b1" providerId="ADAL" clId="{AE4F2A09-D42E-4521-A208-FDE48F3C4CDF}" dt="2020-03-28T10:25:17.002" v="834"/>
          <ac:picMkLst>
            <pc:docMk/>
            <pc:sldMk cId="1097668104" sldId="1428"/>
            <ac:picMk id="144" creationId="{67006E4B-02FC-4C7D-B308-5749B1BCED44}"/>
          </ac:picMkLst>
        </pc:picChg>
        <pc:picChg chg="mod">
          <ac:chgData name="Pierre Harouimi" userId="e1c78576-8bda-4e4b-9d10-61a901f566b1" providerId="ADAL" clId="{AE4F2A09-D42E-4521-A208-FDE48F3C4CDF}" dt="2020-03-28T10:25:17.002" v="834"/>
          <ac:picMkLst>
            <pc:docMk/>
            <pc:sldMk cId="1097668104" sldId="1428"/>
            <ac:picMk id="145" creationId="{966B6FB0-9459-4ACF-8E11-686CB508DC9F}"/>
          </ac:picMkLst>
        </pc:picChg>
        <pc:picChg chg="mod">
          <ac:chgData name="Pierre Harouimi" userId="e1c78576-8bda-4e4b-9d10-61a901f566b1" providerId="ADAL" clId="{AE4F2A09-D42E-4521-A208-FDE48F3C4CDF}" dt="2020-03-28T10:25:17.002" v="834"/>
          <ac:picMkLst>
            <pc:docMk/>
            <pc:sldMk cId="1097668104" sldId="1428"/>
            <ac:picMk id="148" creationId="{A05A1B4C-1C76-492D-81D1-40992B5D9EE3}"/>
          </ac:picMkLst>
        </pc:picChg>
        <pc:picChg chg="mod">
          <ac:chgData name="Pierre Harouimi" userId="e1c78576-8bda-4e4b-9d10-61a901f566b1" providerId="ADAL" clId="{AE4F2A09-D42E-4521-A208-FDE48F3C4CDF}" dt="2020-03-28T10:25:17.002" v="834"/>
          <ac:picMkLst>
            <pc:docMk/>
            <pc:sldMk cId="1097668104" sldId="1428"/>
            <ac:picMk id="152" creationId="{10C1A8EB-C74D-40B4-8DFC-6E865770902C}"/>
          </ac:picMkLst>
        </pc:picChg>
        <pc:picChg chg="mod">
          <ac:chgData name="Pierre Harouimi" userId="e1c78576-8bda-4e4b-9d10-61a901f566b1" providerId="ADAL" clId="{AE4F2A09-D42E-4521-A208-FDE48F3C4CDF}" dt="2020-03-28T10:25:17.002" v="834"/>
          <ac:picMkLst>
            <pc:docMk/>
            <pc:sldMk cId="1097668104" sldId="1428"/>
            <ac:picMk id="153" creationId="{C69A5629-0A57-4F6A-98E5-9A565791B0F0}"/>
          </ac:picMkLst>
        </pc:picChg>
        <pc:picChg chg="mod">
          <ac:chgData name="Pierre Harouimi" userId="e1c78576-8bda-4e4b-9d10-61a901f566b1" providerId="ADAL" clId="{AE4F2A09-D42E-4521-A208-FDE48F3C4CDF}" dt="2020-03-28T10:25:17.002" v="834"/>
          <ac:picMkLst>
            <pc:docMk/>
            <pc:sldMk cId="1097668104" sldId="1428"/>
            <ac:picMk id="157" creationId="{572DE043-B052-49AD-91A2-CAB3778AB104}"/>
          </ac:picMkLst>
        </pc:picChg>
        <pc:picChg chg="mod">
          <ac:chgData name="Pierre Harouimi" userId="e1c78576-8bda-4e4b-9d10-61a901f566b1" providerId="ADAL" clId="{AE4F2A09-D42E-4521-A208-FDE48F3C4CDF}" dt="2020-03-28T10:25:17.002" v="834"/>
          <ac:picMkLst>
            <pc:docMk/>
            <pc:sldMk cId="1097668104" sldId="1428"/>
            <ac:picMk id="161" creationId="{5BC546C5-5443-4398-9F74-41265797DFAD}"/>
          </ac:picMkLst>
        </pc:picChg>
        <pc:picChg chg="mod">
          <ac:chgData name="Pierre Harouimi" userId="e1c78576-8bda-4e4b-9d10-61a901f566b1" providerId="ADAL" clId="{AE4F2A09-D42E-4521-A208-FDE48F3C4CDF}" dt="2020-03-28T10:25:17.002" v="834"/>
          <ac:picMkLst>
            <pc:docMk/>
            <pc:sldMk cId="1097668104" sldId="1428"/>
            <ac:picMk id="163" creationId="{144C5867-1858-443C-84A7-7156ACA58A44}"/>
          </ac:picMkLst>
        </pc:picChg>
      </pc:sldChg>
      <pc:sldChg chg="modSp">
        <pc:chgData name="Pierre Harouimi" userId="e1c78576-8bda-4e4b-9d10-61a901f566b1" providerId="ADAL" clId="{AE4F2A09-D42E-4521-A208-FDE48F3C4CDF}" dt="2020-03-28T10:25:17.002" v="834"/>
        <pc:sldMkLst>
          <pc:docMk/>
          <pc:sldMk cId="1950071444" sldId="1429"/>
        </pc:sldMkLst>
        <pc:spChg chg="mod">
          <ac:chgData name="Pierre Harouimi" userId="e1c78576-8bda-4e4b-9d10-61a901f566b1" providerId="ADAL" clId="{AE4F2A09-D42E-4521-A208-FDE48F3C4CDF}" dt="2020-03-28T10:25:17.002" v="834"/>
          <ac:spMkLst>
            <pc:docMk/>
            <pc:sldMk cId="1950071444" sldId="1429"/>
            <ac:spMk id="8" creationId="{93914F61-501D-487F-B58C-A7861AAAEADB}"/>
          </ac:spMkLst>
        </pc:spChg>
        <pc:spChg chg="mod">
          <ac:chgData name="Pierre Harouimi" userId="e1c78576-8bda-4e4b-9d10-61a901f566b1" providerId="ADAL" clId="{AE4F2A09-D42E-4521-A208-FDE48F3C4CDF}" dt="2020-03-28T10:25:17.002" v="834"/>
          <ac:spMkLst>
            <pc:docMk/>
            <pc:sldMk cId="1950071444" sldId="1429"/>
            <ac:spMk id="18" creationId="{D18932B7-79F6-4034-8E9B-2553E6FA888E}"/>
          </ac:spMkLst>
        </pc:spChg>
        <pc:grpChg chg="mod">
          <ac:chgData name="Pierre Harouimi" userId="e1c78576-8bda-4e4b-9d10-61a901f566b1" providerId="ADAL" clId="{AE4F2A09-D42E-4521-A208-FDE48F3C4CDF}" dt="2020-03-28T10:25:17.002" v="834"/>
          <ac:grpSpMkLst>
            <pc:docMk/>
            <pc:sldMk cId="1950071444" sldId="1429"/>
            <ac:grpSpMk id="12" creationId="{1C888E40-AE40-4F1E-8D0B-46E404BD64C5}"/>
          </ac:grpSpMkLst>
        </pc:grpChg>
        <pc:picChg chg="mod">
          <ac:chgData name="Pierre Harouimi" userId="e1c78576-8bda-4e4b-9d10-61a901f566b1" providerId="ADAL" clId="{AE4F2A09-D42E-4521-A208-FDE48F3C4CDF}" dt="2020-03-28T10:25:17.002" v="834"/>
          <ac:picMkLst>
            <pc:docMk/>
            <pc:sldMk cId="1950071444" sldId="1429"/>
            <ac:picMk id="5" creationId="{46E8C6AC-953E-4F30-8737-9A5CEA1C93D1}"/>
          </ac:picMkLst>
        </pc:picChg>
        <pc:picChg chg="mod">
          <ac:chgData name="Pierre Harouimi" userId="e1c78576-8bda-4e4b-9d10-61a901f566b1" providerId="ADAL" clId="{AE4F2A09-D42E-4521-A208-FDE48F3C4CDF}" dt="2020-03-28T10:25:17.002" v="834"/>
          <ac:picMkLst>
            <pc:docMk/>
            <pc:sldMk cId="1950071444" sldId="1429"/>
            <ac:picMk id="10" creationId="{8262A9BE-622D-4330-AF3E-2588FB7F8435}"/>
          </ac:picMkLst>
        </pc:picChg>
      </pc:sldChg>
      <pc:sldChg chg="modSp">
        <pc:chgData name="Pierre Harouimi" userId="e1c78576-8bda-4e4b-9d10-61a901f566b1" providerId="ADAL" clId="{AE4F2A09-D42E-4521-A208-FDE48F3C4CDF}" dt="2020-03-28T10:25:17.002" v="834"/>
        <pc:sldMkLst>
          <pc:docMk/>
          <pc:sldMk cId="685358923" sldId="1430"/>
        </pc:sldMkLst>
        <pc:spChg chg="mod">
          <ac:chgData name="Pierre Harouimi" userId="e1c78576-8bda-4e4b-9d10-61a901f566b1" providerId="ADAL" clId="{AE4F2A09-D42E-4521-A208-FDE48F3C4CDF}" dt="2020-03-28T10:25:17.002" v="834"/>
          <ac:spMkLst>
            <pc:docMk/>
            <pc:sldMk cId="685358923" sldId="1430"/>
            <ac:spMk id="4" creationId="{8539466E-6609-4DC7-8517-DF8CAA3C2A48}"/>
          </ac:spMkLst>
        </pc:spChg>
        <pc:spChg chg="mod">
          <ac:chgData name="Pierre Harouimi" userId="e1c78576-8bda-4e4b-9d10-61a901f566b1" providerId="ADAL" clId="{AE4F2A09-D42E-4521-A208-FDE48F3C4CDF}" dt="2020-03-28T10:25:17.002" v="834"/>
          <ac:spMkLst>
            <pc:docMk/>
            <pc:sldMk cId="685358923" sldId="1430"/>
            <ac:spMk id="10" creationId="{58B14993-20A6-45A3-9305-090658825E41}"/>
          </ac:spMkLst>
        </pc:spChg>
        <pc:spChg chg="mod">
          <ac:chgData name="Pierre Harouimi" userId="e1c78576-8bda-4e4b-9d10-61a901f566b1" providerId="ADAL" clId="{AE4F2A09-D42E-4521-A208-FDE48F3C4CDF}" dt="2020-03-28T10:25:17.002" v="834"/>
          <ac:spMkLst>
            <pc:docMk/>
            <pc:sldMk cId="685358923" sldId="1430"/>
            <ac:spMk id="11" creationId="{491BD0D5-0ECB-4179-BAD7-545D927FD0C2}"/>
          </ac:spMkLst>
        </pc:spChg>
        <pc:spChg chg="mod">
          <ac:chgData name="Pierre Harouimi" userId="e1c78576-8bda-4e4b-9d10-61a901f566b1" providerId="ADAL" clId="{AE4F2A09-D42E-4521-A208-FDE48F3C4CDF}" dt="2020-03-28T10:25:17.002" v="834"/>
          <ac:spMkLst>
            <pc:docMk/>
            <pc:sldMk cId="685358923" sldId="1430"/>
            <ac:spMk id="12" creationId="{7D71B5E5-5AC6-4A64-8541-7091CFE6611F}"/>
          </ac:spMkLst>
        </pc:spChg>
        <pc:spChg chg="mod">
          <ac:chgData name="Pierre Harouimi" userId="e1c78576-8bda-4e4b-9d10-61a901f566b1" providerId="ADAL" clId="{AE4F2A09-D42E-4521-A208-FDE48F3C4CDF}" dt="2020-03-28T10:25:17.002" v="834"/>
          <ac:spMkLst>
            <pc:docMk/>
            <pc:sldMk cId="685358923" sldId="1430"/>
            <ac:spMk id="13" creationId="{5BC8B554-C1B6-4CA8-AFA5-CEA59298390A}"/>
          </ac:spMkLst>
        </pc:spChg>
        <pc:spChg chg="mod">
          <ac:chgData name="Pierre Harouimi" userId="e1c78576-8bda-4e4b-9d10-61a901f566b1" providerId="ADAL" clId="{AE4F2A09-D42E-4521-A208-FDE48F3C4CDF}" dt="2020-03-28T10:25:17.002" v="834"/>
          <ac:spMkLst>
            <pc:docMk/>
            <pc:sldMk cId="685358923" sldId="1430"/>
            <ac:spMk id="14" creationId="{883842D5-D5E2-493D-8B1C-66B058D1E76F}"/>
          </ac:spMkLst>
        </pc:spChg>
        <pc:spChg chg="mod">
          <ac:chgData name="Pierre Harouimi" userId="e1c78576-8bda-4e4b-9d10-61a901f566b1" providerId="ADAL" clId="{AE4F2A09-D42E-4521-A208-FDE48F3C4CDF}" dt="2020-03-28T10:25:17.002" v="834"/>
          <ac:spMkLst>
            <pc:docMk/>
            <pc:sldMk cId="685358923" sldId="1430"/>
            <ac:spMk id="16" creationId="{3FE1D1F7-829A-435F-BCC2-59C6E5429CD9}"/>
          </ac:spMkLst>
        </pc:spChg>
        <pc:spChg chg="mod">
          <ac:chgData name="Pierre Harouimi" userId="e1c78576-8bda-4e4b-9d10-61a901f566b1" providerId="ADAL" clId="{AE4F2A09-D42E-4521-A208-FDE48F3C4CDF}" dt="2020-03-28T10:25:17.002" v="834"/>
          <ac:spMkLst>
            <pc:docMk/>
            <pc:sldMk cId="685358923" sldId="1430"/>
            <ac:spMk id="27" creationId="{88189084-50A6-4A09-B7BB-089A1C1BC5E3}"/>
          </ac:spMkLst>
        </pc:spChg>
        <pc:spChg chg="mod">
          <ac:chgData name="Pierre Harouimi" userId="e1c78576-8bda-4e4b-9d10-61a901f566b1" providerId="ADAL" clId="{AE4F2A09-D42E-4521-A208-FDE48F3C4CDF}" dt="2020-03-28T10:25:17.002" v="834"/>
          <ac:spMkLst>
            <pc:docMk/>
            <pc:sldMk cId="685358923" sldId="1430"/>
            <ac:spMk id="40" creationId="{22EC6CE0-E299-4D1A-9B36-6DEE28180FB9}"/>
          </ac:spMkLst>
        </pc:spChg>
        <pc:spChg chg="mod">
          <ac:chgData name="Pierre Harouimi" userId="e1c78576-8bda-4e4b-9d10-61a901f566b1" providerId="ADAL" clId="{AE4F2A09-D42E-4521-A208-FDE48F3C4CDF}" dt="2020-03-28T10:25:17.002" v="834"/>
          <ac:spMkLst>
            <pc:docMk/>
            <pc:sldMk cId="685358923" sldId="1430"/>
            <ac:spMk id="43" creationId="{DE97010D-ADA3-4F3A-A325-316CD14CEE86}"/>
          </ac:spMkLst>
        </pc:spChg>
        <pc:spChg chg="mod">
          <ac:chgData name="Pierre Harouimi" userId="e1c78576-8bda-4e4b-9d10-61a901f566b1" providerId="ADAL" clId="{AE4F2A09-D42E-4521-A208-FDE48F3C4CDF}" dt="2020-03-28T10:25:17.002" v="834"/>
          <ac:spMkLst>
            <pc:docMk/>
            <pc:sldMk cId="685358923" sldId="1430"/>
            <ac:spMk id="53" creationId="{0FDFFA30-92BA-47F0-89C0-D0DE6A7DD8D3}"/>
          </ac:spMkLst>
        </pc:spChg>
        <pc:picChg chg="mod">
          <ac:chgData name="Pierre Harouimi" userId="e1c78576-8bda-4e4b-9d10-61a901f566b1" providerId="ADAL" clId="{AE4F2A09-D42E-4521-A208-FDE48F3C4CDF}" dt="2020-03-28T10:25:17.002" v="834"/>
          <ac:picMkLst>
            <pc:docMk/>
            <pc:sldMk cId="685358923" sldId="1430"/>
            <ac:picMk id="5" creationId="{731A5318-962C-4A60-8B0B-060114E79048}"/>
          </ac:picMkLst>
        </pc:picChg>
        <pc:picChg chg="mod">
          <ac:chgData name="Pierre Harouimi" userId="e1c78576-8bda-4e4b-9d10-61a901f566b1" providerId="ADAL" clId="{AE4F2A09-D42E-4521-A208-FDE48F3C4CDF}" dt="2020-03-28T10:25:17.002" v="834"/>
          <ac:picMkLst>
            <pc:docMk/>
            <pc:sldMk cId="685358923" sldId="1430"/>
            <ac:picMk id="28" creationId="{DD726C4E-EDC6-4E8A-9FB0-9339A436B310}"/>
          </ac:picMkLst>
        </pc:picChg>
        <pc:cxnChg chg="mod">
          <ac:chgData name="Pierre Harouimi" userId="e1c78576-8bda-4e4b-9d10-61a901f566b1" providerId="ADAL" clId="{AE4F2A09-D42E-4521-A208-FDE48F3C4CDF}" dt="2020-03-28T10:25:17.002" v="834"/>
          <ac:cxnSpMkLst>
            <pc:docMk/>
            <pc:sldMk cId="685358923" sldId="1430"/>
            <ac:cxnSpMk id="29" creationId="{C4824ABA-8215-4A7D-B2D8-D728A1B9FD2C}"/>
          </ac:cxnSpMkLst>
        </pc:cxnChg>
        <pc:cxnChg chg="mod">
          <ac:chgData name="Pierre Harouimi" userId="e1c78576-8bda-4e4b-9d10-61a901f566b1" providerId="ADAL" clId="{AE4F2A09-D42E-4521-A208-FDE48F3C4CDF}" dt="2020-03-28T10:25:17.002" v="834"/>
          <ac:cxnSpMkLst>
            <pc:docMk/>
            <pc:sldMk cId="685358923" sldId="1430"/>
            <ac:cxnSpMk id="32" creationId="{10AB12F5-C718-46BF-8D73-86A253F6ECB7}"/>
          </ac:cxnSpMkLst>
        </pc:cxnChg>
        <pc:cxnChg chg="mod">
          <ac:chgData name="Pierre Harouimi" userId="e1c78576-8bda-4e4b-9d10-61a901f566b1" providerId="ADAL" clId="{AE4F2A09-D42E-4521-A208-FDE48F3C4CDF}" dt="2020-03-28T10:25:17.002" v="834"/>
          <ac:cxnSpMkLst>
            <pc:docMk/>
            <pc:sldMk cId="685358923" sldId="1430"/>
            <ac:cxnSpMk id="34" creationId="{C479BF08-7F30-4607-A87E-CAACA7D0F4A2}"/>
          </ac:cxnSpMkLst>
        </pc:cxnChg>
        <pc:cxnChg chg="mod">
          <ac:chgData name="Pierre Harouimi" userId="e1c78576-8bda-4e4b-9d10-61a901f566b1" providerId="ADAL" clId="{AE4F2A09-D42E-4521-A208-FDE48F3C4CDF}" dt="2020-03-28T10:25:17.002" v="834"/>
          <ac:cxnSpMkLst>
            <pc:docMk/>
            <pc:sldMk cId="685358923" sldId="1430"/>
            <ac:cxnSpMk id="44" creationId="{C6E4188B-2EB6-43B3-B543-8F3F7D56C5F8}"/>
          </ac:cxnSpMkLst>
        </pc:cxnChg>
        <pc:cxnChg chg="mod">
          <ac:chgData name="Pierre Harouimi" userId="e1c78576-8bda-4e4b-9d10-61a901f566b1" providerId="ADAL" clId="{AE4F2A09-D42E-4521-A208-FDE48F3C4CDF}" dt="2020-03-28T10:25:17.002" v="834"/>
          <ac:cxnSpMkLst>
            <pc:docMk/>
            <pc:sldMk cId="685358923" sldId="1430"/>
            <ac:cxnSpMk id="48" creationId="{3D00415C-6B1B-4A8A-85CC-053B900E37B0}"/>
          </ac:cxnSpMkLst>
        </pc:cxnChg>
      </pc:sldChg>
      <pc:sldChg chg="modSp">
        <pc:chgData name="Pierre Harouimi" userId="e1c78576-8bda-4e4b-9d10-61a901f566b1" providerId="ADAL" clId="{AE4F2A09-D42E-4521-A208-FDE48F3C4CDF}" dt="2020-03-28T10:25:17.002" v="834"/>
        <pc:sldMkLst>
          <pc:docMk/>
          <pc:sldMk cId="3516420112" sldId="1431"/>
        </pc:sldMkLst>
        <pc:spChg chg="mod">
          <ac:chgData name="Pierre Harouimi" userId="e1c78576-8bda-4e4b-9d10-61a901f566b1" providerId="ADAL" clId="{AE4F2A09-D42E-4521-A208-FDE48F3C4CDF}" dt="2020-03-28T10:25:17.002" v="834"/>
          <ac:spMkLst>
            <pc:docMk/>
            <pc:sldMk cId="3516420112" sldId="1431"/>
            <ac:spMk id="7" creationId="{CDEE38A5-8F26-400A-B13F-CCB86734D417}"/>
          </ac:spMkLst>
        </pc:spChg>
        <pc:spChg chg="mod">
          <ac:chgData name="Pierre Harouimi" userId="e1c78576-8bda-4e4b-9d10-61a901f566b1" providerId="ADAL" clId="{AE4F2A09-D42E-4521-A208-FDE48F3C4CDF}" dt="2020-03-28T10:25:17.002" v="834"/>
          <ac:spMkLst>
            <pc:docMk/>
            <pc:sldMk cId="3516420112" sldId="1431"/>
            <ac:spMk id="29" creationId="{F105A6BB-43E5-4A41-9841-7F04119CDA72}"/>
          </ac:spMkLst>
        </pc:spChg>
        <pc:spChg chg="mod">
          <ac:chgData name="Pierre Harouimi" userId="e1c78576-8bda-4e4b-9d10-61a901f566b1" providerId="ADAL" clId="{AE4F2A09-D42E-4521-A208-FDE48F3C4CDF}" dt="2020-03-28T10:25:17.002" v="834"/>
          <ac:spMkLst>
            <pc:docMk/>
            <pc:sldMk cId="3516420112" sldId="1431"/>
            <ac:spMk id="31" creationId="{CC743688-68A2-4E59-A164-C9EE43E479AD}"/>
          </ac:spMkLst>
        </pc:spChg>
        <pc:spChg chg="mod">
          <ac:chgData name="Pierre Harouimi" userId="e1c78576-8bda-4e4b-9d10-61a901f566b1" providerId="ADAL" clId="{AE4F2A09-D42E-4521-A208-FDE48F3C4CDF}" dt="2020-03-28T10:25:17.002" v="834"/>
          <ac:spMkLst>
            <pc:docMk/>
            <pc:sldMk cId="3516420112" sldId="1431"/>
            <ac:spMk id="33" creationId="{A8D5470C-6C5B-4C5C-86D7-CDBD9FBE6995}"/>
          </ac:spMkLst>
        </pc:spChg>
        <pc:spChg chg="mod">
          <ac:chgData name="Pierre Harouimi" userId="e1c78576-8bda-4e4b-9d10-61a901f566b1" providerId="ADAL" clId="{AE4F2A09-D42E-4521-A208-FDE48F3C4CDF}" dt="2020-03-28T10:25:17.002" v="834"/>
          <ac:spMkLst>
            <pc:docMk/>
            <pc:sldMk cId="3516420112" sldId="1431"/>
            <ac:spMk id="38" creationId="{5B1A3CB2-DE7A-4920-BE05-AA533ADBD9C0}"/>
          </ac:spMkLst>
        </pc:spChg>
        <pc:spChg chg="mod">
          <ac:chgData name="Pierre Harouimi" userId="e1c78576-8bda-4e4b-9d10-61a901f566b1" providerId="ADAL" clId="{AE4F2A09-D42E-4521-A208-FDE48F3C4CDF}" dt="2020-03-28T10:25:17.002" v="834"/>
          <ac:spMkLst>
            <pc:docMk/>
            <pc:sldMk cId="3516420112" sldId="1431"/>
            <ac:spMk id="39" creationId="{218DAA7A-9FEB-4F6B-A176-FA12961CB7AB}"/>
          </ac:spMkLst>
        </pc:spChg>
        <pc:spChg chg="mod">
          <ac:chgData name="Pierre Harouimi" userId="e1c78576-8bda-4e4b-9d10-61a901f566b1" providerId="ADAL" clId="{AE4F2A09-D42E-4521-A208-FDE48F3C4CDF}" dt="2020-03-28T10:25:17.002" v="834"/>
          <ac:spMkLst>
            <pc:docMk/>
            <pc:sldMk cId="3516420112" sldId="1431"/>
            <ac:spMk id="51" creationId="{7FAB04F4-C5FB-4EF7-8E0D-CDE0B3095C40}"/>
          </ac:spMkLst>
        </pc:spChg>
        <pc:spChg chg="mod">
          <ac:chgData name="Pierre Harouimi" userId="e1c78576-8bda-4e4b-9d10-61a901f566b1" providerId="ADAL" clId="{AE4F2A09-D42E-4521-A208-FDE48F3C4CDF}" dt="2020-03-28T10:25:17.002" v="834"/>
          <ac:spMkLst>
            <pc:docMk/>
            <pc:sldMk cId="3516420112" sldId="1431"/>
            <ac:spMk id="52" creationId="{A666894D-57CF-4678-9575-A860F8D3C3C9}"/>
          </ac:spMkLst>
        </pc:spChg>
        <pc:spChg chg="mod">
          <ac:chgData name="Pierre Harouimi" userId="e1c78576-8bda-4e4b-9d10-61a901f566b1" providerId="ADAL" clId="{AE4F2A09-D42E-4521-A208-FDE48F3C4CDF}" dt="2020-03-28T10:25:17.002" v="834"/>
          <ac:spMkLst>
            <pc:docMk/>
            <pc:sldMk cId="3516420112" sldId="1431"/>
            <ac:spMk id="53" creationId="{48F04626-E2AF-4EFD-9C8C-358587D68FFF}"/>
          </ac:spMkLst>
        </pc:spChg>
        <pc:spChg chg="mod">
          <ac:chgData name="Pierre Harouimi" userId="e1c78576-8bda-4e4b-9d10-61a901f566b1" providerId="ADAL" clId="{AE4F2A09-D42E-4521-A208-FDE48F3C4CDF}" dt="2020-03-28T10:25:17.002" v="834"/>
          <ac:spMkLst>
            <pc:docMk/>
            <pc:sldMk cId="3516420112" sldId="1431"/>
            <ac:spMk id="54" creationId="{C349C6F6-860D-42A0-9426-E5C650C013CA}"/>
          </ac:spMkLst>
        </pc:spChg>
        <pc:spChg chg="mod">
          <ac:chgData name="Pierre Harouimi" userId="e1c78576-8bda-4e4b-9d10-61a901f566b1" providerId="ADAL" clId="{AE4F2A09-D42E-4521-A208-FDE48F3C4CDF}" dt="2020-03-28T10:25:17.002" v="834"/>
          <ac:spMkLst>
            <pc:docMk/>
            <pc:sldMk cId="3516420112" sldId="1431"/>
            <ac:spMk id="55" creationId="{3BD1D1D5-0B5D-4966-B3FB-D0C29628CCD6}"/>
          </ac:spMkLst>
        </pc:spChg>
        <pc:spChg chg="mod">
          <ac:chgData name="Pierre Harouimi" userId="e1c78576-8bda-4e4b-9d10-61a901f566b1" providerId="ADAL" clId="{AE4F2A09-D42E-4521-A208-FDE48F3C4CDF}" dt="2020-03-28T10:25:17.002" v="834"/>
          <ac:spMkLst>
            <pc:docMk/>
            <pc:sldMk cId="3516420112" sldId="1431"/>
            <ac:spMk id="56" creationId="{304954EC-E082-451C-BC0B-F3A3F72981BB}"/>
          </ac:spMkLst>
        </pc:spChg>
        <pc:spChg chg="mod">
          <ac:chgData name="Pierre Harouimi" userId="e1c78576-8bda-4e4b-9d10-61a901f566b1" providerId="ADAL" clId="{AE4F2A09-D42E-4521-A208-FDE48F3C4CDF}" dt="2020-03-28T10:25:17.002" v="834"/>
          <ac:spMkLst>
            <pc:docMk/>
            <pc:sldMk cId="3516420112" sldId="1431"/>
            <ac:spMk id="57" creationId="{19020E6B-E5BF-44BB-824D-81351EA7A236}"/>
          </ac:spMkLst>
        </pc:spChg>
        <pc:spChg chg="mod">
          <ac:chgData name="Pierre Harouimi" userId="e1c78576-8bda-4e4b-9d10-61a901f566b1" providerId="ADAL" clId="{AE4F2A09-D42E-4521-A208-FDE48F3C4CDF}" dt="2020-03-28T10:25:17.002" v="834"/>
          <ac:spMkLst>
            <pc:docMk/>
            <pc:sldMk cId="3516420112" sldId="1431"/>
            <ac:spMk id="71" creationId="{E7CC01D0-F583-4642-BFE4-6204A5885C1D}"/>
          </ac:spMkLst>
        </pc:spChg>
        <pc:spChg chg="mod">
          <ac:chgData name="Pierre Harouimi" userId="e1c78576-8bda-4e4b-9d10-61a901f566b1" providerId="ADAL" clId="{AE4F2A09-D42E-4521-A208-FDE48F3C4CDF}" dt="2020-03-28T10:25:17.002" v="834"/>
          <ac:spMkLst>
            <pc:docMk/>
            <pc:sldMk cId="3516420112" sldId="1431"/>
            <ac:spMk id="72" creationId="{92995A0D-2BC5-4DF5-A610-A44D6ECA1AE9}"/>
          </ac:spMkLst>
        </pc:spChg>
        <pc:picChg chg="mod">
          <ac:chgData name="Pierre Harouimi" userId="e1c78576-8bda-4e4b-9d10-61a901f566b1" providerId="ADAL" clId="{AE4F2A09-D42E-4521-A208-FDE48F3C4CDF}" dt="2020-03-28T10:25:17.002" v="834"/>
          <ac:picMkLst>
            <pc:docMk/>
            <pc:sldMk cId="3516420112" sldId="1431"/>
            <ac:picMk id="30" creationId="{42D8D505-1928-452E-8CD1-7CE294F98C04}"/>
          </ac:picMkLst>
        </pc:picChg>
        <pc:cxnChg chg="mod">
          <ac:chgData name="Pierre Harouimi" userId="e1c78576-8bda-4e4b-9d10-61a901f566b1" providerId="ADAL" clId="{AE4F2A09-D42E-4521-A208-FDE48F3C4CDF}" dt="2020-03-28T10:25:17.002" v="834"/>
          <ac:cxnSpMkLst>
            <pc:docMk/>
            <pc:sldMk cId="3516420112" sldId="1431"/>
            <ac:cxnSpMk id="9" creationId="{531F92B7-AF71-4E5F-B45C-DFE955D34AFA}"/>
          </ac:cxnSpMkLst>
        </pc:cxnChg>
        <pc:cxnChg chg="mod">
          <ac:chgData name="Pierre Harouimi" userId="e1c78576-8bda-4e4b-9d10-61a901f566b1" providerId="ADAL" clId="{AE4F2A09-D42E-4521-A208-FDE48F3C4CDF}" dt="2020-03-28T10:25:17.002" v="834"/>
          <ac:cxnSpMkLst>
            <pc:docMk/>
            <pc:sldMk cId="3516420112" sldId="1431"/>
            <ac:cxnSpMk id="58" creationId="{5548BAF4-C43E-49F1-BEDC-EE603E90C20E}"/>
          </ac:cxnSpMkLst>
        </pc:cxnChg>
        <pc:cxnChg chg="mod">
          <ac:chgData name="Pierre Harouimi" userId="e1c78576-8bda-4e4b-9d10-61a901f566b1" providerId="ADAL" clId="{AE4F2A09-D42E-4521-A208-FDE48F3C4CDF}" dt="2020-03-28T10:25:17.002" v="834"/>
          <ac:cxnSpMkLst>
            <pc:docMk/>
            <pc:sldMk cId="3516420112" sldId="1431"/>
            <ac:cxnSpMk id="59" creationId="{04F125BC-25EC-4380-89C1-3F0BBE35652D}"/>
          </ac:cxnSpMkLst>
        </pc:cxnChg>
        <pc:cxnChg chg="mod">
          <ac:chgData name="Pierre Harouimi" userId="e1c78576-8bda-4e4b-9d10-61a901f566b1" providerId="ADAL" clId="{AE4F2A09-D42E-4521-A208-FDE48F3C4CDF}" dt="2020-03-28T10:25:17.002" v="834"/>
          <ac:cxnSpMkLst>
            <pc:docMk/>
            <pc:sldMk cId="3516420112" sldId="1431"/>
            <ac:cxnSpMk id="60" creationId="{8D7F15D3-AEC2-4F26-BAE9-B79299E7FF0A}"/>
          </ac:cxnSpMkLst>
        </pc:cxnChg>
        <pc:cxnChg chg="mod">
          <ac:chgData name="Pierre Harouimi" userId="e1c78576-8bda-4e4b-9d10-61a901f566b1" providerId="ADAL" clId="{AE4F2A09-D42E-4521-A208-FDE48F3C4CDF}" dt="2020-03-28T10:25:17.002" v="834"/>
          <ac:cxnSpMkLst>
            <pc:docMk/>
            <pc:sldMk cId="3516420112" sldId="1431"/>
            <ac:cxnSpMk id="61" creationId="{2BE376EE-C78A-45BD-803A-7E8988E3E267}"/>
          </ac:cxnSpMkLst>
        </pc:cxnChg>
        <pc:cxnChg chg="mod">
          <ac:chgData name="Pierre Harouimi" userId="e1c78576-8bda-4e4b-9d10-61a901f566b1" providerId="ADAL" clId="{AE4F2A09-D42E-4521-A208-FDE48F3C4CDF}" dt="2020-03-28T10:25:17.002" v="834"/>
          <ac:cxnSpMkLst>
            <pc:docMk/>
            <pc:sldMk cId="3516420112" sldId="1431"/>
            <ac:cxnSpMk id="62" creationId="{A1B069B3-58D9-47E0-B49B-BF7A1AD29967}"/>
          </ac:cxnSpMkLst>
        </pc:cxnChg>
        <pc:cxnChg chg="mod">
          <ac:chgData name="Pierre Harouimi" userId="e1c78576-8bda-4e4b-9d10-61a901f566b1" providerId="ADAL" clId="{AE4F2A09-D42E-4521-A208-FDE48F3C4CDF}" dt="2020-03-28T10:25:17.002" v="834"/>
          <ac:cxnSpMkLst>
            <pc:docMk/>
            <pc:sldMk cId="3516420112" sldId="1431"/>
            <ac:cxnSpMk id="63" creationId="{D76DACB9-EE33-4C8D-89C9-4F03F638C555}"/>
          </ac:cxnSpMkLst>
        </pc:cxnChg>
        <pc:cxnChg chg="mod">
          <ac:chgData name="Pierre Harouimi" userId="e1c78576-8bda-4e4b-9d10-61a901f566b1" providerId="ADAL" clId="{AE4F2A09-D42E-4521-A208-FDE48F3C4CDF}" dt="2020-03-28T10:25:17.002" v="834"/>
          <ac:cxnSpMkLst>
            <pc:docMk/>
            <pc:sldMk cId="3516420112" sldId="1431"/>
            <ac:cxnSpMk id="64" creationId="{32A854EF-94B1-441F-AB09-9BFF98510580}"/>
          </ac:cxnSpMkLst>
        </pc:cxnChg>
      </pc:sldChg>
      <pc:sldChg chg="modSp">
        <pc:chgData name="Pierre Harouimi" userId="e1c78576-8bda-4e4b-9d10-61a901f566b1" providerId="ADAL" clId="{AE4F2A09-D42E-4521-A208-FDE48F3C4CDF}" dt="2020-03-28T10:25:17.002" v="834"/>
        <pc:sldMkLst>
          <pc:docMk/>
          <pc:sldMk cId="1442576438" sldId="1435"/>
        </pc:sldMkLst>
        <pc:spChg chg="mod">
          <ac:chgData name="Pierre Harouimi" userId="e1c78576-8bda-4e4b-9d10-61a901f566b1" providerId="ADAL" clId="{AE4F2A09-D42E-4521-A208-FDE48F3C4CDF}" dt="2020-03-28T10:25:17.002" v="834"/>
          <ac:spMkLst>
            <pc:docMk/>
            <pc:sldMk cId="1442576438" sldId="1435"/>
            <ac:spMk id="4" creationId="{4CF514DA-289B-4D7A-A96A-96F5ECE6EF06}"/>
          </ac:spMkLst>
        </pc:spChg>
      </pc:sldChg>
      <pc:sldChg chg="modSp">
        <pc:chgData name="Pierre Harouimi" userId="e1c78576-8bda-4e4b-9d10-61a901f566b1" providerId="ADAL" clId="{AE4F2A09-D42E-4521-A208-FDE48F3C4CDF}" dt="2020-03-28T10:25:17.002" v="834"/>
        <pc:sldMkLst>
          <pc:docMk/>
          <pc:sldMk cId="2561442735" sldId="1436"/>
        </pc:sldMkLst>
        <pc:spChg chg="mod">
          <ac:chgData name="Pierre Harouimi" userId="e1c78576-8bda-4e4b-9d10-61a901f566b1" providerId="ADAL" clId="{AE4F2A09-D42E-4521-A208-FDE48F3C4CDF}" dt="2020-03-28T10:25:17.002" v="834"/>
          <ac:spMkLst>
            <pc:docMk/>
            <pc:sldMk cId="2561442735" sldId="1436"/>
            <ac:spMk id="7" creationId="{9E58200C-EC5A-472F-9058-8CABCD76BD57}"/>
          </ac:spMkLst>
        </pc:spChg>
        <pc:picChg chg="mod">
          <ac:chgData name="Pierre Harouimi" userId="e1c78576-8bda-4e4b-9d10-61a901f566b1" providerId="ADAL" clId="{AE4F2A09-D42E-4521-A208-FDE48F3C4CDF}" dt="2020-03-28T10:25:17.002" v="834"/>
          <ac:picMkLst>
            <pc:docMk/>
            <pc:sldMk cId="2561442735" sldId="1436"/>
            <ac:picMk id="5" creationId="{F2403A24-5BC8-45A1-8381-42874B9B9C40}"/>
          </ac:picMkLst>
        </pc:picChg>
      </pc:sldChg>
      <pc:sldChg chg="modSp">
        <pc:chgData name="Pierre Harouimi" userId="e1c78576-8bda-4e4b-9d10-61a901f566b1" providerId="ADAL" clId="{AE4F2A09-D42E-4521-A208-FDE48F3C4CDF}" dt="2020-03-28T10:25:17.002" v="834"/>
        <pc:sldMkLst>
          <pc:docMk/>
          <pc:sldMk cId="1434413414" sldId="1438"/>
        </pc:sldMkLst>
        <pc:spChg chg="mod">
          <ac:chgData name="Pierre Harouimi" userId="e1c78576-8bda-4e4b-9d10-61a901f566b1" providerId="ADAL" clId="{AE4F2A09-D42E-4521-A208-FDE48F3C4CDF}" dt="2020-03-28T10:25:17.002" v="834"/>
          <ac:spMkLst>
            <pc:docMk/>
            <pc:sldMk cId="1434413414" sldId="1438"/>
            <ac:spMk id="7" creationId="{831A6F1F-21FB-4125-B0C0-9341113C9E56}"/>
          </ac:spMkLst>
        </pc:spChg>
      </pc:sldChg>
      <pc:sldChg chg="modSp">
        <pc:chgData name="Pierre Harouimi" userId="e1c78576-8bda-4e4b-9d10-61a901f566b1" providerId="ADAL" clId="{AE4F2A09-D42E-4521-A208-FDE48F3C4CDF}" dt="2020-03-28T10:25:17.002" v="834"/>
        <pc:sldMkLst>
          <pc:docMk/>
          <pc:sldMk cId="4291838550" sldId="1439"/>
        </pc:sldMkLst>
        <pc:picChg chg="mod">
          <ac:chgData name="Pierre Harouimi" userId="e1c78576-8bda-4e4b-9d10-61a901f566b1" providerId="ADAL" clId="{AE4F2A09-D42E-4521-A208-FDE48F3C4CDF}" dt="2020-03-28T10:25:17.002" v="834"/>
          <ac:picMkLst>
            <pc:docMk/>
            <pc:sldMk cId="4291838550" sldId="1439"/>
            <ac:picMk id="7" creationId="{5446876B-4BBE-4371-A5F8-E00B0EF63DF2}"/>
          </ac:picMkLst>
        </pc:picChg>
        <pc:picChg chg="mod">
          <ac:chgData name="Pierre Harouimi" userId="e1c78576-8bda-4e4b-9d10-61a901f566b1" providerId="ADAL" clId="{AE4F2A09-D42E-4521-A208-FDE48F3C4CDF}" dt="2020-03-28T10:25:17.002" v="834"/>
          <ac:picMkLst>
            <pc:docMk/>
            <pc:sldMk cId="4291838550" sldId="1439"/>
            <ac:picMk id="9" creationId="{DF639DA8-6833-4732-92A3-9EF5A173C1B6}"/>
          </ac:picMkLst>
        </pc:picChg>
      </pc:sldChg>
      <pc:sldChg chg="modSp">
        <pc:chgData name="Pierre Harouimi" userId="e1c78576-8bda-4e4b-9d10-61a901f566b1" providerId="ADAL" clId="{AE4F2A09-D42E-4521-A208-FDE48F3C4CDF}" dt="2020-03-28T10:25:17.002" v="834"/>
        <pc:sldMkLst>
          <pc:docMk/>
          <pc:sldMk cId="163380517" sldId="1440"/>
        </pc:sldMkLst>
        <pc:spChg chg="mod">
          <ac:chgData name="Pierre Harouimi" userId="e1c78576-8bda-4e4b-9d10-61a901f566b1" providerId="ADAL" clId="{AE4F2A09-D42E-4521-A208-FDE48F3C4CDF}" dt="2020-03-28T10:25:17.002" v="834"/>
          <ac:spMkLst>
            <pc:docMk/>
            <pc:sldMk cId="163380517" sldId="1440"/>
            <ac:spMk id="7" creationId="{FDC01F49-5BFD-466F-81E4-68F8D0D8BE39}"/>
          </ac:spMkLst>
        </pc:spChg>
        <pc:picChg chg="mod">
          <ac:chgData name="Pierre Harouimi" userId="e1c78576-8bda-4e4b-9d10-61a901f566b1" providerId="ADAL" clId="{AE4F2A09-D42E-4521-A208-FDE48F3C4CDF}" dt="2020-03-28T10:25:17.002" v="834"/>
          <ac:picMkLst>
            <pc:docMk/>
            <pc:sldMk cId="163380517" sldId="1440"/>
            <ac:picMk id="6" creationId="{22FDE219-8C1A-4111-8FD8-1873D4C0C262}"/>
          </ac:picMkLst>
        </pc:picChg>
      </pc:sldChg>
      <pc:sldChg chg="modSp">
        <pc:chgData name="Pierre Harouimi" userId="e1c78576-8bda-4e4b-9d10-61a901f566b1" providerId="ADAL" clId="{AE4F2A09-D42E-4521-A208-FDE48F3C4CDF}" dt="2020-03-28T10:25:17.002" v="834"/>
        <pc:sldMkLst>
          <pc:docMk/>
          <pc:sldMk cId="3914231206" sldId="1441"/>
        </pc:sldMkLst>
        <pc:spChg chg="mod">
          <ac:chgData name="Pierre Harouimi" userId="e1c78576-8bda-4e4b-9d10-61a901f566b1" providerId="ADAL" clId="{AE4F2A09-D42E-4521-A208-FDE48F3C4CDF}" dt="2020-03-28T10:25:17.002" v="834"/>
          <ac:spMkLst>
            <pc:docMk/>
            <pc:sldMk cId="3914231206" sldId="1441"/>
            <ac:spMk id="4" creationId="{4CF514DA-289B-4D7A-A96A-96F5ECE6EF06}"/>
          </ac:spMkLst>
        </pc:spChg>
        <pc:picChg chg="mod">
          <ac:chgData name="Pierre Harouimi" userId="e1c78576-8bda-4e4b-9d10-61a901f566b1" providerId="ADAL" clId="{AE4F2A09-D42E-4521-A208-FDE48F3C4CDF}" dt="2020-03-28T10:25:17.002" v="834"/>
          <ac:picMkLst>
            <pc:docMk/>
            <pc:sldMk cId="3914231206" sldId="1441"/>
            <ac:picMk id="7" creationId="{F145B68A-AFC2-465E-A0AE-AAC9CDC7A09A}"/>
          </ac:picMkLst>
        </pc:picChg>
        <pc:picChg chg="mod">
          <ac:chgData name="Pierre Harouimi" userId="e1c78576-8bda-4e4b-9d10-61a901f566b1" providerId="ADAL" clId="{AE4F2A09-D42E-4521-A208-FDE48F3C4CDF}" dt="2020-03-28T10:25:17.002" v="834"/>
          <ac:picMkLst>
            <pc:docMk/>
            <pc:sldMk cId="3914231206" sldId="1441"/>
            <ac:picMk id="10" creationId="{1AD7E378-9E27-4D19-B908-76C9D30D4C84}"/>
          </ac:picMkLst>
        </pc:picChg>
      </pc:sldChg>
      <pc:sldChg chg="del">
        <pc:chgData name="Pierre Harouimi" userId="e1c78576-8bda-4e4b-9d10-61a901f566b1" providerId="ADAL" clId="{AE4F2A09-D42E-4521-A208-FDE48F3C4CDF}" dt="2020-03-28T09:57:49.686" v="694" actId="2696"/>
        <pc:sldMkLst>
          <pc:docMk/>
          <pc:sldMk cId="576055317" sldId="1442"/>
        </pc:sldMkLst>
      </pc:sldChg>
      <pc:sldChg chg="modSp modTransition">
        <pc:chgData name="Pierre Harouimi" userId="e1c78576-8bda-4e4b-9d10-61a901f566b1" providerId="ADAL" clId="{AE4F2A09-D42E-4521-A208-FDE48F3C4CDF}" dt="2020-04-16T14:29:01.771" v="1024"/>
        <pc:sldMkLst>
          <pc:docMk/>
          <pc:sldMk cId="2538938824" sldId="1448"/>
        </pc:sldMkLst>
        <pc:spChg chg="mod">
          <ac:chgData name="Pierre Harouimi" userId="e1c78576-8bda-4e4b-9d10-61a901f566b1" providerId="ADAL" clId="{AE4F2A09-D42E-4521-A208-FDE48F3C4CDF}" dt="2020-03-28T10:25:17.002" v="834"/>
          <ac:spMkLst>
            <pc:docMk/>
            <pc:sldMk cId="2538938824" sldId="1448"/>
            <ac:spMk id="3" creationId="{E9C2894D-37F6-4F46-AA4C-9B5416BC7308}"/>
          </ac:spMkLst>
        </pc:spChg>
        <pc:spChg chg="mod">
          <ac:chgData name="Pierre Harouimi" userId="e1c78576-8bda-4e4b-9d10-61a901f566b1" providerId="ADAL" clId="{AE4F2A09-D42E-4521-A208-FDE48F3C4CDF}" dt="2020-03-28T10:25:17.002" v="834"/>
          <ac:spMkLst>
            <pc:docMk/>
            <pc:sldMk cId="2538938824" sldId="1448"/>
            <ac:spMk id="10" creationId="{0B12389D-6806-43CA-BCA8-9ECF481BEFE1}"/>
          </ac:spMkLst>
        </pc:spChg>
        <pc:spChg chg="mod">
          <ac:chgData name="Pierre Harouimi" userId="e1c78576-8bda-4e4b-9d10-61a901f566b1" providerId="ADAL" clId="{AE4F2A09-D42E-4521-A208-FDE48F3C4CDF}" dt="2020-03-28T10:25:17.002" v="834"/>
          <ac:spMkLst>
            <pc:docMk/>
            <pc:sldMk cId="2538938824" sldId="1448"/>
            <ac:spMk id="11" creationId="{50A39D2B-B734-45A9-B668-F1DA87A35C41}"/>
          </ac:spMkLst>
        </pc:spChg>
        <pc:spChg chg="mod">
          <ac:chgData name="Pierre Harouimi" userId="e1c78576-8bda-4e4b-9d10-61a901f566b1" providerId="ADAL" clId="{AE4F2A09-D42E-4521-A208-FDE48F3C4CDF}" dt="2020-03-28T10:25:17.002" v="834"/>
          <ac:spMkLst>
            <pc:docMk/>
            <pc:sldMk cId="2538938824" sldId="1448"/>
            <ac:spMk id="12" creationId="{4B20ADCE-BBD7-4B79-A3DC-0754E55C7471}"/>
          </ac:spMkLst>
        </pc:spChg>
        <pc:spChg chg="mod">
          <ac:chgData name="Pierre Harouimi" userId="e1c78576-8bda-4e4b-9d10-61a901f566b1" providerId="ADAL" clId="{AE4F2A09-D42E-4521-A208-FDE48F3C4CDF}" dt="2020-03-28T10:25:17.002" v="834"/>
          <ac:spMkLst>
            <pc:docMk/>
            <pc:sldMk cId="2538938824" sldId="1448"/>
            <ac:spMk id="13" creationId="{38F1809F-D17B-44C1-A840-257B0C1C39BC}"/>
          </ac:spMkLst>
        </pc:spChg>
        <pc:spChg chg="mod">
          <ac:chgData name="Pierre Harouimi" userId="e1c78576-8bda-4e4b-9d10-61a901f566b1" providerId="ADAL" clId="{AE4F2A09-D42E-4521-A208-FDE48F3C4CDF}" dt="2020-03-28T10:25:17.002" v="834"/>
          <ac:spMkLst>
            <pc:docMk/>
            <pc:sldMk cId="2538938824" sldId="1448"/>
            <ac:spMk id="14" creationId="{75A7C18F-25FA-4141-910C-2DF016AE4A37}"/>
          </ac:spMkLst>
        </pc:spChg>
        <pc:spChg chg="mod">
          <ac:chgData name="Pierre Harouimi" userId="e1c78576-8bda-4e4b-9d10-61a901f566b1" providerId="ADAL" clId="{AE4F2A09-D42E-4521-A208-FDE48F3C4CDF}" dt="2020-03-28T10:25:17.002" v="834"/>
          <ac:spMkLst>
            <pc:docMk/>
            <pc:sldMk cId="2538938824" sldId="1448"/>
            <ac:spMk id="15" creationId="{D0663851-66EA-47FC-95D7-8C44AEF9FEDB}"/>
          </ac:spMkLst>
        </pc:spChg>
        <pc:spChg chg="mod">
          <ac:chgData name="Pierre Harouimi" userId="e1c78576-8bda-4e4b-9d10-61a901f566b1" providerId="ADAL" clId="{AE4F2A09-D42E-4521-A208-FDE48F3C4CDF}" dt="2020-03-28T10:25:17.002" v="834"/>
          <ac:spMkLst>
            <pc:docMk/>
            <pc:sldMk cId="2538938824" sldId="1448"/>
            <ac:spMk id="16" creationId="{4880E0F1-A728-4159-AA13-B92377D205A7}"/>
          </ac:spMkLst>
        </pc:spChg>
        <pc:spChg chg="mod">
          <ac:chgData name="Pierre Harouimi" userId="e1c78576-8bda-4e4b-9d10-61a901f566b1" providerId="ADAL" clId="{AE4F2A09-D42E-4521-A208-FDE48F3C4CDF}" dt="2020-03-28T10:25:17.002" v="834"/>
          <ac:spMkLst>
            <pc:docMk/>
            <pc:sldMk cId="2538938824" sldId="1448"/>
            <ac:spMk id="17" creationId="{52D74515-456F-4B21-B1AC-0F53BAAAEC85}"/>
          </ac:spMkLst>
        </pc:spChg>
        <pc:spChg chg="mod">
          <ac:chgData name="Pierre Harouimi" userId="e1c78576-8bda-4e4b-9d10-61a901f566b1" providerId="ADAL" clId="{AE4F2A09-D42E-4521-A208-FDE48F3C4CDF}" dt="2020-03-28T10:25:17.002" v="834"/>
          <ac:spMkLst>
            <pc:docMk/>
            <pc:sldMk cId="2538938824" sldId="1448"/>
            <ac:spMk id="18" creationId="{D37BE910-3EC9-404C-807A-8E202E0B37AA}"/>
          </ac:spMkLst>
        </pc:spChg>
        <pc:spChg chg="mod">
          <ac:chgData name="Pierre Harouimi" userId="e1c78576-8bda-4e4b-9d10-61a901f566b1" providerId="ADAL" clId="{AE4F2A09-D42E-4521-A208-FDE48F3C4CDF}" dt="2020-03-28T10:25:17.002" v="834"/>
          <ac:spMkLst>
            <pc:docMk/>
            <pc:sldMk cId="2538938824" sldId="1448"/>
            <ac:spMk id="19" creationId="{A0B8B14C-A568-488A-A663-C657EE6CC924}"/>
          </ac:spMkLst>
        </pc:spChg>
        <pc:spChg chg="mod">
          <ac:chgData name="Pierre Harouimi" userId="e1c78576-8bda-4e4b-9d10-61a901f566b1" providerId="ADAL" clId="{AE4F2A09-D42E-4521-A208-FDE48F3C4CDF}" dt="2020-03-28T10:25:17.002" v="834"/>
          <ac:spMkLst>
            <pc:docMk/>
            <pc:sldMk cId="2538938824" sldId="1448"/>
            <ac:spMk id="20" creationId="{41C4C3AB-94F4-46AC-9FB5-2CADE0BC6A59}"/>
          </ac:spMkLst>
        </pc:spChg>
        <pc:spChg chg="mod">
          <ac:chgData name="Pierre Harouimi" userId="e1c78576-8bda-4e4b-9d10-61a901f566b1" providerId="ADAL" clId="{AE4F2A09-D42E-4521-A208-FDE48F3C4CDF}" dt="2020-03-28T10:25:17.002" v="834"/>
          <ac:spMkLst>
            <pc:docMk/>
            <pc:sldMk cId="2538938824" sldId="1448"/>
            <ac:spMk id="21" creationId="{8FA623CE-8983-466A-B2AD-4393566A39F4}"/>
          </ac:spMkLst>
        </pc:spChg>
        <pc:spChg chg="mod">
          <ac:chgData name="Pierre Harouimi" userId="e1c78576-8bda-4e4b-9d10-61a901f566b1" providerId="ADAL" clId="{AE4F2A09-D42E-4521-A208-FDE48F3C4CDF}" dt="2020-03-28T10:25:17.002" v="834"/>
          <ac:spMkLst>
            <pc:docMk/>
            <pc:sldMk cId="2538938824" sldId="1448"/>
            <ac:spMk id="22" creationId="{0C1F4ABB-6909-4A17-A9FC-4DF3FFC3A24B}"/>
          </ac:spMkLst>
        </pc:spChg>
        <pc:spChg chg="mod">
          <ac:chgData name="Pierre Harouimi" userId="e1c78576-8bda-4e4b-9d10-61a901f566b1" providerId="ADAL" clId="{AE4F2A09-D42E-4521-A208-FDE48F3C4CDF}" dt="2020-03-28T10:25:17.002" v="834"/>
          <ac:spMkLst>
            <pc:docMk/>
            <pc:sldMk cId="2538938824" sldId="1448"/>
            <ac:spMk id="23" creationId="{DD95A311-80BD-4D36-9484-F191659DC280}"/>
          </ac:spMkLst>
        </pc:spChg>
        <pc:spChg chg="mod">
          <ac:chgData name="Pierre Harouimi" userId="e1c78576-8bda-4e4b-9d10-61a901f566b1" providerId="ADAL" clId="{AE4F2A09-D42E-4521-A208-FDE48F3C4CDF}" dt="2020-03-28T10:25:17.002" v="834"/>
          <ac:spMkLst>
            <pc:docMk/>
            <pc:sldMk cId="2538938824" sldId="1448"/>
            <ac:spMk id="24" creationId="{A4F7172C-3C92-4C9F-9897-215380BDF1F2}"/>
          </ac:spMkLst>
        </pc:spChg>
        <pc:spChg chg="mod">
          <ac:chgData name="Pierre Harouimi" userId="e1c78576-8bda-4e4b-9d10-61a901f566b1" providerId="ADAL" clId="{AE4F2A09-D42E-4521-A208-FDE48F3C4CDF}" dt="2020-03-28T10:25:17.002" v="834"/>
          <ac:spMkLst>
            <pc:docMk/>
            <pc:sldMk cId="2538938824" sldId="1448"/>
            <ac:spMk id="25" creationId="{104C557B-BCAC-462E-996E-A9E92A424093}"/>
          </ac:spMkLst>
        </pc:spChg>
        <pc:spChg chg="mod">
          <ac:chgData name="Pierre Harouimi" userId="e1c78576-8bda-4e4b-9d10-61a901f566b1" providerId="ADAL" clId="{AE4F2A09-D42E-4521-A208-FDE48F3C4CDF}" dt="2020-03-28T10:25:17.002" v="834"/>
          <ac:spMkLst>
            <pc:docMk/>
            <pc:sldMk cId="2538938824" sldId="1448"/>
            <ac:spMk id="26" creationId="{ABF77CB3-657A-4A13-9900-017DAA29907F}"/>
          </ac:spMkLst>
        </pc:spChg>
        <pc:spChg chg="mod">
          <ac:chgData name="Pierre Harouimi" userId="e1c78576-8bda-4e4b-9d10-61a901f566b1" providerId="ADAL" clId="{AE4F2A09-D42E-4521-A208-FDE48F3C4CDF}" dt="2020-03-28T10:25:17.002" v="834"/>
          <ac:spMkLst>
            <pc:docMk/>
            <pc:sldMk cId="2538938824" sldId="1448"/>
            <ac:spMk id="27" creationId="{5731895D-86F0-4507-B86C-487C12A09D1A}"/>
          </ac:spMkLst>
        </pc:spChg>
        <pc:spChg chg="mod">
          <ac:chgData name="Pierre Harouimi" userId="e1c78576-8bda-4e4b-9d10-61a901f566b1" providerId="ADAL" clId="{AE4F2A09-D42E-4521-A208-FDE48F3C4CDF}" dt="2020-03-28T10:25:17.002" v="834"/>
          <ac:spMkLst>
            <pc:docMk/>
            <pc:sldMk cId="2538938824" sldId="1448"/>
            <ac:spMk id="28" creationId="{EEA775C5-230E-4F3F-B682-6E091EBD0309}"/>
          </ac:spMkLst>
        </pc:spChg>
        <pc:spChg chg="mod">
          <ac:chgData name="Pierre Harouimi" userId="e1c78576-8bda-4e4b-9d10-61a901f566b1" providerId="ADAL" clId="{AE4F2A09-D42E-4521-A208-FDE48F3C4CDF}" dt="2020-03-28T10:25:17.002" v="834"/>
          <ac:spMkLst>
            <pc:docMk/>
            <pc:sldMk cId="2538938824" sldId="1448"/>
            <ac:spMk id="29" creationId="{A474EC67-DAB2-4CFD-AAF8-E3591EFE4700}"/>
          </ac:spMkLst>
        </pc:spChg>
        <pc:spChg chg="mod">
          <ac:chgData name="Pierre Harouimi" userId="e1c78576-8bda-4e4b-9d10-61a901f566b1" providerId="ADAL" clId="{AE4F2A09-D42E-4521-A208-FDE48F3C4CDF}" dt="2020-03-28T10:25:17.002" v="834"/>
          <ac:spMkLst>
            <pc:docMk/>
            <pc:sldMk cId="2538938824" sldId="1448"/>
            <ac:spMk id="30" creationId="{97B1CECC-A899-49AA-94D8-C838678D2132}"/>
          </ac:spMkLst>
        </pc:spChg>
        <pc:spChg chg="mod">
          <ac:chgData name="Pierre Harouimi" userId="e1c78576-8bda-4e4b-9d10-61a901f566b1" providerId="ADAL" clId="{AE4F2A09-D42E-4521-A208-FDE48F3C4CDF}" dt="2020-03-28T10:25:17.002" v="834"/>
          <ac:spMkLst>
            <pc:docMk/>
            <pc:sldMk cId="2538938824" sldId="1448"/>
            <ac:spMk id="31" creationId="{0F3F529F-23D9-4F0C-972A-3FAF45644A7E}"/>
          </ac:spMkLst>
        </pc:spChg>
        <pc:spChg chg="mod">
          <ac:chgData name="Pierre Harouimi" userId="e1c78576-8bda-4e4b-9d10-61a901f566b1" providerId="ADAL" clId="{AE4F2A09-D42E-4521-A208-FDE48F3C4CDF}" dt="2020-03-28T10:25:17.002" v="834"/>
          <ac:spMkLst>
            <pc:docMk/>
            <pc:sldMk cId="2538938824" sldId="1448"/>
            <ac:spMk id="32" creationId="{6604D268-BDD9-4F4E-B8B2-1FFE07D250D5}"/>
          </ac:spMkLst>
        </pc:spChg>
        <pc:spChg chg="mod">
          <ac:chgData name="Pierre Harouimi" userId="e1c78576-8bda-4e4b-9d10-61a901f566b1" providerId="ADAL" clId="{AE4F2A09-D42E-4521-A208-FDE48F3C4CDF}" dt="2020-03-28T10:25:17.002" v="834"/>
          <ac:spMkLst>
            <pc:docMk/>
            <pc:sldMk cId="2538938824" sldId="1448"/>
            <ac:spMk id="33" creationId="{DCD36B46-ACE7-4098-9663-91C5293CFCC7}"/>
          </ac:spMkLst>
        </pc:spChg>
        <pc:spChg chg="mod">
          <ac:chgData name="Pierre Harouimi" userId="e1c78576-8bda-4e4b-9d10-61a901f566b1" providerId="ADAL" clId="{AE4F2A09-D42E-4521-A208-FDE48F3C4CDF}" dt="2020-03-28T10:25:17.002" v="834"/>
          <ac:spMkLst>
            <pc:docMk/>
            <pc:sldMk cId="2538938824" sldId="1448"/>
            <ac:spMk id="34" creationId="{8D11AEE2-296C-42C8-8AF5-5A8A426DE5D2}"/>
          </ac:spMkLst>
        </pc:spChg>
        <pc:spChg chg="mod">
          <ac:chgData name="Pierre Harouimi" userId="e1c78576-8bda-4e4b-9d10-61a901f566b1" providerId="ADAL" clId="{AE4F2A09-D42E-4521-A208-FDE48F3C4CDF}" dt="2020-03-28T10:25:17.002" v="834"/>
          <ac:spMkLst>
            <pc:docMk/>
            <pc:sldMk cId="2538938824" sldId="1448"/>
            <ac:spMk id="35" creationId="{49EEC6FE-9642-4798-A485-12E8252C578B}"/>
          </ac:spMkLst>
        </pc:spChg>
        <pc:spChg chg="mod">
          <ac:chgData name="Pierre Harouimi" userId="e1c78576-8bda-4e4b-9d10-61a901f566b1" providerId="ADAL" clId="{AE4F2A09-D42E-4521-A208-FDE48F3C4CDF}" dt="2020-03-28T10:25:17.002" v="834"/>
          <ac:spMkLst>
            <pc:docMk/>
            <pc:sldMk cId="2538938824" sldId="1448"/>
            <ac:spMk id="36" creationId="{52950DC1-E5CB-4BBD-95B1-A1AC2CA7CF5D}"/>
          </ac:spMkLst>
        </pc:spChg>
        <pc:spChg chg="mod">
          <ac:chgData name="Pierre Harouimi" userId="e1c78576-8bda-4e4b-9d10-61a901f566b1" providerId="ADAL" clId="{AE4F2A09-D42E-4521-A208-FDE48F3C4CDF}" dt="2020-03-28T10:25:17.002" v="834"/>
          <ac:spMkLst>
            <pc:docMk/>
            <pc:sldMk cId="2538938824" sldId="1448"/>
            <ac:spMk id="37" creationId="{B9646E25-17C3-44D1-B4CE-9B4026F6038C}"/>
          </ac:spMkLst>
        </pc:spChg>
        <pc:spChg chg="mod">
          <ac:chgData name="Pierre Harouimi" userId="e1c78576-8bda-4e4b-9d10-61a901f566b1" providerId="ADAL" clId="{AE4F2A09-D42E-4521-A208-FDE48F3C4CDF}" dt="2020-03-28T10:25:17.002" v="834"/>
          <ac:spMkLst>
            <pc:docMk/>
            <pc:sldMk cId="2538938824" sldId="1448"/>
            <ac:spMk id="38" creationId="{398F3061-FACA-4B9D-B13E-29AF5DE91CCE}"/>
          </ac:spMkLst>
        </pc:spChg>
        <pc:spChg chg="mod">
          <ac:chgData name="Pierre Harouimi" userId="e1c78576-8bda-4e4b-9d10-61a901f566b1" providerId="ADAL" clId="{AE4F2A09-D42E-4521-A208-FDE48F3C4CDF}" dt="2020-03-28T10:25:17.002" v="834"/>
          <ac:spMkLst>
            <pc:docMk/>
            <pc:sldMk cId="2538938824" sldId="1448"/>
            <ac:spMk id="39" creationId="{C9682E53-7B81-4147-ABCA-DE30B31ED262}"/>
          </ac:spMkLst>
        </pc:spChg>
        <pc:spChg chg="mod">
          <ac:chgData name="Pierre Harouimi" userId="e1c78576-8bda-4e4b-9d10-61a901f566b1" providerId="ADAL" clId="{AE4F2A09-D42E-4521-A208-FDE48F3C4CDF}" dt="2020-03-28T10:25:17.002" v="834"/>
          <ac:spMkLst>
            <pc:docMk/>
            <pc:sldMk cId="2538938824" sldId="1448"/>
            <ac:spMk id="43" creationId="{5F73E7F9-84A8-4623-9782-2D2B7933C76E}"/>
          </ac:spMkLst>
        </pc:spChg>
        <pc:spChg chg="mod">
          <ac:chgData name="Pierre Harouimi" userId="e1c78576-8bda-4e4b-9d10-61a901f566b1" providerId="ADAL" clId="{AE4F2A09-D42E-4521-A208-FDE48F3C4CDF}" dt="2020-03-28T10:25:17.002" v="834"/>
          <ac:spMkLst>
            <pc:docMk/>
            <pc:sldMk cId="2538938824" sldId="1448"/>
            <ac:spMk id="44" creationId="{CC0ED8AB-EE8A-4AEF-8A1A-ED8516B00564}"/>
          </ac:spMkLst>
        </pc:spChg>
        <pc:spChg chg="mod">
          <ac:chgData name="Pierre Harouimi" userId="e1c78576-8bda-4e4b-9d10-61a901f566b1" providerId="ADAL" clId="{AE4F2A09-D42E-4521-A208-FDE48F3C4CDF}" dt="2020-03-28T10:25:17.002" v="834"/>
          <ac:spMkLst>
            <pc:docMk/>
            <pc:sldMk cId="2538938824" sldId="1448"/>
            <ac:spMk id="45" creationId="{036EBB0A-D956-4D66-84C2-8BD8EC9FE30C}"/>
          </ac:spMkLst>
        </pc:spChg>
        <pc:spChg chg="mod">
          <ac:chgData name="Pierre Harouimi" userId="e1c78576-8bda-4e4b-9d10-61a901f566b1" providerId="ADAL" clId="{AE4F2A09-D42E-4521-A208-FDE48F3C4CDF}" dt="2020-03-28T10:25:17.002" v="834"/>
          <ac:spMkLst>
            <pc:docMk/>
            <pc:sldMk cId="2538938824" sldId="1448"/>
            <ac:spMk id="46" creationId="{77C39C80-39ED-4664-9811-79C26D2C93AA}"/>
          </ac:spMkLst>
        </pc:spChg>
        <pc:spChg chg="mod">
          <ac:chgData name="Pierre Harouimi" userId="e1c78576-8bda-4e4b-9d10-61a901f566b1" providerId="ADAL" clId="{AE4F2A09-D42E-4521-A208-FDE48F3C4CDF}" dt="2020-03-28T10:25:17.002" v="834"/>
          <ac:spMkLst>
            <pc:docMk/>
            <pc:sldMk cId="2538938824" sldId="1448"/>
            <ac:spMk id="47" creationId="{F0B27EF3-8342-451B-BFC2-6AD2603B35A5}"/>
          </ac:spMkLst>
        </pc:spChg>
        <pc:spChg chg="mod">
          <ac:chgData name="Pierre Harouimi" userId="e1c78576-8bda-4e4b-9d10-61a901f566b1" providerId="ADAL" clId="{AE4F2A09-D42E-4521-A208-FDE48F3C4CDF}" dt="2020-03-28T10:25:17.002" v="834"/>
          <ac:spMkLst>
            <pc:docMk/>
            <pc:sldMk cId="2538938824" sldId="1448"/>
            <ac:spMk id="48" creationId="{1CEC86B8-DCF5-4A78-97CF-297B68B52D56}"/>
          </ac:spMkLst>
        </pc:spChg>
        <pc:spChg chg="mod">
          <ac:chgData name="Pierre Harouimi" userId="e1c78576-8bda-4e4b-9d10-61a901f566b1" providerId="ADAL" clId="{AE4F2A09-D42E-4521-A208-FDE48F3C4CDF}" dt="2020-03-28T10:25:17.002" v="834"/>
          <ac:spMkLst>
            <pc:docMk/>
            <pc:sldMk cId="2538938824" sldId="1448"/>
            <ac:spMk id="49" creationId="{6951D76C-9C92-4B97-9504-F3D1A8CDAB2B}"/>
          </ac:spMkLst>
        </pc:spChg>
        <pc:spChg chg="mod">
          <ac:chgData name="Pierre Harouimi" userId="e1c78576-8bda-4e4b-9d10-61a901f566b1" providerId="ADAL" clId="{AE4F2A09-D42E-4521-A208-FDE48F3C4CDF}" dt="2020-03-28T10:25:17.002" v="834"/>
          <ac:spMkLst>
            <pc:docMk/>
            <pc:sldMk cId="2538938824" sldId="1448"/>
            <ac:spMk id="50" creationId="{FADEBFEA-FD2E-44FE-858D-66762B101FB0}"/>
          </ac:spMkLst>
        </pc:spChg>
        <pc:spChg chg="mod">
          <ac:chgData name="Pierre Harouimi" userId="e1c78576-8bda-4e4b-9d10-61a901f566b1" providerId="ADAL" clId="{AE4F2A09-D42E-4521-A208-FDE48F3C4CDF}" dt="2020-03-28T10:25:17.002" v="834"/>
          <ac:spMkLst>
            <pc:docMk/>
            <pc:sldMk cId="2538938824" sldId="1448"/>
            <ac:spMk id="74" creationId="{FA961CA7-7B67-4B10-9087-401F7F8524CF}"/>
          </ac:spMkLst>
        </pc:spChg>
        <pc:spChg chg="mod">
          <ac:chgData name="Pierre Harouimi" userId="e1c78576-8bda-4e4b-9d10-61a901f566b1" providerId="ADAL" clId="{AE4F2A09-D42E-4521-A208-FDE48F3C4CDF}" dt="2020-03-28T10:25:17.002" v="834"/>
          <ac:spMkLst>
            <pc:docMk/>
            <pc:sldMk cId="2538938824" sldId="1448"/>
            <ac:spMk id="75" creationId="{C9ED9F64-84F6-4821-AFA0-D99820FAD6AB}"/>
          </ac:spMkLst>
        </pc:spChg>
        <pc:spChg chg="mod">
          <ac:chgData name="Pierre Harouimi" userId="e1c78576-8bda-4e4b-9d10-61a901f566b1" providerId="ADAL" clId="{AE4F2A09-D42E-4521-A208-FDE48F3C4CDF}" dt="2020-03-28T10:25:17.002" v="834"/>
          <ac:spMkLst>
            <pc:docMk/>
            <pc:sldMk cId="2538938824" sldId="1448"/>
            <ac:spMk id="76" creationId="{D96C4601-0453-4B7F-912A-B2FB1DB745B4}"/>
          </ac:spMkLst>
        </pc:spChg>
        <pc:spChg chg="mod">
          <ac:chgData name="Pierre Harouimi" userId="e1c78576-8bda-4e4b-9d10-61a901f566b1" providerId="ADAL" clId="{AE4F2A09-D42E-4521-A208-FDE48F3C4CDF}" dt="2020-03-28T10:25:17.002" v="834"/>
          <ac:spMkLst>
            <pc:docMk/>
            <pc:sldMk cId="2538938824" sldId="1448"/>
            <ac:spMk id="77" creationId="{BAB95FB5-7784-4E71-A768-C777EF6EA9ED}"/>
          </ac:spMkLst>
        </pc:spChg>
        <pc:picChg chg="mod">
          <ac:chgData name="Pierre Harouimi" userId="e1c78576-8bda-4e4b-9d10-61a901f566b1" providerId="ADAL" clId="{AE4F2A09-D42E-4521-A208-FDE48F3C4CDF}" dt="2020-03-28T10:25:17.002" v="834"/>
          <ac:picMkLst>
            <pc:docMk/>
            <pc:sldMk cId="2538938824" sldId="1448"/>
            <ac:picMk id="2" creationId="{8D29899F-A43A-4121-9277-9ADAFD08D255}"/>
          </ac:picMkLst>
        </pc:picChg>
        <pc:picChg chg="mod">
          <ac:chgData name="Pierre Harouimi" userId="e1c78576-8bda-4e4b-9d10-61a901f566b1" providerId="ADAL" clId="{AE4F2A09-D42E-4521-A208-FDE48F3C4CDF}" dt="2020-03-28T10:25:17.002" v="834"/>
          <ac:picMkLst>
            <pc:docMk/>
            <pc:sldMk cId="2538938824" sldId="1448"/>
            <ac:picMk id="4" creationId="{10485BC3-8D96-4718-A39C-DD1BF4980099}"/>
          </ac:picMkLst>
        </pc:picChg>
        <pc:picChg chg="mod">
          <ac:chgData name="Pierre Harouimi" userId="e1c78576-8bda-4e4b-9d10-61a901f566b1" providerId="ADAL" clId="{AE4F2A09-D42E-4521-A208-FDE48F3C4CDF}" dt="2020-03-28T10:25:17.002" v="834"/>
          <ac:picMkLst>
            <pc:docMk/>
            <pc:sldMk cId="2538938824" sldId="1448"/>
            <ac:picMk id="6" creationId="{D996CF5C-D26F-48BA-A6B5-6C4DF337BCA7}"/>
          </ac:picMkLst>
        </pc:picChg>
        <pc:picChg chg="mod">
          <ac:chgData name="Pierre Harouimi" userId="e1c78576-8bda-4e4b-9d10-61a901f566b1" providerId="ADAL" clId="{AE4F2A09-D42E-4521-A208-FDE48F3C4CDF}" dt="2020-03-28T10:25:17.002" v="834"/>
          <ac:picMkLst>
            <pc:docMk/>
            <pc:sldMk cId="2538938824" sldId="1448"/>
            <ac:picMk id="8" creationId="{80760A67-F936-4CC9-A257-2D7533736102}"/>
          </ac:picMkLst>
        </pc:picChg>
        <pc:picChg chg="mod">
          <ac:chgData name="Pierre Harouimi" userId="e1c78576-8bda-4e4b-9d10-61a901f566b1" providerId="ADAL" clId="{AE4F2A09-D42E-4521-A208-FDE48F3C4CDF}" dt="2020-03-28T10:25:17.002" v="834"/>
          <ac:picMkLst>
            <pc:docMk/>
            <pc:sldMk cId="2538938824" sldId="1448"/>
            <ac:picMk id="42" creationId="{68DF12D3-347C-4E5D-8E6A-19B5621BA560}"/>
          </ac:picMkLst>
        </pc:picChg>
      </pc:sldChg>
      <pc:sldChg chg="modSp">
        <pc:chgData name="Pierre Harouimi" userId="e1c78576-8bda-4e4b-9d10-61a901f566b1" providerId="ADAL" clId="{AE4F2A09-D42E-4521-A208-FDE48F3C4CDF}" dt="2020-03-28T10:25:17.002" v="834"/>
        <pc:sldMkLst>
          <pc:docMk/>
          <pc:sldMk cId="3874561205" sldId="1449"/>
        </pc:sldMkLst>
        <pc:spChg chg="mod">
          <ac:chgData name="Pierre Harouimi" userId="e1c78576-8bda-4e4b-9d10-61a901f566b1" providerId="ADAL" clId="{AE4F2A09-D42E-4521-A208-FDE48F3C4CDF}" dt="2020-03-28T10:25:17.002" v="834"/>
          <ac:spMkLst>
            <pc:docMk/>
            <pc:sldMk cId="3874561205" sldId="1449"/>
            <ac:spMk id="22" creationId="{A2A73B90-676F-4FE4-8714-A22733B97783}"/>
          </ac:spMkLst>
        </pc:spChg>
        <pc:spChg chg="mod">
          <ac:chgData name="Pierre Harouimi" userId="e1c78576-8bda-4e4b-9d10-61a901f566b1" providerId="ADAL" clId="{AE4F2A09-D42E-4521-A208-FDE48F3C4CDF}" dt="2020-03-28T10:25:17.002" v="834"/>
          <ac:spMkLst>
            <pc:docMk/>
            <pc:sldMk cId="3874561205" sldId="1449"/>
            <ac:spMk id="23" creationId="{543ECA84-D5C9-4E48-AB4D-8DC5B8F9AF93}"/>
          </ac:spMkLst>
        </pc:spChg>
        <pc:spChg chg="mod">
          <ac:chgData name="Pierre Harouimi" userId="e1c78576-8bda-4e4b-9d10-61a901f566b1" providerId="ADAL" clId="{AE4F2A09-D42E-4521-A208-FDE48F3C4CDF}" dt="2020-03-28T10:25:17.002" v="834"/>
          <ac:spMkLst>
            <pc:docMk/>
            <pc:sldMk cId="3874561205" sldId="1449"/>
            <ac:spMk id="24" creationId="{C3EA1634-644F-44D9-B99E-1AD21B32B68F}"/>
          </ac:spMkLst>
        </pc:spChg>
        <pc:grpChg chg="mod">
          <ac:chgData name="Pierre Harouimi" userId="e1c78576-8bda-4e4b-9d10-61a901f566b1" providerId="ADAL" clId="{AE4F2A09-D42E-4521-A208-FDE48F3C4CDF}" dt="2020-03-28T10:25:17.002" v="834"/>
          <ac:grpSpMkLst>
            <pc:docMk/>
            <pc:sldMk cId="3874561205" sldId="1449"/>
            <ac:grpSpMk id="13" creationId="{1642E971-1D2E-46C6-9392-FA2A3E5417F9}"/>
          </ac:grpSpMkLst>
        </pc:grpChg>
        <pc:picChg chg="mod">
          <ac:chgData name="Pierre Harouimi" userId="e1c78576-8bda-4e4b-9d10-61a901f566b1" providerId="ADAL" clId="{AE4F2A09-D42E-4521-A208-FDE48F3C4CDF}" dt="2020-03-28T10:25:17.002" v="834"/>
          <ac:picMkLst>
            <pc:docMk/>
            <pc:sldMk cId="3874561205" sldId="1449"/>
            <ac:picMk id="16" creationId="{B835D634-58C7-416B-9564-4E4D09DE3379}"/>
          </ac:picMkLst>
        </pc:picChg>
        <pc:picChg chg="mod">
          <ac:chgData name="Pierre Harouimi" userId="e1c78576-8bda-4e4b-9d10-61a901f566b1" providerId="ADAL" clId="{AE4F2A09-D42E-4521-A208-FDE48F3C4CDF}" dt="2020-03-28T10:25:17.002" v="834"/>
          <ac:picMkLst>
            <pc:docMk/>
            <pc:sldMk cId="3874561205" sldId="1449"/>
            <ac:picMk id="37" creationId="{65AABB13-A1B6-429E-B852-5DD6B6DA4A6D}"/>
          </ac:picMkLst>
        </pc:picChg>
        <pc:picChg chg="mod">
          <ac:chgData name="Pierre Harouimi" userId="e1c78576-8bda-4e4b-9d10-61a901f566b1" providerId="ADAL" clId="{AE4F2A09-D42E-4521-A208-FDE48F3C4CDF}" dt="2020-03-28T10:25:17.002" v="834"/>
          <ac:picMkLst>
            <pc:docMk/>
            <pc:sldMk cId="3874561205" sldId="1449"/>
            <ac:picMk id="38" creationId="{A6C686E7-3873-43A7-B4A5-ECA70C04858C}"/>
          </ac:picMkLst>
        </pc:picChg>
        <pc:picChg chg="mod">
          <ac:chgData name="Pierre Harouimi" userId="e1c78576-8bda-4e4b-9d10-61a901f566b1" providerId="ADAL" clId="{AE4F2A09-D42E-4521-A208-FDE48F3C4CDF}" dt="2020-03-28T10:25:17.002" v="834"/>
          <ac:picMkLst>
            <pc:docMk/>
            <pc:sldMk cId="3874561205" sldId="1449"/>
            <ac:picMk id="45" creationId="{1FA2FBB6-E5C6-46E8-B3C4-37DE56019572}"/>
          </ac:picMkLst>
        </pc:picChg>
      </pc:sldChg>
      <pc:sldChg chg="modSp">
        <pc:chgData name="Pierre Harouimi" userId="e1c78576-8bda-4e4b-9d10-61a901f566b1" providerId="ADAL" clId="{AE4F2A09-D42E-4521-A208-FDE48F3C4CDF}" dt="2020-03-28T10:25:17.002" v="834"/>
        <pc:sldMkLst>
          <pc:docMk/>
          <pc:sldMk cId="773700637" sldId="1450"/>
        </pc:sldMkLst>
        <pc:picChg chg="mod">
          <ac:chgData name="Pierre Harouimi" userId="e1c78576-8bda-4e4b-9d10-61a901f566b1" providerId="ADAL" clId="{AE4F2A09-D42E-4521-A208-FDE48F3C4CDF}" dt="2020-03-28T10:25:17.002" v="834"/>
          <ac:picMkLst>
            <pc:docMk/>
            <pc:sldMk cId="773700637" sldId="1450"/>
            <ac:picMk id="6" creationId="{D1176B92-87D0-449F-9722-52EC85F44880}"/>
          </ac:picMkLst>
        </pc:picChg>
        <pc:picChg chg="mod">
          <ac:chgData name="Pierre Harouimi" userId="e1c78576-8bda-4e4b-9d10-61a901f566b1" providerId="ADAL" clId="{AE4F2A09-D42E-4521-A208-FDE48F3C4CDF}" dt="2020-03-28T10:25:17.002" v="834"/>
          <ac:picMkLst>
            <pc:docMk/>
            <pc:sldMk cId="773700637" sldId="1450"/>
            <ac:picMk id="7" creationId="{4B08DD09-7A6D-4808-91C5-FFD39F4D5CB8}"/>
          </ac:picMkLst>
        </pc:picChg>
        <pc:picChg chg="mod">
          <ac:chgData name="Pierre Harouimi" userId="e1c78576-8bda-4e4b-9d10-61a901f566b1" providerId="ADAL" clId="{AE4F2A09-D42E-4521-A208-FDE48F3C4CDF}" dt="2020-03-28T10:25:17.002" v="834"/>
          <ac:picMkLst>
            <pc:docMk/>
            <pc:sldMk cId="773700637" sldId="1450"/>
            <ac:picMk id="8" creationId="{81135D33-3865-4A6E-870A-AE8285474D67}"/>
          </ac:picMkLst>
        </pc:picChg>
        <pc:picChg chg="mod">
          <ac:chgData name="Pierre Harouimi" userId="e1c78576-8bda-4e4b-9d10-61a901f566b1" providerId="ADAL" clId="{AE4F2A09-D42E-4521-A208-FDE48F3C4CDF}" dt="2020-03-28T10:25:17.002" v="834"/>
          <ac:picMkLst>
            <pc:docMk/>
            <pc:sldMk cId="773700637" sldId="1450"/>
            <ac:picMk id="10" creationId="{903E8406-F5A7-49FC-AC85-A933718F01FF}"/>
          </ac:picMkLst>
        </pc:picChg>
        <pc:picChg chg="mod">
          <ac:chgData name="Pierre Harouimi" userId="e1c78576-8bda-4e4b-9d10-61a901f566b1" providerId="ADAL" clId="{AE4F2A09-D42E-4521-A208-FDE48F3C4CDF}" dt="2020-03-28T10:25:17.002" v="834"/>
          <ac:picMkLst>
            <pc:docMk/>
            <pc:sldMk cId="773700637" sldId="1450"/>
            <ac:picMk id="18" creationId="{43393F38-FAF7-4650-93C3-1279F24C0972}"/>
          </ac:picMkLst>
        </pc:picChg>
        <pc:picChg chg="mod">
          <ac:chgData name="Pierre Harouimi" userId="e1c78576-8bda-4e4b-9d10-61a901f566b1" providerId="ADAL" clId="{AE4F2A09-D42E-4521-A208-FDE48F3C4CDF}" dt="2020-03-28T10:25:17.002" v="834"/>
          <ac:picMkLst>
            <pc:docMk/>
            <pc:sldMk cId="773700637" sldId="1450"/>
            <ac:picMk id="20" creationId="{B7360E68-00AD-4D0A-A081-D588C3D28BFE}"/>
          </ac:picMkLst>
        </pc:picChg>
        <pc:picChg chg="mod">
          <ac:chgData name="Pierre Harouimi" userId="e1c78576-8bda-4e4b-9d10-61a901f566b1" providerId="ADAL" clId="{AE4F2A09-D42E-4521-A208-FDE48F3C4CDF}" dt="2020-03-28T10:25:17.002" v="834"/>
          <ac:picMkLst>
            <pc:docMk/>
            <pc:sldMk cId="773700637" sldId="1450"/>
            <ac:picMk id="21" creationId="{B00892C8-A247-493A-B512-28E9D481D70D}"/>
          </ac:picMkLst>
        </pc:picChg>
      </pc:sldChg>
      <pc:sldChg chg="modSp">
        <pc:chgData name="Pierre Harouimi" userId="e1c78576-8bda-4e4b-9d10-61a901f566b1" providerId="ADAL" clId="{AE4F2A09-D42E-4521-A208-FDE48F3C4CDF}" dt="2020-03-28T10:25:17.002" v="834"/>
        <pc:sldMkLst>
          <pc:docMk/>
          <pc:sldMk cId="3609295182" sldId="1451"/>
        </pc:sldMkLst>
        <pc:spChg chg="mod">
          <ac:chgData name="Pierre Harouimi" userId="e1c78576-8bda-4e4b-9d10-61a901f566b1" providerId="ADAL" clId="{AE4F2A09-D42E-4521-A208-FDE48F3C4CDF}" dt="2020-03-28T10:25:17.002" v="834"/>
          <ac:spMkLst>
            <pc:docMk/>
            <pc:sldMk cId="3609295182" sldId="1451"/>
            <ac:spMk id="20" creationId="{7A6DB27C-CA35-4C48-BC5B-F480210E6051}"/>
          </ac:spMkLst>
        </pc:spChg>
        <pc:spChg chg="mod">
          <ac:chgData name="Pierre Harouimi" userId="e1c78576-8bda-4e4b-9d10-61a901f566b1" providerId="ADAL" clId="{AE4F2A09-D42E-4521-A208-FDE48F3C4CDF}" dt="2020-03-28T10:25:17.002" v="834"/>
          <ac:spMkLst>
            <pc:docMk/>
            <pc:sldMk cId="3609295182" sldId="1451"/>
            <ac:spMk id="27" creationId="{512D363B-1A2D-469A-AA9A-65BE0BA7261C}"/>
          </ac:spMkLst>
        </pc:spChg>
        <pc:spChg chg="mod">
          <ac:chgData name="Pierre Harouimi" userId="e1c78576-8bda-4e4b-9d10-61a901f566b1" providerId="ADAL" clId="{AE4F2A09-D42E-4521-A208-FDE48F3C4CDF}" dt="2020-03-28T10:25:17.002" v="834"/>
          <ac:spMkLst>
            <pc:docMk/>
            <pc:sldMk cId="3609295182" sldId="1451"/>
            <ac:spMk id="28" creationId="{38AC342F-AF07-42D4-9353-54F1B5BD9A8A}"/>
          </ac:spMkLst>
        </pc:spChg>
        <pc:spChg chg="mod">
          <ac:chgData name="Pierre Harouimi" userId="e1c78576-8bda-4e4b-9d10-61a901f566b1" providerId="ADAL" clId="{AE4F2A09-D42E-4521-A208-FDE48F3C4CDF}" dt="2020-03-28T10:25:17.002" v="834"/>
          <ac:spMkLst>
            <pc:docMk/>
            <pc:sldMk cId="3609295182" sldId="1451"/>
            <ac:spMk id="32" creationId="{3F29C677-9131-4457-A0E7-8C146548F59A}"/>
          </ac:spMkLst>
        </pc:spChg>
        <pc:grpChg chg="mod">
          <ac:chgData name="Pierre Harouimi" userId="e1c78576-8bda-4e4b-9d10-61a901f566b1" providerId="ADAL" clId="{AE4F2A09-D42E-4521-A208-FDE48F3C4CDF}" dt="2020-03-28T10:25:17.002" v="834"/>
          <ac:grpSpMkLst>
            <pc:docMk/>
            <pc:sldMk cId="3609295182" sldId="1451"/>
            <ac:grpSpMk id="22" creationId="{FDCF27C8-E7BA-4361-8840-CB50D0D97DE5}"/>
          </ac:grpSpMkLst>
        </pc:grpChg>
        <pc:grpChg chg="mod">
          <ac:chgData name="Pierre Harouimi" userId="e1c78576-8bda-4e4b-9d10-61a901f566b1" providerId="ADAL" clId="{AE4F2A09-D42E-4521-A208-FDE48F3C4CDF}" dt="2020-03-28T10:25:17.002" v="834"/>
          <ac:grpSpMkLst>
            <pc:docMk/>
            <pc:sldMk cId="3609295182" sldId="1451"/>
            <ac:grpSpMk id="25" creationId="{B4732809-4F53-4E2E-9B9C-B60CFE5371E1}"/>
          </ac:grpSpMkLst>
        </pc:grpChg>
        <pc:grpChg chg="mod">
          <ac:chgData name="Pierre Harouimi" userId="e1c78576-8bda-4e4b-9d10-61a901f566b1" providerId="ADAL" clId="{AE4F2A09-D42E-4521-A208-FDE48F3C4CDF}" dt="2020-03-28T10:25:17.002" v="834"/>
          <ac:grpSpMkLst>
            <pc:docMk/>
            <pc:sldMk cId="3609295182" sldId="1451"/>
            <ac:grpSpMk id="26" creationId="{9300AF03-2ACA-4F54-B2B6-9D9218592EAF}"/>
          </ac:grpSpMkLst>
        </pc:grpChg>
        <pc:picChg chg="mod">
          <ac:chgData name="Pierre Harouimi" userId="e1c78576-8bda-4e4b-9d10-61a901f566b1" providerId="ADAL" clId="{AE4F2A09-D42E-4521-A208-FDE48F3C4CDF}" dt="2020-03-28T10:25:17.002" v="834"/>
          <ac:picMkLst>
            <pc:docMk/>
            <pc:sldMk cId="3609295182" sldId="1451"/>
            <ac:picMk id="29" creationId="{27C94E43-8418-4F85-94C5-02BDE9AE4A77}"/>
          </ac:picMkLst>
        </pc:picChg>
        <pc:picChg chg="mod">
          <ac:chgData name="Pierre Harouimi" userId="e1c78576-8bda-4e4b-9d10-61a901f566b1" providerId="ADAL" clId="{AE4F2A09-D42E-4521-A208-FDE48F3C4CDF}" dt="2020-03-28T10:25:17.002" v="834"/>
          <ac:picMkLst>
            <pc:docMk/>
            <pc:sldMk cId="3609295182" sldId="1451"/>
            <ac:picMk id="30" creationId="{D511FD58-8097-44BD-B848-41ECE31EB6B8}"/>
          </ac:picMkLst>
        </pc:picChg>
        <pc:picChg chg="mod">
          <ac:chgData name="Pierre Harouimi" userId="e1c78576-8bda-4e4b-9d10-61a901f566b1" providerId="ADAL" clId="{AE4F2A09-D42E-4521-A208-FDE48F3C4CDF}" dt="2020-03-28T10:25:17.002" v="834"/>
          <ac:picMkLst>
            <pc:docMk/>
            <pc:sldMk cId="3609295182" sldId="1451"/>
            <ac:picMk id="31" creationId="{E1F12F80-722A-4E82-A0A2-82EE87C8183E}"/>
          </ac:picMkLst>
        </pc:picChg>
      </pc:sldChg>
      <pc:sldChg chg="modSp">
        <pc:chgData name="Pierre Harouimi" userId="e1c78576-8bda-4e4b-9d10-61a901f566b1" providerId="ADAL" clId="{AE4F2A09-D42E-4521-A208-FDE48F3C4CDF}" dt="2020-03-28T10:25:17.002" v="834"/>
        <pc:sldMkLst>
          <pc:docMk/>
          <pc:sldMk cId="1587645334" sldId="1452"/>
        </pc:sldMkLst>
        <pc:spChg chg="mod">
          <ac:chgData name="Pierre Harouimi" userId="e1c78576-8bda-4e4b-9d10-61a901f566b1" providerId="ADAL" clId="{AE4F2A09-D42E-4521-A208-FDE48F3C4CDF}" dt="2020-03-28T10:25:17.002" v="834"/>
          <ac:spMkLst>
            <pc:docMk/>
            <pc:sldMk cId="1587645334" sldId="1452"/>
            <ac:spMk id="7" creationId="{63FD2638-5AF8-4906-BC44-C414ED08DAE7}"/>
          </ac:spMkLst>
        </pc:spChg>
        <pc:picChg chg="mod">
          <ac:chgData name="Pierre Harouimi" userId="e1c78576-8bda-4e4b-9d10-61a901f566b1" providerId="ADAL" clId="{AE4F2A09-D42E-4521-A208-FDE48F3C4CDF}" dt="2020-03-28T10:25:17.002" v="834"/>
          <ac:picMkLst>
            <pc:docMk/>
            <pc:sldMk cId="1587645334" sldId="1452"/>
            <ac:picMk id="2" creationId="{0DBE894A-9322-48D9-975A-C42E11F9B300}"/>
          </ac:picMkLst>
        </pc:picChg>
        <pc:picChg chg="mod">
          <ac:chgData name="Pierre Harouimi" userId="e1c78576-8bda-4e4b-9d10-61a901f566b1" providerId="ADAL" clId="{AE4F2A09-D42E-4521-A208-FDE48F3C4CDF}" dt="2020-03-28T10:25:17.002" v="834"/>
          <ac:picMkLst>
            <pc:docMk/>
            <pc:sldMk cId="1587645334" sldId="1452"/>
            <ac:picMk id="6" creationId="{DC350E61-DE9B-44A7-8F55-CEF8EE8A58A3}"/>
          </ac:picMkLst>
        </pc:picChg>
      </pc:sldChg>
      <pc:sldChg chg="modSp">
        <pc:chgData name="Pierre Harouimi" userId="e1c78576-8bda-4e4b-9d10-61a901f566b1" providerId="ADAL" clId="{AE4F2A09-D42E-4521-A208-FDE48F3C4CDF}" dt="2020-03-28T10:25:17.002" v="834"/>
        <pc:sldMkLst>
          <pc:docMk/>
          <pc:sldMk cId="3624790039" sldId="1453"/>
        </pc:sldMkLst>
        <pc:spChg chg="mod">
          <ac:chgData name="Pierre Harouimi" userId="e1c78576-8bda-4e4b-9d10-61a901f566b1" providerId="ADAL" clId="{AE4F2A09-D42E-4521-A208-FDE48F3C4CDF}" dt="2020-03-28T10:25:17.002" v="834"/>
          <ac:spMkLst>
            <pc:docMk/>
            <pc:sldMk cId="3624790039" sldId="1453"/>
            <ac:spMk id="73" creationId="{0724AD03-66C6-4700-A671-D72F94B62D4E}"/>
          </ac:spMkLst>
        </pc:spChg>
        <pc:spChg chg="mod">
          <ac:chgData name="Pierre Harouimi" userId="e1c78576-8bda-4e4b-9d10-61a901f566b1" providerId="ADAL" clId="{AE4F2A09-D42E-4521-A208-FDE48F3C4CDF}" dt="2020-03-28T10:25:17.002" v="834"/>
          <ac:spMkLst>
            <pc:docMk/>
            <pc:sldMk cId="3624790039" sldId="1453"/>
            <ac:spMk id="74" creationId="{2B114AE2-D03C-4693-A7EC-576F744468C6}"/>
          </ac:spMkLst>
        </pc:spChg>
        <pc:picChg chg="mod">
          <ac:chgData name="Pierre Harouimi" userId="e1c78576-8bda-4e4b-9d10-61a901f566b1" providerId="ADAL" clId="{AE4F2A09-D42E-4521-A208-FDE48F3C4CDF}" dt="2020-03-28T10:25:17.002" v="834"/>
          <ac:picMkLst>
            <pc:docMk/>
            <pc:sldMk cId="3624790039" sldId="1453"/>
            <ac:picMk id="5" creationId="{E08BC840-978F-4D02-9574-282DF57BF5AE}"/>
          </ac:picMkLst>
        </pc:picChg>
        <pc:picChg chg="mod">
          <ac:chgData name="Pierre Harouimi" userId="e1c78576-8bda-4e4b-9d10-61a901f566b1" providerId="ADAL" clId="{AE4F2A09-D42E-4521-A208-FDE48F3C4CDF}" dt="2020-03-28T10:25:17.002" v="834"/>
          <ac:picMkLst>
            <pc:docMk/>
            <pc:sldMk cId="3624790039" sldId="1453"/>
            <ac:picMk id="6" creationId="{61EBD873-A6DA-41B8-A7C0-C0B2223DB339}"/>
          </ac:picMkLst>
        </pc:picChg>
        <pc:picChg chg="mod">
          <ac:chgData name="Pierre Harouimi" userId="e1c78576-8bda-4e4b-9d10-61a901f566b1" providerId="ADAL" clId="{AE4F2A09-D42E-4521-A208-FDE48F3C4CDF}" dt="2020-03-28T10:25:17.002" v="834"/>
          <ac:picMkLst>
            <pc:docMk/>
            <pc:sldMk cId="3624790039" sldId="1453"/>
            <ac:picMk id="10" creationId="{1DA11891-4586-424B-A21F-5E2B1CFED341}"/>
          </ac:picMkLst>
        </pc:picChg>
        <pc:picChg chg="mod">
          <ac:chgData name="Pierre Harouimi" userId="e1c78576-8bda-4e4b-9d10-61a901f566b1" providerId="ADAL" clId="{AE4F2A09-D42E-4521-A208-FDE48F3C4CDF}" dt="2020-03-28T10:25:17.002" v="834"/>
          <ac:picMkLst>
            <pc:docMk/>
            <pc:sldMk cId="3624790039" sldId="1453"/>
            <ac:picMk id="11" creationId="{CA7BE7D2-0457-41E3-A57E-07AAE45F4D3F}"/>
          </ac:picMkLst>
        </pc:picChg>
        <pc:picChg chg="mod">
          <ac:chgData name="Pierre Harouimi" userId="e1c78576-8bda-4e4b-9d10-61a901f566b1" providerId="ADAL" clId="{AE4F2A09-D42E-4521-A208-FDE48F3C4CDF}" dt="2020-03-28T10:25:17.002" v="834"/>
          <ac:picMkLst>
            <pc:docMk/>
            <pc:sldMk cId="3624790039" sldId="1453"/>
            <ac:picMk id="12" creationId="{88AA9444-7592-4623-82DF-D46743090B34}"/>
          </ac:picMkLst>
        </pc:picChg>
        <pc:picChg chg="mod">
          <ac:chgData name="Pierre Harouimi" userId="e1c78576-8bda-4e4b-9d10-61a901f566b1" providerId="ADAL" clId="{AE4F2A09-D42E-4521-A208-FDE48F3C4CDF}" dt="2020-03-28T10:25:17.002" v="834"/>
          <ac:picMkLst>
            <pc:docMk/>
            <pc:sldMk cId="3624790039" sldId="1453"/>
            <ac:picMk id="13" creationId="{72A58FC1-DE92-42D3-965C-7722736F049B}"/>
          </ac:picMkLst>
        </pc:picChg>
        <pc:picChg chg="mod">
          <ac:chgData name="Pierre Harouimi" userId="e1c78576-8bda-4e4b-9d10-61a901f566b1" providerId="ADAL" clId="{AE4F2A09-D42E-4521-A208-FDE48F3C4CDF}" dt="2020-03-28T10:25:17.002" v="834"/>
          <ac:picMkLst>
            <pc:docMk/>
            <pc:sldMk cId="3624790039" sldId="1453"/>
            <ac:picMk id="14" creationId="{F129A990-7F2F-4616-80D9-4EDB980B1AFF}"/>
          </ac:picMkLst>
        </pc:picChg>
        <pc:picChg chg="mod">
          <ac:chgData name="Pierre Harouimi" userId="e1c78576-8bda-4e4b-9d10-61a901f566b1" providerId="ADAL" clId="{AE4F2A09-D42E-4521-A208-FDE48F3C4CDF}" dt="2020-03-28T10:25:17.002" v="834"/>
          <ac:picMkLst>
            <pc:docMk/>
            <pc:sldMk cId="3624790039" sldId="1453"/>
            <ac:picMk id="15" creationId="{149F0125-6EB6-40C5-B243-886CE0C47AD5}"/>
          </ac:picMkLst>
        </pc:picChg>
        <pc:picChg chg="mod">
          <ac:chgData name="Pierre Harouimi" userId="e1c78576-8bda-4e4b-9d10-61a901f566b1" providerId="ADAL" clId="{AE4F2A09-D42E-4521-A208-FDE48F3C4CDF}" dt="2020-03-28T10:25:17.002" v="834"/>
          <ac:picMkLst>
            <pc:docMk/>
            <pc:sldMk cId="3624790039" sldId="1453"/>
            <ac:picMk id="16" creationId="{C9AF4D61-8730-441A-BEB7-BCA3FF624941}"/>
          </ac:picMkLst>
        </pc:picChg>
        <pc:picChg chg="mod">
          <ac:chgData name="Pierre Harouimi" userId="e1c78576-8bda-4e4b-9d10-61a901f566b1" providerId="ADAL" clId="{AE4F2A09-D42E-4521-A208-FDE48F3C4CDF}" dt="2020-03-28T10:25:17.002" v="834"/>
          <ac:picMkLst>
            <pc:docMk/>
            <pc:sldMk cId="3624790039" sldId="1453"/>
            <ac:picMk id="17" creationId="{E350CE96-0970-4661-B5B2-155E5D553C27}"/>
          </ac:picMkLst>
        </pc:picChg>
        <pc:picChg chg="mod">
          <ac:chgData name="Pierre Harouimi" userId="e1c78576-8bda-4e4b-9d10-61a901f566b1" providerId="ADAL" clId="{AE4F2A09-D42E-4521-A208-FDE48F3C4CDF}" dt="2020-03-28T10:25:17.002" v="834"/>
          <ac:picMkLst>
            <pc:docMk/>
            <pc:sldMk cId="3624790039" sldId="1453"/>
            <ac:picMk id="18" creationId="{31D56EC9-B7CD-4326-9D50-3CE9F079EE4B}"/>
          </ac:picMkLst>
        </pc:picChg>
        <pc:picChg chg="mod">
          <ac:chgData name="Pierre Harouimi" userId="e1c78576-8bda-4e4b-9d10-61a901f566b1" providerId="ADAL" clId="{AE4F2A09-D42E-4521-A208-FDE48F3C4CDF}" dt="2020-03-28T10:25:17.002" v="834"/>
          <ac:picMkLst>
            <pc:docMk/>
            <pc:sldMk cId="3624790039" sldId="1453"/>
            <ac:picMk id="19" creationId="{4F37FDDA-CAEC-4A5F-A083-F1DF1986204D}"/>
          </ac:picMkLst>
        </pc:picChg>
        <pc:picChg chg="mod">
          <ac:chgData name="Pierre Harouimi" userId="e1c78576-8bda-4e4b-9d10-61a901f566b1" providerId="ADAL" clId="{AE4F2A09-D42E-4521-A208-FDE48F3C4CDF}" dt="2020-03-28T10:25:17.002" v="834"/>
          <ac:picMkLst>
            <pc:docMk/>
            <pc:sldMk cId="3624790039" sldId="1453"/>
            <ac:picMk id="36" creationId="{2617875E-42C1-41DD-B4FB-46A20C4B8392}"/>
          </ac:picMkLst>
        </pc:picChg>
        <pc:cxnChg chg="mod">
          <ac:chgData name="Pierre Harouimi" userId="e1c78576-8bda-4e4b-9d10-61a901f566b1" providerId="ADAL" clId="{AE4F2A09-D42E-4521-A208-FDE48F3C4CDF}" dt="2020-03-28T10:25:17.002" v="834"/>
          <ac:cxnSpMkLst>
            <pc:docMk/>
            <pc:sldMk cId="3624790039" sldId="1453"/>
            <ac:cxnSpMk id="25" creationId="{427C4917-431A-4F2A-A701-0F01AF6F9074}"/>
          </ac:cxnSpMkLst>
        </pc:cxnChg>
        <pc:cxnChg chg="mod">
          <ac:chgData name="Pierre Harouimi" userId="e1c78576-8bda-4e4b-9d10-61a901f566b1" providerId="ADAL" clId="{AE4F2A09-D42E-4521-A208-FDE48F3C4CDF}" dt="2020-03-28T10:25:17.002" v="834"/>
          <ac:cxnSpMkLst>
            <pc:docMk/>
            <pc:sldMk cId="3624790039" sldId="1453"/>
            <ac:cxnSpMk id="37" creationId="{237580AC-9DBB-4D25-8C32-031BD9DCD139}"/>
          </ac:cxnSpMkLst>
        </pc:cxnChg>
        <pc:cxnChg chg="mod">
          <ac:chgData name="Pierre Harouimi" userId="e1c78576-8bda-4e4b-9d10-61a901f566b1" providerId="ADAL" clId="{AE4F2A09-D42E-4521-A208-FDE48F3C4CDF}" dt="2020-03-28T10:25:17.002" v="834"/>
          <ac:cxnSpMkLst>
            <pc:docMk/>
            <pc:sldMk cId="3624790039" sldId="1453"/>
            <ac:cxnSpMk id="41" creationId="{5BFFF6D7-42D6-4E4A-96D8-E0247BDDE266}"/>
          </ac:cxnSpMkLst>
        </pc:cxnChg>
        <pc:cxnChg chg="mod">
          <ac:chgData name="Pierre Harouimi" userId="e1c78576-8bda-4e4b-9d10-61a901f566b1" providerId="ADAL" clId="{AE4F2A09-D42E-4521-A208-FDE48F3C4CDF}" dt="2020-03-28T10:25:17.002" v="834"/>
          <ac:cxnSpMkLst>
            <pc:docMk/>
            <pc:sldMk cId="3624790039" sldId="1453"/>
            <ac:cxnSpMk id="44" creationId="{1940A631-B0EB-465A-BD49-1B3CA91A376D}"/>
          </ac:cxnSpMkLst>
        </pc:cxnChg>
        <pc:cxnChg chg="mod">
          <ac:chgData name="Pierre Harouimi" userId="e1c78576-8bda-4e4b-9d10-61a901f566b1" providerId="ADAL" clId="{AE4F2A09-D42E-4521-A208-FDE48F3C4CDF}" dt="2020-03-28T10:25:17.002" v="834"/>
          <ac:cxnSpMkLst>
            <pc:docMk/>
            <pc:sldMk cId="3624790039" sldId="1453"/>
            <ac:cxnSpMk id="47" creationId="{E39A0DAD-3CBE-4CD5-AA02-0ABF1585CDC7}"/>
          </ac:cxnSpMkLst>
        </pc:cxnChg>
        <pc:cxnChg chg="mod">
          <ac:chgData name="Pierre Harouimi" userId="e1c78576-8bda-4e4b-9d10-61a901f566b1" providerId="ADAL" clId="{AE4F2A09-D42E-4521-A208-FDE48F3C4CDF}" dt="2020-03-28T10:25:17.002" v="834"/>
          <ac:cxnSpMkLst>
            <pc:docMk/>
            <pc:sldMk cId="3624790039" sldId="1453"/>
            <ac:cxnSpMk id="50" creationId="{B5A2F236-AEC3-4915-B5AE-AF8855CC086A}"/>
          </ac:cxnSpMkLst>
        </pc:cxnChg>
        <pc:cxnChg chg="mod">
          <ac:chgData name="Pierre Harouimi" userId="e1c78576-8bda-4e4b-9d10-61a901f566b1" providerId="ADAL" clId="{AE4F2A09-D42E-4521-A208-FDE48F3C4CDF}" dt="2020-03-28T10:25:17.002" v="834"/>
          <ac:cxnSpMkLst>
            <pc:docMk/>
            <pc:sldMk cId="3624790039" sldId="1453"/>
            <ac:cxnSpMk id="54" creationId="{DB2E85E4-5DE1-48CA-9A1A-91451D2304D9}"/>
          </ac:cxnSpMkLst>
        </pc:cxnChg>
        <pc:cxnChg chg="mod">
          <ac:chgData name="Pierre Harouimi" userId="e1c78576-8bda-4e4b-9d10-61a901f566b1" providerId="ADAL" clId="{AE4F2A09-D42E-4521-A208-FDE48F3C4CDF}" dt="2020-03-28T10:25:17.002" v="834"/>
          <ac:cxnSpMkLst>
            <pc:docMk/>
            <pc:sldMk cId="3624790039" sldId="1453"/>
            <ac:cxnSpMk id="58" creationId="{0AE025FE-D607-43F8-B09C-B6373B21E3C0}"/>
          </ac:cxnSpMkLst>
        </pc:cxnChg>
        <pc:cxnChg chg="mod">
          <ac:chgData name="Pierre Harouimi" userId="e1c78576-8bda-4e4b-9d10-61a901f566b1" providerId="ADAL" clId="{AE4F2A09-D42E-4521-A208-FDE48F3C4CDF}" dt="2020-03-28T10:25:17.002" v="834"/>
          <ac:cxnSpMkLst>
            <pc:docMk/>
            <pc:sldMk cId="3624790039" sldId="1453"/>
            <ac:cxnSpMk id="63" creationId="{304D91B3-5ADD-4C62-A496-E95141691EB1}"/>
          </ac:cxnSpMkLst>
        </pc:cxnChg>
        <pc:cxnChg chg="mod">
          <ac:chgData name="Pierre Harouimi" userId="e1c78576-8bda-4e4b-9d10-61a901f566b1" providerId="ADAL" clId="{AE4F2A09-D42E-4521-A208-FDE48F3C4CDF}" dt="2020-03-28T10:25:17.002" v="834"/>
          <ac:cxnSpMkLst>
            <pc:docMk/>
            <pc:sldMk cId="3624790039" sldId="1453"/>
            <ac:cxnSpMk id="66" creationId="{5A50D4C4-A92A-4938-BA8E-73344216E09C}"/>
          </ac:cxnSpMkLst>
        </pc:cxnChg>
        <pc:cxnChg chg="mod">
          <ac:chgData name="Pierre Harouimi" userId="e1c78576-8bda-4e4b-9d10-61a901f566b1" providerId="ADAL" clId="{AE4F2A09-D42E-4521-A208-FDE48F3C4CDF}" dt="2020-03-28T10:25:17.002" v="834"/>
          <ac:cxnSpMkLst>
            <pc:docMk/>
            <pc:sldMk cId="3624790039" sldId="1453"/>
            <ac:cxnSpMk id="69" creationId="{AB5C179A-9F29-416A-A0B1-8E8050BCAF6B}"/>
          </ac:cxnSpMkLst>
        </pc:cxnChg>
      </pc:sldChg>
      <pc:sldChg chg="modSp">
        <pc:chgData name="Pierre Harouimi" userId="e1c78576-8bda-4e4b-9d10-61a901f566b1" providerId="ADAL" clId="{AE4F2A09-D42E-4521-A208-FDE48F3C4CDF}" dt="2020-03-28T10:25:17.002" v="834"/>
        <pc:sldMkLst>
          <pc:docMk/>
          <pc:sldMk cId="1785461179" sldId="1459"/>
        </pc:sldMkLst>
        <pc:grpChg chg="mod">
          <ac:chgData name="Pierre Harouimi" userId="e1c78576-8bda-4e4b-9d10-61a901f566b1" providerId="ADAL" clId="{AE4F2A09-D42E-4521-A208-FDE48F3C4CDF}" dt="2020-03-28T10:25:17.002" v="834"/>
          <ac:grpSpMkLst>
            <pc:docMk/>
            <pc:sldMk cId="1785461179" sldId="1459"/>
            <ac:grpSpMk id="9" creationId="{90FEC967-9B0A-41F9-BE1D-5F7CA130A1E5}"/>
          </ac:grpSpMkLst>
        </pc:grpChg>
        <pc:picChg chg="mod">
          <ac:chgData name="Pierre Harouimi" userId="e1c78576-8bda-4e4b-9d10-61a901f566b1" providerId="ADAL" clId="{AE4F2A09-D42E-4521-A208-FDE48F3C4CDF}" dt="2020-03-28T10:25:17.002" v="834"/>
          <ac:picMkLst>
            <pc:docMk/>
            <pc:sldMk cId="1785461179" sldId="1459"/>
            <ac:picMk id="4" creationId="{109B3F27-D23F-4AE6-B952-A947F1B41191}"/>
          </ac:picMkLst>
        </pc:picChg>
        <pc:picChg chg="mod">
          <ac:chgData name="Pierre Harouimi" userId="e1c78576-8bda-4e4b-9d10-61a901f566b1" providerId="ADAL" clId="{AE4F2A09-D42E-4521-A208-FDE48F3C4CDF}" dt="2020-03-28T10:25:17.002" v="834"/>
          <ac:picMkLst>
            <pc:docMk/>
            <pc:sldMk cId="1785461179" sldId="1459"/>
            <ac:picMk id="18" creationId="{881A11AF-CFB3-446F-AA42-ACB2C8D4B874}"/>
          </ac:picMkLst>
        </pc:picChg>
        <pc:picChg chg="mod">
          <ac:chgData name="Pierre Harouimi" userId="e1c78576-8bda-4e4b-9d10-61a901f566b1" providerId="ADAL" clId="{AE4F2A09-D42E-4521-A208-FDE48F3C4CDF}" dt="2020-03-28T10:25:17.002" v="834"/>
          <ac:picMkLst>
            <pc:docMk/>
            <pc:sldMk cId="1785461179" sldId="1459"/>
            <ac:picMk id="22" creationId="{78AE4D73-FD89-4B40-8044-D20AA39EBF02}"/>
          </ac:picMkLst>
        </pc:picChg>
        <pc:picChg chg="mod">
          <ac:chgData name="Pierre Harouimi" userId="e1c78576-8bda-4e4b-9d10-61a901f566b1" providerId="ADAL" clId="{AE4F2A09-D42E-4521-A208-FDE48F3C4CDF}" dt="2020-03-28T10:25:17.002" v="834"/>
          <ac:picMkLst>
            <pc:docMk/>
            <pc:sldMk cId="1785461179" sldId="1459"/>
            <ac:picMk id="23" creationId="{2A9785A5-5969-4958-B904-62271BB10968}"/>
          </ac:picMkLst>
        </pc:picChg>
        <pc:picChg chg="mod">
          <ac:chgData name="Pierre Harouimi" userId="e1c78576-8bda-4e4b-9d10-61a901f566b1" providerId="ADAL" clId="{AE4F2A09-D42E-4521-A208-FDE48F3C4CDF}" dt="2020-03-28T10:25:17.002" v="834"/>
          <ac:picMkLst>
            <pc:docMk/>
            <pc:sldMk cId="1785461179" sldId="1459"/>
            <ac:picMk id="24" creationId="{2E4E6326-11A2-4209-AD22-FBDC4B937641}"/>
          </ac:picMkLst>
        </pc:picChg>
        <pc:picChg chg="mod">
          <ac:chgData name="Pierre Harouimi" userId="e1c78576-8bda-4e4b-9d10-61a901f566b1" providerId="ADAL" clId="{AE4F2A09-D42E-4521-A208-FDE48F3C4CDF}" dt="2020-03-28T10:25:17.002" v="834"/>
          <ac:picMkLst>
            <pc:docMk/>
            <pc:sldMk cId="1785461179" sldId="1459"/>
            <ac:picMk id="26" creationId="{2E7F843F-4F8D-4FA4-8AAF-5E043CFB3A04}"/>
          </ac:picMkLst>
        </pc:picChg>
        <pc:picChg chg="mod">
          <ac:chgData name="Pierre Harouimi" userId="e1c78576-8bda-4e4b-9d10-61a901f566b1" providerId="ADAL" clId="{AE4F2A09-D42E-4521-A208-FDE48F3C4CDF}" dt="2020-03-28T10:25:17.002" v="834"/>
          <ac:picMkLst>
            <pc:docMk/>
            <pc:sldMk cId="1785461179" sldId="1459"/>
            <ac:picMk id="27" creationId="{A4CA3DE8-5073-450C-8026-73F43E85DB5C}"/>
          </ac:picMkLst>
        </pc:picChg>
        <pc:picChg chg="mod">
          <ac:chgData name="Pierre Harouimi" userId="e1c78576-8bda-4e4b-9d10-61a901f566b1" providerId="ADAL" clId="{AE4F2A09-D42E-4521-A208-FDE48F3C4CDF}" dt="2020-03-28T10:25:17.002" v="834"/>
          <ac:picMkLst>
            <pc:docMk/>
            <pc:sldMk cId="1785461179" sldId="1459"/>
            <ac:picMk id="28" creationId="{CC3ECBB6-2C7F-4B56-AB4D-6144C6F4C1E6}"/>
          </ac:picMkLst>
        </pc:picChg>
        <pc:picChg chg="mod">
          <ac:chgData name="Pierre Harouimi" userId="e1c78576-8bda-4e4b-9d10-61a901f566b1" providerId="ADAL" clId="{AE4F2A09-D42E-4521-A208-FDE48F3C4CDF}" dt="2020-03-28T10:25:17.002" v="834"/>
          <ac:picMkLst>
            <pc:docMk/>
            <pc:sldMk cId="1785461179" sldId="1459"/>
            <ac:picMk id="29" creationId="{B215FECE-9BD8-42B2-8F4D-314641D57607}"/>
          </ac:picMkLst>
        </pc:picChg>
        <pc:picChg chg="mod">
          <ac:chgData name="Pierre Harouimi" userId="e1c78576-8bda-4e4b-9d10-61a901f566b1" providerId="ADAL" clId="{AE4F2A09-D42E-4521-A208-FDE48F3C4CDF}" dt="2020-03-28T10:25:17.002" v="834"/>
          <ac:picMkLst>
            <pc:docMk/>
            <pc:sldMk cId="1785461179" sldId="1459"/>
            <ac:picMk id="31" creationId="{762D4DA7-BD67-4774-A644-CCCC43648D5C}"/>
          </ac:picMkLst>
        </pc:picChg>
        <pc:picChg chg="mod">
          <ac:chgData name="Pierre Harouimi" userId="e1c78576-8bda-4e4b-9d10-61a901f566b1" providerId="ADAL" clId="{AE4F2A09-D42E-4521-A208-FDE48F3C4CDF}" dt="2020-03-28T10:25:17.002" v="834"/>
          <ac:picMkLst>
            <pc:docMk/>
            <pc:sldMk cId="1785461179" sldId="1459"/>
            <ac:picMk id="32" creationId="{13C4D0BB-06B5-4F91-9D87-874BA865A766}"/>
          </ac:picMkLst>
        </pc:picChg>
        <pc:picChg chg="mod">
          <ac:chgData name="Pierre Harouimi" userId="e1c78576-8bda-4e4b-9d10-61a901f566b1" providerId="ADAL" clId="{AE4F2A09-D42E-4521-A208-FDE48F3C4CDF}" dt="2020-03-28T10:25:17.002" v="834"/>
          <ac:picMkLst>
            <pc:docMk/>
            <pc:sldMk cId="1785461179" sldId="1459"/>
            <ac:picMk id="33" creationId="{93C9FB2F-C37A-48E1-ADEF-C7B80B3F0F35}"/>
          </ac:picMkLst>
        </pc:picChg>
        <pc:picChg chg="mod">
          <ac:chgData name="Pierre Harouimi" userId="e1c78576-8bda-4e4b-9d10-61a901f566b1" providerId="ADAL" clId="{AE4F2A09-D42E-4521-A208-FDE48F3C4CDF}" dt="2020-03-28T10:25:17.002" v="834"/>
          <ac:picMkLst>
            <pc:docMk/>
            <pc:sldMk cId="1785461179" sldId="1459"/>
            <ac:picMk id="35" creationId="{242AC77E-6593-44F8-8AC1-646C000C8134}"/>
          </ac:picMkLst>
        </pc:picChg>
        <pc:picChg chg="mod">
          <ac:chgData name="Pierre Harouimi" userId="e1c78576-8bda-4e4b-9d10-61a901f566b1" providerId="ADAL" clId="{AE4F2A09-D42E-4521-A208-FDE48F3C4CDF}" dt="2020-03-28T10:25:17.002" v="834"/>
          <ac:picMkLst>
            <pc:docMk/>
            <pc:sldMk cId="1785461179" sldId="1459"/>
            <ac:picMk id="36" creationId="{104BB654-9C6F-4BE6-B7F1-0DD432144CCD}"/>
          </ac:picMkLst>
        </pc:picChg>
        <pc:picChg chg="mod">
          <ac:chgData name="Pierre Harouimi" userId="e1c78576-8bda-4e4b-9d10-61a901f566b1" providerId="ADAL" clId="{AE4F2A09-D42E-4521-A208-FDE48F3C4CDF}" dt="2020-03-28T10:25:17.002" v="834"/>
          <ac:picMkLst>
            <pc:docMk/>
            <pc:sldMk cId="1785461179" sldId="1459"/>
            <ac:picMk id="61" creationId="{F0FA3BEE-8C98-4578-8082-6E4EBABA01D9}"/>
          </ac:picMkLst>
        </pc:picChg>
        <pc:cxnChg chg="mod">
          <ac:chgData name="Pierre Harouimi" userId="e1c78576-8bda-4e4b-9d10-61a901f566b1" providerId="ADAL" clId="{AE4F2A09-D42E-4521-A208-FDE48F3C4CDF}" dt="2020-03-28T10:25:17.002" v="834"/>
          <ac:cxnSpMkLst>
            <pc:docMk/>
            <pc:sldMk cId="1785461179" sldId="1459"/>
            <ac:cxnSpMk id="5" creationId="{7458F0F6-804D-47B5-A548-416B6C11B28E}"/>
          </ac:cxnSpMkLst>
        </pc:cxnChg>
        <pc:cxnChg chg="mod">
          <ac:chgData name="Pierre Harouimi" userId="e1c78576-8bda-4e4b-9d10-61a901f566b1" providerId="ADAL" clId="{AE4F2A09-D42E-4521-A208-FDE48F3C4CDF}" dt="2020-03-28T10:25:17.002" v="834"/>
          <ac:cxnSpMkLst>
            <pc:docMk/>
            <pc:sldMk cId="1785461179" sldId="1459"/>
            <ac:cxnSpMk id="21" creationId="{DBFCAB9B-B6DA-458F-8AE2-43B65B24C803}"/>
          </ac:cxnSpMkLst>
        </pc:cxnChg>
        <pc:cxnChg chg="mod">
          <ac:chgData name="Pierre Harouimi" userId="e1c78576-8bda-4e4b-9d10-61a901f566b1" providerId="ADAL" clId="{AE4F2A09-D42E-4521-A208-FDE48F3C4CDF}" dt="2020-03-28T10:25:17.002" v="834"/>
          <ac:cxnSpMkLst>
            <pc:docMk/>
            <pc:sldMk cId="1785461179" sldId="1459"/>
            <ac:cxnSpMk id="34" creationId="{E3742546-DFC5-47FA-B41A-8FE7772CB5FC}"/>
          </ac:cxnSpMkLst>
        </pc:cxnChg>
        <pc:cxnChg chg="mod">
          <ac:chgData name="Pierre Harouimi" userId="e1c78576-8bda-4e4b-9d10-61a901f566b1" providerId="ADAL" clId="{AE4F2A09-D42E-4521-A208-FDE48F3C4CDF}" dt="2020-03-28T10:25:17.002" v="834"/>
          <ac:cxnSpMkLst>
            <pc:docMk/>
            <pc:sldMk cId="1785461179" sldId="1459"/>
            <ac:cxnSpMk id="38" creationId="{DD79710E-ED2A-4442-89B6-FFDA91A69A8E}"/>
          </ac:cxnSpMkLst>
        </pc:cxnChg>
        <pc:cxnChg chg="mod">
          <ac:chgData name="Pierre Harouimi" userId="e1c78576-8bda-4e4b-9d10-61a901f566b1" providerId="ADAL" clId="{AE4F2A09-D42E-4521-A208-FDE48F3C4CDF}" dt="2020-03-28T10:25:17.002" v="834"/>
          <ac:cxnSpMkLst>
            <pc:docMk/>
            <pc:sldMk cId="1785461179" sldId="1459"/>
            <ac:cxnSpMk id="47" creationId="{C1D4218F-E1D6-4310-832B-FCFA9819518A}"/>
          </ac:cxnSpMkLst>
        </pc:cxnChg>
        <pc:cxnChg chg="mod">
          <ac:chgData name="Pierre Harouimi" userId="e1c78576-8bda-4e4b-9d10-61a901f566b1" providerId="ADAL" clId="{AE4F2A09-D42E-4521-A208-FDE48F3C4CDF}" dt="2020-03-28T10:25:17.002" v="834"/>
          <ac:cxnSpMkLst>
            <pc:docMk/>
            <pc:sldMk cId="1785461179" sldId="1459"/>
            <ac:cxnSpMk id="51" creationId="{859ACF7E-9089-4204-A452-B985553297BF}"/>
          </ac:cxnSpMkLst>
        </pc:cxnChg>
        <pc:cxnChg chg="mod">
          <ac:chgData name="Pierre Harouimi" userId="e1c78576-8bda-4e4b-9d10-61a901f566b1" providerId="ADAL" clId="{AE4F2A09-D42E-4521-A208-FDE48F3C4CDF}" dt="2020-03-28T10:25:17.002" v="834"/>
          <ac:cxnSpMkLst>
            <pc:docMk/>
            <pc:sldMk cId="1785461179" sldId="1459"/>
            <ac:cxnSpMk id="55" creationId="{D43D70FB-2032-4C50-88A4-31E40769EB03}"/>
          </ac:cxnSpMkLst>
        </pc:cxnChg>
        <pc:cxnChg chg="mod">
          <ac:chgData name="Pierre Harouimi" userId="e1c78576-8bda-4e4b-9d10-61a901f566b1" providerId="ADAL" clId="{AE4F2A09-D42E-4521-A208-FDE48F3C4CDF}" dt="2020-03-28T10:25:17.002" v="834"/>
          <ac:cxnSpMkLst>
            <pc:docMk/>
            <pc:sldMk cId="1785461179" sldId="1459"/>
            <ac:cxnSpMk id="58" creationId="{BE374FC7-9A81-4C66-A6AD-FC6AB06DA4E3}"/>
          </ac:cxnSpMkLst>
        </pc:cxnChg>
      </pc:sldChg>
      <pc:sldChg chg="modSp">
        <pc:chgData name="Pierre Harouimi" userId="e1c78576-8bda-4e4b-9d10-61a901f566b1" providerId="ADAL" clId="{AE4F2A09-D42E-4521-A208-FDE48F3C4CDF}" dt="2020-03-28T10:25:17.002" v="834"/>
        <pc:sldMkLst>
          <pc:docMk/>
          <pc:sldMk cId="4081008196" sldId="1460"/>
        </pc:sldMkLst>
        <pc:spChg chg="mod">
          <ac:chgData name="Pierre Harouimi" userId="e1c78576-8bda-4e4b-9d10-61a901f566b1" providerId="ADAL" clId="{AE4F2A09-D42E-4521-A208-FDE48F3C4CDF}" dt="2020-03-28T10:25:17.002" v="834"/>
          <ac:spMkLst>
            <pc:docMk/>
            <pc:sldMk cId="4081008196" sldId="1460"/>
            <ac:spMk id="9" creationId="{D462EC6F-EC0A-4441-8AD2-A92DE31D4146}"/>
          </ac:spMkLst>
        </pc:spChg>
        <pc:spChg chg="mod">
          <ac:chgData name="Pierre Harouimi" userId="e1c78576-8bda-4e4b-9d10-61a901f566b1" providerId="ADAL" clId="{AE4F2A09-D42E-4521-A208-FDE48F3C4CDF}" dt="2020-03-28T10:25:17.002" v="834"/>
          <ac:spMkLst>
            <pc:docMk/>
            <pc:sldMk cId="4081008196" sldId="1460"/>
            <ac:spMk id="18" creationId="{66063ADD-18E4-4B17-A532-1EA5571AA937}"/>
          </ac:spMkLst>
        </pc:spChg>
        <pc:spChg chg="mod">
          <ac:chgData name="Pierre Harouimi" userId="e1c78576-8bda-4e4b-9d10-61a901f566b1" providerId="ADAL" clId="{AE4F2A09-D42E-4521-A208-FDE48F3C4CDF}" dt="2020-03-28T10:25:17.002" v="834"/>
          <ac:spMkLst>
            <pc:docMk/>
            <pc:sldMk cId="4081008196" sldId="1460"/>
            <ac:spMk id="19" creationId="{E0123C33-BE6C-4088-A832-EBF7BDA34205}"/>
          </ac:spMkLst>
        </pc:spChg>
        <pc:picChg chg="mod">
          <ac:chgData name="Pierre Harouimi" userId="e1c78576-8bda-4e4b-9d10-61a901f566b1" providerId="ADAL" clId="{AE4F2A09-D42E-4521-A208-FDE48F3C4CDF}" dt="2020-03-28T10:25:17.002" v="834"/>
          <ac:picMkLst>
            <pc:docMk/>
            <pc:sldMk cId="4081008196" sldId="1460"/>
            <ac:picMk id="6" creationId="{E41E559F-7025-4FEF-B4AB-C7A34021ADEF}"/>
          </ac:picMkLst>
        </pc:picChg>
        <pc:picChg chg="mod">
          <ac:chgData name="Pierre Harouimi" userId="e1c78576-8bda-4e4b-9d10-61a901f566b1" providerId="ADAL" clId="{AE4F2A09-D42E-4521-A208-FDE48F3C4CDF}" dt="2020-03-28T10:25:17.002" v="834"/>
          <ac:picMkLst>
            <pc:docMk/>
            <pc:sldMk cId="4081008196" sldId="1460"/>
            <ac:picMk id="8" creationId="{F3FBF367-9462-4AF8-BBD1-BDA7AA8940FA}"/>
          </ac:picMkLst>
        </pc:picChg>
        <pc:picChg chg="mod">
          <ac:chgData name="Pierre Harouimi" userId="e1c78576-8bda-4e4b-9d10-61a901f566b1" providerId="ADAL" clId="{AE4F2A09-D42E-4521-A208-FDE48F3C4CDF}" dt="2020-03-28T10:25:17.002" v="834"/>
          <ac:picMkLst>
            <pc:docMk/>
            <pc:sldMk cId="4081008196" sldId="1460"/>
            <ac:picMk id="11" creationId="{DB76FABB-D36B-44B3-8122-70634BE81ABA}"/>
          </ac:picMkLst>
        </pc:picChg>
        <pc:picChg chg="mod">
          <ac:chgData name="Pierre Harouimi" userId="e1c78576-8bda-4e4b-9d10-61a901f566b1" providerId="ADAL" clId="{AE4F2A09-D42E-4521-A208-FDE48F3C4CDF}" dt="2020-03-28T10:25:17.002" v="834"/>
          <ac:picMkLst>
            <pc:docMk/>
            <pc:sldMk cId="4081008196" sldId="1460"/>
            <ac:picMk id="13" creationId="{B62BEEA1-E35C-49E0-BB79-CEE1C719DC37}"/>
          </ac:picMkLst>
        </pc:picChg>
        <pc:picChg chg="mod">
          <ac:chgData name="Pierre Harouimi" userId="e1c78576-8bda-4e4b-9d10-61a901f566b1" providerId="ADAL" clId="{AE4F2A09-D42E-4521-A208-FDE48F3C4CDF}" dt="2020-03-28T10:25:17.002" v="834"/>
          <ac:picMkLst>
            <pc:docMk/>
            <pc:sldMk cId="4081008196" sldId="1460"/>
            <ac:picMk id="14" creationId="{3FD59F37-693C-4BB5-B29D-C4696D6F5854}"/>
          </ac:picMkLst>
        </pc:picChg>
        <pc:picChg chg="mod">
          <ac:chgData name="Pierre Harouimi" userId="e1c78576-8bda-4e4b-9d10-61a901f566b1" providerId="ADAL" clId="{AE4F2A09-D42E-4521-A208-FDE48F3C4CDF}" dt="2020-03-28T10:25:17.002" v="834"/>
          <ac:picMkLst>
            <pc:docMk/>
            <pc:sldMk cId="4081008196" sldId="1460"/>
            <ac:picMk id="21" creationId="{FB1BA8F5-F53D-4A1D-A10E-76976C405308}"/>
          </ac:picMkLst>
        </pc:picChg>
        <pc:picChg chg="mod">
          <ac:chgData name="Pierre Harouimi" userId="e1c78576-8bda-4e4b-9d10-61a901f566b1" providerId="ADAL" clId="{AE4F2A09-D42E-4521-A208-FDE48F3C4CDF}" dt="2020-03-28T10:25:17.002" v="834"/>
          <ac:picMkLst>
            <pc:docMk/>
            <pc:sldMk cId="4081008196" sldId="1460"/>
            <ac:picMk id="22" creationId="{28FBFD1E-3B2A-4C94-A20A-30FF15741E82}"/>
          </ac:picMkLst>
        </pc:picChg>
      </pc:sldChg>
      <pc:sldChg chg="modSp">
        <pc:chgData name="Pierre Harouimi" userId="e1c78576-8bda-4e4b-9d10-61a901f566b1" providerId="ADAL" clId="{AE4F2A09-D42E-4521-A208-FDE48F3C4CDF}" dt="2020-03-28T10:25:17.002" v="834"/>
        <pc:sldMkLst>
          <pc:docMk/>
          <pc:sldMk cId="1866670399" sldId="1461"/>
        </pc:sldMkLst>
        <pc:spChg chg="mod">
          <ac:chgData name="Pierre Harouimi" userId="e1c78576-8bda-4e4b-9d10-61a901f566b1" providerId="ADAL" clId="{AE4F2A09-D42E-4521-A208-FDE48F3C4CDF}" dt="2020-03-28T10:25:17.002" v="834"/>
          <ac:spMkLst>
            <pc:docMk/>
            <pc:sldMk cId="1866670399" sldId="1461"/>
            <ac:spMk id="6" creationId="{5F0CFD8E-6E7E-4F9A-A3E9-E432EC4B6327}"/>
          </ac:spMkLst>
        </pc:spChg>
        <pc:graphicFrameChg chg="mod">
          <ac:chgData name="Pierre Harouimi" userId="e1c78576-8bda-4e4b-9d10-61a901f566b1" providerId="ADAL" clId="{AE4F2A09-D42E-4521-A208-FDE48F3C4CDF}" dt="2020-03-28T10:25:17.002" v="834"/>
          <ac:graphicFrameMkLst>
            <pc:docMk/>
            <pc:sldMk cId="1866670399" sldId="1461"/>
            <ac:graphicFrameMk id="5" creationId="{D7B6157E-F0BC-4B5A-8823-4706A62480EA}"/>
          </ac:graphicFrameMkLst>
        </pc:graphicFrameChg>
      </pc:sldChg>
      <pc:sldChg chg="modSp">
        <pc:chgData name="Pierre Harouimi" userId="e1c78576-8bda-4e4b-9d10-61a901f566b1" providerId="ADAL" clId="{AE4F2A09-D42E-4521-A208-FDE48F3C4CDF}" dt="2020-03-28T10:25:17.002" v="834"/>
        <pc:sldMkLst>
          <pc:docMk/>
          <pc:sldMk cId="1734602966" sldId="1462"/>
        </pc:sldMkLst>
        <pc:spChg chg="mod">
          <ac:chgData name="Pierre Harouimi" userId="e1c78576-8bda-4e4b-9d10-61a901f566b1" providerId="ADAL" clId="{AE4F2A09-D42E-4521-A208-FDE48F3C4CDF}" dt="2020-03-28T10:25:17.002" v="834"/>
          <ac:spMkLst>
            <pc:docMk/>
            <pc:sldMk cId="1734602966" sldId="1462"/>
            <ac:spMk id="17" creationId="{72E1DB8C-3FD0-433C-8893-0A7DC96DF2FE}"/>
          </ac:spMkLst>
        </pc:spChg>
        <pc:picChg chg="mod">
          <ac:chgData name="Pierre Harouimi" userId="e1c78576-8bda-4e4b-9d10-61a901f566b1" providerId="ADAL" clId="{AE4F2A09-D42E-4521-A208-FDE48F3C4CDF}" dt="2020-03-28T10:25:17.002" v="834"/>
          <ac:picMkLst>
            <pc:docMk/>
            <pc:sldMk cId="1734602966" sldId="1462"/>
            <ac:picMk id="4" creationId="{5FBEBE84-9222-4CBD-9FD2-56A1D8569E24}"/>
          </ac:picMkLst>
        </pc:picChg>
        <pc:picChg chg="mod">
          <ac:chgData name="Pierre Harouimi" userId="e1c78576-8bda-4e4b-9d10-61a901f566b1" providerId="ADAL" clId="{AE4F2A09-D42E-4521-A208-FDE48F3C4CDF}" dt="2020-03-28T10:25:17.002" v="834"/>
          <ac:picMkLst>
            <pc:docMk/>
            <pc:sldMk cId="1734602966" sldId="1462"/>
            <ac:picMk id="5" creationId="{835878A2-B7D8-4046-8734-FC4E377D5468}"/>
          </ac:picMkLst>
        </pc:picChg>
        <pc:picChg chg="mod">
          <ac:chgData name="Pierre Harouimi" userId="e1c78576-8bda-4e4b-9d10-61a901f566b1" providerId="ADAL" clId="{AE4F2A09-D42E-4521-A208-FDE48F3C4CDF}" dt="2020-03-28T10:25:17.002" v="834"/>
          <ac:picMkLst>
            <pc:docMk/>
            <pc:sldMk cId="1734602966" sldId="1462"/>
            <ac:picMk id="6" creationId="{F863663C-9B88-496D-B60A-5DC435585C35}"/>
          </ac:picMkLst>
        </pc:picChg>
        <pc:picChg chg="mod">
          <ac:chgData name="Pierre Harouimi" userId="e1c78576-8bda-4e4b-9d10-61a901f566b1" providerId="ADAL" clId="{AE4F2A09-D42E-4521-A208-FDE48F3C4CDF}" dt="2020-03-28T10:25:17.002" v="834"/>
          <ac:picMkLst>
            <pc:docMk/>
            <pc:sldMk cId="1734602966" sldId="1462"/>
            <ac:picMk id="9" creationId="{6B55A7D0-2A5D-4D34-A218-FE8B60484AAF}"/>
          </ac:picMkLst>
        </pc:picChg>
        <pc:picChg chg="mod">
          <ac:chgData name="Pierre Harouimi" userId="e1c78576-8bda-4e4b-9d10-61a901f566b1" providerId="ADAL" clId="{AE4F2A09-D42E-4521-A208-FDE48F3C4CDF}" dt="2020-03-28T10:25:17.002" v="834"/>
          <ac:picMkLst>
            <pc:docMk/>
            <pc:sldMk cId="1734602966" sldId="1462"/>
            <ac:picMk id="15" creationId="{FF8888B3-64D8-4EA6-8A8F-C7EA62AF90A2}"/>
          </ac:picMkLst>
        </pc:picChg>
        <pc:picChg chg="mod">
          <ac:chgData name="Pierre Harouimi" userId="e1c78576-8bda-4e4b-9d10-61a901f566b1" providerId="ADAL" clId="{AE4F2A09-D42E-4521-A208-FDE48F3C4CDF}" dt="2020-03-28T10:25:17.002" v="834"/>
          <ac:picMkLst>
            <pc:docMk/>
            <pc:sldMk cId="1734602966" sldId="1462"/>
            <ac:picMk id="16" creationId="{0A682143-9AF4-4E79-925E-CC76374EDA6E}"/>
          </ac:picMkLst>
        </pc:picChg>
        <pc:picChg chg="mod">
          <ac:chgData name="Pierre Harouimi" userId="e1c78576-8bda-4e4b-9d10-61a901f566b1" providerId="ADAL" clId="{AE4F2A09-D42E-4521-A208-FDE48F3C4CDF}" dt="2020-03-28T10:25:17.002" v="834"/>
          <ac:picMkLst>
            <pc:docMk/>
            <pc:sldMk cId="1734602966" sldId="1462"/>
            <ac:picMk id="19" creationId="{04A1BB31-39C7-46EA-8542-AC00998B15D8}"/>
          </ac:picMkLst>
        </pc:picChg>
      </pc:sldChg>
      <pc:sldChg chg="addSp delSp modSp">
        <pc:chgData name="Pierre Harouimi" userId="e1c78576-8bda-4e4b-9d10-61a901f566b1" providerId="ADAL" clId="{AE4F2A09-D42E-4521-A208-FDE48F3C4CDF}" dt="2020-04-23T07:00:43.834" v="1208"/>
        <pc:sldMkLst>
          <pc:docMk/>
          <pc:sldMk cId="2029933848" sldId="1464"/>
        </pc:sldMkLst>
        <pc:spChg chg="mod">
          <ac:chgData name="Pierre Harouimi" userId="e1c78576-8bda-4e4b-9d10-61a901f566b1" providerId="ADAL" clId="{AE4F2A09-D42E-4521-A208-FDE48F3C4CDF}" dt="2020-04-23T07:00:43.834" v="1208"/>
          <ac:spMkLst>
            <pc:docMk/>
            <pc:sldMk cId="2029933848" sldId="1464"/>
            <ac:spMk id="3" creationId="{15C5F397-8302-47EB-A51E-336D057C9D6E}"/>
          </ac:spMkLst>
        </pc:spChg>
        <pc:graphicFrameChg chg="add del mod">
          <ac:chgData name="Pierre Harouimi" userId="e1c78576-8bda-4e4b-9d10-61a901f566b1" providerId="ADAL" clId="{AE4F2A09-D42E-4521-A208-FDE48F3C4CDF}" dt="2020-03-27T10:24:38.463" v="508" actId="478"/>
          <ac:graphicFrameMkLst>
            <pc:docMk/>
            <pc:sldMk cId="2029933848" sldId="1464"/>
            <ac:graphicFrameMk id="2" creationId="{95940FB9-DF88-4722-8FDF-9B0FC59CB97D}"/>
          </ac:graphicFrameMkLst>
        </pc:graphicFrameChg>
      </pc:sldChg>
      <pc:sldChg chg="modSp">
        <pc:chgData name="Pierre Harouimi" userId="e1c78576-8bda-4e4b-9d10-61a901f566b1" providerId="ADAL" clId="{AE4F2A09-D42E-4521-A208-FDE48F3C4CDF}" dt="2020-03-28T10:25:17.002" v="834"/>
        <pc:sldMkLst>
          <pc:docMk/>
          <pc:sldMk cId="1809713269" sldId="1466"/>
        </pc:sldMkLst>
        <pc:picChg chg="mod">
          <ac:chgData name="Pierre Harouimi" userId="e1c78576-8bda-4e4b-9d10-61a901f566b1" providerId="ADAL" clId="{AE4F2A09-D42E-4521-A208-FDE48F3C4CDF}" dt="2020-03-28T10:25:17.002" v="834"/>
          <ac:picMkLst>
            <pc:docMk/>
            <pc:sldMk cId="1809713269" sldId="1466"/>
            <ac:picMk id="9" creationId="{D811A5EA-0B68-4221-8C2E-2969078F9301}"/>
          </ac:picMkLst>
        </pc:picChg>
      </pc:sldChg>
      <pc:sldChg chg="modSp">
        <pc:chgData name="Pierre Harouimi" userId="e1c78576-8bda-4e4b-9d10-61a901f566b1" providerId="ADAL" clId="{AE4F2A09-D42E-4521-A208-FDE48F3C4CDF}" dt="2020-03-28T10:25:17.002" v="834"/>
        <pc:sldMkLst>
          <pc:docMk/>
          <pc:sldMk cId="3661210429" sldId="1467"/>
        </pc:sldMkLst>
        <pc:spChg chg="mod">
          <ac:chgData name="Pierre Harouimi" userId="e1c78576-8bda-4e4b-9d10-61a901f566b1" providerId="ADAL" clId="{AE4F2A09-D42E-4521-A208-FDE48F3C4CDF}" dt="2020-03-28T10:25:17.002" v="834"/>
          <ac:spMkLst>
            <pc:docMk/>
            <pc:sldMk cId="3661210429" sldId="1467"/>
            <ac:spMk id="4" creationId="{242BC207-1AD9-4F44-91B0-AA587BF7954F}"/>
          </ac:spMkLst>
        </pc:spChg>
        <pc:spChg chg="mod">
          <ac:chgData name="Pierre Harouimi" userId="e1c78576-8bda-4e4b-9d10-61a901f566b1" providerId="ADAL" clId="{AE4F2A09-D42E-4521-A208-FDE48F3C4CDF}" dt="2020-03-28T10:25:17.002" v="834"/>
          <ac:spMkLst>
            <pc:docMk/>
            <pc:sldMk cId="3661210429" sldId="1467"/>
            <ac:spMk id="11" creationId="{4352B0F7-CD15-4ED2-9699-2A20BAA9B704}"/>
          </ac:spMkLst>
        </pc:spChg>
        <pc:spChg chg="mod">
          <ac:chgData name="Pierre Harouimi" userId="e1c78576-8bda-4e4b-9d10-61a901f566b1" providerId="ADAL" clId="{AE4F2A09-D42E-4521-A208-FDE48F3C4CDF}" dt="2020-03-28T10:25:17.002" v="834"/>
          <ac:spMkLst>
            <pc:docMk/>
            <pc:sldMk cId="3661210429" sldId="1467"/>
            <ac:spMk id="15" creationId="{960016E8-2C6A-453D-974F-A895C8779714}"/>
          </ac:spMkLst>
        </pc:spChg>
        <pc:spChg chg="mod">
          <ac:chgData name="Pierre Harouimi" userId="e1c78576-8bda-4e4b-9d10-61a901f566b1" providerId="ADAL" clId="{AE4F2A09-D42E-4521-A208-FDE48F3C4CDF}" dt="2020-03-28T10:25:17.002" v="834"/>
          <ac:spMkLst>
            <pc:docMk/>
            <pc:sldMk cId="3661210429" sldId="1467"/>
            <ac:spMk id="19" creationId="{9BE1A1BF-FFDA-44F7-B756-E77C1FE800FD}"/>
          </ac:spMkLst>
        </pc:spChg>
        <pc:spChg chg="mod">
          <ac:chgData name="Pierre Harouimi" userId="e1c78576-8bda-4e4b-9d10-61a901f566b1" providerId="ADAL" clId="{AE4F2A09-D42E-4521-A208-FDE48F3C4CDF}" dt="2020-03-28T10:25:17.002" v="834"/>
          <ac:spMkLst>
            <pc:docMk/>
            <pc:sldMk cId="3661210429" sldId="1467"/>
            <ac:spMk id="24" creationId="{4F4E27E7-444B-4D94-90D4-6B08012B3630}"/>
          </ac:spMkLst>
        </pc:spChg>
        <pc:spChg chg="mod">
          <ac:chgData name="Pierre Harouimi" userId="e1c78576-8bda-4e4b-9d10-61a901f566b1" providerId="ADAL" clId="{AE4F2A09-D42E-4521-A208-FDE48F3C4CDF}" dt="2020-03-28T10:25:17.002" v="834"/>
          <ac:spMkLst>
            <pc:docMk/>
            <pc:sldMk cId="3661210429" sldId="1467"/>
            <ac:spMk id="25" creationId="{DE1430AA-CBC6-4B3A-A003-A4BC0FAB894E}"/>
          </ac:spMkLst>
        </pc:spChg>
        <pc:spChg chg="mod">
          <ac:chgData name="Pierre Harouimi" userId="e1c78576-8bda-4e4b-9d10-61a901f566b1" providerId="ADAL" clId="{AE4F2A09-D42E-4521-A208-FDE48F3C4CDF}" dt="2020-03-28T10:25:17.002" v="834"/>
          <ac:spMkLst>
            <pc:docMk/>
            <pc:sldMk cId="3661210429" sldId="1467"/>
            <ac:spMk id="28" creationId="{19FF2E87-1F1E-436C-AE17-D3D42ABE262A}"/>
          </ac:spMkLst>
        </pc:spChg>
        <pc:spChg chg="mod">
          <ac:chgData name="Pierre Harouimi" userId="e1c78576-8bda-4e4b-9d10-61a901f566b1" providerId="ADAL" clId="{AE4F2A09-D42E-4521-A208-FDE48F3C4CDF}" dt="2020-03-28T10:25:17.002" v="834"/>
          <ac:spMkLst>
            <pc:docMk/>
            <pc:sldMk cId="3661210429" sldId="1467"/>
            <ac:spMk id="41" creationId="{49DDD1A3-9D74-44A1-8EA3-7FEB6B40F2DF}"/>
          </ac:spMkLst>
        </pc:spChg>
        <pc:spChg chg="mod">
          <ac:chgData name="Pierre Harouimi" userId="e1c78576-8bda-4e4b-9d10-61a901f566b1" providerId="ADAL" clId="{AE4F2A09-D42E-4521-A208-FDE48F3C4CDF}" dt="2020-03-28T10:25:17.002" v="834"/>
          <ac:spMkLst>
            <pc:docMk/>
            <pc:sldMk cId="3661210429" sldId="1467"/>
            <ac:spMk id="45" creationId="{6A3B0CD2-DA8E-4CF7-A07E-B92213DEAF58}"/>
          </ac:spMkLst>
        </pc:spChg>
        <pc:spChg chg="mod">
          <ac:chgData name="Pierre Harouimi" userId="e1c78576-8bda-4e4b-9d10-61a901f566b1" providerId="ADAL" clId="{AE4F2A09-D42E-4521-A208-FDE48F3C4CDF}" dt="2020-03-28T10:25:17.002" v="834"/>
          <ac:spMkLst>
            <pc:docMk/>
            <pc:sldMk cId="3661210429" sldId="1467"/>
            <ac:spMk id="49" creationId="{43C1DEFF-AEC1-47FC-8B7E-3E4CB8852252}"/>
          </ac:spMkLst>
        </pc:spChg>
        <pc:spChg chg="mod">
          <ac:chgData name="Pierre Harouimi" userId="e1c78576-8bda-4e4b-9d10-61a901f566b1" providerId="ADAL" clId="{AE4F2A09-D42E-4521-A208-FDE48F3C4CDF}" dt="2020-03-28T10:25:17.002" v="834"/>
          <ac:spMkLst>
            <pc:docMk/>
            <pc:sldMk cId="3661210429" sldId="1467"/>
            <ac:spMk id="51" creationId="{E7CECCED-0B81-4E33-9B7B-A241ABB6C43F}"/>
          </ac:spMkLst>
        </pc:spChg>
        <pc:spChg chg="mod">
          <ac:chgData name="Pierre Harouimi" userId="e1c78576-8bda-4e4b-9d10-61a901f566b1" providerId="ADAL" clId="{AE4F2A09-D42E-4521-A208-FDE48F3C4CDF}" dt="2020-03-28T10:25:17.002" v="834"/>
          <ac:spMkLst>
            <pc:docMk/>
            <pc:sldMk cId="3661210429" sldId="1467"/>
            <ac:spMk id="53" creationId="{B8CFAFA3-BAAF-4757-A389-47644E1A8AEB}"/>
          </ac:spMkLst>
        </pc:spChg>
        <pc:spChg chg="mod">
          <ac:chgData name="Pierre Harouimi" userId="e1c78576-8bda-4e4b-9d10-61a901f566b1" providerId="ADAL" clId="{AE4F2A09-D42E-4521-A208-FDE48F3C4CDF}" dt="2020-03-28T10:25:17.002" v="834"/>
          <ac:spMkLst>
            <pc:docMk/>
            <pc:sldMk cId="3661210429" sldId="1467"/>
            <ac:spMk id="54" creationId="{2CF20D4C-266C-4D3D-8BC0-BFE51F16ABD7}"/>
          </ac:spMkLst>
        </pc:spChg>
        <pc:spChg chg="mod">
          <ac:chgData name="Pierre Harouimi" userId="e1c78576-8bda-4e4b-9d10-61a901f566b1" providerId="ADAL" clId="{AE4F2A09-D42E-4521-A208-FDE48F3C4CDF}" dt="2020-03-28T10:25:17.002" v="834"/>
          <ac:spMkLst>
            <pc:docMk/>
            <pc:sldMk cId="3661210429" sldId="1467"/>
            <ac:spMk id="56" creationId="{BF19757E-121F-4795-9953-33A1E57B0B0A}"/>
          </ac:spMkLst>
        </pc:spChg>
        <pc:spChg chg="mod">
          <ac:chgData name="Pierre Harouimi" userId="e1c78576-8bda-4e4b-9d10-61a901f566b1" providerId="ADAL" clId="{AE4F2A09-D42E-4521-A208-FDE48F3C4CDF}" dt="2020-03-28T10:25:17.002" v="834"/>
          <ac:spMkLst>
            <pc:docMk/>
            <pc:sldMk cId="3661210429" sldId="1467"/>
            <ac:spMk id="57" creationId="{3CDBD6A3-A5DD-4CDA-BCBD-4DDDCF497561}"/>
          </ac:spMkLst>
        </pc:spChg>
        <pc:grpChg chg="mod">
          <ac:chgData name="Pierre Harouimi" userId="e1c78576-8bda-4e4b-9d10-61a901f566b1" providerId="ADAL" clId="{AE4F2A09-D42E-4521-A208-FDE48F3C4CDF}" dt="2020-03-28T10:25:17.002" v="834"/>
          <ac:grpSpMkLst>
            <pc:docMk/>
            <pc:sldMk cId="3661210429" sldId="1467"/>
            <ac:grpSpMk id="13" creationId="{2D5C41D2-7178-4E75-8ECB-2B101E7EB84D}"/>
          </ac:grpSpMkLst>
        </pc:grpChg>
        <pc:grpChg chg="mod">
          <ac:chgData name="Pierre Harouimi" userId="e1c78576-8bda-4e4b-9d10-61a901f566b1" providerId="ADAL" clId="{AE4F2A09-D42E-4521-A208-FDE48F3C4CDF}" dt="2020-03-28T10:25:17.002" v="834"/>
          <ac:grpSpMkLst>
            <pc:docMk/>
            <pc:sldMk cId="3661210429" sldId="1467"/>
            <ac:grpSpMk id="22" creationId="{31D1CB53-D202-479A-9203-CC631DA5C031}"/>
          </ac:grpSpMkLst>
        </pc:grpChg>
        <pc:grpChg chg="mod">
          <ac:chgData name="Pierre Harouimi" userId="e1c78576-8bda-4e4b-9d10-61a901f566b1" providerId="ADAL" clId="{AE4F2A09-D42E-4521-A208-FDE48F3C4CDF}" dt="2020-03-28T10:25:17.002" v="834"/>
          <ac:grpSpMkLst>
            <pc:docMk/>
            <pc:sldMk cId="3661210429" sldId="1467"/>
            <ac:grpSpMk id="26" creationId="{893C4FEA-E682-476D-AB28-71A1CF2788CC}"/>
          </ac:grpSpMkLst>
        </pc:grpChg>
        <pc:picChg chg="mod">
          <ac:chgData name="Pierre Harouimi" userId="e1c78576-8bda-4e4b-9d10-61a901f566b1" providerId="ADAL" clId="{AE4F2A09-D42E-4521-A208-FDE48F3C4CDF}" dt="2020-03-28T10:25:17.002" v="834"/>
          <ac:picMkLst>
            <pc:docMk/>
            <pc:sldMk cId="3661210429" sldId="1467"/>
            <ac:picMk id="48" creationId="{2D63B1B5-2E59-4D6D-9A30-7E0525E8F84D}"/>
          </ac:picMkLst>
        </pc:picChg>
        <pc:picChg chg="mod">
          <ac:chgData name="Pierre Harouimi" userId="e1c78576-8bda-4e4b-9d10-61a901f566b1" providerId="ADAL" clId="{AE4F2A09-D42E-4521-A208-FDE48F3C4CDF}" dt="2020-03-28T10:25:17.002" v="834"/>
          <ac:picMkLst>
            <pc:docMk/>
            <pc:sldMk cId="3661210429" sldId="1467"/>
            <ac:picMk id="50" creationId="{B771315B-30FD-469E-ACBA-66FDA28E9E1F}"/>
          </ac:picMkLst>
        </pc:picChg>
        <pc:picChg chg="mod">
          <ac:chgData name="Pierre Harouimi" userId="e1c78576-8bda-4e4b-9d10-61a901f566b1" providerId="ADAL" clId="{AE4F2A09-D42E-4521-A208-FDE48F3C4CDF}" dt="2020-03-28T10:25:17.002" v="834"/>
          <ac:picMkLst>
            <pc:docMk/>
            <pc:sldMk cId="3661210429" sldId="1467"/>
            <ac:picMk id="55" creationId="{65CD1D57-BAB0-4DF8-8005-7C863B27F8F6}"/>
          </ac:picMkLst>
        </pc:picChg>
        <pc:cxnChg chg="mod">
          <ac:chgData name="Pierre Harouimi" userId="e1c78576-8bda-4e4b-9d10-61a901f566b1" providerId="ADAL" clId="{AE4F2A09-D42E-4521-A208-FDE48F3C4CDF}" dt="2020-03-28T10:25:17.002" v="834"/>
          <ac:cxnSpMkLst>
            <pc:docMk/>
            <pc:sldMk cId="3661210429" sldId="1467"/>
            <ac:cxnSpMk id="12" creationId="{59BC22A8-39F2-433E-BF0F-23EF614A5389}"/>
          </ac:cxnSpMkLst>
        </pc:cxnChg>
        <pc:cxnChg chg="mod">
          <ac:chgData name="Pierre Harouimi" userId="e1c78576-8bda-4e4b-9d10-61a901f566b1" providerId="ADAL" clId="{AE4F2A09-D42E-4521-A208-FDE48F3C4CDF}" dt="2020-03-28T10:25:17.002" v="834"/>
          <ac:cxnSpMkLst>
            <pc:docMk/>
            <pc:sldMk cId="3661210429" sldId="1467"/>
            <ac:cxnSpMk id="16" creationId="{0515CED7-C175-40C4-94C3-68D44584959D}"/>
          </ac:cxnSpMkLst>
        </pc:cxnChg>
        <pc:cxnChg chg="mod">
          <ac:chgData name="Pierre Harouimi" userId="e1c78576-8bda-4e4b-9d10-61a901f566b1" providerId="ADAL" clId="{AE4F2A09-D42E-4521-A208-FDE48F3C4CDF}" dt="2020-03-28T10:25:17.002" v="834"/>
          <ac:cxnSpMkLst>
            <pc:docMk/>
            <pc:sldMk cId="3661210429" sldId="1467"/>
            <ac:cxnSpMk id="17" creationId="{70B2E307-E910-44D9-96D6-2EA1034D3A13}"/>
          </ac:cxnSpMkLst>
        </pc:cxnChg>
        <pc:cxnChg chg="mod">
          <ac:chgData name="Pierre Harouimi" userId="e1c78576-8bda-4e4b-9d10-61a901f566b1" providerId="ADAL" clId="{AE4F2A09-D42E-4521-A208-FDE48F3C4CDF}" dt="2020-03-28T10:25:17.002" v="834"/>
          <ac:cxnSpMkLst>
            <pc:docMk/>
            <pc:sldMk cId="3661210429" sldId="1467"/>
            <ac:cxnSpMk id="46" creationId="{F0A0EC40-5474-4448-AFFC-EFD808D3139D}"/>
          </ac:cxnSpMkLst>
        </pc:cxnChg>
        <pc:cxnChg chg="mod">
          <ac:chgData name="Pierre Harouimi" userId="e1c78576-8bda-4e4b-9d10-61a901f566b1" providerId="ADAL" clId="{AE4F2A09-D42E-4521-A208-FDE48F3C4CDF}" dt="2020-03-28T10:25:17.002" v="834"/>
          <ac:cxnSpMkLst>
            <pc:docMk/>
            <pc:sldMk cId="3661210429" sldId="1467"/>
            <ac:cxnSpMk id="58" creationId="{74A71F7A-7046-4B18-924E-3521E6CD16AC}"/>
          </ac:cxnSpMkLst>
        </pc:cxnChg>
      </pc:sldChg>
      <pc:sldChg chg="modSp">
        <pc:chgData name="Pierre Harouimi" userId="e1c78576-8bda-4e4b-9d10-61a901f566b1" providerId="ADAL" clId="{AE4F2A09-D42E-4521-A208-FDE48F3C4CDF}" dt="2020-03-28T10:25:17.002" v="834"/>
        <pc:sldMkLst>
          <pc:docMk/>
          <pc:sldMk cId="3137170361" sldId="1468"/>
        </pc:sldMkLst>
        <pc:spChg chg="mod">
          <ac:chgData name="Pierre Harouimi" userId="e1c78576-8bda-4e4b-9d10-61a901f566b1" providerId="ADAL" clId="{AE4F2A09-D42E-4521-A208-FDE48F3C4CDF}" dt="2020-03-28T10:25:17.002" v="834"/>
          <ac:spMkLst>
            <pc:docMk/>
            <pc:sldMk cId="3137170361" sldId="1468"/>
            <ac:spMk id="11" creationId="{4352B0F7-CD15-4ED2-9699-2A20BAA9B704}"/>
          </ac:spMkLst>
        </pc:spChg>
        <pc:spChg chg="mod">
          <ac:chgData name="Pierre Harouimi" userId="e1c78576-8bda-4e4b-9d10-61a901f566b1" providerId="ADAL" clId="{AE4F2A09-D42E-4521-A208-FDE48F3C4CDF}" dt="2020-03-28T10:25:17.002" v="834"/>
          <ac:spMkLst>
            <pc:docMk/>
            <pc:sldMk cId="3137170361" sldId="1468"/>
            <ac:spMk id="15" creationId="{960016E8-2C6A-453D-974F-A895C8779714}"/>
          </ac:spMkLst>
        </pc:spChg>
        <pc:spChg chg="mod">
          <ac:chgData name="Pierre Harouimi" userId="e1c78576-8bda-4e4b-9d10-61a901f566b1" providerId="ADAL" clId="{AE4F2A09-D42E-4521-A208-FDE48F3C4CDF}" dt="2020-03-28T10:25:17.002" v="834"/>
          <ac:spMkLst>
            <pc:docMk/>
            <pc:sldMk cId="3137170361" sldId="1468"/>
            <ac:spMk id="19" creationId="{9BE1A1BF-FFDA-44F7-B756-E77C1FE800FD}"/>
          </ac:spMkLst>
        </pc:spChg>
        <pc:spChg chg="mod">
          <ac:chgData name="Pierre Harouimi" userId="e1c78576-8bda-4e4b-9d10-61a901f566b1" providerId="ADAL" clId="{AE4F2A09-D42E-4521-A208-FDE48F3C4CDF}" dt="2020-03-28T10:25:17.002" v="834"/>
          <ac:spMkLst>
            <pc:docMk/>
            <pc:sldMk cId="3137170361" sldId="1468"/>
            <ac:spMk id="24" creationId="{4F4E27E7-444B-4D94-90D4-6B08012B3630}"/>
          </ac:spMkLst>
        </pc:spChg>
        <pc:spChg chg="mod">
          <ac:chgData name="Pierre Harouimi" userId="e1c78576-8bda-4e4b-9d10-61a901f566b1" providerId="ADAL" clId="{AE4F2A09-D42E-4521-A208-FDE48F3C4CDF}" dt="2020-03-28T10:25:17.002" v="834"/>
          <ac:spMkLst>
            <pc:docMk/>
            <pc:sldMk cId="3137170361" sldId="1468"/>
            <ac:spMk id="25" creationId="{DE1430AA-CBC6-4B3A-A003-A4BC0FAB894E}"/>
          </ac:spMkLst>
        </pc:spChg>
        <pc:spChg chg="mod">
          <ac:chgData name="Pierre Harouimi" userId="e1c78576-8bda-4e4b-9d10-61a901f566b1" providerId="ADAL" clId="{AE4F2A09-D42E-4521-A208-FDE48F3C4CDF}" dt="2020-03-28T10:25:17.002" v="834"/>
          <ac:spMkLst>
            <pc:docMk/>
            <pc:sldMk cId="3137170361" sldId="1468"/>
            <ac:spMk id="28" creationId="{19FF2E87-1F1E-436C-AE17-D3D42ABE262A}"/>
          </ac:spMkLst>
        </pc:spChg>
        <pc:spChg chg="mod">
          <ac:chgData name="Pierre Harouimi" userId="e1c78576-8bda-4e4b-9d10-61a901f566b1" providerId="ADAL" clId="{AE4F2A09-D42E-4521-A208-FDE48F3C4CDF}" dt="2020-03-28T10:25:17.002" v="834"/>
          <ac:spMkLst>
            <pc:docMk/>
            <pc:sldMk cId="3137170361" sldId="1468"/>
            <ac:spMk id="32" creationId="{286DFE55-22BF-430C-BDFD-2A2046D30CFB}"/>
          </ac:spMkLst>
        </pc:spChg>
        <pc:spChg chg="mod">
          <ac:chgData name="Pierre Harouimi" userId="e1c78576-8bda-4e4b-9d10-61a901f566b1" providerId="ADAL" clId="{AE4F2A09-D42E-4521-A208-FDE48F3C4CDF}" dt="2020-03-28T10:25:17.002" v="834"/>
          <ac:spMkLst>
            <pc:docMk/>
            <pc:sldMk cId="3137170361" sldId="1468"/>
            <ac:spMk id="36" creationId="{5FEC16CD-6CB0-43CE-8E4D-AFB8A7DF611F}"/>
          </ac:spMkLst>
        </pc:spChg>
        <pc:spChg chg="mod">
          <ac:chgData name="Pierre Harouimi" userId="e1c78576-8bda-4e4b-9d10-61a901f566b1" providerId="ADAL" clId="{AE4F2A09-D42E-4521-A208-FDE48F3C4CDF}" dt="2020-03-28T10:25:17.002" v="834"/>
          <ac:spMkLst>
            <pc:docMk/>
            <pc:sldMk cId="3137170361" sldId="1468"/>
            <ac:spMk id="37" creationId="{E947ECE1-CAB3-479D-B10C-83EAC3E59B3C}"/>
          </ac:spMkLst>
        </pc:spChg>
        <pc:spChg chg="mod">
          <ac:chgData name="Pierre Harouimi" userId="e1c78576-8bda-4e4b-9d10-61a901f566b1" providerId="ADAL" clId="{AE4F2A09-D42E-4521-A208-FDE48F3C4CDF}" dt="2020-03-28T10:25:17.002" v="834"/>
          <ac:spMkLst>
            <pc:docMk/>
            <pc:sldMk cId="3137170361" sldId="1468"/>
            <ac:spMk id="38" creationId="{82AF947C-96B3-4027-A5F5-2CC7DFC2DA19}"/>
          </ac:spMkLst>
        </pc:spChg>
        <pc:grpChg chg="mod">
          <ac:chgData name="Pierre Harouimi" userId="e1c78576-8bda-4e4b-9d10-61a901f566b1" providerId="ADAL" clId="{AE4F2A09-D42E-4521-A208-FDE48F3C4CDF}" dt="2020-03-28T10:25:17.002" v="834"/>
          <ac:grpSpMkLst>
            <pc:docMk/>
            <pc:sldMk cId="3137170361" sldId="1468"/>
            <ac:grpSpMk id="13" creationId="{2D5C41D2-7178-4E75-8ECB-2B101E7EB84D}"/>
          </ac:grpSpMkLst>
        </pc:grpChg>
        <pc:grpChg chg="mod">
          <ac:chgData name="Pierre Harouimi" userId="e1c78576-8bda-4e4b-9d10-61a901f566b1" providerId="ADAL" clId="{AE4F2A09-D42E-4521-A208-FDE48F3C4CDF}" dt="2020-03-28T10:25:17.002" v="834"/>
          <ac:grpSpMkLst>
            <pc:docMk/>
            <pc:sldMk cId="3137170361" sldId="1468"/>
            <ac:grpSpMk id="22" creationId="{31D1CB53-D202-479A-9203-CC631DA5C031}"/>
          </ac:grpSpMkLst>
        </pc:grpChg>
        <pc:grpChg chg="mod">
          <ac:chgData name="Pierre Harouimi" userId="e1c78576-8bda-4e4b-9d10-61a901f566b1" providerId="ADAL" clId="{AE4F2A09-D42E-4521-A208-FDE48F3C4CDF}" dt="2020-03-28T10:25:17.002" v="834"/>
          <ac:grpSpMkLst>
            <pc:docMk/>
            <pc:sldMk cId="3137170361" sldId="1468"/>
            <ac:grpSpMk id="26" creationId="{893C4FEA-E682-476D-AB28-71A1CF2788CC}"/>
          </ac:grpSpMkLst>
        </pc:grpChg>
        <pc:grpChg chg="mod">
          <ac:chgData name="Pierre Harouimi" userId="e1c78576-8bda-4e4b-9d10-61a901f566b1" providerId="ADAL" clId="{AE4F2A09-D42E-4521-A208-FDE48F3C4CDF}" dt="2020-03-28T10:25:17.002" v="834"/>
          <ac:grpSpMkLst>
            <pc:docMk/>
            <pc:sldMk cId="3137170361" sldId="1468"/>
            <ac:grpSpMk id="29" creationId="{3D544DEB-603A-4C3E-8863-BBFBB36CA0E7}"/>
          </ac:grpSpMkLst>
        </pc:grpChg>
        <pc:grpChg chg="mod">
          <ac:chgData name="Pierre Harouimi" userId="e1c78576-8bda-4e4b-9d10-61a901f566b1" providerId="ADAL" clId="{AE4F2A09-D42E-4521-A208-FDE48F3C4CDF}" dt="2020-03-28T10:25:17.002" v="834"/>
          <ac:grpSpMkLst>
            <pc:docMk/>
            <pc:sldMk cId="3137170361" sldId="1468"/>
            <ac:grpSpMk id="33" creationId="{E22F9F15-07B7-47EA-89B5-DD7EBA74B4DB}"/>
          </ac:grpSpMkLst>
        </pc:grpChg>
        <pc:cxnChg chg="mod">
          <ac:chgData name="Pierre Harouimi" userId="e1c78576-8bda-4e4b-9d10-61a901f566b1" providerId="ADAL" clId="{AE4F2A09-D42E-4521-A208-FDE48F3C4CDF}" dt="2020-03-28T10:25:17.002" v="834"/>
          <ac:cxnSpMkLst>
            <pc:docMk/>
            <pc:sldMk cId="3137170361" sldId="1468"/>
            <ac:cxnSpMk id="12" creationId="{59BC22A8-39F2-433E-BF0F-23EF614A5389}"/>
          </ac:cxnSpMkLst>
        </pc:cxnChg>
        <pc:cxnChg chg="mod">
          <ac:chgData name="Pierre Harouimi" userId="e1c78576-8bda-4e4b-9d10-61a901f566b1" providerId="ADAL" clId="{AE4F2A09-D42E-4521-A208-FDE48F3C4CDF}" dt="2020-03-28T10:25:17.002" v="834"/>
          <ac:cxnSpMkLst>
            <pc:docMk/>
            <pc:sldMk cId="3137170361" sldId="1468"/>
            <ac:cxnSpMk id="16" creationId="{0515CED7-C175-40C4-94C3-68D44584959D}"/>
          </ac:cxnSpMkLst>
        </pc:cxnChg>
        <pc:cxnChg chg="mod">
          <ac:chgData name="Pierre Harouimi" userId="e1c78576-8bda-4e4b-9d10-61a901f566b1" providerId="ADAL" clId="{AE4F2A09-D42E-4521-A208-FDE48F3C4CDF}" dt="2020-03-28T10:25:17.002" v="834"/>
          <ac:cxnSpMkLst>
            <pc:docMk/>
            <pc:sldMk cId="3137170361" sldId="1468"/>
            <ac:cxnSpMk id="17" creationId="{70B2E307-E910-44D9-96D6-2EA1034D3A13}"/>
          </ac:cxnSpMkLst>
        </pc:cxnChg>
      </pc:sldChg>
      <pc:sldChg chg="modSp">
        <pc:chgData name="Pierre Harouimi" userId="e1c78576-8bda-4e4b-9d10-61a901f566b1" providerId="ADAL" clId="{AE4F2A09-D42E-4521-A208-FDE48F3C4CDF}" dt="2020-03-28T10:25:17.002" v="834"/>
        <pc:sldMkLst>
          <pc:docMk/>
          <pc:sldMk cId="1549539150" sldId="1470"/>
        </pc:sldMkLst>
        <pc:spChg chg="mod">
          <ac:chgData name="Pierre Harouimi" userId="e1c78576-8bda-4e4b-9d10-61a901f566b1" providerId="ADAL" clId="{AE4F2A09-D42E-4521-A208-FDE48F3C4CDF}" dt="2020-03-28T10:25:17.002" v="834"/>
          <ac:spMkLst>
            <pc:docMk/>
            <pc:sldMk cId="1549539150" sldId="1470"/>
            <ac:spMk id="11" creationId="{272AFC16-55D3-4D53-995E-03A71BBF1B06}"/>
          </ac:spMkLst>
        </pc:spChg>
        <pc:spChg chg="mod">
          <ac:chgData name="Pierre Harouimi" userId="e1c78576-8bda-4e4b-9d10-61a901f566b1" providerId="ADAL" clId="{AE4F2A09-D42E-4521-A208-FDE48F3C4CDF}" dt="2020-03-28T10:25:17.002" v="834"/>
          <ac:spMkLst>
            <pc:docMk/>
            <pc:sldMk cId="1549539150" sldId="1470"/>
            <ac:spMk id="14" creationId="{FE07D076-F3B1-4A2A-9F05-27365D2DAEF4}"/>
          </ac:spMkLst>
        </pc:spChg>
        <pc:spChg chg="mod">
          <ac:chgData name="Pierre Harouimi" userId="e1c78576-8bda-4e4b-9d10-61a901f566b1" providerId="ADAL" clId="{AE4F2A09-D42E-4521-A208-FDE48F3C4CDF}" dt="2020-03-28T10:25:17.002" v="834"/>
          <ac:spMkLst>
            <pc:docMk/>
            <pc:sldMk cId="1549539150" sldId="1470"/>
            <ac:spMk id="16" creationId="{C2F88983-DECA-4153-A9DD-3C582CE6A983}"/>
          </ac:spMkLst>
        </pc:spChg>
        <pc:spChg chg="mod">
          <ac:chgData name="Pierre Harouimi" userId="e1c78576-8bda-4e4b-9d10-61a901f566b1" providerId="ADAL" clId="{AE4F2A09-D42E-4521-A208-FDE48F3C4CDF}" dt="2020-03-28T10:25:17.002" v="834"/>
          <ac:spMkLst>
            <pc:docMk/>
            <pc:sldMk cId="1549539150" sldId="1470"/>
            <ac:spMk id="25" creationId="{839CF904-605A-4E27-94E2-704F73746A5F}"/>
          </ac:spMkLst>
        </pc:spChg>
        <pc:graphicFrameChg chg="mod">
          <ac:chgData name="Pierre Harouimi" userId="e1c78576-8bda-4e4b-9d10-61a901f566b1" providerId="ADAL" clId="{AE4F2A09-D42E-4521-A208-FDE48F3C4CDF}" dt="2020-03-28T10:25:17.002" v="834"/>
          <ac:graphicFrameMkLst>
            <pc:docMk/>
            <pc:sldMk cId="1549539150" sldId="1470"/>
            <ac:graphicFrameMk id="18" creationId="{5BE03387-9A90-47C6-9ABE-023341B03EEA}"/>
          </ac:graphicFrameMkLst>
        </pc:graphicFrameChg>
        <pc:picChg chg="mod">
          <ac:chgData name="Pierre Harouimi" userId="e1c78576-8bda-4e4b-9d10-61a901f566b1" providerId="ADAL" clId="{AE4F2A09-D42E-4521-A208-FDE48F3C4CDF}" dt="2020-03-28T10:25:17.002" v="834"/>
          <ac:picMkLst>
            <pc:docMk/>
            <pc:sldMk cId="1549539150" sldId="1470"/>
            <ac:picMk id="6" creationId="{C8D837C2-736B-4217-B3DF-1DC86383519A}"/>
          </ac:picMkLst>
        </pc:picChg>
        <pc:picChg chg="mod">
          <ac:chgData name="Pierre Harouimi" userId="e1c78576-8bda-4e4b-9d10-61a901f566b1" providerId="ADAL" clId="{AE4F2A09-D42E-4521-A208-FDE48F3C4CDF}" dt="2020-03-28T10:25:17.002" v="834"/>
          <ac:picMkLst>
            <pc:docMk/>
            <pc:sldMk cId="1549539150" sldId="1470"/>
            <ac:picMk id="9" creationId="{F7974FC6-9C16-47C7-B91F-AA8244C30C6B}"/>
          </ac:picMkLst>
        </pc:picChg>
        <pc:picChg chg="mod">
          <ac:chgData name="Pierre Harouimi" userId="e1c78576-8bda-4e4b-9d10-61a901f566b1" providerId="ADAL" clId="{AE4F2A09-D42E-4521-A208-FDE48F3C4CDF}" dt="2020-03-28T10:25:17.002" v="834"/>
          <ac:picMkLst>
            <pc:docMk/>
            <pc:sldMk cId="1549539150" sldId="1470"/>
            <ac:picMk id="12" creationId="{7398E7DF-C48D-4E33-AA36-104F6A01B3FF}"/>
          </ac:picMkLst>
        </pc:picChg>
        <pc:picChg chg="mod">
          <ac:chgData name="Pierre Harouimi" userId="e1c78576-8bda-4e4b-9d10-61a901f566b1" providerId="ADAL" clId="{AE4F2A09-D42E-4521-A208-FDE48F3C4CDF}" dt="2020-03-28T10:25:17.002" v="834"/>
          <ac:picMkLst>
            <pc:docMk/>
            <pc:sldMk cId="1549539150" sldId="1470"/>
            <ac:picMk id="13" creationId="{03CE9794-971B-4BB2-9AAB-F6349C2CB277}"/>
          </ac:picMkLst>
        </pc:picChg>
      </pc:sldChg>
      <pc:sldChg chg="modSp">
        <pc:chgData name="Pierre Harouimi" userId="e1c78576-8bda-4e4b-9d10-61a901f566b1" providerId="ADAL" clId="{AE4F2A09-D42E-4521-A208-FDE48F3C4CDF}" dt="2020-03-28T10:25:17.002" v="834"/>
        <pc:sldMkLst>
          <pc:docMk/>
          <pc:sldMk cId="3613872560" sldId="1471"/>
        </pc:sldMkLst>
        <pc:picChg chg="mod">
          <ac:chgData name="Pierre Harouimi" userId="e1c78576-8bda-4e4b-9d10-61a901f566b1" providerId="ADAL" clId="{AE4F2A09-D42E-4521-A208-FDE48F3C4CDF}" dt="2020-03-28T10:25:17.002" v="834"/>
          <ac:picMkLst>
            <pc:docMk/>
            <pc:sldMk cId="3613872560" sldId="1471"/>
            <ac:picMk id="8" creationId="{D9063B18-14A6-4775-A0DB-52118D15A969}"/>
          </ac:picMkLst>
        </pc:picChg>
      </pc:sldChg>
      <pc:sldChg chg="modSp">
        <pc:chgData name="Pierre Harouimi" userId="e1c78576-8bda-4e4b-9d10-61a901f566b1" providerId="ADAL" clId="{AE4F2A09-D42E-4521-A208-FDE48F3C4CDF}" dt="2020-03-28T10:25:17.002" v="834"/>
        <pc:sldMkLst>
          <pc:docMk/>
          <pc:sldMk cId="1161485475" sldId="1472"/>
        </pc:sldMkLst>
        <pc:spChg chg="mod">
          <ac:chgData name="Pierre Harouimi" userId="e1c78576-8bda-4e4b-9d10-61a901f566b1" providerId="ADAL" clId="{AE4F2A09-D42E-4521-A208-FDE48F3C4CDF}" dt="2020-03-28T10:25:17.002" v="834"/>
          <ac:spMkLst>
            <pc:docMk/>
            <pc:sldMk cId="1161485475" sldId="1472"/>
            <ac:spMk id="4" creationId="{AF9E3F0F-CE1C-46C1-ABD5-58A55EA4240D}"/>
          </ac:spMkLst>
        </pc:spChg>
        <pc:spChg chg="mod">
          <ac:chgData name="Pierre Harouimi" userId="e1c78576-8bda-4e4b-9d10-61a901f566b1" providerId="ADAL" clId="{AE4F2A09-D42E-4521-A208-FDE48F3C4CDF}" dt="2020-03-28T10:25:17.002" v="834"/>
          <ac:spMkLst>
            <pc:docMk/>
            <pc:sldMk cId="1161485475" sldId="1472"/>
            <ac:spMk id="11" creationId="{79D4BAD2-7666-48D1-8A78-3970F09B0C55}"/>
          </ac:spMkLst>
        </pc:spChg>
        <pc:spChg chg="mod">
          <ac:chgData name="Pierre Harouimi" userId="e1c78576-8bda-4e4b-9d10-61a901f566b1" providerId="ADAL" clId="{AE4F2A09-D42E-4521-A208-FDE48F3C4CDF}" dt="2020-03-28T10:25:17.002" v="834"/>
          <ac:spMkLst>
            <pc:docMk/>
            <pc:sldMk cId="1161485475" sldId="1472"/>
            <ac:spMk id="12" creationId="{42CE0E7C-8057-4A48-895F-3AF36ED85CCE}"/>
          </ac:spMkLst>
        </pc:spChg>
        <pc:spChg chg="mod">
          <ac:chgData name="Pierre Harouimi" userId="e1c78576-8bda-4e4b-9d10-61a901f566b1" providerId="ADAL" clId="{AE4F2A09-D42E-4521-A208-FDE48F3C4CDF}" dt="2020-03-28T10:25:17.002" v="834"/>
          <ac:spMkLst>
            <pc:docMk/>
            <pc:sldMk cId="1161485475" sldId="1472"/>
            <ac:spMk id="21" creationId="{D096ADB1-CF1A-45BE-BD96-BADEA4BC0E07}"/>
          </ac:spMkLst>
        </pc:spChg>
        <pc:spChg chg="mod">
          <ac:chgData name="Pierre Harouimi" userId="e1c78576-8bda-4e4b-9d10-61a901f566b1" providerId="ADAL" clId="{AE4F2A09-D42E-4521-A208-FDE48F3C4CDF}" dt="2020-03-28T10:25:17.002" v="834"/>
          <ac:spMkLst>
            <pc:docMk/>
            <pc:sldMk cId="1161485475" sldId="1472"/>
            <ac:spMk id="22" creationId="{B58FD08B-C94D-4016-BBA4-0B8FED051CE3}"/>
          </ac:spMkLst>
        </pc:spChg>
        <pc:spChg chg="mod">
          <ac:chgData name="Pierre Harouimi" userId="e1c78576-8bda-4e4b-9d10-61a901f566b1" providerId="ADAL" clId="{AE4F2A09-D42E-4521-A208-FDE48F3C4CDF}" dt="2020-03-28T10:25:17.002" v="834"/>
          <ac:spMkLst>
            <pc:docMk/>
            <pc:sldMk cId="1161485475" sldId="1472"/>
            <ac:spMk id="23" creationId="{D8DE79B5-D756-467B-8210-D8203A5505A0}"/>
          </ac:spMkLst>
        </pc:spChg>
        <pc:spChg chg="mod">
          <ac:chgData name="Pierre Harouimi" userId="e1c78576-8bda-4e4b-9d10-61a901f566b1" providerId="ADAL" clId="{AE4F2A09-D42E-4521-A208-FDE48F3C4CDF}" dt="2020-03-28T10:25:17.002" v="834"/>
          <ac:spMkLst>
            <pc:docMk/>
            <pc:sldMk cId="1161485475" sldId="1472"/>
            <ac:spMk id="24" creationId="{CC212397-FABE-4A85-9215-032DF82CF0D6}"/>
          </ac:spMkLst>
        </pc:spChg>
        <pc:spChg chg="mod">
          <ac:chgData name="Pierre Harouimi" userId="e1c78576-8bda-4e4b-9d10-61a901f566b1" providerId="ADAL" clId="{AE4F2A09-D42E-4521-A208-FDE48F3C4CDF}" dt="2020-03-28T10:25:17.002" v="834"/>
          <ac:spMkLst>
            <pc:docMk/>
            <pc:sldMk cId="1161485475" sldId="1472"/>
            <ac:spMk id="25" creationId="{E4DA6BF7-0E92-4B3D-86CA-E82F96AF341B}"/>
          </ac:spMkLst>
        </pc:spChg>
        <pc:spChg chg="mod">
          <ac:chgData name="Pierre Harouimi" userId="e1c78576-8bda-4e4b-9d10-61a901f566b1" providerId="ADAL" clId="{AE4F2A09-D42E-4521-A208-FDE48F3C4CDF}" dt="2020-03-28T10:25:17.002" v="834"/>
          <ac:spMkLst>
            <pc:docMk/>
            <pc:sldMk cId="1161485475" sldId="1472"/>
            <ac:spMk id="30" creationId="{6020DAC4-DF0A-4B2A-91FF-B239A873FCFD}"/>
          </ac:spMkLst>
        </pc:spChg>
        <pc:spChg chg="mod">
          <ac:chgData name="Pierre Harouimi" userId="e1c78576-8bda-4e4b-9d10-61a901f566b1" providerId="ADAL" clId="{AE4F2A09-D42E-4521-A208-FDE48F3C4CDF}" dt="2020-03-28T10:25:17.002" v="834"/>
          <ac:spMkLst>
            <pc:docMk/>
            <pc:sldMk cId="1161485475" sldId="1472"/>
            <ac:spMk id="36" creationId="{E98FD1B4-7CCD-4699-BC90-5715B074A967}"/>
          </ac:spMkLst>
        </pc:spChg>
        <pc:spChg chg="mod">
          <ac:chgData name="Pierre Harouimi" userId="e1c78576-8bda-4e4b-9d10-61a901f566b1" providerId="ADAL" clId="{AE4F2A09-D42E-4521-A208-FDE48F3C4CDF}" dt="2020-03-28T10:25:17.002" v="834"/>
          <ac:spMkLst>
            <pc:docMk/>
            <pc:sldMk cId="1161485475" sldId="1472"/>
            <ac:spMk id="38" creationId="{70B21C23-8505-4909-A754-981F9F30DB86}"/>
          </ac:spMkLst>
        </pc:spChg>
        <pc:spChg chg="mod">
          <ac:chgData name="Pierre Harouimi" userId="e1c78576-8bda-4e4b-9d10-61a901f566b1" providerId="ADAL" clId="{AE4F2A09-D42E-4521-A208-FDE48F3C4CDF}" dt="2020-03-28T10:25:17.002" v="834"/>
          <ac:spMkLst>
            <pc:docMk/>
            <pc:sldMk cId="1161485475" sldId="1472"/>
            <ac:spMk id="39" creationId="{B7236647-9746-45A7-9372-7B4B6D0376C9}"/>
          </ac:spMkLst>
        </pc:spChg>
        <pc:spChg chg="mod">
          <ac:chgData name="Pierre Harouimi" userId="e1c78576-8bda-4e4b-9d10-61a901f566b1" providerId="ADAL" clId="{AE4F2A09-D42E-4521-A208-FDE48F3C4CDF}" dt="2020-03-28T10:25:17.002" v="834"/>
          <ac:spMkLst>
            <pc:docMk/>
            <pc:sldMk cId="1161485475" sldId="1472"/>
            <ac:spMk id="50" creationId="{D16FFAF0-F727-4599-AB12-9F7F483CC4BC}"/>
          </ac:spMkLst>
        </pc:spChg>
        <pc:spChg chg="mod">
          <ac:chgData name="Pierre Harouimi" userId="e1c78576-8bda-4e4b-9d10-61a901f566b1" providerId="ADAL" clId="{AE4F2A09-D42E-4521-A208-FDE48F3C4CDF}" dt="2020-03-28T10:25:17.002" v="834"/>
          <ac:spMkLst>
            <pc:docMk/>
            <pc:sldMk cId="1161485475" sldId="1472"/>
            <ac:spMk id="55" creationId="{6707E746-452A-480A-8438-10D18CEC98B4}"/>
          </ac:spMkLst>
        </pc:spChg>
        <pc:spChg chg="mod">
          <ac:chgData name="Pierre Harouimi" userId="e1c78576-8bda-4e4b-9d10-61a901f566b1" providerId="ADAL" clId="{AE4F2A09-D42E-4521-A208-FDE48F3C4CDF}" dt="2020-03-28T10:25:17.002" v="834"/>
          <ac:spMkLst>
            <pc:docMk/>
            <pc:sldMk cId="1161485475" sldId="1472"/>
            <ac:spMk id="56" creationId="{97AC3A21-B799-4EA1-B284-0C3AB7F48E37}"/>
          </ac:spMkLst>
        </pc:spChg>
        <pc:grpChg chg="mod">
          <ac:chgData name="Pierre Harouimi" userId="e1c78576-8bda-4e4b-9d10-61a901f566b1" providerId="ADAL" clId="{AE4F2A09-D42E-4521-A208-FDE48F3C4CDF}" dt="2020-03-28T10:25:17.002" v="834"/>
          <ac:grpSpMkLst>
            <pc:docMk/>
            <pc:sldMk cId="1161485475" sldId="1472"/>
            <ac:grpSpMk id="15" creationId="{36FF3C99-EC69-435A-AFEF-CD4C7A2AB847}"/>
          </ac:grpSpMkLst>
        </pc:grpChg>
        <pc:grpChg chg="mod">
          <ac:chgData name="Pierre Harouimi" userId="e1c78576-8bda-4e4b-9d10-61a901f566b1" providerId="ADAL" clId="{AE4F2A09-D42E-4521-A208-FDE48F3C4CDF}" dt="2020-03-28T10:25:17.002" v="834"/>
          <ac:grpSpMkLst>
            <pc:docMk/>
            <pc:sldMk cId="1161485475" sldId="1472"/>
            <ac:grpSpMk id="19" creationId="{01900DBC-E5D1-4D31-A12F-36358065DE35}"/>
          </ac:grpSpMkLst>
        </pc:grpChg>
        <pc:grpChg chg="mod">
          <ac:chgData name="Pierre Harouimi" userId="e1c78576-8bda-4e4b-9d10-61a901f566b1" providerId="ADAL" clId="{AE4F2A09-D42E-4521-A208-FDE48F3C4CDF}" dt="2020-03-28T10:25:17.002" v="834"/>
          <ac:grpSpMkLst>
            <pc:docMk/>
            <pc:sldMk cId="1161485475" sldId="1472"/>
            <ac:grpSpMk id="26" creationId="{B0896A62-FFD7-4F2D-B2E2-737C430694B7}"/>
          </ac:grpSpMkLst>
        </pc:grpChg>
        <pc:grpChg chg="mod">
          <ac:chgData name="Pierre Harouimi" userId="e1c78576-8bda-4e4b-9d10-61a901f566b1" providerId="ADAL" clId="{AE4F2A09-D42E-4521-A208-FDE48F3C4CDF}" dt="2020-03-28T10:25:17.002" v="834"/>
          <ac:grpSpMkLst>
            <pc:docMk/>
            <pc:sldMk cId="1161485475" sldId="1472"/>
            <ac:grpSpMk id="27" creationId="{CC92F0F5-C75C-4013-9A9F-A6F0935A7F5A}"/>
          </ac:grpSpMkLst>
        </pc:grpChg>
        <pc:picChg chg="mod">
          <ac:chgData name="Pierre Harouimi" userId="e1c78576-8bda-4e4b-9d10-61a901f566b1" providerId="ADAL" clId="{AE4F2A09-D42E-4521-A208-FDE48F3C4CDF}" dt="2020-03-28T10:25:17.002" v="834"/>
          <ac:picMkLst>
            <pc:docMk/>
            <pc:sldMk cId="1161485475" sldId="1472"/>
            <ac:picMk id="14" creationId="{ABAD52A5-A5E7-4CBC-81F9-8C10E798A146}"/>
          </ac:picMkLst>
        </pc:picChg>
        <pc:picChg chg="mod">
          <ac:chgData name="Pierre Harouimi" userId="e1c78576-8bda-4e4b-9d10-61a901f566b1" providerId="ADAL" clId="{AE4F2A09-D42E-4521-A208-FDE48F3C4CDF}" dt="2020-03-28T10:25:17.002" v="834"/>
          <ac:picMkLst>
            <pc:docMk/>
            <pc:sldMk cId="1161485475" sldId="1472"/>
            <ac:picMk id="31" creationId="{1077449A-7C4C-43B3-A66F-1055FAE56306}"/>
          </ac:picMkLst>
        </pc:picChg>
        <pc:picChg chg="mod">
          <ac:chgData name="Pierre Harouimi" userId="e1c78576-8bda-4e4b-9d10-61a901f566b1" providerId="ADAL" clId="{AE4F2A09-D42E-4521-A208-FDE48F3C4CDF}" dt="2020-03-28T10:25:17.002" v="834"/>
          <ac:picMkLst>
            <pc:docMk/>
            <pc:sldMk cId="1161485475" sldId="1472"/>
            <ac:picMk id="32" creationId="{49739A40-1F04-4FAA-98FE-AD21F73D1993}"/>
          </ac:picMkLst>
        </pc:picChg>
        <pc:picChg chg="mod">
          <ac:chgData name="Pierre Harouimi" userId="e1c78576-8bda-4e4b-9d10-61a901f566b1" providerId="ADAL" clId="{AE4F2A09-D42E-4521-A208-FDE48F3C4CDF}" dt="2020-03-28T10:25:17.002" v="834"/>
          <ac:picMkLst>
            <pc:docMk/>
            <pc:sldMk cId="1161485475" sldId="1472"/>
            <ac:picMk id="33" creationId="{396EC6E5-2C61-4DF9-9404-C724AD9E65CB}"/>
          </ac:picMkLst>
        </pc:picChg>
        <pc:picChg chg="mod">
          <ac:chgData name="Pierre Harouimi" userId="e1c78576-8bda-4e4b-9d10-61a901f566b1" providerId="ADAL" clId="{AE4F2A09-D42E-4521-A208-FDE48F3C4CDF}" dt="2020-03-28T10:25:17.002" v="834"/>
          <ac:picMkLst>
            <pc:docMk/>
            <pc:sldMk cId="1161485475" sldId="1472"/>
            <ac:picMk id="34" creationId="{B875582E-DBDE-4A38-855E-8F0994AACC33}"/>
          </ac:picMkLst>
        </pc:picChg>
        <pc:picChg chg="mod">
          <ac:chgData name="Pierre Harouimi" userId="e1c78576-8bda-4e4b-9d10-61a901f566b1" providerId="ADAL" clId="{AE4F2A09-D42E-4521-A208-FDE48F3C4CDF}" dt="2020-03-28T10:25:17.002" v="834"/>
          <ac:picMkLst>
            <pc:docMk/>
            <pc:sldMk cId="1161485475" sldId="1472"/>
            <ac:picMk id="35" creationId="{B7B4D505-A5C2-4E5E-A4BD-85811BCF8234}"/>
          </ac:picMkLst>
        </pc:picChg>
        <pc:picChg chg="mod">
          <ac:chgData name="Pierre Harouimi" userId="e1c78576-8bda-4e4b-9d10-61a901f566b1" providerId="ADAL" clId="{AE4F2A09-D42E-4521-A208-FDE48F3C4CDF}" dt="2020-03-28T10:25:17.002" v="834"/>
          <ac:picMkLst>
            <pc:docMk/>
            <pc:sldMk cId="1161485475" sldId="1472"/>
            <ac:picMk id="40" creationId="{236D4D66-16EE-4618-9F03-103A772B97B8}"/>
          </ac:picMkLst>
        </pc:picChg>
        <pc:picChg chg="mod">
          <ac:chgData name="Pierre Harouimi" userId="e1c78576-8bda-4e4b-9d10-61a901f566b1" providerId="ADAL" clId="{AE4F2A09-D42E-4521-A208-FDE48F3C4CDF}" dt="2020-03-28T10:25:17.002" v="834"/>
          <ac:picMkLst>
            <pc:docMk/>
            <pc:sldMk cId="1161485475" sldId="1472"/>
            <ac:picMk id="41" creationId="{01840B98-6C9C-48D7-9248-7AFCBC9875EF}"/>
          </ac:picMkLst>
        </pc:picChg>
        <pc:picChg chg="mod">
          <ac:chgData name="Pierre Harouimi" userId="e1c78576-8bda-4e4b-9d10-61a901f566b1" providerId="ADAL" clId="{AE4F2A09-D42E-4521-A208-FDE48F3C4CDF}" dt="2020-03-28T10:25:17.002" v="834"/>
          <ac:picMkLst>
            <pc:docMk/>
            <pc:sldMk cId="1161485475" sldId="1472"/>
            <ac:picMk id="42" creationId="{0A3EE48E-6395-4B2F-A151-58CA6C4004CA}"/>
          </ac:picMkLst>
        </pc:picChg>
        <pc:picChg chg="mod">
          <ac:chgData name="Pierre Harouimi" userId="e1c78576-8bda-4e4b-9d10-61a901f566b1" providerId="ADAL" clId="{AE4F2A09-D42E-4521-A208-FDE48F3C4CDF}" dt="2020-03-28T10:25:17.002" v="834"/>
          <ac:picMkLst>
            <pc:docMk/>
            <pc:sldMk cId="1161485475" sldId="1472"/>
            <ac:picMk id="43" creationId="{DE22BADC-AA81-4B99-85AE-F8D49C24E945}"/>
          </ac:picMkLst>
        </pc:picChg>
        <pc:picChg chg="mod">
          <ac:chgData name="Pierre Harouimi" userId="e1c78576-8bda-4e4b-9d10-61a901f566b1" providerId="ADAL" clId="{AE4F2A09-D42E-4521-A208-FDE48F3C4CDF}" dt="2020-03-28T10:25:17.002" v="834"/>
          <ac:picMkLst>
            <pc:docMk/>
            <pc:sldMk cId="1161485475" sldId="1472"/>
            <ac:picMk id="44" creationId="{28B7A956-24D8-4802-A2F9-675B3DCA4D88}"/>
          </ac:picMkLst>
        </pc:picChg>
        <pc:picChg chg="mod">
          <ac:chgData name="Pierre Harouimi" userId="e1c78576-8bda-4e4b-9d10-61a901f566b1" providerId="ADAL" clId="{AE4F2A09-D42E-4521-A208-FDE48F3C4CDF}" dt="2020-03-28T10:25:17.002" v="834"/>
          <ac:picMkLst>
            <pc:docMk/>
            <pc:sldMk cId="1161485475" sldId="1472"/>
            <ac:picMk id="46" creationId="{13173AB2-1727-4878-8F1F-9B92D7056A89}"/>
          </ac:picMkLst>
        </pc:picChg>
        <pc:picChg chg="mod">
          <ac:chgData name="Pierre Harouimi" userId="e1c78576-8bda-4e4b-9d10-61a901f566b1" providerId="ADAL" clId="{AE4F2A09-D42E-4521-A208-FDE48F3C4CDF}" dt="2020-03-28T10:25:17.002" v="834"/>
          <ac:picMkLst>
            <pc:docMk/>
            <pc:sldMk cId="1161485475" sldId="1472"/>
            <ac:picMk id="53" creationId="{760D6FFA-79A2-4A20-A02D-F0051A481FCD}"/>
          </ac:picMkLst>
        </pc:picChg>
        <pc:picChg chg="mod">
          <ac:chgData name="Pierre Harouimi" userId="e1c78576-8bda-4e4b-9d10-61a901f566b1" providerId="ADAL" clId="{AE4F2A09-D42E-4521-A208-FDE48F3C4CDF}" dt="2020-03-28T10:25:17.002" v="834"/>
          <ac:picMkLst>
            <pc:docMk/>
            <pc:sldMk cId="1161485475" sldId="1472"/>
            <ac:picMk id="58" creationId="{9279ADD3-00F1-4F9B-9457-B6D53E6D46C7}"/>
          </ac:picMkLst>
        </pc:picChg>
        <pc:cxnChg chg="mod">
          <ac:chgData name="Pierre Harouimi" userId="e1c78576-8bda-4e4b-9d10-61a901f566b1" providerId="ADAL" clId="{AE4F2A09-D42E-4521-A208-FDE48F3C4CDF}" dt="2020-03-28T10:25:17.002" v="834"/>
          <ac:cxnSpMkLst>
            <pc:docMk/>
            <pc:sldMk cId="1161485475" sldId="1472"/>
            <ac:cxnSpMk id="37" creationId="{B2811D08-460F-41A5-9132-94B53304A3D6}"/>
          </ac:cxnSpMkLst>
        </pc:cxnChg>
        <pc:cxnChg chg="mod">
          <ac:chgData name="Pierre Harouimi" userId="e1c78576-8bda-4e4b-9d10-61a901f566b1" providerId="ADAL" clId="{AE4F2A09-D42E-4521-A208-FDE48F3C4CDF}" dt="2020-03-28T10:25:17.002" v="834"/>
          <ac:cxnSpMkLst>
            <pc:docMk/>
            <pc:sldMk cId="1161485475" sldId="1472"/>
            <ac:cxnSpMk id="45" creationId="{F9173E79-B8D4-4430-8DDC-EB564DF26F07}"/>
          </ac:cxnSpMkLst>
        </pc:cxnChg>
      </pc:sldChg>
      <pc:sldChg chg="modSp">
        <pc:chgData name="Pierre Harouimi" userId="e1c78576-8bda-4e4b-9d10-61a901f566b1" providerId="ADAL" clId="{AE4F2A09-D42E-4521-A208-FDE48F3C4CDF}" dt="2020-03-28T10:25:17.002" v="834"/>
        <pc:sldMkLst>
          <pc:docMk/>
          <pc:sldMk cId="1169291356" sldId="1473"/>
        </pc:sldMkLst>
        <pc:picChg chg="mod">
          <ac:chgData name="Pierre Harouimi" userId="e1c78576-8bda-4e4b-9d10-61a901f566b1" providerId="ADAL" clId="{AE4F2A09-D42E-4521-A208-FDE48F3C4CDF}" dt="2020-03-28T10:25:17.002" v="834"/>
          <ac:picMkLst>
            <pc:docMk/>
            <pc:sldMk cId="1169291356" sldId="1473"/>
            <ac:picMk id="8" creationId="{9D4C6327-AE79-40A6-B45D-569F2D5C5928}"/>
          </ac:picMkLst>
        </pc:picChg>
        <pc:picChg chg="mod">
          <ac:chgData name="Pierre Harouimi" userId="e1c78576-8bda-4e4b-9d10-61a901f566b1" providerId="ADAL" clId="{AE4F2A09-D42E-4521-A208-FDE48F3C4CDF}" dt="2020-03-28T10:25:17.002" v="834"/>
          <ac:picMkLst>
            <pc:docMk/>
            <pc:sldMk cId="1169291356" sldId="1473"/>
            <ac:picMk id="9" creationId="{15852347-4075-44E8-B6AC-4E572476B501}"/>
          </ac:picMkLst>
        </pc:picChg>
        <pc:picChg chg="mod">
          <ac:chgData name="Pierre Harouimi" userId="e1c78576-8bda-4e4b-9d10-61a901f566b1" providerId="ADAL" clId="{AE4F2A09-D42E-4521-A208-FDE48F3C4CDF}" dt="2020-03-28T10:25:17.002" v="834"/>
          <ac:picMkLst>
            <pc:docMk/>
            <pc:sldMk cId="1169291356" sldId="1473"/>
            <ac:picMk id="10" creationId="{3BEC9AAF-AF47-4D50-8625-0B8253221647}"/>
          </ac:picMkLst>
        </pc:picChg>
      </pc:sldChg>
      <pc:sldChg chg="modSp">
        <pc:chgData name="Pierre Harouimi" userId="e1c78576-8bda-4e4b-9d10-61a901f566b1" providerId="ADAL" clId="{AE4F2A09-D42E-4521-A208-FDE48F3C4CDF}" dt="2020-03-28T10:25:17.002" v="834"/>
        <pc:sldMkLst>
          <pc:docMk/>
          <pc:sldMk cId="1822161562" sldId="1474"/>
        </pc:sldMkLst>
        <pc:spChg chg="mod">
          <ac:chgData name="Pierre Harouimi" userId="e1c78576-8bda-4e4b-9d10-61a901f566b1" providerId="ADAL" clId="{AE4F2A09-D42E-4521-A208-FDE48F3C4CDF}" dt="2020-03-28T10:25:17.002" v="834"/>
          <ac:spMkLst>
            <pc:docMk/>
            <pc:sldMk cId="1822161562" sldId="1474"/>
            <ac:spMk id="25" creationId="{839CF904-605A-4E27-94E2-704F73746A5F}"/>
          </ac:spMkLst>
        </pc:spChg>
        <pc:picChg chg="mod">
          <ac:chgData name="Pierre Harouimi" userId="e1c78576-8bda-4e4b-9d10-61a901f566b1" providerId="ADAL" clId="{AE4F2A09-D42E-4521-A208-FDE48F3C4CDF}" dt="2020-03-28T10:25:17.002" v="834"/>
          <ac:picMkLst>
            <pc:docMk/>
            <pc:sldMk cId="1822161562" sldId="1474"/>
            <ac:picMk id="3" creationId="{19931821-190D-45B3-96DA-264CD4425292}"/>
          </ac:picMkLst>
        </pc:picChg>
        <pc:picChg chg="mod">
          <ac:chgData name="Pierre Harouimi" userId="e1c78576-8bda-4e4b-9d10-61a901f566b1" providerId="ADAL" clId="{AE4F2A09-D42E-4521-A208-FDE48F3C4CDF}" dt="2020-03-28T10:25:17.002" v="834"/>
          <ac:picMkLst>
            <pc:docMk/>
            <pc:sldMk cId="1822161562" sldId="1474"/>
            <ac:picMk id="4" creationId="{02100964-2546-46C5-AEC2-EB0FC42DF2B1}"/>
          </ac:picMkLst>
        </pc:picChg>
      </pc:sldChg>
      <pc:sldChg chg="modSp">
        <pc:chgData name="Pierre Harouimi" userId="e1c78576-8bda-4e4b-9d10-61a901f566b1" providerId="ADAL" clId="{AE4F2A09-D42E-4521-A208-FDE48F3C4CDF}" dt="2020-03-28T10:25:17.002" v="834"/>
        <pc:sldMkLst>
          <pc:docMk/>
          <pc:sldMk cId="1716843919" sldId="1475"/>
        </pc:sldMkLst>
        <pc:spChg chg="mod">
          <ac:chgData name="Pierre Harouimi" userId="e1c78576-8bda-4e4b-9d10-61a901f566b1" providerId="ADAL" clId="{AE4F2A09-D42E-4521-A208-FDE48F3C4CDF}" dt="2020-03-28T10:25:17.002" v="834"/>
          <ac:spMkLst>
            <pc:docMk/>
            <pc:sldMk cId="1716843919" sldId="1475"/>
            <ac:spMk id="25" creationId="{839CF904-605A-4E27-94E2-704F73746A5F}"/>
          </ac:spMkLst>
        </pc:spChg>
        <pc:picChg chg="mod">
          <ac:chgData name="Pierre Harouimi" userId="e1c78576-8bda-4e4b-9d10-61a901f566b1" providerId="ADAL" clId="{AE4F2A09-D42E-4521-A208-FDE48F3C4CDF}" dt="2020-03-28T10:25:17.002" v="834"/>
          <ac:picMkLst>
            <pc:docMk/>
            <pc:sldMk cId="1716843919" sldId="1475"/>
            <ac:picMk id="5" creationId="{57737A36-914E-448C-BE65-53100134D572}"/>
          </ac:picMkLst>
        </pc:picChg>
        <pc:picChg chg="mod">
          <ac:chgData name="Pierre Harouimi" userId="e1c78576-8bda-4e4b-9d10-61a901f566b1" providerId="ADAL" clId="{AE4F2A09-D42E-4521-A208-FDE48F3C4CDF}" dt="2020-03-28T10:25:17.002" v="834"/>
          <ac:picMkLst>
            <pc:docMk/>
            <pc:sldMk cId="1716843919" sldId="1475"/>
            <ac:picMk id="9" creationId="{713D6DE6-8D50-4C79-90F3-8F9885AA97A7}"/>
          </ac:picMkLst>
        </pc:picChg>
        <pc:picChg chg="mod">
          <ac:chgData name="Pierre Harouimi" userId="e1c78576-8bda-4e4b-9d10-61a901f566b1" providerId="ADAL" clId="{AE4F2A09-D42E-4521-A208-FDE48F3C4CDF}" dt="2020-03-28T10:25:17.002" v="834"/>
          <ac:picMkLst>
            <pc:docMk/>
            <pc:sldMk cId="1716843919" sldId="1475"/>
            <ac:picMk id="11" creationId="{3FB34858-EE4D-4D07-8916-98837740ADE5}"/>
          </ac:picMkLst>
        </pc:picChg>
        <pc:picChg chg="mod">
          <ac:chgData name="Pierre Harouimi" userId="e1c78576-8bda-4e4b-9d10-61a901f566b1" providerId="ADAL" clId="{AE4F2A09-D42E-4521-A208-FDE48F3C4CDF}" dt="2020-03-28T10:25:17.002" v="834"/>
          <ac:picMkLst>
            <pc:docMk/>
            <pc:sldMk cId="1716843919" sldId="1475"/>
            <ac:picMk id="13" creationId="{D5641A00-A167-446D-B90E-087E2CA9350E}"/>
          </ac:picMkLst>
        </pc:picChg>
        <pc:picChg chg="mod">
          <ac:chgData name="Pierre Harouimi" userId="e1c78576-8bda-4e4b-9d10-61a901f566b1" providerId="ADAL" clId="{AE4F2A09-D42E-4521-A208-FDE48F3C4CDF}" dt="2020-03-28T10:25:17.002" v="834"/>
          <ac:picMkLst>
            <pc:docMk/>
            <pc:sldMk cId="1716843919" sldId="1475"/>
            <ac:picMk id="15" creationId="{5E0A33B2-9857-4970-BA7C-3D6FCC7D60E8}"/>
          </ac:picMkLst>
        </pc:picChg>
        <pc:picChg chg="mod">
          <ac:chgData name="Pierre Harouimi" userId="e1c78576-8bda-4e4b-9d10-61a901f566b1" providerId="ADAL" clId="{AE4F2A09-D42E-4521-A208-FDE48F3C4CDF}" dt="2020-03-28T10:25:17.002" v="834"/>
          <ac:picMkLst>
            <pc:docMk/>
            <pc:sldMk cId="1716843919" sldId="1475"/>
            <ac:picMk id="16" creationId="{A8C974CD-5CFA-4CD5-998E-97732A2BCD82}"/>
          </ac:picMkLst>
        </pc:picChg>
        <pc:picChg chg="mod">
          <ac:chgData name="Pierre Harouimi" userId="e1c78576-8bda-4e4b-9d10-61a901f566b1" providerId="ADAL" clId="{AE4F2A09-D42E-4521-A208-FDE48F3C4CDF}" dt="2020-03-28T10:25:17.002" v="834"/>
          <ac:picMkLst>
            <pc:docMk/>
            <pc:sldMk cId="1716843919" sldId="1475"/>
            <ac:picMk id="17" creationId="{BF946768-456B-46DA-9E78-5B1438D07723}"/>
          </ac:picMkLst>
        </pc:picChg>
        <pc:picChg chg="mod">
          <ac:chgData name="Pierre Harouimi" userId="e1c78576-8bda-4e4b-9d10-61a901f566b1" providerId="ADAL" clId="{AE4F2A09-D42E-4521-A208-FDE48F3C4CDF}" dt="2020-03-28T10:25:17.002" v="834"/>
          <ac:picMkLst>
            <pc:docMk/>
            <pc:sldMk cId="1716843919" sldId="1475"/>
            <ac:picMk id="18" creationId="{C9CEF7FF-AFE2-45F0-999E-673AE1B98811}"/>
          </ac:picMkLst>
        </pc:picChg>
        <pc:picChg chg="mod">
          <ac:chgData name="Pierre Harouimi" userId="e1c78576-8bda-4e4b-9d10-61a901f566b1" providerId="ADAL" clId="{AE4F2A09-D42E-4521-A208-FDE48F3C4CDF}" dt="2020-03-28T10:25:17.002" v="834"/>
          <ac:picMkLst>
            <pc:docMk/>
            <pc:sldMk cId="1716843919" sldId="1475"/>
            <ac:picMk id="19" creationId="{F9FE3BC6-41EE-4515-9B4C-9AC6D1B553A6}"/>
          </ac:picMkLst>
        </pc:picChg>
        <pc:cxnChg chg="mod">
          <ac:chgData name="Pierre Harouimi" userId="e1c78576-8bda-4e4b-9d10-61a901f566b1" providerId="ADAL" clId="{AE4F2A09-D42E-4521-A208-FDE48F3C4CDF}" dt="2020-03-28T10:25:17.002" v="834"/>
          <ac:cxnSpMkLst>
            <pc:docMk/>
            <pc:sldMk cId="1716843919" sldId="1475"/>
            <ac:cxnSpMk id="4" creationId="{4C865CDE-222A-48A9-9322-0FB802A36E01}"/>
          </ac:cxnSpMkLst>
        </pc:cxnChg>
        <pc:cxnChg chg="mod">
          <ac:chgData name="Pierre Harouimi" userId="e1c78576-8bda-4e4b-9d10-61a901f566b1" providerId="ADAL" clId="{AE4F2A09-D42E-4521-A208-FDE48F3C4CDF}" dt="2020-03-28T10:25:17.002" v="834"/>
          <ac:cxnSpMkLst>
            <pc:docMk/>
            <pc:sldMk cId="1716843919" sldId="1475"/>
            <ac:cxnSpMk id="20" creationId="{B2C43D0C-5522-47AB-B4FE-419BFA97FA24}"/>
          </ac:cxnSpMkLst>
        </pc:cxnChg>
        <pc:cxnChg chg="mod">
          <ac:chgData name="Pierre Harouimi" userId="e1c78576-8bda-4e4b-9d10-61a901f566b1" providerId="ADAL" clId="{AE4F2A09-D42E-4521-A208-FDE48F3C4CDF}" dt="2020-03-28T10:25:17.002" v="834"/>
          <ac:cxnSpMkLst>
            <pc:docMk/>
            <pc:sldMk cId="1716843919" sldId="1475"/>
            <ac:cxnSpMk id="21" creationId="{8CEAA7CD-7E68-49F3-AA7B-23ECE6510AF5}"/>
          </ac:cxnSpMkLst>
        </pc:cxnChg>
        <pc:cxnChg chg="mod">
          <ac:chgData name="Pierre Harouimi" userId="e1c78576-8bda-4e4b-9d10-61a901f566b1" providerId="ADAL" clId="{AE4F2A09-D42E-4521-A208-FDE48F3C4CDF}" dt="2020-03-28T10:25:17.002" v="834"/>
          <ac:cxnSpMkLst>
            <pc:docMk/>
            <pc:sldMk cId="1716843919" sldId="1475"/>
            <ac:cxnSpMk id="22" creationId="{F77F9ADA-D204-4429-A004-4A3C913DA757}"/>
          </ac:cxnSpMkLst>
        </pc:cxnChg>
        <pc:cxnChg chg="mod">
          <ac:chgData name="Pierre Harouimi" userId="e1c78576-8bda-4e4b-9d10-61a901f566b1" providerId="ADAL" clId="{AE4F2A09-D42E-4521-A208-FDE48F3C4CDF}" dt="2020-03-28T10:25:17.002" v="834"/>
          <ac:cxnSpMkLst>
            <pc:docMk/>
            <pc:sldMk cId="1716843919" sldId="1475"/>
            <ac:cxnSpMk id="23" creationId="{112A8F27-ED1B-46FD-B12A-4E6BF3D19226}"/>
          </ac:cxnSpMkLst>
        </pc:cxnChg>
        <pc:cxnChg chg="mod">
          <ac:chgData name="Pierre Harouimi" userId="e1c78576-8bda-4e4b-9d10-61a901f566b1" providerId="ADAL" clId="{AE4F2A09-D42E-4521-A208-FDE48F3C4CDF}" dt="2020-03-28T10:25:17.002" v="834"/>
          <ac:cxnSpMkLst>
            <pc:docMk/>
            <pc:sldMk cId="1716843919" sldId="1475"/>
            <ac:cxnSpMk id="24" creationId="{3F55928F-8F69-443A-ABD1-335CC84696D1}"/>
          </ac:cxnSpMkLst>
        </pc:cxnChg>
      </pc:sldChg>
      <pc:sldChg chg="modSp">
        <pc:chgData name="Pierre Harouimi" userId="e1c78576-8bda-4e4b-9d10-61a901f566b1" providerId="ADAL" clId="{AE4F2A09-D42E-4521-A208-FDE48F3C4CDF}" dt="2020-03-28T10:25:17.002" v="834"/>
        <pc:sldMkLst>
          <pc:docMk/>
          <pc:sldMk cId="2848253959" sldId="1478"/>
        </pc:sldMkLst>
        <pc:picChg chg="mod">
          <ac:chgData name="Pierre Harouimi" userId="e1c78576-8bda-4e4b-9d10-61a901f566b1" providerId="ADAL" clId="{AE4F2A09-D42E-4521-A208-FDE48F3C4CDF}" dt="2020-03-28T10:25:17.002" v="834"/>
          <ac:picMkLst>
            <pc:docMk/>
            <pc:sldMk cId="2848253959" sldId="1478"/>
            <ac:picMk id="7" creationId="{233D0934-05B6-462A-895B-C528F72513E3}"/>
          </ac:picMkLst>
        </pc:picChg>
        <pc:picChg chg="mod">
          <ac:chgData name="Pierre Harouimi" userId="e1c78576-8bda-4e4b-9d10-61a901f566b1" providerId="ADAL" clId="{AE4F2A09-D42E-4521-A208-FDE48F3C4CDF}" dt="2020-03-28T10:25:17.002" v="834"/>
          <ac:picMkLst>
            <pc:docMk/>
            <pc:sldMk cId="2848253959" sldId="1478"/>
            <ac:picMk id="19" creationId="{4F37FDDA-CAEC-4A5F-A083-F1DF1986204D}"/>
          </ac:picMkLst>
        </pc:picChg>
        <pc:picChg chg="mod">
          <ac:chgData name="Pierre Harouimi" userId="e1c78576-8bda-4e4b-9d10-61a901f566b1" providerId="ADAL" clId="{AE4F2A09-D42E-4521-A208-FDE48F3C4CDF}" dt="2020-03-28T10:25:17.002" v="834"/>
          <ac:picMkLst>
            <pc:docMk/>
            <pc:sldMk cId="2848253959" sldId="1478"/>
            <ac:picMk id="30" creationId="{049DB6B8-3E23-4BF9-B916-E7F0ED5CBC53}"/>
          </ac:picMkLst>
        </pc:picChg>
      </pc:sldChg>
      <pc:sldChg chg="modSp">
        <pc:chgData name="Pierre Harouimi" userId="e1c78576-8bda-4e4b-9d10-61a901f566b1" providerId="ADAL" clId="{AE4F2A09-D42E-4521-A208-FDE48F3C4CDF}" dt="2020-03-28T10:25:17.002" v="834"/>
        <pc:sldMkLst>
          <pc:docMk/>
          <pc:sldMk cId="1512342919" sldId="1480"/>
        </pc:sldMkLst>
        <pc:picChg chg="mod">
          <ac:chgData name="Pierre Harouimi" userId="e1c78576-8bda-4e4b-9d10-61a901f566b1" providerId="ADAL" clId="{AE4F2A09-D42E-4521-A208-FDE48F3C4CDF}" dt="2020-03-28T10:25:17.002" v="834"/>
          <ac:picMkLst>
            <pc:docMk/>
            <pc:sldMk cId="1512342919" sldId="1480"/>
            <ac:picMk id="3" creationId="{C4592693-2500-4036-871A-DBE81021CF65}"/>
          </ac:picMkLst>
        </pc:picChg>
        <pc:picChg chg="mod">
          <ac:chgData name="Pierre Harouimi" userId="e1c78576-8bda-4e4b-9d10-61a901f566b1" providerId="ADAL" clId="{AE4F2A09-D42E-4521-A208-FDE48F3C4CDF}" dt="2020-03-28T10:25:17.002" v="834"/>
          <ac:picMkLst>
            <pc:docMk/>
            <pc:sldMk cId="1512342919" sldId="1480"/>
            <ac:picMk id="4" creationId="{7A2ED237-4511-460A-ACB9-FD07B87191B1}"/>
          </ac:picMkLst>
        </pc:picChg>
        <pc:picChg chg="mod">
          <ac:chgData name="Pierre Harouimi" userId="e1c78576-8bda-4e4b-9d10-61a901f566b1" providerId="ADAL" clId="{AE4F2A09-D42E-4521-A208-FDE48F3C4CDF}" dt="2020-03-28T10:25:17.002" v="834"/>
          <ac:picMkLst>
            <pc:docMk/>
            <pc:sldMk cId="1512342919" sldId="1480"/>
            <ac:picMk id="10" creationId="{36316E88-442B-4B8A-B2C4-DC19F9A9EB97}"/>
          </ac:picMkLst>
        </pc:picChg>
        <pc:cxnChg chg="mod">
          <ac:chgData name="Pierre Harouimi" userId="e1c78576-8bda-4e4b-9d10-61a901f566b1" providerId="ADAL" clId="{AE4F2A09-D42E-4521-A208-FDE48F3C4CDF}" dt="2020-03-28T10:25:17.002" v="834"/>
          <ac:cxnSpMkLst>
            <pc:docMk/>
            <pc:sldMk cId="1512342919" sldId="1480"/>
            <ac:cxnSpMk id="12" creationId="{73C91B53-F879-4633-B07F-EC4B0A5D23A9}"/>
          </ac:cxnSpMkLst>
        </pc:cxnChg>
      </pc:sldChg>
      <pc:sldChg chg="modSp">
        <pc:chgData name="Pierre Harouimi" userId="e1c78576-8bda-4e4b-9d10-61a901f566b1" providerId="ADAL" clId="{AE4F2A09-D42E-4521-A208-FDE48F3C4CDF}" dt="2020-03-28T10:25:17.002" v="834"/>
        <pc:sldMkLst>
          <pc:docMk/>
          <pc:sldMk cId="3914188683" sldId="1481"/>
        </pc:sldMkLst>
        <pc:picChg chg="mod">
          <ac:chgData name="Pierre Harouimi" userId="e1c78576-8bda-4e4b-9d10-61a901f566b1" providerId="ADAL" clId="{AE4F2A09-D42E-4521-A208-FDE48F3C4CDF}" dt="2020-03-28T10:25:17.002" v="834"/>
          <ac:picMkLst>
            <pc:docMk/>
            <pc:sldMk cId="3914188683" sldId="1481"/>
            <ac:picMk id="8" creationId="{A354DE22-35CB-4FEB-9230-14571BD11CCD}"/>
          </ac:picMkLst>
        </pc:picChg>
        <pc:picChg chg="mod">
          <ac:chgData name="Pierre Harouimi" userId="e1c78576-8bda-4e4b-9d10-61a901f566b1" providerId="ADAL" clId="{AE4F2A09-D42E-4521-A208-FDE48F3C4CDF}" dt="2020-03-28T10:25:17.002" v="834"/>
          <ac:picMkLst>
            <pc:docMk/>
            <pc:sldMk cId="3914188683" sldId="1481"/>
            <ac:picMk id="9" creationId="{C0C0FF47-81C2-4DCB-9DA5-229E8CB6C091}"/>
          </ac:picMkLst>
        </pc:picChg>
      </pc:sldChg>
      <pc:sldChg chg="modSp">
        <pc:chgData name="Pierre Harouimi" userId="e1c78576-8bda-4e4b-9d10-61a901f566b1" providerId="ADAL" clId="{AE4F2A09-D42E-4521-A208-FDE48F3C4CDF}" dt="2020-03-28T10:25:17.002" v="834"/>
        <pc:sldMkLst>
          <pc:docMk/>
          <pc:sldMk cId="1494275057" sldId="1482"/>
        </pc:sldMkLst>
        <pc:picChg chg="mod">
          <ac:chgData name="Pierre Harouimi" userId="e1c78576-8bda-4e4b-9d10-61a901f566b1" providerId="ADAL" clId="{AE4F2A09-D42E-4521-A208-FDE48F3C4CDF}" dt="2020-03-28T10:25:17.002" v="834"/>
          <ac:picMkLst>
            <pc:docMk/>
            <pc:sldMk cId="1494275057" sldId="1482"/>
            <ac:picMk id="2" creationId="{75F05BC0-8494-4821-8F11-E50DBA91CDAE}"/>
          </ac:picMkLst>
        </pc:picChg>
      </pc:sldChg>
      <pc:sldChg chg="modSp">
        <pc:chgData name="Pierre Harouimi" userId="e1c78576-8bda-4e4b-9d10-61a901f566b1" providerId="ADAL" clId="{AE4F2A09-D42E-4521-A208-FDE48F3C4CDF}" dt="2020-03-28T10:25:17.002" v="834"/>
        <pc:sldMkLst>
          <pc:docMk/>
          <pc:sldMk cId="3397013473" sldId="1485"/>
        </pc:sldMkLst>
        <pc:spChg chg="mod">
          <ac:chgData name="Pierre Harouimi" userId="e1c78576-8bda-4e4b-9d10-61a901f566b1" providerId="ADAL" clId="{AE4F2A09-D42E-4521-A208-FDE48F3C4CDF}" dt="2020-03-28T10:25:17.002" v="834"/>
          <ac:spMkLst>
            <pc:docMk/>
            <pc:sldMk cId="3397013473" sldId="1485"/>
            <ac:spMk id="9" creationId="{18544FA2-B0D7-4D65-924D-27095E9FF38D}"/>
          </ac:spMkLst>
        </pc:spChg>
        <pc:spChg chg="mod">
          <ac:chgData name="Pierre Harouimi" userId="e1c78576-8bda-4e4b-9d10-61a901f566b1" providerId="ADAL" clId="{AE4F2A09-D42E-4521-A208-FDE48F3C4CDF}" dt="2020-03-28T10:25:17.002" v="834"/>
          <ac:spMkLst>
            <pc:docMk/>
            <pc:sldMk cId="3397013473" sldId="1485"/>
            <ac:spMk id="13" creationId="{3DABCBCF-CA41-43BD-921F-D900BA09E958}"/>
          </ac:spMkLst>
        </pc:spChg>
        <pc:spChg chg="mod">
          <ac:chgData name="Pierre Harouimi" userId="e1c78576-8bda-4e4b-9d10-61a901f566b1" providerId="ADAL" clId="{AE4F2A09-D42E-4521-A208-FDE48F3C4CDF}" dt="2020-03-28T10:25:17.002" v="834"/>
          <ac:spMkLst>
            <pc:docMk/>
            <pc:sldMk cId="3397013473" sldId="1485"/>
            <ac:spMk id="16" creationId="{711E8BD9-5517-44F8-A324-E3ACD98C894C}"/>
          </ac:spMkLst>
        </pc:spChg>
        <pc:picChg chg="mod">
          <ac:chgData name="Pierre Harouimi" userId="e1c78576-8bda-4e4b-9d10-61a901f566b1" providerId="ADAL" clId="{AE4F2A09-D42E-4521-A208-FDE48F3C4CDF}" dt="2020-03-28T10:25:17.002" v="834"/>
          <ac:picMkLst>
            <pc:docMk/>
            <pc:sldMk cId="3397013473" sldId="1485"/>
            <ac:picMk id="8" creationId="{9B810A3B-4A57-4292-BBF9-FDA7898074D6}"/>
          </ac:picMkLst>
        </pc:picChg>
        <pc:picChg chg="mod">
          <ac:chgData name="Pierre Harouimi" userId="e1c78576-8bda-4e4b-9d10-61a901f566b1" providerId="ADAL" clId="{AE4F2A09-D42E-4521-A208-FDE48F3C4CDF}" dt="2020-03-28T10:25:17.002" v="834"/>
          <ac:picMkLst>
            <pc:docMk/>
            <pc:sldMk cId="3397013473" sldId="1485"/>
            <ac:picMk id="12" creationId="{2D549E72-6D5A-414D-95BB-BD89DD4CF2A7}"/>
          </ac:picMkLst>
        </pc:picChg>
        <pc:picChg chg="mod">
          <ac:chgData name="Pierre Harouimi" userId="e1c78576-8bda-4e4b-9d10-61a901f566b1" providerId="ADAL" clId="{AE4F2A09-D42E-4521-A208-FDE48F3C4CDF}" dt="2020-03-28T10:25:17.002" v="834"/>
          <ac:picMkLst>
            <pc:docMk/>
            <pc:sldMk cId="3397013473" sldId="1485"/>
            <ac:picMk id="15" creationId="{1F87F46C-FAD2-4F25-AA86-51B8282BBBDF}"/>
          </ac:picMkLst>
        </pc:picChg>
      </pc:sldChg>
      <pc:sldChg chg="modSp">
        <pc:chgData name="Pierre Harouimi" userId="e1c78576-8bda-4e4b-9d10-61a901f566b1" providerId="ADAL" clId="{AE4F2A09-D42E-4521-A208-FDE48F3C4CDF}" dt="2020-03-28T10:25:17.002" v="834"/>
        <pc:sldMkLst>
          <pc:docMk/>
          <pc:sldMk cId="2048080724" sldId="1486"/>
        </pc:sldMkLst>
        <pc:spChg chg="mod">
          <ac:chgData name="Pierre Harouimi" userId="e1c78576-8bda-4e4b-9d10-61a901f566b1" providerId="ADAL" clId="{AE4F2A09-D42E-4521-A208-FDE48F3C4CDF}" dt="2020-03-28T10:25:17.002" v="834"/>
          <ac:spMkLst>
            <pc:docMk/>
            <pc:sldMk cId="2048080724" sldId="1486"/>
            <ac:spMk id="35" creationId="{93A9ECD9-5B93-4383-A95F-E8F698DF4691}"/>
          </ac:spMkLst>
        </pc:spChg>
        <pc:grpChg chg="mod">
          <ac:chgData name="Pierre Harouimi" userId="e1c78576-8bda-4e4b-9d10-61a901f566b1" providerId="ADAL" clId="{AE4F2A09-D42E-4521-A208-FDE48F3C4CDF}" dt="2020-03-28T10:25:17.002" v="834"/>
          <ac:grpSpMkLst>
            <pc:docMk/>
            <pc:sldMk cId="2048080724" sldId="1486"/>
            <ac:grpSpMk id="7" creationId="{4F76E85F-05A3-4846-B71F-876C844FCCBA}"/>
          </ac:grpSpMkLst>
        </pc:grpChg>
        <pc:picChg chg="mod">
          <ac:chgData name="Pierre Harouimi" userId="e1c78576-8bda-4e4b-9d10-61a901f566b1" providerId="ADAL" clId="{AE4F2A09-D42E-4521-A208-FDE48F3C4CDF}" dt="2020-03-28T10:25:17.002" v="834"/>
          <ac:picMkLst>
            <pc:docMk/>
            <pc:sldMk cId="2048080724" sldId="1486"/>
            <ac:picMk id="5" creationId="{D8E7C287-819B-4781-953B-F78B64EC6518}"/>
          </ac:picMkLst>
        </pc:picChg>
        <pc:picChg chg="mod">
          <ac:chgData name="Pierre Harouimi" userId="e1c78576-8bda-4e4b-9d10-61a901f566b1" providerId="ADAL" clId="{AE4F2A09-D42E-4521-A208-FDE48F3C4CDF}" dt="2020-03-28T10:25:17.002" v="834"/>
          <ac:picMkLst>
            <pc:docMk/>
            <pc:sldMk cId="2048080724" sldId="1486"/>
            <ac:picMk id="6" creationId="{7235B98A-8F77-4459-A1AB-607B1D5017DE}"/>
          </ac:picMkLst>
        </pc:picChg>
        <pc:picChg chg="mod">
          <ac:chgData name="Pierre Harouimi" userId="e1c78576-8bda-4e4b-9d10-61a901f566b1" providerId="ADAL" clId="{AE4F2A09-D42E-4521-A208-FDE48F3C4CDF}" dt="2020-03-28T10:25:17.002" v="834"/>
          <ac:picMkLst>
            <pc:docMk/>
            <pc:sldMk cId="2048080724" sldId="1486"/>
            <ac:picMk id="24" creationId="{4D73D42A-EFCC-482D-B97D-00C424DA132E}"/>
          </ac:picMkLst>
        </pc:picChg>
        <pc:picChg chg="mod">
          <ac:chgData name="Pierre Harouimi" userId="e1c78576-8bda-4e4b-9d10-61a901f566b1" providerId="ADAL" clId="{AE4F2A09-D42E-4521-A208-FDE48F3C4CDF}" dt="2020-03-28T10:25:17.002" v="834"/>
          <ac:picMkLst>
            <pc:docMk/>
            <pc:sldMk cId="2048080724" sldId="1486"/>
            <ac:picMk id="34" creationId="{0AA607AE-0A63-4271-BB5C-F81C74C1A1A3}"/>
          </ac:picMkLst>
        </pc:picChg>
        <pc:picChg chg="mod">
          <ac:chgData name="Pierre Harouimi" userId="e1c78576-8bda-4e4b-9d10-61a901f566b1" providerId="ADAL" clId="{AE4F2A09-D42E-4521-A208-FDE48F3C4CDF}" dt="2020-03-28T10:25:17.002" v="834"/>
          <ac:picMkLst>
            <pc:docMk/>
            <pc:sldMk cId="2048080724" sldId="1486"/>
            <ac:picMk id="36" creationId="{1C44E925-01C1-4C9E-BA17-3D70B0CE9A86}"/>
          </ac:picMkLst>
        </pc:picChg>
        <pc:cxnChg chg="mod">
          <ac:chgData name="Pierre Harouimi" userId="e1c78576-8bda-4e4b-9d10-61a901f566b1" providerId="ADAL" clId="{AE4F2A09-D42E-4521-A208-FDE48F3C4CDF}" dt="2020-03-28T10:25:17.002" v="834"/>
          <ac:cxnSpMkLst>
            <pc:docMk/>
            <pc:sldMk cId="2048080724" sldId="1486"/>
            <ac:cxnSpMk id="26" creationId="{B4995D3A-6455-4E32-AFF1-AC0F342BD80C}"/>
          </ac:cxnSpMkLst>
        </pc:cxnChg>
        <pc:cxnChg chg="mod">
          <ac:chgData name="Pierre Harouimi" userId="e1c78576-8bda-4e4b-9d10-61a901f566b1" providerId="ADAL" clId="{AE4F2A09-D42E-4521-A208-FDE48F3C4CDF}" dt="2020-03-28T10:25:17.002" v="834"/>
          <ac:cxnSpMkLst>
            <pc:docMk/>
            <pc:sldMk cId="2048080724" sldId="1486"/>
            <ac:cxnSpMk id="29" creationId="{8E8AE3F1-2F83-4201-87E3-B43E26FBF860}"/>
          </ac:cxnSpMkLst>
        </pc:cxnChg>
      </pc:sldChg>
      <pc:sldChg chg="modSp">
        <pc:chgData name="Pierre Harouimi" userId="e1c78576-8bda-4e4b-9d10-61a901f566b1" providerId="ADAL" clId="{AE4F2A09-D42E-4521-A208-FDE48F3C4CDF}" dt="2020-03-28T10:25:17.002" v="834"/>
        <pc:sldMkLst>
          <pc:docMk/>
          <pc:sldMk cId="3937106736" sldId="1487"/>
        </pc:sldMkLst>
        <pc:spChg chg="mod">
          <ac:chgData name="Pierre Harouimi" userId="e1c78576-8bda-4e4b-9d10-61a901f566b1" providerId="ADAL" clId="{AE4F2A09-D42E-4521-A208-FDE48F3C4CDF}" dt="2020-03-28T10:25:17.002" v="834"/>
          <ac:spMkLst>
            <pc:docMk/>
            <pc:sldMk cId="3937106736" sldId="1487"/>
            <ac:spMk id="44" creationId="{7D4D9652-EEE2-4510-BE6B-32F9D9FDF0F3}"/>
          </ac:spMkLst>
        </pc:spChg>
        <pc:spChg chg="mod">
          <ac:chgData name="Pierre Harouimi" userId="e1c78576-8bda-4e4b-9d10-61a901f566b1" providerId="ADAL" clId="{AE4F2A09-D42E-4521-A208-FDE48F3C4CDF}" dt="2020-03-28T10:25:17.002" v="834"/>
          <ac:spMkLst>
            <pc:docMk/>
            <pc:sldMk cId="3937106736" sldId="1487"/>
            <ac:spMk id="46" creationId="{9BF5DBF8-48A7-4671-A7DF-931B86E82A45}"/>
          </ac:spMkLst>
        </pc:spChg>
        <pc:spChg chg="mod">
          <ac:chgData name="Pierre Harouimi" userId="e1c78576-8bda-4e4b-9d10-61a901f566b1" providerId="ADAL" clId="{AE4F2A09-D42E-4521-A208-FDE48F3C4CDF}" dt="2020-03-28T10:25:17.002" v="834"/>
          <ac:spMkLst>
            <pc:docMk/>
            <pc:sldMk cId="3937106736" sldId="1487"/>
            <ac:spMk id="47" creationId="{D521F830-4A63-4A1D-931E-2B329DE72F3C}"/>
          </ac:spMkLst>
        </pc:spChg>
        <pc:spChg chg="mod">
          <ac:chgData name="Pierre Harouimi" userId="e1c78576-8bda-4e4b-9d10-61a901f566b1" providerId="ADAL" clId="{AE4F2A09-D42E-4521-A208-FDE48F3C4CDF}" dt="2020-03-28T10:25:17.002" v="834"/>
          <ac:spMkLst>
            <pc:docMk/>
            <pc:sldMk cId="3937106736" sldId="1487"/>
            <ac:spMk id="55" creationId="{BA3A6564-737A-48EC-BF18-D463A739C618}"/>
          </ac:spMkLst>
        </pc:spChg>
        <pc:spChg chg="mod">
          <ac:chgData name="Pierre Harouimi" userId="e1c78576-8bda-4e4b-9d10-61a901f566b1" providerId="ADAL" clId="{AE4F2A09-D42E-4521-A208-FDE48F3C4CDF}" dt="2020-03-28T10:25:17.002" v="834"/>
          <ac:spMkLst>
            <pc:docMk/>
            <pc:sldMk cId="3937106736" sldId="1487"/>
            <ac:spMk id="56" creationId="{45EE8F86-2660-41D0-8219-D55BA5E9BC8B}"/>
          </ac:spMkLst>
        </pc:spChg>
        <pc:spChg chg="mod">
          <ac:chgData name="Pierre Harouimi" userId="e1c78576-8bda-4e4b-9d10-61a901f566b1" providerId="ADAL" clId="{AE4F2A09-D42E-4521-A208-FDE48F3C4CDF}" dt="2020-03-28T10:25:17.002" v="834"/>
          <ac:spMkLst>
            <pc:docMk/>
            <pc:sldMk cId="3937106736" sldId="1487"/>
            <ac:spMk id="58" creationId="{E3ABD9DE-A662-4B6A-B652-9F579F8EDF22}"/>
          </ac:spMkLst>
        </pc:spChg>
        <pc:spChg chg="mod">
          <ac:chgData name="Pierre Harouimi" userId="e1c78576-8bda-4e4b-9d10-61a901f566b1" providerId="ADAL" clId="{AE4F2A09-D42E-4521-A208-FDE48F3C4CDF}" dt="2020-03-28T10:25:17.002" v="834"/>
          <ac:spMkLst>
            <pc:docMk/>
            <pc:sldMk cId="3937106736" sldId="1487"/>
            <ac:spMk id="59" creationId="{40027B2B-12EF-4714-BB80-E0B8D86C9883}"/>
          </ac:spMkLst>
        </pc:spChg>
        <pc:spChg chg="mod">
          <ac:chgData name="Pierre Harouimi" userId="e1c78576-8bda-4e4b-9d10-61a901f566b1" providerId="ADAL" clId="{AE4F2A09-D42E-4521-A208-FDE48F3C4CDF}" dt="2020-03-28T10:25:17.002" v="834"/>
          <ac:spMkLst>
            <pc:docMk/>
            <pc:sldMk cId="3937106736" sldId="1487"/>
            <ac:spMk id="66" creationId="{9A4699B5-0AF7-49A5-A816-CBB661B67732}"/>
          </ac:spMkLst>
        </pc:spChg>
        <pc:spChg chg="mod">
          <ac:chgData name="Pierre Harouimi" userId="e1c78576-8bda-4e4b-9d10-61a901f566b1" providerId="ADAL" clId="{AE4F2A09-D42E-4521-A208-FDE48F3C4CDF}" dt="2020-03-28T10:25:17.002" v="834"/>
          <ac:spMkLst>
            <pc:docMk/>
            <pc:sldMk cId="3937106736" sldId="1487"/>
            <ac:spMk id="72" creationId="{F9A836EE-D99B-4CBA-B33E-30D34610ED70}"/>
          </ac:spMkLst>
        </pc:spChg>
        <pc:spChg chg="mod">
          <ac:chgData name="Pierre Harouimi" userId="e1c78576-8bda-4e4b-9d10-61a901f566b1" providerId="ADAL" clId="{AE4F2A09-D42E-4521-A208-FDE48F3C4CDF}" dt="2020-03-28T10:25:17.002" v="834"/>
          <ac:spMkLst>
            <pc:docMk/>
            <pc:sldMk cId="3937106736" sldId="1487"/>
            <ac:spMk id="73" creationId="{427E7BBA-D987-4829-83BB-81F1FC63A45C}"/>
          </ac:spMkLst>
        </pc:spChg>
        <pc:spChg chg="mod">
          <ac:chgData name="Pierre Harouimi" userId="e1c78576-8bda-4e4b-9d10-61a901f566b1" providerId="ADAL" clId="{AE4F2A09-D42E-4521-A208-FDE48F3C4CDF}" dt="2020-03-28T10:25:17.002" v="834"/>
          <ac:spMkLst>
            <pc:docMk/>
            <pc:sldMk cId="3937106736" sldId="1487"/>
            <ac:spMk id="74" creationId="{F0BACB72-930D-4390-9E2F-45D3F3140EEF}"/>
          </ac:spMkLst>
        </pc:spChg>
        <pc:spChg chg="mod">
          <ac:chgData name="Pierre Harouimi" userId="e1c78576-8bda-4e4b-9d10-61a901f566b1" providerId="ADAL" clId="{AE4F2A09-D42E-4521-A208-FDE48F3C4CDF}" dt="2020-03-28T10:25:17.002" v="834"/>
          <ac:spMkLst>
            <pc:docMk/>
            <pc:sldMk cId="3937106736" sldId="1487"/>
            <ac:spMk id="77" creationId="{40BC5CD4-7EF9-4410-882A-9AF58192888D}"/>
          </ac:spMkLst>
        </pc:spChg>
        <pc:spChg chg="mod">
          <ac:chgData name="Pierre Harouimi" userId="e1c78576-8bda-4e4b-9d10-61a901f566b1" providerId="ADAL" clId="{AE4F2A09-D42E-4521-A208-FDE48F3C4CDF}" dt="2020-03-28T10:25:17.002" v="834"/>
          <ac:spMkLst>
            <pc:docMk/>
            <pc:sldMk cId="3937106736" sldId="1487"/>
            <ac:spMk id="83" creationId="{8E3BC37C-3647-43E0-8059-04F40F87BADC}"/>
          </ac:spMkLst>
        </pc:spChg>
        <pc:spChg chg="mod">
          <ac:chgData name="Pierre Harouimi" userId="e1c78576-8bda-4e4b-9d10-61a901f566b1" providerId="ADAL" clId="{AE4F2A09-D42E-4521-A208-FDE48F3C4CDF}" dt="2020-03-28T10:25:17.002" v="834"/>
          <ac:spMkLst>
            <pc:docMk/>
            <pc:sldMk cId="3937106736" sldId="1487"/>
            <ac:spMk id="87" creationId="{0F3B8FBD-133A-49FC-A1A0-686605F44806}"/>
          </ac:spMkLst>
        </pc:spChg>
        <pc:spChg chg="mod">
          <ac:chgData name="Pierre Harouimi" userId="e1c78576-8bda-4e4b-9d10-61a901f566b1" providerId="ADAL" clId="{AE4F2A09-D42E-4521-A208-FDE48F3C4CDF}" dt="2020-03-28T10:25:17.002" v="834"/>
          <ac:spMkLst>
            <pc:docMk/>
            <pc:sldMk cId="3937106736" sldId="1487"/>
            <ac:spMk id="90" creationId="{CF10B2FD-AFED-4DD7-A950-D73AE710A0D3}"/>
          </ac:spMkLst>
        </pc:spChg>
        <pc:spChg chg="mod">
          <ac:chgData name="Pierre Harouimi" userId="e1c78576-8bda-4e4b-9d10-61a901f566b1" providerId="ADAL" clId="{AE4F2A09-D42E-4521-A208-FDE48F3C4CDF}" dt="2020-03-28T10:25:17.002" v="834"/>
          <ac:spMkLst>
            <pc:docMk/>
            <pc:sldMk cId="3937106736" sldId="1487"/>
            <ac:spMk id="93" creationId="{1EA54497-B58F-4169-AC81-1A74F4480C1E}"/>
          </ac:spMkLst>
        </pc:spChg>
        <pc:picChg chg="mod">
          <ac:chgData name="Pierre Harouimi" userId="e1c78576-8bda-4e4b-9d10-61a901f566b1" providerId="ADAL" clId="{AE4F2A09-D42E-4521-A208-FDE48F3C4CDF}" dt="2020-03-28T10:25:17.002" v="834"/>
          <ac:picMkLst>
            <pc:docMk/>
            <pc:sldMk cId="3937106736" sldId="1487"/>
            <ac:picMk id="48" creationId="{97CCBF7D-8E5E-46E8-80A0-FD5C0B0E3288}"/>
          </ac:picMkLst>
        </pc:picChg>
        <pc:picChg chg="mod">
          <ac:chgData name="Pierre Harouimi" userId="e1c78576-8bda-4e4b-9d10-61a901f566b1" providerId="ADAL" clId="{AE4F2A09-D42E-4521-A208-FDE48F3C4CDF}" dt="2020-03-28T10:25:17.002" v="834"/>
          <ac:picMkLst>
            <pc:docMk/>
            <pc:sldMk cId="3937106736" sldId="1487"/>
            <ac:picMk id="50" creationId="{3FC06ED2-FF6F-4E24-A061-39A98B9F2213}"/>
          </ac:picMkLst>
        </pc:picChg>
        <pc:picChg chg="mod">
          <ac:chgData name="Pierre Harouimi" userId="e1c78576-8bda-4e4b-9d10-61a901f566b1" providerId="ADAL" clId="{AE4F2A09-D42E-4521-A208-FDE48F3C4CDF}" dt="2020-03-28T10:25:17.002" v="834"/>
          <ac:picMkLst>
            <pc:docMk/>
            <pc:sldMk cId="3937106736" sldId="1487"/>
            <ac:picMk id="51" creationId="{D04C0241-A1DE-43A0-A5D9-A65DD9E0DE95}"/>
          </ac:picMkLst>
        </pc:picChg>
        <pc:picChg chg="mod">
          <ac:chgData name="Pierre Harouimi" userId="e1c78576-8bda-4e4b-9d10-61a901f566b1" providerId="ADAL" clId="{AE4F2A09-D42E-4521-A208-FDE48F3C4CDF}" dt="2020-03-28T10:25:17.002" v="834"/>
          <ac:picMkLst>
            <pc:docMk/>
            <pc:sldMk cId="3937106736" sldId="1487"/>
            <ac:picMk id="52" creationId="{9C05E5E9-4893-4C34-B3C3-32EA4918C3BA}"/>
          </ac:picMkLst>
        </pc:picChg>
        <pc:picChg chg="mod">
          <ac:chgData name="Pierre Harouimi" userId="e1c78576-8bda-4e4b-9d10-61a901f566b1" providerId="ADAL" clId="{AE4F2A09-D42E-4521-A208-FDE48F3C4CDF}" dt="2020-03-28T10:25:17.002" v="834"/>
          <ac:picMkLst>
            <pc:docMk/>
            <pc:sldMk cId="3937106736" sldId="1487"/>
            <ac:picMk id="54" creationId="{E037B370-F142-4DAD-8E60-43CD92D8016A}"/>
          </ac:picMkLst>
        </pc:picChg>
        <pc:picChg chg="mod">
          <ac:chgData name="Pierre Harouimi" userId="e1c78576-8bda-4e4b-9d10-61a901f566b1" providerId="ADAL" clId="{AE4F2A09-D42E-4521-A208-FDE48F3C4CDF}" dt="2020-03-28T10:25:17.002" v="834"/>
          <ac:picMkLst>
            <pc:docMk/>
            <pc:sldMk cId="3937106736" sldId="1487"/>
            <ac:picMk id="61" creationId="{0998FAA9-20D9-4E5E-B127-E982C0CAF56A}"/>
          </ac:picMkLst>
        </pc:picChg>
        <pc:picChg chg="mod">
          <ac:chgData name="Pierre Harouimi" userId="e1c78576-8bda-4e4b-9d10-61a901f566b1" providerId="ADAL" clId="{AE4F2A09-D42E-4521-A208-FDE48F3C4CDF}" dt="2020-03-28T10:25:17.002" v="834"/>
          <ac:picMkLst>
            <pc:docMk/>
            <pc:sldMk cId="3937106736" sldId="1487"/>
            <ac:picMk id="62" creationId="{5DD30499-FA07-457A-B83A-FB3BC0E77AEF}"/>
          </ac:picMkLst>
        </pc:picChg>
        <pc:picChg chg="mod">
          <ac:chgData name="Pierre Harouimi" userId="e1c78576-8bda-4e4b-9d10-61a901f566b1" providerId="ADAL" clId="{AE4F2A09-D42E-4521-A208-FDE48F3C4CDF}" dt="2020-03-28T10:25:17.002" v="834"/>
          <ac:picMkLst>
            <pc:docMk/>
            <pc:sldMk cId="3937106736" sldId="1487"/>
            <ac:picMk id="65" creationId="{7D00E586-06A2-4323-B344-4CFD6DFA2246}"/>
          </ac:picMkLst>
        </pc:picChg>
        <pc:picChg chg="mod">
          <ac:chgData name="Pierre Harouimi" userId="e1c78576-8bda-4e4b-9d10-61a901f566b1" providerId="ADAL" clId="{AE4F2A09-D42E-4521-A208-FDE48F3C4CDF}" dt="2020-03-28T10:25:17.002" v="834"/>
          <ac:picMkLst>
            <pc:docMk/>
            <pc:sldMk cId="3937106736" sldId="1487"/>
            <ac:picMk id="69" creationId="{39E9786D-CC50-499F-B9CD-2311778773A9}"/>
          </ac:picMkLst>
        </pc:picChg>
        <pc:picChg chg="mod">
          <ac:chgData name="Pierre Harouimi" userId="e1c78576-8bda-4e4b-9d10-61a901f566b1" providerId="ADAL" clId="{AE4F2A09-D42E-4521-A208-FDE48F3C4CDF}" dt="2020-03-28T10:25:17.002" v="834"/>
          <ac:picMkLst>
            <pc:docMk/>
            <pc:sldMk cId="3937106736" sldId="1487"/>
            <ac:picMk id="70" creationId="{774C00AA-F35E-489A-BEB4-7E78515DD678}"/>
          </ac:picMkLst>
        </pc:picChg>
        <pc:picChg chg="mod">
          <ac:chgData name="Pierre Harouimi" userId="e1c78576-8bda-4e4b-9d10-61a901f566b1" providerId="ADAL" clId="{AE4F2A09-D42E-4521-A208-FDE48F3C4CDF}" dt="2020-03-28T10:25:17.002" v="834"/>
          <ac:picMkLst>
            <pc:docMk/>
            <pc:sldMk cId="3937106736" sldId="1487"/>
            <ac:picMk id="71" creationId="{CC5D7AFC-A17F-40D8-B8BB-41FC29163CEC}"/>
          </ac:picMkLst>
        </pc:picChg>
        <pc:picChg chg="mod">
          <ac:chgData name="Pierre Harouimi" userId="e1c78576-8bda-4e4b-9d10-61a901f566b1" providerId="ADAL" clId="{AE4F2A09-D42E-4521-A208-FDE48F3C4CDF}" dt="2020-03-28T10:25:17.002" v="834"/>
          <ac:picMkLst>
            <pc:docMk/>
            <pc:sldMk cId="3937106736" sldId="1487"/>
            <ac:picMk id="75" creationId="{846DA115-5C2E-4CE6-8447-BD911C315656}"/>
          </ac:picMkLst>
        </pc:picChg>
        <pc:picChg chg="mod">
          <ac:chgData name="Pierre Harouimi" userId="e1c78576-8bda-4e4b-9d10-61a901f566b1" providerId="ADAL" clId="{AE4F2A09-D42E-4521-A208-FDE48F3C4CDF}" dt="2020-03-28T10:25:17.002" v="834"/>
          <ac:picMkLst>
            <pc:docMk/>
            <pc:sldMk cId="3937106736" sldId="1487"/>
            <ac:picMk id="76" creationId="{3E32FC3B-0909-4E28-AA54-384E64C97198}"/>
          </ac:picMkLst>
        </pc:picChg>
        <pc:picChg chg="mod">
          <ac:chgData name="Pierre Harouimi" userId="e1c78576-8bda-4e4b-9d10-61a901f566b1" providerId="ADAL" clId="{AE4F2A09-D42E-4521-A208-FDE48F3C4CDF}" dt="2020-03-28T10:25:17.002" v="834"/>
          <ac:picMkLst>
            <pc:docMk/>
            <pc:sldMk cId="3937106736" sldId="1487"/>
            <ac:picMk id="78" creationId="{9C87C76D-0978-4310-8296-47A65EECC7B3}"/>
          </ac:picMkLst>
        </pc:picChg>
        <pc:picChg chg="mod">
          <ac:chgData name="Pierre Harouimi" userId="e1c78576-8bda-4e4b-9d10-61a901f566b1" providerId="ADAL" clId="{AE4F2A09-D42E-4521-A208-FDE48F3C4CDF}" dt="2020-03-28T10:25:17.002" v="834"/>
          <ac:picMkLst>
            <pc:docMk/>
            <pc:sldMk cId="3937106736" sldId="1487"/>
            <ac:picMk id="79" creationId="{70AADF85-0A89-49AE-B2A9-CCA18ED48EC9}"/>
          </ac:picMkLst>
        </pc:picChg>
        <pc:picChg chg="mod">
          <ac:chgData name="Pierre Harouimi" userId="e1c78576-8bda-4e4b-9d10-61a901f566b1" providerId="ADAL" clId="{AE4F2A09-D42E-4521-A208-FDE48F3C4CDF}" dt="2020-03-28T10:25:17.002" v="834"/>
          <ac:picMkLst>
            <pc:docMk/>
            <pc:sldMk cId="3937106736" sldId="1487"/>
            <ac:picMk id="81" creationId="{F75D125B-B42B-4620-98AF-035A1D529A1E}"/>
          </ac:picMkLst>
        </pc:picChg>
        <pc:picChg chg="mod">
          <ac:chgData name="Pierre Harouimi" userId="e1c78576-8bda-4e4b-9d10-61a901f566b1" providerId="ADAL" clId="{AE4F2A09-D42E-4521-A208-FDE48F3C4CDF}" dt="2020-03-28T10:25:17.002" v="834"/>
          <ac:picMkLst>
            <pc:docMk/>
            <pc:sldMk cId="3937106736" sldId="1487"/>
            <ac:picMk id="84" creationId="{BE1B25F3-5DE8-4AC5-8711-40BE43BAF46C}"/>
          </ac:picMkLst>
        </pc:picChg>
        <pc:cxnChg chg="mod">
          <ac:chgData name="Pierre Harouimi" userId="e1c78576-8bda-4e4b-9d10-61a901f566b1" providerId="ADAL" clId="{AE4F2A09-D42E-4521-A208-FDE48F3C4CDF}" dt="2020-03-28T10:25:17.002" v="834"/>
          <ac:cxnSpMkLst>
            <pc:docMk/>
            <pc:sldMk cId="3937106736" sldId="1487"/>
            <ac:cxnSpMk id="85" creationId="{1ACBCB6F-69B2-4B21-BE77-79B452A811DC}"/>
          </ac:cxnSpMkLst>
        </pc:cxnChg>
        <pc:cxnChg chg="mod">
          <ac:chgData name="Pierre Harouimi" userId="e1c78576-8bda-4e4b-9d10-61a901f566b1" providerId="ADAL" clId="{AE4F2A09-D42E-4521-A208-FDE48F3C4CDF}" dt="2020-03-28T10:25:17.002" v="834"/>
          <ac:cxnSpMkLst>
            <pc:docMk/>
            <pc:sldMk cId="3937106736" sldId="1487"/>
            <ac:cxnSpMk id="86" creationId="{4D44F6A6-4839-4310-9968-5B73E3D886A8}"/>
          </ac:cxnSpMkLst>
        </pc:cxnChg>
        <pc:cxnChg chg="mod">
          <ac:chgData name="Pierre Harouimi" userId="e1c78576-8bda-4e4b-9d10-61a901f566b1" providerId="ADAL" clId="{AE4F2A09-D42E-4521-A208-FDE48F3C4CDF}" dt="2020-03-28T10:25:17.002" v="834"/>
          <ac:cxnSpMkLst>
            <pc:docMk/>
            <pc:sldMk cId="3937106736" sldId="1487"/>
            <ac:cxnSpMk id="88" creationId="{E7A3DC12-3C27-4B28-BAB4-3AE27D85F516}"/>
          </ac:cxnSpMkLst>
        </pc:cxnChg>
        <pc:cxnChg chg="mod">
          <ac:chgData name="Pierre Harouimi" userId="e1c78576-8bda-4e4b-9d10-61a901f566b1" providerId="ADAL" clId="{AE4F2A09-D42E-4521-A208-FDE48F3C4CDF}" dt="2020-03-28T10:25:17.002" v="834"/>
          <ac:cxnSpMkLst>
            <pc:docMk/>
            <pc:sldMk cId="3937106736" sldId="1487"/>
            <ac:cxnSpMk id="89" creationId="{0FE899FD-268C-4DD5-B082-3AE76F8A07F3}"/>
          </ac:cxnSpMkLst>
        </pc:cxnChg>
      </pc:sldChg>
      <pc:sldChg chg="modSp">
        <pc:chgData name="Pierre Harouimi" userId="e1c78576-8bda-4e4b-9d10-61a901f566b1" providerId="ADAL" clId="{AE4F2A09-D42E-4521-A208-FDE48F3C4CDF}" dt="2020-03-28T10:25:17.002" v="834"/>
        <pc:sldMkLst>
          <pc:docMk/>
          <pc:sldMk cId="2461369628" sldId="1488"/>
        </pc:sldMkLst>
        <pc:spChg chg="mod">
          <ac:chgData name="Pierre Harouimi" userId="e1c78576-8bda-4e4b-9d10-61a901f566b1" providerId="ADAL" clId="{AE4F2A09-D42E-4521-A208-FDE48F3C4CDF}" dt="2020-03-28T10:25:17.002" v="834"/>
          <ac:spMkLst>
            <pc:docMk/>
            <pc:sldMk cId="2461369628" sldId="1488"/>
            <ac:spMk id="33" creationId="{8A78B617-74DC-4F89-AAA1-3172D9BCA949}"/>
          </ac:spMkLst>
        </pc:spChg>
        <pc:spChg chg="mod">
          <ac:chgData name="Pierre Harouimi" userId="e1c78576-8bda-4e4b-9d10-61a901f566b1" providerId="ADAL" clId="{AE4F2A09-D42E-4521-A208-FDE48F3C4CDF}" dt="2020-03-28T10:25:17.002" v="834"/>
          <ac:spMkLst>
            <pc:docMk/>
            <pc:sldMk cId="2461369628" sldId="1488"/>
            <ac:spMk id="49" creationId="{279C962E-3B4B-47FB-933A-FF5C8DB0F730}"/>
          </ac:spMkLst>
        </pc:spChg>
        <pc:spChg chg="mod">
          <ac:chgData name="Pierre Harouimi" userId="e1c78576-8bda-4e4b-9d10-61a901f566b1" providerId="ADAL" clId="{AE4F2A09-D42E-4521-A208-FDE48F3C4CDF}" dt="2020-03-28T10:25:17.002" v="834"/>
          <ac:spMkLst>
            <pc:docMk/>
            <pc:sldMk cId="2461369628" sldId="1488"/>
            <ac:spMk id="50" creationId="{B34C9A83-F614-42D9-9ACB-90798B316B7E}"/>
          </ac:spMkLst>
        </pc:spChg>
        <pc:spChg chg="mod">
          <ac:chgData name="Pierre Harouimi" userId="e1c78576-8bda-4e4b-9d10-61a901f566b1" providerId="ADAL" clId="{AE4F2A09-D42E-4521-A208-FDE48F3C4CDF}" dt="2020-03-28T10:25:17.002" v="834"/>
          <ac:spMkLst>
            <pc:docMk/>
            <pc:sldMk cId="2461369628" sldId="1488"/>
            <ac:spMk id="52" creationId="{B2A8ABE3-3C1C-4F1D-8869-0F6F95F23434}"/>
          </ac:spMkLst>
        </pc:spChg>
        <pc:spChg chg="mod">
          <ac:chgData name="Pierre Harouimi" userId="e1c78576-8bda-4e4b-9d10-61a901f566b1" providerId="ADAL" clId="{AE4F2A09-D42E-4521-A208-FDE48F3C4CDF}" dt="2020-03-28T10:25:17.002" v="834"/>
          <ac:spMkLst>
            <pc:docMk/>
            <pc:sldMk cId="2461369628" sldId="1488"/>
            <ac:spMk id="60" creationId="{463CFDF9-83AF-4448-91E0-3784D1022DFA}"/>
          </ac:spMkLst>
        </pc:spChg>
        <pc:spChg chg="mod">
          <ac:chgData name="Pierre Harouimi" userId="e1c78576-8bda-4e4b-9d10-61a901f566b1" providerId="ADAL" clId="{AE4F2A09-D42E-4521-A208-FDE48F3C4CDF}" dt="2020-03-28T10:25:17.002" v="834"/>
          <ac:spMkLst>
            <pc:docMk/>
            <pc:sldMk cId="2461369628" sldId="1488"/>
            <ac:spMk id="61" creationId="{C77E0CB8-7F61-4D55-8582-7DE222E9AA75}"/>
          </ac:spMkLst>
        </pc:spChg>
        <pc:grpChg chg="mod">
          <ac:chgData name="Pierre Harouimi" userId="e1c78576-8bda-4e4b-9d10-61a901f566b1" providerId="ADAL" clId="{AE4F2A09-D42E-4521-A208-FDE48F3C4CDF}" dt="2020-03-28T10:25:17.002" v="834"/>
          <ac:grpSpMkLst>
            <pc:docMk/>
            <pc:sldMk cId="2461369628" sldId="1488"/>
            <ac:grpSpMk id="14" creationId="{D15D8507-81C5-416C-A91E-3CA8AC0E14FF}"/>
          </ac:grpSpMkLst>
        </pc:grpChg>
        <pc:picChg chg="mod">
          <ac:chgData name="Pierre Harouimi" userId="e1c78576-8bda-4e4b-9d10-61a901f566b1" providerId="ADAL" clId="{AE4F2A09-D42E-4521-A208-FDE48F3C4CDF}" dt="2020-03-28T10:25:17.002" v="834"/>
          <ac:picMkLst>
            <pc:docMk/>
            <pc:sldMk cId="2461369628" sldId="1488"/>
            <ac:picMk id="10" creationId="{8B866258-68BB-4B5C-B95C-2841BEF9F934}"/>
          </ac:picMkLst>
        </pc:picChg>
        <pc:picChg chg="mod">
          <ac:chgData name="Pierre Harouimi" userId="e1c78576-8bda-4e4b-9d10-61a901f566b1" providerId="ADAL" clId="{AE4F2A09-D42E-4521-A208-FDE48F3C4CDF}" dt="2020-03-28T10:25:17.002" v="834"/>
          <ac:picMkLst>
            <pc:docMk/>
            <pc:sldMk cId="2461369628" sldId="1488"/>
            <ac:picMk id="11" creationId="{B3BC0358-DD66-48AB-B07A-2A066ECE7B13}"/>
          </ac:picMkLst>
        </pc:picChg>
        <pc:picChg chg="mod">
          <ac:chgData name="Pierre Harouimi" userId="e1c78576-8bda-4e4b-9d10-61a901f566b1" providerId="ADAL" clId="{AE4F2A09-D42E-4521-A208-FDE48F3C4CDF}" dt="2020-03-28T10:25:17.002" v="834"/>
          <ac:picMkLst>
            <pc:docMk/>
            <pc:sldMk cId="2461369628" sldId="1488"/>
            <ac:picMk id="51" creationId="{4BFDCAF9-843E-482D-A31A-2AF53BD913E0}"/>
          </ac:picMkLst>
        </pc:picChg>
        <pc:picChg chg="mod">
          <ac:chgData name="Pierre Harouimi" userId="e1c78576-8bda-4e4b-9d10-61a901f566b1" providerId="ADAL" clId="{AE4F2A09-D42E-4521-A208-FDE48F3C4CDF}" dt="2020-03-28T10:25:17.002" v="834"/>
          <ac:picMkLst>
            <pc:docMk/>
            <pc:sldMk cId="2461369628" sldId="1488"/>
            <ac:picMk id="53" creationId="{77344990-E89C-4E03-B863-867797F50C66}"/>
          </ac:picMkLst>
        </pc:picChg>
        <pc:picChg chg="mod">
          <ac:chgData name="Pierre Harouimi" userId="e1c78576-8bda-4e4b-9d10-61a901f566b1" providerId="ADAL" clId="{AE4F2A09-D42E-4521-A208-FDE48F3C4CDF}" dt="2020-03-28T10:25:17.002" v="834"/>
          <ac:picMkLst>
            <pc:docMk/>
            <pc:sldMk cId="2461369628" sldId="1488"/>
            <ac:picMk id="55" creationId="{3EBA41FA-2287-492E-A7EB-7D364F2CBCA5}"/>
          </ac:picMkLst>
        </pc:picChg>
        <pc:picChg chg="mod">
          <ac:chgData name="Pierre Harouimi" userId="e1c78576-8bda-4e4b-9d10-61a901f566b1" providerId="ADAL" clId="{AE4F2A09-D42E-4521-A208-FDE48F3C4CDF}" dt="2020-03-28T10:25:17.002" v="834"/>
          <ac:picMkLst>
            <pc:docMk/>
            <pc:sldMk cId="2461369628" sldId="1488"/>
            <ac:picMk id="59" creationId="{C062F8F1-90C8-4480-B267-A529D1AEC364}"/>
          </ac:picMkLst>
        </pc:picChg>
        <pc:picChg chg="mod">
          <ac:chgData name="Pierre Harouimi" userId="e1c78576-8bda-4e4b-9d10-61a901f566b1" providerId="ADAL" clId="{AE4F2A09-D42E-4521-A208-FDE48F3C4CDF}" dt="2020-03-28T10:25:17.002" v="834"/>
          <ac:picMkLst>
            <pc:docMk/>
            <pc:sldMk cId="2461369628" sldId="1488"/>
            <ac:picMk id="62" creationId="{3D52B0EF-2197-43F5-B2BA-4498743BBAFC}"/>
          </ac:picMkLst>
        </pc:picChg>
      </pc:sldChg>
      <pc:sldChg chg="modSp">
        <pc:chgData name="Pierre Harouimi" userId="e1c78576-8bda-4e4b-9d10-61a901f566b1" providerId="ADAL" clId="{AE4F2A09-D42E-4521-A208-FDE48F3C4CDF}" dt="2020-03-28T10:25:17.002" v="834"/>
        <pc:sldMkLst>
          <pc:docMk/>
          <pc:sldMk cId="592275146" sldId="1489"/>
        </pc:sldMkLst>
        <pc:spChg chg="mod">
          <ac:chgData name="Pierre Harouimi" userId="e1c78576-8bda-4e4b-9d10-61a901f566b1" providerId="ADAL" clId="{AE4F2A09-D42E-4521-A208-FDE48F3C4CDF}" dt="2020-03-28T10:25:17.002" v="834"/>
          <ac:spMkLst>
            <pc:docMk/>
            <pc:sldMk cId="592275146" sldId="1489"/>
            <ac:spMk id="30" creationId="{58413FA4-6327-4DF9-A254-9DF8F8392DA5}"/>
          </ac:spMkLst>
        </pc:spChg>
        <pc:spChg chg="mod">
          <ac:chgData name="Pierre Harouimi" userId="e1c78576-8bda-4e4b-9d10-61a901f566b1" providerId="ADAL" clId="{AE4F2A09-D42E-4521-A208-FDE48F3C4CDF}" dt="2020-03-28T10:25:17.002" v="834"/>
          <ac:spMkLst>
            <pc:docMk/>
            <pc:sldMk cId="592275146" sldId="1489"/>
            <ac:spMk id="32" creationId="{7B44ABC4-420E-49D3-87E5-3F5E464BE770}"/>
          </ac:spMkLst>
        </pc:spChg>
        <pc:spChg chg="mod">
          <ac:chgData name="Pierre Harouimi" userId="e1c78576-8bda-4e4b-9d10-61a901f566b1" providerId="ADAL" clId="{AE4F2A09-D42E-4521-A208-FDE48F3C4CDF}" dt="2020-03-28T10:25:17.002" v="834"/>
          <ac:spMkLst>
            <pc:docMk/>
            <pc:sldMk cId="592275146" sldId="1489"/>
            <ac:spMk id="37" creationId="{B2ABBCD5-82AD-4EF4-9208-CF7C3CB4AFEF}"/>
          </ac:spMkLst>
        </pc:spChg>
        <pc:picChg chg="mod">
          <ac:chgData name="Pierre Harouimi" userId="e1c78576-8bda-4e4b-9d10-61a901f566b1" providerId="ADAL" clId="{AE4F2A09-D42E-4521-A208-FDE48F3C4CDF}" dt="2020-03-28T10:25:17.002" v="834"/>
          <ac:picMkLst>
            <pc:docMk/>
            <pc:sldMk cId="592275146" sldId="1489"/>
            <ac:picMk id="28" creationId="{FF2CBBDE-7EB6-43DD-AE72-C113A73B6D93}"/>
          </ac:picMkLst>
        </pc:picChg>
        <pc:picChg chg="mod">
          <ac:chgData name="Pierre Harouimi" userId="e1c78576-8bda-4e4b-9d10-61a901f566b1" providerId="ADAL" clId="{AE4F2A09-D42E-4521-A208-FDE48F3C4CDF}" dt="2020-03-28T10:25:17.002" v="834"/>
          <ac:picMkLst>
            <pc:docMk/>
            <pc:sldMk cId="592275146" sldId="1489"/>
            <ac:picMk id="31" creationId="{E3936BD1-E076-46F1-8842-47A0466A63E4}"/>
          </ac:picMkLst>
        </pc:picChg>
        <pc:picChg chg="mod">
          <ac:chgData name="Pierre Harouimi" userId="e1c78576-8bda-4e4b-9d10-61a901f566b1" providerId="ADAL" clId="{AE4F2A09-D42E-4521-A208-FDE48F3C4CDF}" dt="2020-03-28T10:25:17.002" v="834"/>
          <ac:picMkLst>
            <pc:docMk/>
            <pc:sldMk cId="592275146" sldId="1489"/>
            <ac:picMk id="33" creationId="{AC9B6858-9A11-41DC-BAFF-733D75C49401}"/>
          </ac:picMkLst>
        </pc:picChg>
      </pc:sldChg>
      <pc:sldChg chg="modSp">
        <pc:chgData name="Pierre Harouimi" userId="e1c78576-8bda-4e4b-9d10-61a901f566b1" providerId="ADAL" clId="{AE4F2A09-D42E-4521-A208-FDE48F3C4CDF}" dt="2020-03-28T10:25:17.002" v="834"/>
        <pc:sldMkLst>
          <pc:docMk/>
          <pc:sldMk cId="244670629" sldId="1504"/>
        </pc:sldMkLst>
        <pc:picChg chg="mod">
          <ac:chgData name="Pierre Harouimi" userId="e1c78576-8bda-4e4b-9d10-61a901f566b1" providerId="ADAL" clId="{AE4F2A09-D42E-4521-A208-FDE48F3C4CDF}" dt="2020-03-28T10:25:17.002" v="834"/>
          <ac:picMkLst>
            <pc:docMk/>
            <pc:sldMk cId="244670629" sldId="1504"/>
            <ac:picMk id="4" creationId="{00000000-0000-0000-0000-000000000000}"/>
          </ac:picMkLst>
        </pc:picChg>
        <pc:picChg chg="mod">
          <ac:chgData name="Pierre Harouimi" userId="e1c78576-8bda-4e4b-9d10-61a901f566b1" providerId="ADAL" clId="{AE4F2A09-D42E-4521-A208-FDE48F3C4CDF}" dt="2020-03-28T10:25:17.002" v="834"/>
          <ac:picMkLst>
            <pc:docMk/>
            <pc:sldMk cId="244670629" sldId="1504"/>
            <ac:picMk id="8" creationId="{00000000-0000-0000-0000-000000000000}"/>
          </ac:picMkLst>
        </pc:picChg>
      </pc:sldChg>
      <pc:sldChg chg="modSp">
        <pc:chgData name="Pierre Harouimi" userId="e1c78576-8bda-4e4b-9d10-61a901f566b1" providerId="ADAL" clId="{AE4F2A09-D42E-4521-A208-FDE48F3C4CDF}" dt="2020-03-28T10:25:17.002" v="834"/>
        <pc:sldMkLst>
          <pc:docMk/>
          <pc:sldMk cId="4112398626" sldId="3073"/>
        </pc:sldMkLst>
        <pc:spChg chg="mod">
          <ac:chgData name="Pierre Harouimi" userId="e1c78576-8bda-4e4b-9d10-61a901f566b1" providerId="ADAL" clId="{AE4F2A09-D42E-4521-A208-FDE48F3C4CDF}" dt="2020-03-28T10:25:17.002" v="834"/>
          <ac:spMkLst>
            <pc:docMk/>
            <pc:sldMk cId="4112398626" sldId="3073"/>
            <ac:spMk id="4" creationId="{9A3518BF-D57D-4378-A22C-B729A7F29D14}"/>
          </ac:spMkLst>
        </pc:spChg>
        <pc:spChg chg="mod">
          <ac:chgData name="Pierre Harouimi" userId="e1c78576-8bda-4e4b-9d10-61a901f566b1" providerId="ADAL" clId="{AE4F2A09-D42E-4521-A208-FDE48F3C4CDF}" dt="2020-03-28T10:25:17.002" v="834"/>
          <ac:spMkLst>
            <pc:docMk/>
            <pc:sldMk cId="4112398626" sldId="3073"/>
            <ac:spMk id="6" creationId="{D302761F-3E90-4F0E-8A32-C5527F7FFDC8}"/>
          </ac:spMkLst>
        </pc:spChg>
        <pc:spChg chg="mod">
          <ac:chgData name="Pierre Harouimi" userId="e1c78576-8bda-4e4b-9d10-61a901f566b1" providerId="ADAL" clId="{AE4F2A09-D42E-4521-A208-FDE48F3C4CDF}" dt="2020-03-28T10:25:17.002" v="834"/>
          <ac:spMkLst>
            <pc:docMk/>
            <pc:sldMk cId="4112398626" sldId="3073"/>
            <ac:spMk id="7" creationId="{1AFE35BB-ABBF-4F8B-B1B1-FA422D45EAFB}"/>
          </ac:spMkLst>
        </pc:spChg>
        <pc:spChg chg="mod">
          <ac:chgData name="Pierre Harouimi" userId="e1c78576-8bda-4e4b-9d10-61a901f566b1" providerId="ADAL" clId="{AE4F2A09-D42E-4521-A208-FDE48F3C4CDF}" dt="2020-03-28T10:25:17.002" v="834"/>
          <ac:spMkLst>
            <pc:docMk/>
            <pc:sldMk cId="4112398626" sldId="3073"/>
            <ac:spMk id="9" creationId="{E103487A-B14B-414A-A2FD-75C3F51213DC}"/>
          </ac:spMkLst>
        </pc:spChg>
        <pc:spChg chg="mod">
          <ac:chgData name="Pierre Harouimi" userId="e1c78576-8bda-4e4b-9d10-61a901f566b1" providerId="ADAL" clId="{AE4F2A09-D42E-4521-A208-FDE48F3C4CDF}" dt="2020-03-28T10:25:17.002" v="834"/>
          <ac:spMkLst>
            <pc:docMk/>
            <pc:sldMk cId="4112398626" sldId="3073"/>
            <ac:spMk id="14" creationId="{56D59912-031D-4B8E-9574-5640D0CA7B7A}"/>
          </ac:spMkLst>
        </pc:spChg>
        <pc:spChg chg="mod">
          <ac:chgData name="Pierre Harouimi" userId="e1c78576-8bda-4e4b-9d10-61a901f566b1" providerId="ADAL" clId="{AE4F2A09-D42E-4521-A208-FDE48F3C4CDF}" dt="2020-03-28T10:25:17.002" v="834"/>
          <ac:spMkLst>
            <pc:docMk/>
            <pc:sldMk cId="4112398626" sldId="3073"/>
            <ac:spMk id="16" creationId="{415B7E73-C319-4081-9401-ABCEAAB02738}"/>
          </ac:spMkLst>
        </pc:spChg>
        <pc:picChg chg="mod">
          <ac:chgData name="Pierre Harouimi" userId="e1c78576-8bda-4e4b-9d10-61a901f566b1" providerId="ADAL" clId="{AE4F2A09-D42E-4521-A208-FDE48F3C4CDF}" dt="2020-03-28T10:25:17.002" v="834"/>
          <ac:picMkLst>
            <pc:docMk/>
            <pc:sldMk cId="4112398626" sldId="3073"/>
            <ac:picMk id="5" creationId="{1452C994-3D42-45C6-9A07-08E8ABF12F30}"/>
          </ac:picMkLst>
        </pc:picChg>
        <pc:picChg chg="mod">
          <ac:chgData name="Pierre Harouimi" userId="e1c78576-8bda-4e4b-9d10-61a901f566b1" providerId="ADAL" clId="{AE4F2A09-D42E-4521-A208-FDE48F3C4CDF}" dt="2020-03-28T10:25:17.002" v="834"/>
          <ac:picMkLst>
            <pc:docMk/>
            <pc:sldMk cId="4112398626" sldId="3073"/>
            <ac:picMk id="8" creationId="{92F7A71E-4542-40FE-B0AF-90BCD535B752}"/>
          </ac:picMkLst>
        </pc:picChg>
        <pc:picChg chg="mod">
          <ac:chgData name="Pierre Harouimi" userId="e1c78576-8bda-4e4b-9d10-61a901f566b1" providerId="ADAL" clId="{AE4F2A09-D42E-4521-A208-FDE48F3C4CDF}" dt="2020-03-28T10:25:17.002" v="834"/>
          <ac:picMkLst>
            <pc:docMk/>
            <pc:sldMk cId="4112398626" sldId="3073"/>
            <ac:picMk id="10" creationId="{DB48FCC2-9888-4E78-92F7-341BB285DE66}"/>
          </ac:picMkLst>
        </pc:picChg>
        <pc:picChg chg="mod">
          <ac:chgData name="Pierre Harouimi" userId="e1c78576-8bda-4e4b-9d10-61a901f566b1" providerId="ADAL" clId="{AE4F2A09-D42E-4521-A208-FDE48F3C4CDF}" dt="2020-03-28T10:25:17.002" v="834"/>
          <ac:picMkLst>
            <pc:docMk/>
            <pc:sldMk cId="4112398626" sldId="3073"/>
            <ac:picMk id="12" creationId="{0822903D-8A28-4EBC-97CD-B33B267B3B49}"/>
          </ac:picMkLst>
        </pc:picChg>
        <pc:picChg chg="mod">
          <ac:chgData name="Pierre Harouimi" userId="e1c78576-8bda-4e4b-9d10-61a901f566b1" providerId="ADAL" clId="{AE4F2A09-D42E-4521-A208-FDE48F3C4CDF}" dt="2020-03-28T10:25:17.002" v="834"/>
          <ac:picMkLst>
            <pc:docMk/>
            <pc:sldMk cId="4112398626" sldId="3073"/>
            <ac:picMk id="13" creationId="{C5A91D4A-2354-48CB-95A4-188FE97156A8}"/>
          </ac:picMkLst>
        </pc:picChg>
      </pc:sldChg>
      <pc:sldChg chg="modSp">
        <pc:chgData name="Pierre Harouimi" userId="e1c78576-8bda-4e4b-9d10-61a901f566b1" providerId="ADAL" clId="{AE4F2A09-D42E-4521-A208-FDE48F3C4CDF}" dt="2020-03-28T10:25:17.002" v="834"/>
        <pc:sldMkLst>
          <pc:docMk/>
          <pc:sldMk cId="3284274632" sldId="3075"/>
        </pc:sldMkLst>
        <pc:spChg chg="mod">
          <ac:chgData name="Pierre Harouimi" userId="e1c78576-8bda-4e4b-9d10-61a901f566b1" providerId="ADAL" clId="{AE4F2A09-D42E-4521-A208-FDE48F3C4CDF}" dt="2020-03-28T10:25:17.002" v="834"/>
          <ac:spMkLst>
            <pc:docMk/>
            <pc:sldMk cId="3284274632" sldId="3075"/>
            <ac:spMk id="2" creationId="{AA7C0E22-9B3F-4414-8010-52D1852B6356}"/>
          </ac:spMkLst>
        </pc:spChg>
        <pc:spChg chg="mod">
          <ac:chgData name="Pierre Harouimi" userId="e1c78576-8bda-4e4b-9d10-61a901f566b1" providerId="ADAL" clId="{AE4F2A09-D42E-4521-A208-FDE48F3C4CDF}" dt="2020-03-28T10:25:17.002" v="834"/>
          <ac:spMkLst>
            <pc:docMk/>
            <pc:sldMk cId="3284274632" sldId="3075"/>
            <ac:spMk id="6" creationId="{F1C42242-A24A-4628-A217-C374A82C1B3A}"/>
          </ac:spMkLst>
        </pc:spChg>
        <pc:spChg chg="mod">
          <ac:chgData name="Pierre Harouimi" userId="e1c78576-8bda-4e4b-9d10-61a901f566b1" providerId="ADAL" clId="{AE4F2A09-D42E-4521-A208-FDE48F3C4CDF}" dt="2020-03-28T10:25:17.002" v="834"/>
          <ac:spMkLst>
            <pc:docMk/>
            <pc:sldMk cId="3284274632" sldId="3075"/>
            <ac:spMk id="7" creationId="{8A82FB00-EBBA-4BFB-8424-9E855CB5B62A}"/>
          </ac:spMkLst>
        </pc:spChg>
        <pc:spChg chg="mod">
          <ac:chgData name="Pierre Harouimi" userId="e1c78576-8bda-4e4b-9d10-61a901f566b1" providerId="ADAL" clId="{AE4F2A09-D42E-4521-A208-FDE48F3C4CDF}" dt="2020-03-28T10:25:17.002" v="834"/>
          <ac:spMkLst>
            <pc:docMk/>
            <pc:sldMk cId="3284274632" sldId="3075"/>
            <ac:spMk id="8" creationId="{3EB8AEE9-4E03-4086-A545-9F289A91790B}"/>
          </ac:spMkLst>
        </pc:spChg>
        <pc:spChg chg="mod">
          <ac:chgData name="Pierre Harouimi" userId="e1c78576-8bda-4e4b-9d10-61a901f566b1" providerId="ADAL" clId="{AE4F2A09-D42E-4521-A208-FDE48F3C4CDF}" dt="2020-03-28T10:25:17.002" v="834"/>
          <ac:spMkLst>
            <pc:docMk/>
            <pc:sldMk cId="3284274632" sldId="3075"/>
            <ac:spMk id="9" creationId="{13FD5B6A-4561-4DED-8D3C-67900BAB9293}"/>
          </ac:spMkLst>
        </pc:spChg>
        <pc:spChg chg="mod">
          <ac:chgData name="Pierre Harouimi" userId="e1c78576-8bda-4e4b-9d10-61a901f566b1" providerId="ADAL" clId="{AE4F2A09-D42E-4521-A208-FDE48F3C4CDF}" dt="2020-03-28T10:25:17.002" v="834"/>
          <ac:spMkLst>
            <pc:docMk/>
            <pc:sldMk cId="3284274632" sldId="3075"/>
            <ac:spMk id="10" creationId="{500744A6-88BE-443B-ABF0-FAC81431A34A}"/>
          </ac:spMkLst>
        </pc:spChg>
        <pc:spChg chg="mod">
          <ac:chgData name="Pierre Harouimi" userId="e1c78576-8bda-4e4b-9d10-61a901f566b1" providerId="ADAL" clId="{AE4F2A09-D42E-4521-A208-FDE48F3C4CDF}" dt="2020-03-28T10:25:17.002" v="834"/>
          <ac:spMkLst>
            <pc:docMk/>
            <pc:sldMk cId="3284274632" sldId="3075"/>
            <ac:spMk id="11" creationId="{8AD5031D-5164-4D71-AE83-3418FE118BFE}"/>
          </ac:spMkLst>
        </pc:spChg>
        <pc:spChg chg="mod">
          <ac:chgData name="Pierre Harouimi" userId="e1c78576-8bda-4e4b-9d10-61a901f566b1" providerId="ADAL" clId="{AE4F2A09-D42E-4521-A208-FDE48F3C4CDF}" dt="2020-03-28T10:25:17.002" v="834"/>
          <ac:spMkLst>
            <pc:docMk/>
            <pc:sldMk cId="3284274632" sldId="3075"/>
            <ac:spMk id="12" creationId="{98F9F550-3CB2-475A-B27E-9552C5E5FBE7}"/>
          </ac:spMkLst>
        </pc:spChg>
        <pc:spChg chg="mod">
          <ac:chgData name="Pierre Harouimi" userId="e1c78576-8bda-4e4b-9d10-61a901f566b1" providerId="ADAL" clId="{AE4F2A09-D42E-4521-A208-FDE48F3C4CDF}" dt="2020-03-28T10:25:17.002" v="834"/>
          <ac:spMkLst>
            <pc:docMk/>
            <pc:sldMk cId="3284274632" sldId="3075"/>
            <ac:spMk id="13" creationId="{51B03968-9509-4F46-97F3-29B4F497EB1F}"/>
          </ac:spMkLst>
        </pc:spChg>
        <pc:spChg chg="mod">
          <ac:chgData name="Pierre Harouimi" userId="e1c78576-8bda-4e4b-9d10-61a901f566b1" providerId="ADAL" clId="{AE4F2A09-D42E-4521-A208-FDE48F3C4CDF}" dt="2020-03-28T10:25:17.002" v="834"/>
          <ac:spMkLst>
            <pc:docMk/>
            <pc:sldMk cId="3284274632" sldId="3075"/>
            <ac:spMk id="14" creationId="{DBF6D966-FB4D-4955-83F5-F37C35AA1E81}"/>
          </ac:spMkLst>
        </pc:spChg>
        <pc:picChg chg="mod">
          <ac:chgData name="Pierre Harouimi" userId="e1c78576-8bda-4e4b-9d10-61a901f566b1" providerId="ADAL" clId="{AE4F2A09-D42E-4521-A208-FDE48F3C4CDF}" dt="2020-03-28T10:25:17.002" v="834"/>
          <ac:picMkLst>
            <pc:docMk/>
            <pc:sldMk cId="3284274632" sldId="3075"/>
            <ac:picMk id="5" creationId="{B5B4419F-51A8-4CA3-A7D6-D0EB631813D1}"/>
          </ac:picMkLst>
        </pc:picChg>
      </pc:sldChg>
      <pc:sldChg chg="modSp">
        <pc:chgData name="Pierre Harouimi" userId="e1c78576-8bda-4e4b-9d10-61a901f566b1" providerId="ADAL" clId="{AE4F2A09-D42E-4521-A208-FDE48F3C4CDF}" dt="2020-03-28T10:25:17.002" v="834"/>
        <pc:sldMkLst>
          <pc:docMk/>
          <pc:sldMk cId="1813227886" sldId="3078"/>
        </pc:sldMkLst>
        <pc:spChg chg="mod">
          <ac:chgData name="Pierre Harouimi" userId="e1c78576-8bda-4e4b-9d10-61a901f566b1" providerId="ADAL" clId="{AE4F2A09-D42E-4521-A208-FDE48F3C4CDF}" dt="2020-03-28T10:25:17.002" v="834"/>
          <ac:spMkLst>
            <pc:docMk/>
            <pc:sldMk cId="1813227886" sldId="3078"/>
            <ac:spMk id="9" creationId="{6B94580D-E705-4BBD-AD9A-76346DAB00D4}"/>
          </ac:spMkLst>
        </pc:spChg>
        <pc:spChg chg="mod">
          <ac:chgData name="Pierre Harouimi" userId="e1c78576-8bda-4e4b-9d10-61a901f566b1" providerId="ADAL" clId="{AE4F2A09-D42E-4521-A208-FDE48F3C4CDF}" dt="2020-03-28T10:25:17.002" v="834"/>
          <ac:spMkLst>
            <pc:docMk/>
            <pc:sldMk cId="1813227886" sldId="3078"/>
            <ac:spMk id="12" creationId="{A3E9F5C2-B0BD-467D-A549-FC6CBD0DF84A}"/>
          </ac:spMkLst>
        </pc:spChg>
        <pc:spChg chg="mod">
          <ac:chgData name="Pierre Harouimi" userId="e1c78576-8bda-4e4b-9d10-61a901f566b1" providerId="ADAL" clId="{AE4F2A09-D42E-4521-A208-FDE48F3C4CDF}" dt="2020-03-28T10:25:17.002" v="834"/>
          <ac:spMkLst>
            <pc:docMk/>
            <pc:sldMk cId="1813227886" sldId="3078"/>
            <ac:spMk id="13" creationId="{95CC3124-6830-44B6-BB3F-506202C7A1C4}"/>
          </ac:spMkLst>
        </pc:spChg>
        <pc:spChg chg="mod">
          <ac:chgData name="Pierre Harouimi" userId="e1c78576-8bda-4e4b-9d10-61a901f566b1" providerId="ADAL" clId="{AE4F2A09-D42E-4521-A208-FDE48F3C4CDF}" dt="2020-03-28T10:25:17.002" v="834"/>
          <ac:spMkLst>
            <pc:docMk/>
            <pc:sldMk cId="1813227886" sldId="3078"/>
            <ac:spMk id="17" creationId="{20104742-0F95-4A9C-A341-56AF94E0D0DE}"/>
          </ac:spMkLst>
        </pc:spChg>
        <pc:grpChg chg="mod">
          <ac:chgData name="Pierre Harouimi" userId="e1c78576-8bda-4e4b-9d10-61a901f566b1" providerId="ADAL" clId="{AE4F2A09-D42E-4521-A208-FDE48F3C4CDF}" dt="2020-03-28T10:25:17.002" v="834"/>
          <ac:grpSpMkLst>
            <pc:docMk/>
            <pc:sldMk cId="1813227886" sldId="3078"/>
            <ac:grpSpMk id="4" creationId="{8B44DC7A-BA37-44AA-8767-E22FBDA0497D}"/>
          </ac:grpSpMkLst>
        </pc:grpChg>
        <pc:picChg chg="mod">
          <ac:chgData name="Pierre Harouimi" userId="e1c78576-8bda-4e4b-9d10-61a901f566b1" providerId="ADAL" clId="{AE4F2A09-D42E-4521-A208-FDE48F3C4CDF}" dt="2020-03-28T10:25:17.002" v="834"/>
          <ac:picMkLst>
            <pc:docMk/>
            <pc:sldMk cId="1813227886" sldId="3078"/>
            <ac:picMk id="10" creationId="{874C8418-8213-4DBC-84B3-4AD9E762691B}"/>
          </ac:picMkLst>
        </pc:picChg>
        <pc:cxnChg chg="mod">
          <ac:chgData name="Pierre Harouimi" userId="e1c78576-8bda-4e4b-9d10-61a901f566b1" providerId="ADAL" clId="{AE4F2A09-D42E-4521-A208-FDE48F3C4CDF}" dt="2020-03-28T10:25:17.002" v="834"/>
          <ac:cxnSpMkLst>
            <pc:docMk/>
            <pc:sldMk cId="1813227886" sldId="3078"/>
            <ac:cxnSpMk id="11" creationId="{D55F9DD8-54D3-4D66-9F33-02E1FDAA4DEF}"/>
          </ac:cxnSpMkLst>
        </pc:cxnChg>
      </pc:sldChg>
      <pc:sldChg chg="modSp">
        <pc:chgData name="Pierre Harouimi" userId="e1c78576-8bda-4e4b-9d10-61a901f566b1" providerId="ADAL" clId="{AE4F2A09-D42E-4521-A208-FDE48F3C4CDF}" dt="2020-03-28T10:25:17.002" v="834"/>
        <pc:sldMkLst>
          <pc:docMk/>
          <pc:sldMk cId="100827152" sldId="3081"/>
        </pc:sldMkLst>
        <pc:spChg chg="mod">
          <ac:chgData name="Pierre Harouimi" userId="e1c78576-8bda-4e4b-9d10-61a901f566b1" providerId="ADAL" clId="{AE4F2A09-D42E-4521-A208-FDE48F3C4CDF}" dt="2020-03-28T10:25:17.002" v="834"/>
          <ac:spMkLst>
            <pc:docMk/>
            <pc:sldMk cId="100827152" sldId="3081"/>
            <ac:spMk id="10" creationId="{15E461E2-A0CA-443D-827C-B1326BE01D16}"/>
          </ac:spMkLst>
        </pc:spChg>
        <pc:picChg chg="mod">
          <ac:chgData name="Pierre Harouimi" userId="e1c78576-8bda-4e4b-9d10-61a901f566b1" providerId="ADAL" clId="{AE4F2A09-D42E-4521-A208-FDE48F3C4CDF}" dt="2020-03-28T10:25:17.002" v="834"/>
          <ac:picMkLst>
            <pc:docMk/>
            <pc:sldMk cId="100827152" sldId="3081"/>
            <ac:picMk id="9" creationId="{BE88728C-E619-47A0-930B-D8A722B5135B}"/>
          </ac:picMkLst>
        </pc:picChg>
        <pc:picChg chg="mod">
          <ac:chgData name="Pierre Harouimi" userId="e1c78576-8bda-4e4b-9d10-61a901f566b1" providerId="ADAL" clId="{AE4F2A09-D42E-4521-A208-FDE48F3C4CDF}" dt="2020-03-28T10:25:17.002" v="834"/>
          <ac:picMkLst>
            <pc:docMk/>
            <pc:sldMk cId="100827152" sldId="3081"/>
            <ac:picMk id="13" creationId="{4F2E2FAD-BC5D-47DF-865A-DAF92DFA96C6}"/>
          </ac:picMkLst>
        </pc:picChg>
        <pc:picChg chg="mod">
          <ac:chgData name="Pierre Harouimi" userId="e1c78576-8bda-4e4b-9d10-61a901f566b1" providerId="ADAL" clId="{AE4F2A09-D42E-4521-A208-FDE48F3C4CDF}" dt="2020-03-28T10:25:17.002" v="834"/>
          <ac:picMkLst>
            <pc:docMk/>
            <pc:sldMk cId="100827152" sldId="3081"/>
            <ac:picMk id="14" creationId="{B68FA423-3EF0-41E9-8999-0881F9DE3C7E}"/>
          </ac:picMkLst>
        </pc:picChg>
      </pc:sldChg>
      <pc:sldChg chg="modSp">
        <pc:chgData name="Pierre Harouimi" userId="e1c78576-8bda-4e4b-9d10-61a901f566b1" providerId="ADAL" clId="{AE4F2A09-D42E-4521-A208-FDE48F3C4CDF}" dt="2020-03-28T10:25:17.002" v="834"/>
        <pc:sldMkLst>
          <pc:docMk/>
          <pc:sldMk cId="816607764" sldId="3082"/>
        </pc:sldMkLst>
        <pc:spChg chg="mod">
          <ac:chgData name="Pierre Harouimi" userId="e1c78576-8bda-4e4b-9d10-61a901f566b1" providerId="ADAL" clId="{AE4F2A09-D42E-4521-A208-FDE48F3C4CDF}" dt="2020-03-28T10:25:17.002" v="834"/>
          <ac:spMkLst>
            <pc:docMk/>
            <pc:sldMk cId="816607764" sldId="3082"/>
            <ac:spMk id="4" creationId="{C2040D59-31F5-47F6-A81F-15B2046F334E}"/>
          </ac:spMkLst>
        </pc:spChg>
        <pc:spChg chg="mod">
          <ac:chgData name="Pierre Harouimi" userId="e1c78576-8bda-4e4b-9d10-61a901f566b1" providerId="ADAL" clId="{AE4F2A09-D42E-4521-A208-FDE48F3C4CDF}" dt="2020-03-28T10:25:17.002" v="834"/>
          <ac:spMkLst>
            <pc:docMk/>
            <pc:sldMk cId="816607764" sldId="3082"/>
            <ac:spMk id="5" creationId="{070428D5-593C-4200-ADF9-D64233EFB6E7}"/>
          </ac:spMkLst>
        </pc:spChg>
        <pc:spChg chg="mod">
          <ac:chgData name="Pierre Harouimi" userId="e1c78576-8bda-4e4b-9d10-61a901f566b1" providerId="ADAL" clId="{AE4F2A09-D42E-4521-A208-FDE48F3C4CDF}" dt="2020-03-28T10:25:17.002" v="834"/>
          <ac:spMkLst>
            <pc:docMk/>
            <pc:sldMk cId="816607764" sldId="3082"/>
            <ac:spMk id="6" creationId="{98E8B41E-D52A-462E-BF1E-BF5838042106}"/>
          </ac:spMkLst>
        </pc:spChg>
        <pc:spChg chg="mod">
          <ac:chgData name="Pierre Harouimi" userId="e1c78576-8bda-4e4b-9d10-61a901f566b1" providerId="ADAL" clId="{AE4F2A09-D42E-4521-A208-FDE48F3C4CDF}" dt="2020-03-28T10:25:17.002" v="834"/>
          <ac:spMkLst>
            <pc:docMk/>
            <pc:sldMk cId="816607764" sldId="3082"/>
            <ac:spMk id="7" creationId="{43CBF66D-D98D-41B7-BD6D-00413FDD022A}"/>
          </ac:spMkLst>
        </pc:spChg>
        <pc:spChg chg="mod">
          <ac:chgData name="Pierre Harouimi" userId="e1c78576-8bda-4e4b-9d10-61a901f566b1" providerId="ADAL" clId="{AE4F2A09-D42E-4521-A208-FDE48F3C4CDF}" dt="2020-03-28T10:25:17.002" v="834"/>
          <ac:spMkLst>
            <pc:docMk/>
            <pc:sldMk cId="816607764" sldId="3082"/>
            <ac:spMk id="8" creationId="{A8D5C7A6-F227-4236-83A9-CFCC545B5CF4}"/>
          </ac:spMkLst>
        </pc:spChg>
        <pc:spChg chg="mod">
          <ac:chgData name="Pierre Harouimi" userId="e1c78576-8bda-4e4b-9d10-61a901f566b1" providerId="ADAL" clId="{AE4F2A09-D42E-4521-A208-FDE48F3C4CDF}" dt="2020-03-28T10:25:17.002" v="834"/>
          <ac:spMkLst>
            <pc:docMk/>
            <pc:sldMk cId="816607764" sldId="3082"/>
            <ac:spMk id="9" creationId="{4AB016F1-DFB1-4D37-B4AA-C6427B5B8F56}"/>
          </ac:spMkLst>
        </pc:spChg>
        <pc:spChg chg="mod">
          <ac:chgData name="Pierre Harouimi" userId="e1c78576-8bda-4e4b-9d10-61a901f566b1" providerId="ADAL" clId="{AE4F2A09-D42E-4521-A208-FDE48F3C4CDF}" dt="2020-03-28T10:25:17.002" v="834"/>
          <ac:spMkLst>
            <pc:docMk/>
            <pc:sldMk cId="816607764" sldId="3082"/>
            <ac:spMk id="10" creationId="{8E51F487-7E52-409B-BF0C-482F92AE304D}"/>
          </ac:spMkLst>
        </pc:spChg>
        <pc:spChg chg="mod">
          <ac:chgData name="Pierre Harouimi" userId="e1c78576-8bda-4e4b-9d10-61a901f566b1" providerId="ADAL" clId="{AE4F2A09-D42E-4521-A208-FDE48F3C4CDF}" dt="2020-03-28T10:25:17.002" v="834"/>
          <ac:spMkLst>
            <pc:docMk/>
            <pc:sldMk cId="816607764" sldId="3082"/>
            <ac:spMk id="11" creationId="{69E2C228-9E8E-44C3-BE1F-7E5F07B4B1CD}"/>
          </ac:spMkLst>
        </pc:spChg>
        <pc:spChg chg="mod">
          <ac:chgData name="Pierre Harouimi" userId="e1c78576-8bda-4e4b-9d10-61a901f566b1" providerId="ADAL" clId="{AE4F2A09-D42E-4521-A208-FDE48F3C4CDF}" dt="2020-03-28T10:25:17.002" v="834"/>
          <ac:spMkLst>
            <pc:docMk/>
            <pc:sldMk cId="816607764" sldId="3082"/>
            <ac:spMk id="12" creationId="{E6C6CAF5-8C5F-44B2-B9BB-D15A7111F1B3}"/>
          </ac:spMkLst>
        </pc:spChg>
      </pc:sldChg>
      <pc:sldChg chg="modSp">
        <pc:chgData name="Pierre Harouimi" userId="e1c78576-8bda-4e4b-9d10-61a901f566b1" providerId="ADAL" clId="{AE4F2A09-D42E-4521-A208-FDE48F3C4CDF}" dt="2020-03-28T10:25:17.002" v="834"/>
        <pc:sldMkLst>
          <pc:docMk/>
          <pc:sldMk cId="1474099857" sldId="3087"/>
        </pc:sldMkLst>
        <pc:spChg chg="mod">
          <ac:chgData name="Pierre Harouimi" userId="e1c78576-8bda-4e4b-9d10-61a901f566b1" providerId="ADAL" clId="{AE4F2A09-D42E-4521-A208-FDE48F3C4CDF}" dt="2020-03-28T10:25:17.002" v="834"/>
          <ac:spMkLst>
            <pc:docMk/>
            <pc:sldMk cId="1474099857" sldId="3087"/>
            <ac:spMk id="3" creationId="{DF255D51-11A1-4795-B1B7-642CDB256DCA}"/>
          </ac:spMkLst>
        </pc:spChg>
        <pc:spChg chg="mod">
          <ac:chgData name="Pierre Harouimi" userId="e1c78576-8bda-4e4b-9d10-61a901f566b1" providerId="ADAL" clId="{AE4F2A09-D42E-4521-A208-FDE48F3C4CDF}" dt="2020-03-28T10:25:17.002" v="834"/>
          <ac:spMkLst>
            <pc:docMk/>
            <pc:sldMk cId="1474099857" sldId="3087"/>
            <ac:spMk id="4" creationId="{D58C94C1-9725-4785-AFB7-021AFCA85EDD}"/>
          </ac:spMkLst>
        </pc:spChg>
        <pc:spChg chg="mod">
          <ac:chgData name="Pierre Harouimi" userId="e1c78576-8bda-4e4b-9d10-61a901f566b1" providerId="ADAL" clId="{AE4F2A09-D42E-4521-A208-FDE48F3C4CDF}" dt="2020-03-28T10:25:17.002" v="834"/>
          <ac:spMkLst>
            <pc:docMk/>
            <pc:sldMk cId="1474099857" sldId="3087"/>
            <ac:spMk id="5" creationId="{39EB5E01-E856-4E49-80A5-10056DEAB780}"/>
          </ac:spMkLst>
        </pc:spChg>
        <pc:spChg chg="mod">
          <ac:chgData name="Pierre Harouimi" userId="e1c78576-8bda-4e4b-9d10-61a901f566b1" providerId="ADAL" clId="{AE4F2A09-D42E-4521-A208-FDE48F3C4CDF}" dt="2020-03-28T10:25:17.002" v="834"/>
          <ac:spMkLst>
            <pc:docMk/>
            <pc:sldMk cId="1474099857" sldId="3087"/>
            <ac:spMk id="7" creationId="{470BCC39-3754-468E-851E-E9743C18023B}"/>
          </ac:spMkLst>
        </pc:spChg>
        <pc:spChg chg="mod">
          <ac:chgData name="Pierre Harouimi" userId="e1c78576-8bda-4e4b-9d10-61a901f566b1" providerId="ADAL" clId="{AE4F2A09-D42E-4521-A208-FDE48F3C4CDF}" dt="2020-03-28T10:25:17.002" v="834"/>
          <ac:spMkLst>
            <pc:docMk/>
            <pc:sldMk cId="1474099857" sldId="3087"/>
            <ac:spMk id="8" creationId="{49023701-EEDE-420D-A16E-6C49B041A6F1}"/>
          </ac:spMkLst>
        </pc:spChg>
        <pc:spChg chg="mod">
          <ac:chgData name="Pierre Harouimi" userId="e1c78576-8bda-4e4b-9d10-61a901f566b1" providerId="ADAL" clId="{AE4F2A09-D42E-4521-A208-FDE48F3C4CDF}" dt="2020-03-28T10:25:17.002" v="834"/>
          <ac:spMkLst>
            <pc:docMk/>
            <pc:sldMk cId="1474099857" sldId="3087"/>
            <ac:spMk id="9" creationId="{9E140B35-2E2E-4C1B-8D2A-EBF9C5B8DE89}"/>
          </ac:spMkLst>
        </pc:spChg>
        <pc:spChg chg="mod">
          <ac:chgData name="Pierre Harouimi" userId="e1c78576-8bda-4e4b-9d10-61a901f566b1" providerId="ADAL" clId="{AE4F2A09-D42E-4521-A208-FDE48F3C4CDF}" dt="2020-03-28T10:25:17.002" v="834"/>
          <ac:spMkLst>
            <pc:docMk/>
            <pc:sldMk cId="1474099857" sldId="3087"/>
            <ac:spMk id="11" creationId="{CC877051-4CC5-4997-8C20-DC341E0C1127}"/>
          </ac:spMkLst>
        </pc:spChg>
        <pc:spChg chg="mod">
          <ac:chgData name="Pierre Harouimi" userId="e1c78576-8bda-4e4b-9d10-61a901f566b1" providerId="ADAL" clId="{AE4F2A09-D42E-4521-A208-FDE48F3C4CDF}" dt="2020-03-28T10:25:17.002" v="834"/>
          <ac:spMkLst>
            <pc:docMk/>
            <pc:sldMk cId="1474099857" sldId="3087"/>
            <ac:spMk id="13" creationId="{D340067A-CAD4-4916-80F8-4868ABF63A65}"/>
          </ac:spMkLst>
        </pc:spChg>
        <pc:spChg chg="mod">
          <ac:chgData name="Pierre Harouimi" userId="e1c78576-8bda-4e4b-9d10-61a901f566b1" providerId="ADAL" clId="{AE4F2A09-D42E-4521-A208-FDE48F3C4CDF}" dt="2020-03-28T10:25:17.002" v="834"/>
          <ac:spMkLst>
            <pc:docMk/>
            <pc:sldMk cId="1474099857" sldId="3087"/>
            <ac:spMk id="14" creationId="{210CBA42-F494-4A3C-9D5E-8A191B66FE1B}"/>
          </ac:spMkLst>
        </pc:spChg>
        <pc:picChg chg="mod">
          <ac:chgData name="Pierre Harouimi" userId="e1c78576-8bda-4e4b-9d10-61a901f566b1" providerId="ADAL" clId="{AE4F2A09-D42E-4521-A208-FDE48F3C4CDF}" dt="2020-03-28T10:25:17.002" v="834"/>
          <ac:picMkLst>
            <pc:docMk/>
            <pc:sldMk cId="1474099857" sldId="3087"/>
            <ac:picMk id="12" creationId="{00000000-0000-0000-0000-000000000000}"/>
          </ac:picMkLst>
        </pc:picChg>
        <pc:picChg chg="mod">
          <ac:chgData name="Pierre Harouimi" userId="e1c78576-8bda-4e4b-9d10-61a901f566b1" providerId="ADAL" clId="{AE4F2A09-D42E-4521-A208-FDE48F3C4CDF}" dt="2020-03-28T10:25:17.002" v="834"/>
          <ac:picMkLst>
            <pc:docMk/>
            <pc:sldMk cId="1474099857" sldId="3087"/>
            <ac:picMk id="17" creationId="{195B674D-1515-453E-8997-8680AEC4BF68}"/>
          </ac:picMkLst>
        </pc:picChg>
      </pc:sldChg>
      <pc:sldChg chg="modSp">
        <pc:chgData name="Pierre Harouimi" userId="e1c78576-8bda-4e4b-9d10-61a901f566b1" providerId="ADAL" clId="{AE4F2A09-D42E-4521-A208-FDE48F3C4CDF}" dt="2020-03-28T10:25:17.002" v="834"/>
        <pc:sldMkLst>
          <pc:docMk/>
          <pc:sldMk cId="1293379531" sldId="3272"/>
        </pc:sldMkLst>
        <pc:spChg chg="mod">
          <ac:chgData name="Pierre Harouimi" userId="e1c78576-8bda-4e4b-9d10-61a901f566b1" providerId="ADAL" clId="{AE4F2A09-D42E-4521-A208-FDE48F3C4CDF}" dt="2020-03-28T10:25:17.002" v="834"/>
          <ac:spMkLst>
            <pc:docMk/>
            <pc:sldMk cId="1293379531" sldId="3272"/>
            <ac:spMk id="5" creationId="{D417CC45-1FB9-4FD9-AA6F-90C6C2AB0766}"/>
          </ac:spMkLst>
        </pc:spChg>
        <pc:spChg chg="mod">
          <ac:chgData name="Pierre Harouimi" userId="e1c78576-8bda-4e4b-9d10-61a901f566b1" providerId="ADAL" clId="{AE4F2A09-D42E-4521-A208-FDE48F3C4CDF}" dt="2020-03-28T10:25:17.002" v="834"/>
          <ac:spMkLst>
            <pc:docMk/>
            <pc:sldMk cId="1293379531" sldId="3272"/>
            <ac:spMk id="6" creationId="{C9AA293B-8671-46F1-A5A6-031004DD99A0}"/>
          </ac:spMkLst>
        </pc:spChg>
        <pc:spChg chg="mod">
          <ac:chgData name="Pierre Harouimi" userId="e1c78576-8bda-4e4b-9d10-61a901f566b1" providerId="ADAL" clId="{AE4F2A09-D42E-4521-A208-FDE48F3C4CDF}" dt="2020-03-28T10:25:17.002" v="834"/>
          <ac:spMkLst>
            <pc:docMk/>
            <pc:sldMk cId="1293379531" sldId="3272"/>
            <ac:spMk id="7" creationId="{3CD19B7A-E9B7-4AF4-949D-68A02E6F1D46}"/>
          </ac:spMkLst>
        </pc:spChg>
        <pc:spChg chg="mod">
          <ac:chgData name="Pierre Harouimi" userId="e1c78576-8bda-4e4b-9d10-61a901f566b1" providerId="ADAL" clId="{AE4F2A09-D42E-4521-A208-FDE48F3C4CDF}" dt="2020-03-28T10:25:17.002" v="834"/>
          <ac:spMkLst>
            <pc:docMk/>
            <pc:sldMk cId="1293379531" sldId="3272"/>
            <ac:spMk id="11" creationId="{BDEBD48D-8F92-40AA-9C76-EA0CA9ED648C}"/>
          </ac:spMkLst>
        </pc:spChg>
        <pc:picChg chg="mod">
          <ac:chgData name="Pierre Harouimi" userId="e1c78576-8bda-4e4b-9d10-61a901f566b1" providerId="ADAL" clId="{AE4F2A09-D42E-4521-A208-FDE48F3C4CDF}" dt="2020-03-28T10:25:17.002" v="834"/>
          <ac:picMkLst>
            <pc:docMk/>
            <pc:sldMk cId="1293379531" sldId="3272"/>
            <ac:picMk id="4" creationId="{96B84FDF-53E8-4201-9E1D-A72D471DF67E}"/>
          </ac:picMkLst>
        </pc:picChg>
      </pc:sldChg>
      <pc:sldChg chg="modSp">
        <pc:chgData name="Pierre Harouimi" userId="e1c78576-8bda-4e4b-9d10-61a901f566b1" providerId="ADAL" clId="{AE4F2A09-D42E-4521-A208-FDE48F3C4CDF}" dt="2020-03-28T10:25:17.002" v="834"/>
        <pc:sldMkLst>
          <pc:docMk/>
          <pc:sldMk cId="3265931919" sldId="3520"/>
        </pc:sldMkLst>
        <pc:picChg chg="mod">
          <ac:chgData name="Pierre Harouimi" userId="e1c78576-8bda-4e4b-9d10-61a901f566b1" providerId="ADAL" clId="{AE4F2A09-D42E-4521-A208-FDE48F3C4CDF}" dt="2020-03-28T10:25:17.002" v="834"/>
          <ac:picMkLst>
            <pc:docMk/>
            <pc:sldMk cId="3265931919" sldId="3520"/>
            <ac:picMk id="5" creationId="{271CFB8C-9EC4-4239-A486-B8CB43F5BAEB}"/>
          </ac:picMkLst>
        </pc:picChg>
      </pc:sldChg>
      <pc:sldChg chg="modSp add del modAnim">
        <pc:chgData name="Pierre Harouimi" userId="e1c78576-8bda-4e4b-9d10-61a901f566b1" providerId="ADAL" clId="{AE4F2A09-D42E-4521-A208-FDE48F3C4CDF}" dt="2020-03-28T10:25:17.002" v="834"/>
        <pc:sldMkLst>
          <pc:docMk/>
          <pc:sldMk cId="2137758619" sldId="3538"/>
        </pc:sldMkLst>
        <pc:spChg chg="mod">
          <ac:chgData name="Pierre Harouimi" userId="e1c78576-8bda-4e4b-9d10-61a901f566b1" providerId="ADAL" clId="{AE4F2A09-D42E-4521-A208-FDE48F3C4CDF}" dt="2020-03-28T10:25:17.002" v="834"/>
          <ac:spMkLst>
            <pc:docMk/>
            <pc:sldMk cId="2137758619" sldId="3538"/>
            <ac:spMk id="13" creationId="{BF1A2149-82EB-4224-AC95-7AC27858AEA9}"/>
          </ac:spMkLst>
        </pc:spChg>
        <pc:spChg chg="mod">
          <ac:chgData name="Pierre Harouimi" userId="e1c78576-8bda-4e4b-9d10-61a901f566b1" providerId="ADAL" clId="{AE4F2A09-D42E-4521-A208-FDE48F3C4CDF}" dt="2020-03-28T10:25:17.002" v="834"/>
          <ac:spMkLst>
            <pc:docMk/>
            <pc:sldMk cId="2137758619" sldId="3538"/>
            <ac:spMk id="14" creationId="{6BB2B6FD-59C8-4A67-A2FE-D36149EE0D53}"/>
          </ac:spMkLst>
        </pc:spChg>
        <pc:spChg chg="mod">
          <ac:chgData name="Pierre Harouimi" userId="e1c78576-8bda-4e4b-9d10-61a901f566b1" providerId="ADAL" clId="{AE4F2A09-D42E-4521-A208-FDE48F3C4CDF}" dt="2020-03-28T10:25:17.002" v="834"/>
          <ac:spMkLst>
            <pc:docMk/>
            <pc:sldMk cId="2137758619" sldId="3538"/>
            <ac:spMk id="15" creationId="{E36EE404-F2B2-4FD9-87A6-C3A621B249B4}"/>
          </ac:spMkLst>
        </pc:spChg>
        <pc:spChg chg="mod">
          <ac:chgData name="Pierre Harouimi" userId="e1c78576-8bda-4e4b-9d10-61a901f566b1" providerId="ADAL" clId="{AE4F2A09-D42E-4521-A208-FDE48F3C4CDF}" dt="2020-03-28T10:25:17.002" v="834"/>
          <ac:spMkLst>
            <pc:docMk/>
            <pc:sldMk cId="2137758619" sldId="3538"/>
            <ac:spMk id="33" creationId="{C8916E3B-4A9C-4E62-A4CB-7760ABB88B74}"/>
          </ac:spMkLst>
        </pc:spChg>
        <pc:spChg chg="mod">
          <ac:chgData name="Pierre Harouimi" userId="e1c78576-8bda-4e4b-9d10-61a901f566b1" providerId="ADAL" clId="{AE4F2A09-D42E-4521-A208-FDE48F3C4CDF}" dt="2020-03-28T10:25:17.002" v="834"/>
          <ac:spMkLst>
            <pc:docMk/>
            <pc:sldMk cId="2137758619" sldId="3538"/>
            <ac:spMk id="34" creationId="{D0206EEE-ED6C-44D0-B57B-1759A8B6BB42}"/>
          </ac:spMkLst>
        </pc:spChg>
        <pc:spChg chg="mod">
          <ac:chgData name="Pierre Harouimi" userId="e1c78576-8bda-4e4b-9d10-61a901f566b1" providerId="ADAL" clId="{AE4F2A09-D42E-4521-A208-FDE48F3C4CDF}" dt="2020-03-28T10:25:17.002" v="834"/>
          <ac:spMkLst>
            <pc:docMk/>
            <pc:sldMk cId="2137758619" sldId="3538"/>
            <ac:spMk id="42" creationId="{927A4064-0B54-4BDA-BF9A-C16E46EAE546}"/>
          </ac:spMkLst>
        </pc:spChg>
        <pc:spChg chg="mod">
          <ac:chgData name="Pierre Harouimi" userId="e1c78576-8bda-4e4b-9d10-61a901f566b1" providerId="ADAL" clId="{AE4F2A09-D42E-4521-A208-FDE48F3C4CDF}" dt="2020-03-28T10:25:17.002" v="834"/>
          <ac:spMkLst>
            <pc:docMk/>
            <pc:sldMk cId="2137758619" sldId="3538"/>
            <ac:spMk id="69" creationId="{A973117D-7450-4D32-94A0-49FD89E91F67}"/>
          </ac:spMkLst>
        </pc:spChg>
        <pc:spChg chg="mod">
          <ac:chgData name="Pierre Harouimi" userId="e1c78576-8bda-4e4b-9d10-61a901f566b1" providerId="ADAL" clId="{AE4F2A09-D42E-4521-A208-FDE48F3C4CDF}" dt="2020-03-28T10:25:17.002" v="834"/>
          <ac:spMkLst>
            <pc:docMk/>
            <pc:sldMk cId="2137758619" sldId="3538"/>
            <ac:spMk id="70" creationId="{23BBB7C5-5980-4B3E-A60A-B37BD92EE23A}"/>
          </ac:spMkLst>
        </pc:spChg>
        <pc:spChg chg="mod">
          <ac:chgData name="Pierre Harouimi" userId="e1c78576-8bda-4e4b-9d10-61a901f566b1" providerId="ADAL" clId="{AE4F2A09-D42E-4521-A208-FDE48F3C4CDF}" dt="2020-03-28T10:25:17.002" v="834"/>
          <ac:spMkLst>
            <pc:docMk/>
            <pc:sldMk cId="2137758619" sldId="3538"/>
            <ac:spMk id="91" creationId="{83B80E6A-6056-44E2-AA61-02375157E6B2}"/>
          </ac:spMkLst>
        </pc:spChg>
        <pc:spChg chg="mod">
          <ac:chgData name="Pierre Harouimi" userId="e1c78576-8bda-4e4b-9d10-61a901f566b1" providerId="ADAL" clId="{AE4F2A09-D42E-4521-A208-FDE48F3C4CDF}" dt="2020-03-28T10:25:17.002" v="834"/>
          <ac:spMkLst>
            <pc:docMk/>
            <pc:sldMk cId="2137758619" sldId="3538"/>
            <ac:spMk id="101" creationId="{FD60868E-2474-495B-9CD0-7C96D40247C6}"/>
          </ac:spMkLst>
        </pc:spChg>
        <pc:spChg chg="mod">
          <ac:chgData name="Pierre Harouimi" userId="e1c78576-8bda-4e4b-9d10-61a901f566b1" providerId="ADAL" clId="{AE4F2A09-D42E-4521-A208-FDE48F3C4CDF}" dt="2020-03-28T10:25:17.002" v="834"/>
          <ac:spMkLst>
            <pc:docMk/>
            <pc:sldMk cId="2137758619" sldId="3538"/>
            <ac:spMk id="111" creationId="{4902CAF2-400D-49B0-988C-0E7E9E6C96AE}"/>
          </ac:spMkLst>
        </pc:spChg>
        <pc:spChg chg="mod">
          <ac:chgData name="Pierre Harouimi" userId="e1c78576-8bda-4e4b-9d10-61a901f566b1" providerId="ADAL" clId="{AE4F2A09-D42E-4521-A208-FDE48F3C4CDF}" dt="2020-03-28T10:25:17.002" v="834"/>
          <ac:spMkLst>
            <pc:docMk/>
            <pc:sldMk cId="2137758619" sldId="3538"/>
            <ac:spMk id="115" creationId="{C68C2A7B-1B06-45F2-9298-26D647E4F180}"/>
          </ac:spMkLst>
        </pc:spChg>
        <pc:spChg chg="mod">
          <ac:chgData name="Pierre Harouimi" userId="e1c78576-8bda-4e4b-9d10-61a901f566b1" providerId="ADAL" clId="{AE4F2A09-D42E-4521-A208-FDE48F3C4CDF}" dt="2020-03-28T10:25:17.002" v="834"/>
          <ac:spMkLst>
            <pc:docMk/>
            <pc:sldMk cId="2137758619" sldId="3538"/>
            <ac:spMk id="131" creationId="{EADA7C2E-ADC6-4026-B6A1-5BB29CBCB1E9}"/>
          </ac:spMkLst>
        </pc:spChg>
        <pc:spChg chg="mod">
          <ac:chgData name="Pierre Harouimi" userId="e1c78576-8bda-4e4b-9d10-61a901f566b1" providerId="ADAL" clId="{AE4F2A09-D42E-4521-A208-FDE48F3C4CDF}" dt="2020-03-28T10:25:17.002" v="834"/>
          <ac:spMkLst>
            <pc:docMk/>
            <pc:sldMk cId="2137758619" sldId="3538"/>
            <ac:spMk id="142" creationId="{683DEF47-D485-48A4-9DE4-FA3395DB01AC}"/>
          </ac:spMkLst>
        </pc:spChg>
        <pc:spChg chg="mod">
          <ac:chgData name="Pierre Harouimi" userId="e1c78576-8bda-4e4b-9d10-61a901f566b1" providerId="ADAL" clId="{AE4F2A09-D42E-4521-A208-FDE48F3C4CDF}" dt="2020-03-28T10:25:17.002" v="834"/>
          <ac:spMkLst>
            <pc:docMk/>
            <pc:sldMk cId="2137758619" sldId="3538"/>
            <ac:spMk id="143" creationId="{BB858B02-47FF-43D9-B3F5-E63C2E2EC0BD}"/>
          </ac:spMkLst>
        </pc:spChg>
        <pc:spChg chg="mod">
          <ac:chgData name="Pierre Harouimi" userId="e1c78576-8bda-4e4b-9d10-61a901f566b1" providerId="ADAL" clId="{AE4F2A09-D42E-4521-A208-FDE48F3C4CDF}" dt="2020-03-28T10:25:17.002" v="834"/>
          <ac:spMkLst>
            <pc:docMk/>
            <pc:sldMk cId="2137758619" sldId="3538"/>
            <ac:spMk id="153" creationId="{D2256649-7FB3-4185-BAE5-CE30A6E9D1A7}"/>
          </ac:spMkLst>
        </pc:spChg>
        <pc:spChg chg="mod">
          <ac:chgData name="Pierre Harouimi" userId="e1c78576-8bda-4e4b-9d10-61a901f566b1" providerId="ADAL" clId="{AE4F2A09-D42E-4521-A208-FDE48F3C4CDF}" dt="2020-03-28T10:25:17.002" v="834"/>
          <ac:spMkLst>
            <pc:docMk/>
            <pc:sldMk cId="2137758619" sldId="3538"/>
            <ac:spMk id="154" creationId="{1CEA4022-15E6-4C21-8EE1-7B123E865DDD}"/>
          </ac:spMkLst>
        </pc:spChg>
        <pc:spChg chg="mod">
          <ac:chgData name="Pierre Harouimi" userId="e1c78576-8bda-4e4b-9d10-61a901f566b1" providerId="ADAL" clId="{AE4F2A09-D42E-4521-A208-FDE48F3C4CDF}" dt="2020-03-28T10:25:17.002" v="834"/>
          <ac:spMkLst>
            <pc:docMk/>
            <pc:sldMk cId="2137758619" sldId="3538"/>
            <ac:spMk id="159" creationId="{DC7E40AF-9E0E-40D3-A3BF-19A987981701}"/>
          </ac:spMkLst>
        </pc:spChg>
        <pc:grpChg chg="mod">
          <ac:chgData name="Pierre Harouimi" userId="e1c78576-8bda-4e4b-9d10-61a901f566b1" providerId="ADAL" clId="{AE4F2A09-D42E-4521-A208-FDE48F3C4CDF}" dt="2020-03-28T10:25:17.002" v="834"/>
          <ac:grpSpMkLst>
            <pc:docMk/>
            <pc:sldMk cId="2137758619" sldId="3538"/>
            <ac:grpSpMk id="8" creationId="{9DBA6A53-E3AD-4D2F-A0CF-95C27DCC6733}"/>
          </ac:grpSpMkLst>
        </pc:grpChg>
        <pc:grpChg chg="mod">
          <ac:chgData name="Pierre Harouimi" userId="e1c78576-8bda-4e4b-9d10-61a901f566b1" providerId="ADAL" clId="{AE4F2A09-D42E-4521-A208-FDE48F3C4CDF}" dt="2020-03-28T10:25:17.002" v="834"/>
          <ac:grpSpMkLst>
            <pc:docMk/>
            <pc:sldMk cId="2137758619" sldId="3538"/>
            <ac:grpSpMk id="12" creationId="{8458E0FD-9F07-46BA-9955-30C5AF973399}"/>
          </ac:grpSpMkLst>
        </pc:grpChg>
        <pc:grpChg chg="mod">
          <ac:chgData name="Pierre Harouimi" userId="e1c78576-8bda-4e4b-9d10-61a901f566b1" providerId="ADAL" clId="{AE4F2A09-D42E-4521-A208-FDE48F3C4CDF}" dt="2020-03-28T10:25:17.002" v="834"/>
          <ac:grpSpMkLst>
            <pc:docMk/>
            <pc:sldMk cId="2137758619" sldId="3538"/>
            <ac:grpSpMk id="17" creationId="{1404144C-8CC3-4D29-8682-1D7345946EF2}"/>
          </ac:grpSpMkLst>
        </pc:grpChg>
        <pc:grpChg chg="mod">
          <ac:chgData name="Pierre Harouimi" userId="e1c78576-8bda-4e4b-9d10-61a901f566b1" providerId="ADAL" clId="{AE4F2A09-D42E-4521-A208-FDE48F3C4CDF}" dt="2020-03-28T10:25:17.002" v="834"/>
          <ac:grpSpMkLst>
            <pc:docMk/>
            <pc:sldMk cId="2137758619" sldId="3538"/>
            <ac:grpSpMk id="20" creationId="{C279EF01-43E2-4C7A-BC80-474226D21699}"/>
          </ac:grpSpMkLst>
        </pc:grpChg>
        <pc:grpChg chg="mod">
          <ac:chgData name="Pierre Harouimi" userId="e1c78576-8bda-4e4b-9d10-61a901f566b1" providerId="ADAL" clId="{AE4F2A09-D42E-4521-A208-FDE48F3C4CDF}" dt="2020-03-28T10:25:17.002" v="834"/>
          <ac:grpSpMkLst>
            <pc:docMk/>
            <pc:sldMk cId="2137758619" sldId="3538"/>
            <ac:grpSpMk id="21" creationId="{701146A7-8984-4EBD-A2C3-7F5566D378BF}"/>
          </ac:grpSpMkLst>
        </pc:grpChg>
        <pc:grpChg chg="mod">
          <ac:chgData name="Pierre Harouimi" userId="e1c78576-8bda-4e4b-9d10-61a901f566b1" providerId="ADAL" clId="{AE4F2A09-D42E-4521-A208-FDE48F3C4CDF}" dt="2020-03-28T10:25:17.002" v="834"/>
          <ac:grpSpMkLst>
            <pc:docMk/>
            <pc:sldMk cId="2137758619" sldId="3538"/>
            <ac:grpSpMk id="59" creationId="{9018E9A7-19D1-4BF3-BA91-6EBA67781909}"/>
          </ac:grpSpMkLst>
        </pc:grpChg>
        <pc:grpChg chg="mod">
          <ac:chgData name="Pierre Harouimi" userId="e1c78576-8bda-4e4b-9d10-61a901f566b1" providerId="ADAL" clId="{AE4F2A09-D42E-4521-A208-FDE48F3C4CDF}" dt="2020-03-28T10:25:17.002" v="834"/>
          <ac:grpSpMkLst>
            <pc:docMk/>
            <pc:sldMk cId="2137758619" sldId="3538"/>
            <ac:grpSpMk id="68" creationId="{1EFE6DAC-6D5C-4A17-8A48-0401CDF1AC30}"/>
          </ac:grpSpMkLst>
        </pc:grpChg>
        <pc:grpChg chg="mod">
          <ac:chgData name="Pierre Harouimi" userId="e1c78576-8bda-4e4b-9d10-61a901f566b1" providerId="ADAL" clId="{AE4F2A09-D42E-4521-A208-FDE48F3C4CDF}" dt="2020-03-28T10:25:17.002" v="834"/>
          <ac:grpSpMkLst>
            <pc:docMk/>
            <pc:sldMk cId="2137758619" sldId="3538"/>
            <ac:grpSpMk id="73" creationId="{CDA9B7C6-50EA-44B0-B532-D0310F2605E3}"/>
          </ac:grpSpMkLst>
        </pc:grpChg>
        <pc:grpChg chg="mod">
          <ac:chgData name="Pierre Harouimi" userId="e1c78576-8bda-4e4b-9d10-61a901f566b1" providerId="ADAL" clId="{AE4F2A09-D42E-4521-A208-FDE48F3C4CDF}" dt="2020-03-28T10:25:17.002" v="834"/>
          <ac:grpSpMkLst>
            <pc:docMk/>
            <pc:sldMk cId="2137758619" sldId="3538"/>
            <ac:grpSpMk id="98" creationId="{31019342-F1B4-4880-9EC8-30F7313F934F}"/>
          </ac:grpSpMkLst>
        </pc:grpChg>
        <pc:grpChg chg="mod">
          <ac:chgData name="Pierre Harouimi" userId="e1c78576-8bda-4e4b-9d10-61a901f566b1" providerId="ADAL" clId="{AE4F2A09-D42E-4521-A208-FDE48F3C4CDF}" dt="2020-03-28T10:25:17.002" v="834"/>
          <ac:grpSpMkLst>
            <pc:docMk/>
            <pc:sldMk cId="2137758619" sldId="3538"/>
            <ac:grpSpMk id="104" creationId="{1E26AE4D-0932-4212-B290-9016A1003294}"/>
          </ac:grpSpMkLst>
        </pc:grpChg>
        <pc:grpChg chg="mod">
          <ac:chgData name="Pierre Harouimi" userId="e1c78576-8bda-4e4b-9d10-61a901f566b1" providerId="ADAL" clId="{AE4F2A09-D42E-4521-A208-FDE48F3C4CDF}" dt="2020-03-28T10:25:17.002" v="834"/>
          <ac:grpSpMkLst>
            <pc:docMk/>
            <pc:sldMk cId="2137758619" sldId="3538"/>
            <ac:grpSpMk id="112" creationId="{50A01767-FDF6-4FEA-A2EC-8F62C1E5562E}"/>
          </ac:grpSpMkLst>
        </pc:grpChg>
        <pc:grpChg chg="mod">
          <ac:chgData name="Pierre Harouimi" userId="e1c78576-8bda-4e4b-9d10-61a901f566b1" providerId="ADAL" clId="{AE4F2A09-D42E-4521-A208-FDE48F3C4CDF}" dt="2020-03-28T10:25:17.002" v="834"/>
          <ac:grpSpMkLst>
            <pc:docMk/>
            <pc:sldMk cId="2137758619" sldId="3538"/>
            <ac:grpSpMk id="113" creationId="{F8F52A97-5C19-4AB8-871D-FDB3AA00377C}"/>
          </ac:grpSpMkLst>
        </pc:grpChg>
        <pc:grpChg chg="mod">
          <ac:chgData name="Pierre Harouimi" userId="e1c78576-8bda-4e4b-9d10-61a901f566b1" providerId="ADAL" clId="{AE4F2A09-D42E-4521-A208-FDE48F3C4CDF}" dt="2020-03-28T10:25:17.002" v="834"/>
          <ac:grpSpMkLst>
            <pc:docMk/>
            <pc:sldMk cId="2137758619" sldId="3538"/>
            <ac:grpSpMk id="118" creationId="{339BEB12-569C-4F67-894A-E86814859EC5}"/>
          </ac:grpSpMkLst>
        </pc:grpChg>
        <pc:grpChg chg="mod">
          <ac:chgData name="Pierre Harouimi" userId="e1c78576-8bda-4e4b-9d10-61a901f566b1" providerId="ADAL" clId="{AE4F2A09-D42E-4521-A208-FDE48F3C4CDF}" dt="2020-03-28T10:25:17.002" v="834"/>
          <ac:grpSpMkLst>
            <pc:docMk/>
            <pc:sldMk cId="2137758619" sldId="3538"/>
            <ac:grpSpMk id="155" creationId="{54A295E9-DC53-45EA-AB7A-06FB83084821}"/>
          </ac:grpSpMkLst>
        </pc:grpChg>
        <pc:picChg chg="mod">
          <ac:chgData name="Pierre Harouimi" userId="e1c78576-8bda-4e4b-9d10-61a901f566b1" providerId="ADAL" clId="{AE4F2A09-D42E-4521-A208-FDE48F3C4CDF}" dt="2020-03-28T10:25:17.002" v="834"/>
          <ac:picMkLst>
            <pc:docMk/>
            <pc:sldMk cId="2137758619" sldId="3538"/>
            <ac:picMk id="27" creationId="{25A79C9B-DB69-473E-97F0-DCB4879DA39D}"/>
          </ac:picMkLst>
        </pc:picChg>
        <pc:cxnChg chg="mod">
          <ac:chgData name="Pierre Harouimi" userId="e1c78576-8bda-4e4b-9d10-61a901f566b1" providerId="ADAL" clId="{AE4F2A09-D42E-4521-A208-FDE48F3C4CDF}" dt="2020-03-28T10:25:17.002" v="834"/>
          <ac:cxnSpMkLst>
            <pc:docMk/>
            <pc:sldMk cId="2137758619" sldId="3538"/>
            <ac:cxnSpMk id="28" creationId="{7EF69E20-3389-405B-BA04-E6B492DEE445}"/>
          </ac:cxnSpMkLst>
        </pc:cxnChg>
        <pc:cxnChg chg="mod">
          <ac:chgData name="Pierre Harouimi" userId="e1c78576-8bda-4e4b-9d10-61a901f566b1" providerId="ADAL" clId="{AE4F2A09-D42E-4521-A208-FDE48F3C4CDF}" dt="2020-03-28T10:25:17.002" v="834"/>
          <ac:cxnSpMkLst>
            <pc:docMk/>
            <pc:sldMk cId="2137758619" sldId="3538"/>
            <ac:cxnSpMk id="41" creationId="{B9CA6D8D-2DEB-4703-8A55-2C4E5E913081}"/>
          </ac:cxnSpMkLst>
        </pc:cxnChg>
        <pc:cxnChg chg="mod">
          <ac:chgData name="Pierre Harouimi" userId="e1c78576-8bda-4e4b-9d10-61a901f566b1" providerId="ADAL" clId="{AE4F2A09-D42E-4521-A208-FDE48F3C4CDF}" dt="2020-03-28T10:25:17.002" v="834"/>
          <ac:cxnSpMkLst>
            <pc:docMk/>
            <pc:sldMk cId="2137758619" sldId="3538"/>
            <ac:cxnSpMk id="47" creationId="{4EC05275-8329-4B22-84DA-30C1A6411870}"/>
          </ac:cxnSpMkLst>
        </pc:cxnChg>
        <pc:cxnChg chg="mod">
          <ac:chgData name="Pierre Harouimi" userId="e1c78576-8bda-4e4b-9d10-61a901f566b1" providerId="ADAL" clId="{AE4F2A09-D42E-4521-A208-FDE48F3C4CDF}" dt="2020-03-28T10:25:17.002" v="834"/>
          <ac:cxnSpMkLst>
            <pc:docMk/>
            <pc:sldMk cId="2137758619" sldId="3538"/>
            <ac:cxnSpMk id="74" creationId="{CFB7E268-1F09-4704-B752-AB8D16441CAC}"/>
          </ac:cxnSpMkLst>
        </pc:cxnChg>
        <pc:cxnChg chg="mod">
          <ac:chgData name="Pierre Harouimi" userId="e1c78576-8bda-4e4b-9d10-61a901f566b1" providerId="ADAL" clId="{AE4F2A09-D42E-4521-A208-FDE48F3C4CDF}" dt="2020-03-28T10:25:17.002" v="834"/>
          <ac:cxnSpMkLst>
            <pc:docMk/>
            <pc:sldMk cId="2137758619" sldId="3538"/>
            <ac:cxnSpMk id="77" creationId="{4731576A-BC4B-4722-9B5C-4928104212A8}"/>
          </ac:cxnSpMkLst>
        </pc:cxnChg>
        <pc:cxnChg chg="mod">
          <ac:chgData name="Pierre Harouimi" userId="e1c78576-8bda-4e4b-9d10-61a901f566b1" providerId="ADAL" clId="{AE4F2A09-D42E-4521-A208-FDE48F3C4CDF}" dt="2020-03-28T10:25:17.002" v="834"/>
          <ac:cxnSpMkLst>
            <pc:docMk/>
            <pc:sldMk cId="2137758619" sldId="3538"/>
            <ac:cxnSpMk id="81" creationId="{C961156D-8E45-4A64-8B99-882D83CFF159}"/>
          </ac:cxnSpMkLst>
        </pc:cxnChg>
        <pc:cxnChg chg="mod">
          <ac:chgData name="Pierre Harouimi" userId="e1c78576-8bda-4e4b-9d10-61a901f566b1" providerId="ADAL" clId="{AE4F2A09-D42E-4521-A208-FDE48F3C4CDF}" dt="2020-03-28T10:25:17.002" v="834"/>
          <ac:cxnSpMkLst>
            <pc:docMk/>
            <pc:sldMk cId="2137758619" sldId="3538"/>
            <ac:cxnSpMk id="88" creationId="{2EE89B07-9944-4872-B92C-85887F3E2DA1}"/>
          </ac:cxnSpMkLst>
        </pc:cxnChg>
        <pc:cxnChg chg="mod">
          <ac:chgData name="Pierre Harouimi" userId="e1c78576-8bda-4e4b-9d10-61a901f566b1" providerId="ADAL" clId="{AE4F2A09-D42E-4521-A208-FDE48F3C4CDF}" dt="2020-03-28T10:25:17.002" v="834"/>
          <ac:cxnSpMkLst>
            <pc:docMk/>
            <pc:sldMk cId="2137758619" sldId="3538"/>
            <ac:cxnSpMk id="89" creationId="{C09524A2-D84E-4FA3-81AC-BE423516E699}"/>
          </ac:cxnSpMkLst>
        </pc:cxnChg>
        <pc:cxnChg chg="mod">
          <ac:chgData name="Pierre Harouimi" userId="e1c78576-8bda-4e4b-9d10-61a901f566b1" providerId="ADAL" clId="{AE4F2A09-D42E-4521-A208-FDE48F3C4CDF}" dt="2020-03-28T10:25:17.002" v="834"/>
          <ac:cxnSpMkLst>
            <pc:docMk/>
            <pc:sldMk cId="2137758619" sldId="3538"/>
            <ac:cxnSpMk id="122" creationId="{8B31D353-C4E9-4952-A371-A65AAD866A52}"/>
          </ac:cxnSpMkLst>
        </pc:cxnChg>
        <pc:cxnChg chg="mod">
          <ac:chgData name="Pierre Harouimi" userId="e1c78576-8bda-4e4b-9d10-61a901f566b1" providerId="ADAL" clId="{AE4F2A09-D42E-4521-A208-FDE48F3C4CDF}" dt="2020-03-28T10:25:17.002" v="834"/>
          <ac:cxnSpMkLst>
            <pc:docMk/>
            <pc:sldMk cId="2137758619" sldId="3538"/>
            <ac:cxnSpMk id="128" creationId="{54589E7E-1B3E-4493-A597-2560DEB78609}"/>
          </ac:cxnSpMkLst>
        </pc:cxnChg>
        <pc:cxnChg chg="mod">
          <ac:chgData name="Pierre Harouimi" userId="e1c78576-8bda-4e4b-9d10-61a901f566b1" providerId="ADAL" clId="{AE4F2A09-D42E-4521-A208-FDE48F3C4CDF}" dt="2020-03-28T10:25:17.002" v="834"/>
          <ac:cxnSpMkLst>
            <pc:docMk/>
            <pc:sldMk cId="2137758619" sldId="3538"/>
            <ac:cxnSpMk id="144" creationId="{8B9DD350-278F-4F89-AD9B-B1D487D51160}"/>
          </ac:cxnSpMkLst>
        </pc:cxnChg>
        <pc:cxnChg chg="mod">
          <ac:chgData name="Pierre Harouimi" userId="e1c78576-8bda-4e4b-9d10-61a901f566b1" providerId="ADAL" clId="{AE4F2A09-D42E-4521-A208-FDE48F3C4CDF}" dt="2020-03-28T10:25:17.002" v="834"/>
          <ac:cxnSpMkLst>
            <pc:docMk/>
            <pc:sldMk cId="2137758619" sldId="3538"/>
            <ac:cxnSpMk id="156" creationId="{F3E3B7E7-7222-4628-9C48-890CF5AEDFD5}"/>
          </ac:cxnSpMkLst>
        </pc:cxnChg>
        <pc:cxnChg chg="mod">
          <ac:chgData name="Pierre Harouimi" userId="e1c78576-8bda-4e4b-9d10-61a901f566b1" providerId="ADAL" clId="{AE4F2A09-D42E-4521-A208-FDE48F3C4CDF}" dt="2020-03-28T10:25:17.002" v="834"/>
          <ac:cxnSpMkLst>
            <pc:docMk/>
            <pc:sldMk cId="2137758619" sldId="3538"/>
            <ac:cxnSpMk id="157" creationId="{076D944E-61E6-40A0-AFD2-6CB0073DBACE}"/>
          </ac:cxnSpMkLst>
        </pc:cxnChg>
        <pc:cxnChg chg="mod">
          <ac:chgData name="Pierre Harouimi" userId="e1c78576-8bda-4e4b-9d10-61a901f566b1" providerId="ADAL" clId="{AE4F2A09-D42E-4521-A208-FDE48F3C4CDF}" dt="2020-03-28T10:25:17.002" v="834"/>
          <ac:cxnSpMkLst>
            <pc:docMk/>
            <pc:sldMk cId="2137758619" sldId="3538"/>
            <ac:cxnSpMk id="158" creationId="{B25EA86C-8CB4-4AC2-ADD5-17ADEF4591C7}"/>
          </ac:cxnSpMkLst>
        </pc:cxnChg>
        <pc:cxnChg chg="mod">
          <ac:chgData name="Pierre Harouimi" userId="e1c78576-8bda-4e4b-9d10-61a901f566b1" providerId="ADAL" clId="{AE4F2A09-D42E-4521-A208-FDE48F3C4CDF}" dt="2020-03-28T10:25:17.002" v="834"/>
          <ac:cxnSpMkLst>
            <pc:docMk/>
            <pc:sldMk cId="2137758619" sldId="3538"/>
            <ac:cxnSpMk id="176" creationId="{377FDADF-B8CE-4B6A-93E8-4E2C8EB27963}"/>
          </ac:cxnSpMkLst>
        </pc:cxnChg>
        <pc:cxnChg chg="mod">
          <ac:chgData name="Pierre Harouimi" userId="e1c78576-8bda-4e4b-9d10-61a901f566b1" providerId="ADAL" clId="{AE4F2A09-D42E-4521-A208-FDE48F3C4CDF}" dt="2020-03-28T10:25:17.002" v="834"/>
          <ac:cxnSpMkLst>
            <pc:docMk/>
            <pc:sldMk cId="2137758619" sldId="3538"/>
            <ac:cxnSpMk id="177" creationId="{231FA325-C609-4048-9DAE-B3D08B348ED6}"/>
          </ac:cxnSpMkLst>
        </pc:cxnChg>
      </pc:sldChg>
      <pc:sldChg chg="modSp">
        <pc:chgData name="Pierre Harouimi" userId="e1c78576-8bda-4e4b-9d10-61a901f566b1" providerId="ADAL" clId="{AE4F2A09-D42E-4521-A208-FDE48F3C4CDF}" dt="2020-03-28T10:25:17.002" v="834"/>
        <pc:sldMkLst>
          <pc:docMk/>
          <pc:sldMk cId="4250188181" sldId="3693"/>
        </pc:sldMkLst>
        <pc:picChg chg="mod">
          <ac:chgData name="Pierre Harouimi" userId="e1c78576-8bda-4e4b-9d10-61a901f566b1" providerId="ADAL" clId="{AE4F2A09-D42E-4521-A208-FDE48F3C4CDF}" dt="2020-03-28T10:25:17.002" v="834"/>
          <ac:picMkLst>
            <pc:docMk/>
            <pc:sldMk cId="4250188181" sldId="3693"/>
            <ac:picMk id="3" creationId="{117AC120-2FF4-4AE6-A1C3-8F0C5A33171C}"/>
          </ac:picMkLst>
        </pc:picChg>
        <pc:picChg chg="mod">
          <ac:chgData name="Pierre Harouimi" userId="e1c78576-8bda-4e4b-9d10-61a901f566b1" providerId="ADAL" clId="{AE4F2A09-D42E-4521-A208-FDE48F3C4CDF}" dt="2020-03-28T10:25:17.002" v="834"/>
          <ac:picMkLst>
            <pc:docMk/>
            <pc:sldMk cId="4250188181" sldId="3693"/>
            <ac:picMk id="4" creationId="{9D743D2C-FB32-4F4C-AF65-6074B95CAFBA}"/>
          </ac:picMkLst>
        </pc:picChg>
        <pc:picChg chg="mod">
          <ac:chgData name="Pierre Harouimi" userId="e1c78576-8bda-4e4b-9d10-61a901f566b1" providerId="ADAL" clId="{AE4F2A09-D42E-4521-A208-FDE48F3C4CDF}" dt="2020-03-28T10:25:17.002" v="834"/>
          <ac:picMkLst>
            <pc:docMk/>
            <pc:sldMk cId="4250188181" sldId="3693"/>
            <ac:picMk id="5" creationId="{0D9D5FA1-B107-4698-AE6D-9CB2AC1C1641}"/>
          </ac:picMkLst>
        </pc:picChg>
      </pc:sldChg>
      <pc:sldChg chg="modSp">
        <pc:chgData name="Pierre Harouimi" userId="e1c78576-8bda-4e4b-9d10-61a901f566b1" providerId="ADAL" clId="{AE4F2A09-D42E-4521-A208-FDE48F3C4CDF}" dt="2020-03-28T10:25:17.002" v="834"/>
        <pc:sldMkLst>
          <pc:docMk/>
          <pc:sldMk cId="29018858" sldId="3694"/>
        </pc:sldMkLst>
        <pc:spChg chg="mod">
          <ac:chgData name="Pierre Harouimi" userId="e1c78576-8bda-4e4b-9d10-61a901f566b1" providerId="ADAL" clId="{AE4F2A09-D42E-4521-A208-FDE48F3C4CDF}" dt="2020-03-28T10:25:17.002" v="834"/>
          <ac:spMkLst>
            <pc:docMk/>
            <pc:sldMk cId="29018858" sldId="3694"/>
            <ac:spMk id="9" creationId="{B6E6468E-350A-4089-B2B9-FB775BC8D137}"/>
          </ac:spMkLst>
        </pc:spChg>
        <pc:picChg chg="mod">
          <ac:chgData name="Pierre Harouimi" userId="e1c78576-8bda-4e4b-9d10-61a901f566b1" providerId="ADAL" clId="{AE4F2A09-D42E-4521-A208-FDE48F3C4CDF}" dt="2020-03-28T10:25:17.002" v="834"/>
          <ac:picMkLst>
            <pc:docMk/>
            <pc:sldMk cId="29018858" sldId="3694"/>
            <ac:picMk id="3" creationId="{B94F0FDD-978D-4F50-BF8A-B3AACF375083}"/>
          </ac:picMkLst>
        </pc:picChg>
        <pc:picChg chg="mod">
          <ac:chgData name="Pierre Harouimi" userId="e1c78576-8bda-4e4b-9d10-61a901f566b1" providerId="ADAL" clId="{AE4F2A09-D42E-4521-A208-FDE48F3C4CDF}" dt="2020-03-28T10:25:17.002" v="834"/>
          <ac:picMkLst>
            <pc:docMk/>
            <pc:sldMk cId="29018858" sldId="3694"/>
            <ac:picMk id="4" creationId="{3204F9F9-0D9C-40F9-BED6-79175F262FE7}"/>
          </ac:picMkLst>
        </pc:picChg>
        <pc:picChg chg="mod">
          <ac:chgData name="Pierre Harouimi" userId="e1c78576-8bda-4e4b-9d10-61a901f566b1" providerId="ADAL" clId="{AE4F2A09-D42E-4521-A208-FDE48F3C4CDF}" dt="2020-03-28T10:25:17.002" v="834"/>
          <ac:picMkLst>
            <pc:docMk/>
            <pc:sldMk cId="29018858" sldId="3694"/>
            <ac:picMk id="7" creationId="{B534804A-1599-4ADE-B5C0-A4BA143C2233}"/>
          </ac:picMkLst>
        </pc:picChg>
        <pc:picChg chg="mod">
          <ac:chgData name="Pierre Harouimi" userId="e1c78576-8bda-4e4b-9d10-61a901f566b1" providerId="ADAL" clId="{AE4F2A09-D42E-4521-A208-FDE48F3C4CDF}" dt="2020-03-28T10:25:17.002" v="834"/>
          <ac:picMkLst>
            <pc:docMk/>
            <pc:sldMk cId="29018858" sldId="3694"/>
            <ac:picMk id="8" creationId="{0DE79868-51FF-485A-A6A8-268E27829688}"/>
          </ac:picMkLst>
        </pc:picChg>
      </pc:sldChg>
      <pc:sldChg chg="modSp">
        <pc:chgData name="Pierre Harouimi" userId="e1c78576-8bda-4e4b-9d10-61a901f566b1" providerId="ADAL" clId="{AE4F2A09-D42E-4521-A208-FDE48F3C4CDF}" dt="2020-03-28T10:25:17.002" v="834"/>
        <pc:sldMkLst>
          <pc:docMk/>
          <pc:sldMk cId="522140069" sldId="3696"/>
        </pc:sldMkLst>
        <pc:spChg chg="mod">
          <ac:chgData name="Pierre Harouimi" userId="e1c78576-8bda-4e4b-9d10-61a901f566b1" providerId="ADAL" clId="{AE4F2A09-D42E-4521-A208-FDE48F3C4CDF}" dt="2020-03-28T10:25:17.002" v="834"/>
          <ac:spMkLst>
            <pc:docMk/>
            <pc:sldMk cId="522140069" sldId="3696"/>
            <ac:spMk id="6" creationId="{A0B806C3-838E-4E4C-932A-39464565E9D0}"/>
          </ac:spMkLst>
        </pc:spChg>
        <pc:spChg chg="mod">
          <ac:chgData name="Pierre Harouimi" userId="e1c78576-8bda-4e4b-9d10-61a901f566b1" providerId="ADAL" clId="{AE4F2A09-D42E-4521-A208-FDE48F3C4CDF}" dt="2020-03-28T10:25:17.002" v="834"/>
          <ac:spMkLst>
            <pc:docMk/>
            <pc:sldMk cId="522140069" sldId="3696"/>
            <ac:spMk id="9" creationId="{0284C639-353B-4CEA-9D18-D2580A9A893E}"/>
          </ac:spMkLst>
        </pc:spChg>
        <pc:picChg chg="mod">
          <ac:chgData name="Pierre Harouimi" userId="e1c78576-8bda-4e4b-9d10-61a901f566b1" providerId="ADAL" clId="{AE4F2A09-D42E-4521-A208-FDE48F3C4CDF}" dt="2020-03-28T10:25:17.002" v="834"/>
          <ac:picMkLst>
            <pc:docMk/>
            <pc:sldMk cId="522140069" sldId="3696"/>
            <ac:picMk id="3" creationId="{F356125F-6F7E-41D7-925F-2290F8B9C75A}"/>
          </ac:picMkLst>
        </pc:picChg>
        <pc:picChg chg="mod">
          <ac:chgData name="Pierre Harouimi" userId="e1c78576-8bda-4e4b-9d10-61a901f566b1" providerId="ADAL" clId="{AE4F2A09-D42E-4521-A208-FDE48F3C4CDF}" dt="2020-03-28T10:25:17.002" v="834"/>
          <ac:picMkLst>
            <pc:docMk/>
            <pc:sldMk cId="522140069" sldId="3696"/>
            <ac:picMk id="4" creationId="{A9B7D2FD-2EC9-4C58-8C14-D4BE8BDFD9F2}"/>
          </ac:picMkLst>
        </pc:picChg>
      </pc:sldChg>
      <pc:sldChg chg="modSp">
        <pc:chgData name="Pierre Harouimi" userId="e1c78576-8bda-4e4b-9d10-61a901f566b1" providerId="ADAL" clId="{AE4F2A09-D42E-4521-A208-FDE48F3C4CDF}" dt="2020-03-28T10:25:17.002" v="834"/>
        <pc:sldMkLst>
          <pc:docMk/>
          <pc:sldMk cId="1961804607" sldId="3697"/>
        </pc:sldMkLst>
        <pc:spChg chg="mod">
          <ac:chgData name="Pierre Harouimi" userId="e1c78576-8bda-4e4b-9d10-61a901f566b1" providerId="ADAL" clId="{AE4F2A09-D42E-4521-A208-FDE48F3C4CDF}" dt="2020-03-28T10:25:17.002" v="834"/>
          <ac:spMkLst>
            <pc:docMk/>
            <pc:sldMk cId="1961804607" sldId="3697"/>
            <ac:spMk id="8" creationId="{14A1C301-D4F5-40EC-9BAD-613E19EC0AAF}"/>
          </ac:spMkLst>
        </pc:spChg>
        <pc:spChg chg="mod">
          <ac:chgData name="Pierre Harouimi" userId="e1c78576-8bda-4e4b-9d10-61a901f566b1" providerId="ADAL" clId="{AE4F2A09-D42E-4521-A208-FDE48F3C4CDF}" dt="2020-03-28T10:25:17.002" v="834"/>
          <ac:spMkLst>
            <pc:docMk/>
            <pc:sldMk cId="1961804607" sldId="3697"/>
            <ac:spMk id="9" creationId="{C2330E31-B731-4E52-803A-15E5BEBB62EB}"/>
          </ac:spMkLst>
        </pc:spChg>
        <pc:picChg chg="mod">
          <ac:chgData name="Pierre Harouimi" userId="e1c78576-8bda-4e4b-9d10-61a901f566b1" providerId="ADAL" clId="{AE4F2A09-D42E-4521-A208-FDE48F3C4CDF}" dt="2020-03-28T10:25:17.002" v="834"/>
          <ac:picMkLst>
            <pc:docMk/>
            <pc:sldMk cId="1961804607" sldId="3697"/>
            <ac:picMk id="4" creationId="{A0890BF0-F6FD-4C57-95EA-E6FC385AAAC2}"/>
          </ac:picMkLst>
        </pc:picChg>
        <pc:picChg chg="mod">
          <ac:chgData name="Pierre Harouimi" userId="e1c78576-8bda-4e4b-9d10-61a901f566b1" providerId="ADAL" clId="{AE4F2A09-D42E-4521-A208-FDE48F3C4CDF}" dt="2020-03-28T10:25:17.002" v="834"/>
          <ac:picMkLst>
            <pc:docMk/>
            <pc:sldMk cId="1961804607" sldId="3697"/>
            <ac:picMk id="5" creationId="{600991E4-11EC-4931-9D06-3F332C88CEB6}"/>
          </ac:picMkLst>
        </pc:picChg>
        <pc:picChg chg="mod">
          <ac:chgData name="Pierre Harouimi" userId="e1c78576-8bda-4e4b-9d10-61a901f566b1" providerId="ADAL" clId="{AE4F2A09-D42E-4521-A208-FDE48F3C4CDF}" dt="2020-03-28T10:25:17.002" v="834"/>
          <ac:picMkLst>
            <pc:docMk/>
            <pc:sldMk cId="1961804607" sldId="3697"/>
            <ac:picMk id="7" creationId="{F5E3D2BE-6305-4D79-9C16-53D12C69ED74}"/>
          </ac:picMkLst>
        </pc:picChg>
      </pc:sldChg>
      <pc:sldChg chg="modSp">
        <pc:chgData name="Pierre Harouimi" userId="e1c78576-8bda-4e4b-9d10-61a901f566b1" providerId="ADAL" clId="{AE4F2A09-D42E-4521-A208-FDE48F3C4CDF}" dt="2020-03-28T10:25:17.002" v="834"/>
        <pc:sldMkLst>
          <pc:docMk/>
          <pc:sldMk cId="232189138" sldId="3698"/>
        </pc:sldMkLst>
        <pc:picChg chg="mod">
          <ac:chgData name="Pierre Harouimi" userId="e1c78576-8bda-4e4b-9d10-61a901f566b1" providerId="ADAL" clId="{AE4F2A09-D42E-4521-A208-FDE48F3C4CDF}" dt="2020-03-28T10:25:17.002" v="834"/>
          <ac:picMkLst>
            <pc:docMk/>
            <pc:sldMk cId="232189138" sldId="3698"/>
            <ac:picMk id="4" creationId="{5C8CA64E-3ACD-4469-A110-D670D70807A8}"/>
          </ac:picMkLst>
        </pc:picChg>
      </pc:sldChg>
      <pc:sldChg chg="modSp">
        <pc:chgData name="Pierre Harouimi" userId="e1c78576-8bda-4e4b-9d10-61a901f566b1" providerId="ADAL" clId="{AE4F2A09-D42E-4521-A208-FDE48F3C4CDF}" dt="2020-03-28T10:25:17.002" v="834"/>
        <pc:sldMkLst>
          <pc:docMk/>
          <pc:sldMk cId="1033986561" sldId="3699"/>
        </pc:sldMkLst>
        <pc:spChg chg="mod">
          <ac:chgData name="Pierre Harouimi" userId="e1c78576-8bda-4e4b-9d10-61a901f566b1" providerId="ADAL" clId="{AE4F2A09-D42E-4521-A208-FDE48F3C4CDF}" dt="2020-03-28T10:25:17.002" v="834"/>
          <ac:spMkLst>
            <pc:docMk/>
            <pc:sldMk cId="1033986561" sldId="3699"/>
            <ac:spMk id="6" creationId="{F78DB732-2BBA-46CD-8A06-165DFCEDBAE1}"/>
          </ac:spMkLst>
        </pc:spChg>
        <pc:spChg chg="mod">
          <ac:chgData name="Pierre Harouimi" userId="e1c78576-8bda-4e4b-9d10-61a901f566b1" providerId="ADAL" clId="{AE4F2A09-D42E-4521-A208-FDE48F3C4CDF}" dt="2020-03-28T10:25:17.002" v="834"/>
          <ac:spMkLst>
            <pc:docMk/>
            <pc:sldMk cId="1033986561" sldId="3699"/>
            <ac:spMk id="7" creationId="{F7D1D9F7-6738-49F6-A5B9-0162215976B7}"/>
          </ac:spMkLst>
        </pc:spChg>
        <pc:spChg chg="mod">
          <ac:chgData name="Pierre Harouimi" userId="e1c78576-8bda-4e4b-9d10-61a901f566b1" providerId="ADAL" clId="{AE4F2A09-D42E-4521-A208-FDE48F3C4CDF}" dt="2020-03-28T10:25:17.002" v="834"/>
          <ac:spMkLst>
            <pc:docMk/>
            <pc:sldMk cId="1033986561" sldId="3699"/>
            <ac:spMk id="8" creationId="{3F5C2BF3-BDFA-45C0-BC26-54962145262D}"/>
          </ac:spMkLst>
        </pc:spChg>
        <pc:spChg chg="mod">
          <ac:chgData name="Pierre Harouimi" userId="e1c78576-8bda-4e4b-9d10-61a901f566b1" providerId="ADAL" clId="{AE4F2A09-D42E-4521-A208-FDE48F3C4CDF}" dt="2020-03-28T10:25:17.002" v="834"/>
          <ac:spMkLst>
            <pc:docMk/>
            <pc:sldMk cId="1033986561" sldId="3699"/>
            <ac:spMk id="10" creationId="{50EAD817-8E0B-4C3B-80D8-637DB66AD5A6}"/>
          </ac:spMkLst>
        </pc:spChg>
        <pc:spChg chg="mod">
          <ac:chgData name="Pierre Harouimi" userId="e1c78576-8bda-4e4b-9d10-61a901f566b1" providerId="ADAL" clId="{AE4F2A09-D42E-4521-A208-FDE48F3C4CDF}" dt="2020-03-28T10:25:17.002" v="834"/>
          <ac:spMkLst>
            <pc:docMk/>
            <pc:sldMk cId="1033986561" sldId="3699"/>
            <ac:spMk id="11" creationId="{5D008CAF-3FBC-4385-82B0-6424CE35F62D}"/>
          </ac:spMkLst>
        </pc:spChg>
        <pc:spChg chg="mod">
          <ac:chgData name="Pierre Harouimi" userId="e1c78576-8bda-4e4b-9d10-61a901f566b1" providerId="ADAL" clId="{AE4F2A09-D42E-4521-A208-FDE48F3C4CDF}" dt="2020-03-28T10:25:17.002" v="834"/>
          <ac:spMkLst>
            <pc:docMk/>
            <pc:sldMk cId="1033986561" sldId="3699"/>
            <ac:spMk id="13" creationId="{64B95ACB-3310-43D5-8AE3-26800FED5113}"/>
          </ac:spMkLst>
        </pc:spChg>
        <pc:spChg chg="mod">
          <ac:chgData name="Pierre Harouimi" userId="e1c78576-8bda-4e4b-9d10-61a901f566b1" providerId="ADAL" clId="{AE4F2A09-D42E-4521-A208-FDE48F3C4CDF}" dt="2020-03-28T10:25:17.002" v="834"/>
          <ac:spMkLst>
            <pc:docMk/>
            <pc:sldMk cId="1033986561" sldId="3699"/>
            <ac:spMk id="16" creationId="{F6B493F4-DAFE-47C0-AF4B-9FAEFFCEC177}"/>
          </ac:spMkLst>
        </pc:spChg>
        <pc:picChg chg="mod">
          <ac:chgData name="Pierre Harouimi" userId="e1c78576-8bda-4e4b-9d10-61a901f566b1" providerId="ADAL" clId="{AE4F2A09-D42E-4521-A208-FDE48F3C4CDF}" dt="2020-03-28T10:25:17.002" v="834"/>
          <ac:picMkLst>
            <pc:docMk/>
            <pc:sldMk cId="1033986561" sldId="3699"/>
            <ac:picMk id="5" creationId="{6D5A759D-CA26-4238-B15F-EE2AA7719B19}"/>
          </ac:picMkLst>
        </pc:picChg>
        <pc:picChg chg="mod">
          <ac:chgData name="Pierre Harouimi" userId="e1c78576-8bda-4e4b-9d10-61a901f566b1" providerId="ADAL" clId="{AE4F2A09-D42E-4521-A208-FDE48F3C4CDF}" dt="2020-03-28T10:25:17.002" v="834"/>
          <ac:picMkLst>
            <pc:docMk/>
            <pc:sldMk cId="1033986561" sldId="3699"/>
            <ac:picMk id="9" creationId="{ED76EE75-0F94-47CC-92A0-127B29C670A3}"/>
          </ac:picMkLst>
        </pc:picChg>
        <pc:picChg chg="mod">
          <ac:chgData name="Pierre Harouimi" userId="e1c78576-8bda-4e4b-9d10-61a901f566b1" providerId="ADAL" clId="{AE4F2A09-D42E-4521-A208-FDE48F3C4CDF}" dt="2020-03-28T10:25:17.002" v="834"/>
          <ac:picMkLst>
            <pc:docMk/>
            <pc:sldMk cId="1033986561" sldId="3699"/>
            <ac:picMk id="12" creationId="{B9038B06-9106-4703-87B1-3AD2DCD106B1}"/>
          </ac:picMkLst>
        </pc:picChg>
        <pc:picChg chg="mod">
          <ac:chgData name="Pierre Harouimi" userId="e1c78576-8bda-4e4b-9d10-61a901f566b1" providerId="ADAL" clId="{AE4F2A09-D42E-4521-A208-FDE48F3C4CDF}" dt="2020-03-28T10:25:17.002" v="834"/>
          <ac:picMkLst>
            <pc:docMk/>
            <pc:sldMk cId="1033986561" sldId="3699"/>
            <ac:picMk id="14" creationId="{9FBC2A19-C685-41AC-832F-26E465015DE3}"/>
          </ac:picMkLst>
        </pc:picChg>
        <pc:picChg chg="mod">
          <ac:chgData name="Pierre Harouimi" userId="e1c78576-8bda-4e4b-9d10-61a901f566b1" providerId="ADAL" clId="{AE4F2A09-D42E-4521-A208-FDE48F3C4CDF}" dt="2020-03-28T10:25:17.002" v="834"/>
          <ac:picMkLst>
            <pc:docMk/>
            <pc:sldMk cId="1033986561" sldId="3699"/>
            <ac:picMk id="15" creationId="{50192341-9361-44B4-AD26-FC8F1E290C3C}"/>
          </ac:picMkLst>
        </pc:picChg>
        <pc:picChg chg="mod">
          <ac:chgData name="Pierre Harouimi" userId="e1c78576-8bda-4e4b-9d10-61a901f566b1" providerId="ADAL" clId="{AE4F2A09-D42E-4521-A208-FDE48F3C4CDF}" dt="2020-03-28T10:25:17.002" v="834"/>
          <ac:picMkLst>
            <pc:docMk/>
            <pc:sldMk cId="1033986561" sldId="3699"/>
            <ac:picMk id="18" creationId="{59660453-9AC1-4554-92C0-4597906134D0}"/>
          </ac:picMkLst>
        </pc:picChg>
        <pc:picChg chg="mod">
          <ac:chgData name="Pierre Harouimi" userId="e1c78576-8bda-4e4b-9d10-61a901f566b1" providerId="ADAL" clId="{AE4F2A09-D42E-4521-A208-FDE48F3C4CDF}" dt="2020-03-28T10:25:17.002" v="834"/>
          <ac:picMkLst>
            <pc:docMk/>
            <pc:sldMk cId="1033986561" sldId="3699"/>
            <ac:picMk id="19" creationId="{B725F2BE-5739-4673-A79D-029AF19952D8}"/>
          </ac:picMkLst>
        </pc:picChg>
        <pc:picChg chg="mod">
          <ac:chgData name="Pierre Harouimi" userId="e1c78576-8bda-4e4b-9d10-61a901f566b1" providerId="ADAL" clId="{AE4F2A09-D42E-4521-A208-FDE48F3C4CDF}" dt="2020-03-28T10:25:17.002" v="834"/>
          <ac:picMkLst>
            <pc:docMk/>
            <pc:sldMk cId="1033986561" sldId="3699"/>
            <ac:picMk id="20" creationId="{59DB7A47-75DE-47CD-903E-3823459A337D}"/>
          </ac:picMkLst>
        </pc:picChg>
        <pc:picChg chg="mod">
          <ac:chgData name="Pierre Harouimi" userId="e1c78576-8bda-4e4b-9d10-61a901f566b1" providerId="ADAL" clId="{AE4F2A09-D42E-4521-A208-FDE48F3C4CDF}" dt="2020-03-28T10:25:17.002" v="834"/>
          <ac:picMkLst>
            <pc:docMk/>
            <pc:sldMk cId="1033986561" sldId="3699"/>
            <ac:picMk id="21" creationId="{A7C7479F-5278-4666-81E7-9A7E16CF3AC1}"/>
          </ac:picMkLst>
        </pc:picChg>
      </pc:sldChg>
      <pc:sldChg chg="modSp">
        <pc:chgData name="Pierre Harouimi" userId="e1c78576-8bda-4e4b-9d10-61a901f566b1" providerId="ADAL" clId="{AE4F2A09-D42E-4521-A208-FDE48F3C4CDF}" dt="2020-03-28T10:25:17.002" v="834"/>
        <pc:sldMkLst>
          <pc:docMk/>
          <pc:sldMk cId="923294014" sldId="3703"/>
        </pc:sldMkLst>
        <pc:spChg chg="mod">
          <ac:chgData name="Pierre Harouimi" userId="e1c78576-8bda-4e4b-9d10-61a901f566b1" providerId="ADAL" clId="{AE4F2A09-D42E-4521-A208-FDE48F3C4CDF}" dt="2020-03-28T10:25:17.002" v="834"/>
          <ac:spMkLst>
            <pc:docMk/>
            <pc:sldMk cId="923294014" sldId="3703"/>
            <ac:spMk id="8" creationId="{E3630B22-98EE-40ED-A82A-702CFD833BF2}"/>
          </ac:spMkLst>
        </pc:spChg>
        <pc:spChg chg="mod">
          <ac:chgData name="Pierre Harouimi" userId="e1c78576-8bda-4e4b-9d10-61a901f566b1" providerId="ADAL" clId="{AE4F2A09-D42E-4521-A208-FDE48F3C4CDF}" dt="2020-03-28T10:25:17.002" v="834"/>
          <ac:spMkLst>
            <pc:docMk/>
            <pc:sldMk cId="923294014" sldId="3703"/>
            <ac:spMk id="9" creationId="{EAF20B53-602F-4B8C-BEB1-678B0E773AF4}"/>
          </ac:spMkLst>
        </pc:spChg>
        <pc:spChg chg="mod">
          <ac:chgData name="Pierre Harouimi" userId="e1c78576-8bda-4e4b-9d10-61a901f566b1" providerId="ADAL" clId="{AE4F2A09-D42E-4521-A208-FDE48F3C4CDF}" dt="2020-03-28T10:25:17.002" v="834"/>
          <ac:spMkLst>
            <pc:docMk/>
            <pc:sldMk cId="923294014" sldId="3703"/>
            <ac:spMk id="10" creationId="{2D845555-5635-4EA6-8627-B3056DD5159F}"/>
          </ac:spMkLst>
        </pc:spChg>
        <pc:spChg chg="mod">
          <ac:chgData name="Pierre Harouimi" userId="e1c78576-8bda-4e4b-9d10-61a901f566b1" providerId="ADAL" clId="{AE4F2A09-D42E-4521-A208-FDE48F3C4CDF}" dt="2020-03-28T10:25:17.002" v="834"/>
          <ac:spMkLst>
            <pc:docMk/>
            <pc:sldMk cId="923294014" sldId="3703"/>
            <ac:spMk id="11" creationId="{BF38D5C8-FF65-4F23-ACCD-73AEA35B89E5}"/>
          </ac:spMkLst>
        </pc:spChg>
        <pc:spChg chg="mod">
          <ac:chgData name="Pierre Harouimi" userId="e1c78576-8bda-4e4b-9d10-61a901f566b1" providerId="ADAL" clId="{AE4F2A09-D42E-4521-A208-FDE48F3C4CDF}" dt="2020-03-28T10:25:17.002" v="834"/>
          <ac:spMkLst>
            <pc:docMk/>
            <pc:sldMk cId="923294014" sldId="3703"/>
            <ac:spMk id="13" creationId="{8C78406B-D9FE-4021-BB16-159B8F03BE8B}"/>
          </ac:spMkLst>
        </pc:spChg>
        <pc:picChg chg="mod">
          <ac:chgData name="Pierre Harouimi" userId="e1c78576-8bda-4e4b-9d10-61a901f566b1" providerId="ADAL" clId="{AE4F2A09-D42E-4521-A208-FDE48F3C4CDF}" dt="2020-03-28T10:25:17.002" v="834"/>
          <ac:picMkLst>
            <pc:docMk/>
            <pc:sldMk cId="923294014" sldId="3703"/>
            <ac:picMk id="12" creationId="{2B0BE166-A54A-4801-AEFF-E3D60F243325}"/>
          </ac:picMkLst>
        </pc:picChg>
      </pc:sldChg>
      <pc:sldChg chg="modSp">
        <pc:chgData name="Pierre Harouimi" userId="e1c78576-8bda-4e4b-9d10-61a901f566b1" providerId="ADAL" clId="{AE4F2A09-D42E-4521-A208-FDE48F3C4CDF}" dt="2020-03-28T10:25:17.002" v="834"/>
        <pc:sldMkLst>
          <pc:docMk/>
          <pc:sldMk cId="1850894622" sldId="3706"/>
        </pc:sldMkLst>
        <pc:picChg chg="mod">
          <ac:chgData name="Pierre Harouimi" userId="e1c78576-8bda-4e4b-9d10-61a901f566b1" providerId="ADAL" clId="{AE4F2A09-D42E-4521-A208-FDE48F3C4CDF}" dt="2020-03-28T10:25:17.002" v="834"/>
          <ac:picMkLst>
            <pc:docMk/>
            <pc:sldMk cId="1850894622" sldId="3706"/>
            <ac:picMk id="3" creationId="{81DD6D72-3241-4948-892D-3408E2DD394D}"/>
          </ac:picMkLst>
        </pc:picChg>
        <pc:picChg chg="mod">
          <ac:chgData name="Pierre Harouimi" userId="e1c78576-8bda-4e4b-9d10-61a901f566b1" providerId="ADAL" clId="{AE4F2A09-D42E-4521-A208-FDE48F3C4CDF}" dt="2020-03-28T10:25:17.002" v="834"/>
          <ac:picMkLst>
            <pc:docMk/>
            <pc:sldMk cId="1850894622" sldId="3706"/>
            <ac:picMk id="10" creationId="{4DB07A36-1948-4C04-B491-4102D2DE8E62}"/>
          </ac:picMkLst>
        </pc:picChg>
      </pc:sldChg>
      <pc:sldChg chg="modSp">
        <pc:chgData name="Pierre Harouimi" userId="e1c78576-8bda-4e4b-9d10-61a901f566b1" providerId="ADAL" clId="{AE4F2A09-D42E-4521-A208-FDE48F3C4CDF}" dt="2020-03-28T10:25:17.002" v="834"/>
        <pc:sldMkLst>
          <pc:docMk/>
          <pc:sldMk cId="2254692956" sldId="3710"/>
        </pc:sldMkLst>
        <pc:spChg chg="mod">
          <ac:chgData name="Pierre Harouimi" userId="e1c78576-8bda-4e4b-9d10-61a901f566b1" providerId="ADAL" clId="{AE4F2A09-D42E-4521-A208-FDE48F3C4CDF}" dt="2020-03-28T10:25:17.002" v="834"/>
          <ac:spMkLst>
            <pc:docMk/>
            <pc:sldMk cId="2254692956" sldId="3710"/>
            <ac:spMk id="12" creationId="{555BB17F-2CD5-40CB-8969-F32AAA4F96C3}"/>
          </ac:spMkLst>
        </pc:spChg>
        <pc:spChg chg="mod">
          <ac:chgData name="Pierre Harouimi" userId="e1c78576-8bda-4e4b-9d10-61a901f566b1" providerId="ADAL" clId="{AE4F2A09-D42E-4521-A208-FDE48F3C4CDF}" dt="2020-03-28T10:25:17.002" v="834"/>
          <ac:spMkLst>
            <pc:docMk/>
            <pc:sldMk cId="2254692956" sldId="3710"/>
            <ac:spMk id="18" creationId="{EE0BE34F-4519-4720-9C7D-064F2065AB5D}"/>
          </ac:spMkLst>
        </pc:spChg>
        <pc:spChg chg="mod">
          <ac:chgData name="Pierre Harouimi" userId="e1c78576-8bda-4e4b-9d10-61a901f566b1" providerId="ADAL" clId="{AE4F2A09-D42E-4521-A208-FDE48F3C4CDF}" dt="2020-03-28T10:25:17.002" v="834"/>
          <ac:spMkLst>
            <pc:docMk/>
            <pc:sldMk cId="2254692956" sldId="3710"/>
            <ac:spMk id="22" creationId="{518E6904-33ED-4C5A-B519-3111BCB1C7E8}"/>
          </ac:spMkLst>
        </pc:spChg>
        <pc:spChg chg="mod">
          <ac:chgData name="Pierre Harouimi" userId="e1c78576-8bda-4e4b-9d10-61a901f566b1" providerId="ADAL" clId="{AE4F2A09-D42E-4521-A208-FDE48F3C4CDF}" dt="2020-03-28T10:25:17.002" v="834"/>
          <ac:spMkLst>
            <pc:docMk/>
            <pc:sldMk cId="2254692956" sldId="3710"/>
            <ac:spMk id="30" creationId="{353A348C-8AAA-4CEE-9E36-9F77C43FCA7C}"/>
          </ac:spMkLst>
        </pc:spChg>
        <pc:grpChg chg="mod">
          <ac:chgData name="Pierre Harouimi" userId="e1c78576-8bda-4e4b-9d10-61a901f566b1" providerId="ADAL" clId="{AE4F2A09-D42E-4521-A208-FDE48F3C4CDF}" dt="2020-03-28T10:25:17.002" v="834"/>
          <ac:grpSpMkLst>
            <pc:docMk/>
            <pc:sldMk cId="2254692956" sldId="3710"/>
            <ac:grpSpMk id="10" creationId="{E51F7588-C888-407C-B6D8-136A13508192}"/>
          </ac:grpSpMkLst>
        </pc:grpChg>
        <pc:grpChg chg="mod">
          <ac:chgData name="Pierre Harouimi" userId="e1c78576-8bda-4e4b-9d10-61a901f566b1" providerId="ADAL" clId="{AE4F2A09-D42E-4521-A208-FDE48F3C4CDF}" dt="2020-03-28T10:25:17.002" v="834"/>
          <ac:grpSpMkLst>
            <pc:docMk/>
            <pc:sldMk cId="2254692956" sldId="3710"/>
            <ac:grpSpMk id="13" creationId="{D3F97FF3-7682-4903-B4A7-ADBEC7D04E80}"/>
          </ac:grpSpMkLst>
        </pc:grpChg>
        <pc:grpChg chg="mod">
          <ac:chgData name="Pierre Harouimi" userId="e1c78576-8bda-4e4b-9d10-61a901f566b1" providerId="ADAL" clId="{AE4F2A09-D42E-4521-A208-FDE48F3C4CDF}" dt="2020-03-28T10:25:17.002" v="834"/>
          <ac:grpSpMkLst>
            <pc:docMk/>
            <pc:sldMk cId="2254692956" sldId="3710"/>
            <ac:grpSpMk id="21" creationId="{9B96027A-6F2B-4499-B6E3-9518E6F1544F}"/>
          </ac:grpSpMkLst>
        </pc:grpChg>
        <pc:picChg chg="mod">
          <ac:chgData name="Pierre Harouimi" userId="e1c78576-8bda-4e4b-9d10-61a901f566b1" providerId="ADAL" clId="{AE4F2A09-D42E-4521-A208-FDE48F3C4CDF}" dt="2020-03-28T10:25:17.002" v="834"/>
          <ac:picMkLst>
            <pc:docMk/>
            <pc:sldMk cId="2254692956" sldId="3710"/>
            <ac:picMk id="4" creationId="{D279B224-1463-4F29-94C2-6E19840C3CD3}"/>
          </ac:picMkLst>
        </pc:picChg>
        <pc:picChg chg="mod">
          <ac:chgData name="Pierre Harouimi" userId="e1c78576-8bda-4e4b-9d10-61a901f566b1" providerId="ADAL" clId="{AE4F2A09-D42E-4521-A208-FDE48F3C4CDF}" dt="2020-03-28T10:25:17.002" v="834"/>
          <ac:picMkLst>
            <pc:docMk/>
            <pc:sldMk cId="2254692956" sldId="3710"/>
            <ac:picMk id="5" creationId="{02A08EFE-2A7A-40C1-8334-006FB99D79BD}"/>
          </ac:picMkLst>
        </pc:picChg>
        <pc:picChg chg="mod">
          <ac:chgData name="Pierre Harouimi" userId="e1c78576-8bda-4e4b-9d10-61a901f566b1" providerId="ADAL" clId="{AE4F2A09-D42E-4521-A208-FDE48F3C4CDF}" dt="2020-03-28T10:25:17.002" v="834"/>
          <ac:picMkLst>
            <pc:docMk/>
            <pc:sldMk cId="2254692956" sldId="3710"/>
            <ac:picMk id="19" creationId="{BB0F1F9D-0547-46B6-A967-23B33E781D95}"/>
          </ac:picMkLst>
        </pc:picChg>
        <pc:picChg chg="mod">
          <ac:chgData name="Pierre Harouimi" userId="e1c78576-8bda-4e4b-9d10-61a901f566b1" providerId="ADAL" clId="{AE4F2A09-D42E-4521-A208-FDE48F3C4CDF}" dt="2020-03-28T10:25:17.002" v="834"/>
          <ac:picMkLst>
            <pc:docMk/>
            <pc:sldMk cId="2254692956" sldId="3710"/>
            <ac:picMk id="25" creationId="{8E1A346E-8643-4C31-A647-4DEC164919DC}"/>
          </ac:picMkLst>
        </pc:picChg>
        <pc:picChg chg="mod">
          <ac:chgData name="Pierre Harouimi" userId="e1c78576-8bda-4e4b-9d10-61a901f566b1" providerId="ADAL" clId="{AE4F2A09-D42E-4521-A208-FDE48F3C4CDF}" dt="2020-03-28T10:25:17.002" v="834"/>
          <ac:picMkLst>
            <pc:docMk/>
            <pc:sldMk cId="2254692956" sldId="3710"/>
            <ac:picMk id="26" creationId="{60D2F6FD-1AA6-4756-B727-85EE28803BE4}"/>
          </ac:picMkLst>
        </pc:picChg>
        <pc:picChg chg="mod">
          <ac:chgData name="Pierre Harouimi" userId="e1c78576-8bda-4e4b-9d10-61a901f566b1" providerId="ADAL" clId="{AE4F2A09-D42E-4521-A208-FDE48F3C4CDF}" dt="2020-03-28T10:25:17.002" v="834"/>
          <ac:picMkLst>
            <pc:docMk/>
            <pc:sldMk cId="2254692956" sldId="3710"/>
            <ac:picMk id="27" creationId="{0027B826-C36F-41E2-A7F5-CED3833BB459}"/>
          </ac:picMkLst>
        </pc:picChg>
        <pc:picChg chg="mod">
          <ac:chgData name="Pierre Harouimi" userId="e1c78576-8bda-4e4b-9d10-61a901f566b1" providerId="ADAL" clId="{AE4F2A09-D42E-4521-A208-FDE48F3C4CDF}" dt="2020-03-28T10:25:17.002" v="834"/>
          <ac:picMkLst>
            <pc:docMk/>
            <pc:sldMk cId="2254692956" sldId="3710"/>
            <ac:picMk id="29" creationId="{8E4E1FED-4964-4368-A596-9A9B05DF4FBB}"/>
          </ac:picMkLst>
        </pc:picChg>
      </pc:sldChg>
      <pc:sldChg chg="modSp">
        <pc:chgData name="Pierre Harouimi" userId="e1c78576-8bda-4e4b-9d10-61a901f566b1" providerId="ADAL" clId="{AE4F2A09-D42E-4521-A208-FDE48F3C4CDF}" dt="2020-03-28T10:25:17.002" v="834"/>
        <pc:sldMkLst>
          <pc:docMk/>
          <pc:sldMk cId="3231109830" sldId="3715"/>
        </pc:sldMkLst>
        <pc:spChg chg="mod">
          <ac:chgData name="Pierre Harouimi" userId="e1c78576-8bda-4e4b-9d10-61a901f566b1" providerId="ADAL" clId="{AE4F2A09-D42E-4521-A208-FDE48F3C4CDF}" dt="2020-03-28T10:25:17.002" v="834"/>
          <ac:spMkLst>
            <pc:docMk/>
            <pc:sldMk cId="3231109830" sldId="3715"/>
            <ac:spMk id="5" creationId="{02600188-8093-4C14-A34D-38FED490B35F}"/>
          </ac:spMkLst>
        </pc:spChg>
        <pc:picChg chg="mod">
          <ac:chgData name="Pierre Harouimi" userId="e1c78576-8bda-4e4b-9d10-61a901f566b1" providerId="ADAL" clId="{AE4F2A09-D42E-4521-A208-FDE48F3C4CDF}" dt="2020-03-28T10:25:17.002" v="834"/>
          <ac:picMkLst>
            <pc:docMk/>
            <pc:sldMk cId="3231109830" sldId="3715"/>
            <ac:picMk id="4" creationId="{5E184574-F99A-43EE-AEA1-7582F58E24ED}"/>
          </ac:picMkLst>
        </pc:picChg>
      </pc:sldChg>
      <pc:sldChg chg="modSp">
        <pc:chgData name="Pierre Harouimi" userId="e1c78576-8bda-4e4b-9d10-61a901f566b1" providerId="ADAL" clId="{AE4F2A09-D42E-4521-A208-FDE48F3C4CDF}" dt="2020-03-28T10:25:17.002" v="834"/>
        <pc:sldMkLst>
          <pc:docMk/>
          <pc:sldMk cId="1367337286" sldId="3716"/>
        </pc:sldMkLst>
        <pc:spChg chg="mod">
          <ac:chgData name="Pierre Harouimi" userId="e1c78576-8bda-4e4b-9d10-61a901f566b1" providerId="ADAL" clId="{AE4F2A09-D42E-4521-A208-FDE48F3C4CDF}" dt="2020-03-28T10:25:17.002" v="834"/>
          <ac:spMkLst>
            <pc:docMk/>
            <pc:sldMk cId="1367337286" sldId="3716"/>
            <ac:spMk id="2" creationId="{2B77F551-AD43-4BAB-9013-B7998B490310}"/>
          </ac:spMkLst>
        </pc:spChg>
        <pc:spChg chg="mod">
          <ac:chgData name="Pierre Harouimi" userId="e1c78576-8bda-4e4b-9d10-61a901f566b1" providerId="ADAL" clId="{AE4F2A09-D42E-4521-A208-FDE48F3C4CDF}" dt="2020-03-28T10:25:17.002" v="834"/>
          <ac:spMkLst>
            <pc:docMk/>
            <pc:sldMk cId="1367337286" sldId="3716"/>
            <ac:spMk id="9" creationId="{CBD84ECB-9DBB-4C94-B490-CFF28192E44A}"/>
          </ac:spMkLst>
        </pc:spChg>
        <pc:spChg chg="mod">
          <ac:chgData name="Pierre Harouimi" userId="e1c78576-8bda-4e4b-9d10-61a901f566b1" providerId="ADAL" clId="{AE4F2A09-D42E-4521-A208-FDE48F3C4CDF}" dt="2020-03-28T10:25:17.002" v="834"/>
          <ac:spMkLst>
            <pc:docMk/>
            <pc:sldMk cId="1367337286" sldId="3716"/>
            <ac:spMk id="10" creationId="{C8BCE45C-AA71-4440-9220-C8D08E78F190}"/>
          </ac:spMkLst>
        </pc:spChg>
        <pc:spChg chg="mod">
          <ac:chgData name="Pierre Harouimi" userId="e1c78576-8bda-4e4b-9d10-61a901f566b1" providerId="ADAL" clId="{AE4F2A09-D42E-4521-A208-FDE48F3C4CDF}" dt="2020-03-28T10:25:17.002" v="834"/>
          <ac:spMkLst>
            <pc:docMk/>
            <pc:sldMk cId="1367337286" sldId="3716"/>
            <ac:spMk id="11" creationId="{3F94BDF6-DAFF-43B5-80A1-C9758DF4E7E2}"/>
          </ac:spMkLst>
        </pc:spChg>
        <pc:spChg chg="mod">
          <ac:chgData name="Pierre Harouimi" userId="e1c78576-8bda-4e4b-9d10-61a901f566b1" providerId="ADAL" clId="{AE4F2A09-D42E-4521-A208-FDE48F3C4CDF}" dt="2020-03-28T10:25:17.002" v="834"/>
          <ac:spMkLst>
            <pc:docMk/>
            <pc:sldMk cId="1367337286" sldId="3716"/>
            <ac:spMk id="12" creationId="{6E1D50DF-3B96-4EEF-B8E5-324879CA1086}"/>
          </ac:spMkLst>
        </pc:spChg>
        <pc:spChg chg="mod">
          <ac:chgData name="Pierre Harouimi" userId="e1c78576-8bda-4e4b-9d10-61a901f566b1" providerId="ADAL" clId="{AE4F2A09-D42E-4521-A208-FDE48F3C4CDF}" dt="2020-03-28T10:25:17.002" v="834"/>
          <ac:spMkLst>
            <pc:docMk/>
            <pc:sldMk cId="1367337286" sldId="3716"/>
            <ac:spMk id="20" creationId="{495CD0CE-E8A2-405D-A8FC-94471C2EC29F}"/>
          </ac:spMkLst>
        </pc:spChg>
        <pc:spChg chg="mod">
          <ac:chgData name="Pierre Harouimi" userId="e1c78576-8bda-4e4b-9d10-61a901f566b1" providerId="ADAL" clId="{AE4F2A09-D42E-4521-A208-FDE48F3C4CDF}" dt="2020-03-28T10:25:17.002" v="834"/>
          <ac:spMkLst>
            <pc:docMk/>
            <pc:sldMk cId="1367337286" sldId="3716"/>
            <ac:spMk id="21" creationId="{DE7F83A2-87B4-4132-B805-5BB007484AAE}"/>
          </ac:spMkLst>
        </pc:spChg>
        <pc:spChg chg="mod">
          <ac:chgData name="Pierre Harouimi" userId="e1c78576-8bda-4e4b-9d10-61a901f566b1" providerId="ADAL" clId="{AE4F2A09-D42E-4521-A208-FDE48F3C4CDF}" dt="2020-03-28T10:25:17.002" v="834"/>
          <ac:spMkLst>
            <pc:docMk/>
            <pc:sldMk cId="1367337286" sldId="3716"/>
            <ac:spMk id="22" creationId="{A663237D-0FDF-4EC4-B050-DC9E0BD7C3BD}"/>
          </ac:spMkLst>
        </pc:spChg>
        <pc:spChg chg="mod">
          <ac:chgData name="Pierre Harouimi" userId="e1c78576-8bda-4e4b-9d10-61a901f566b1" providerId="ADAL" clId="{AE4F2A09-D42E-4521-A208-FDE48F3C4CDF}" dt="2020-03-28T10:25:17.002" v="834"/>
          <ac:spMkLst>
            <pc:docMk/>
            <pc:sldMk cId="1367337286" sldId="3716"/>
            <ac:spMk id="23" creationId="{2383F8D5-1530-4EF8-BA2F-24F95B0B8EF3}"/>
          </ac:spMkLst>
        </pc:spChg>
        <pc:spChg chg="mod">
          <ac:chgData name="Pierre Harouimi" userId="e1c78576-8bda-4e4b-9d10-61a901f566b1" providerId="ADAL" clId="{AE4F2A09-D42E-4521-A208-FDE48F3C4CDF}" dt="2020-03-28T10:25:17.002" v="834"/>
          <ac:spMkLst>
            <pc:docMk/>
            <pc:sldMk cId="1367337286" sldId="3716"/>
            <ac:spMk id="31" creationId="{62C659FF-5DFC-4ECC-A5E1-9C26994472D8}"/>
          </ac:spMkLst>
        </pc:spChg>
        <pc:spChg chg="mod">
          <ac:chgData name="Pierre Harouimi" userId="e1c78576-8bda-4e4b-9d10-61a901f566b1" providerId="ADAL" clId="{AE4F2A09-D42E-4521-A208-FDE48F3C4CDF}" dt="2020-03-28T10:25:17.002" v="834"/>
          <ac:spMkLst>
            <pc:docMk/>
            <pc:sldMk cId="1367337286" sldId="3716"/>
            <ac:spMk id="33" creationId="{99DCFD96-6A9B-47D2-8CFA-239A410D63F1}"/>
          </ac:spMkLst>
        </pc:spChg>
        <pc:spChg chg="mod">
          <ac:chgData name="Pierre Harouimi" userId="e1c78576-8bda-4e4b-9d10-61a901f566b1" providerId="ADAL" clId="{AE4F2A09-D42E-4521-A208-FDE48F3C4CDF}" dt="2020-03-28T10:25:17.002" v="834"/>
          <ac:spMkLst>
            <pc:docMk/>
            <pc:sldMk cId="1367337286" sldId="3716"/>
            <ac:spMk id="34" creationId="{2D6C8B25-2414-492B-857C-85EAC54E914A}"/>
          </ac:spMkLst>
        </pc:spChg>
        <pc:grpChg chg="mod">
          <ac:chgData name="Pierre Harouimi" userId="e1c78576-8bda-4e4b-9d10-61a901f566b1" providerId="ADAL" clId="{AE4F2A09-D42E-4521-A208-FDE48F3C4CDF}" dt="2020-03-28T10:25:17.002" v="834"/>
          <ac:grpSpMkLst>
            <pc:docMk/>
            <pc:sldMk cId="1367337286" sldId="3716"/>
            <ac:grpSpMk id="4" creationId="{0933CC2F-46B1-4CA9-A8F1-FF853D651DBC}"/>
          </ac:grpSpMkLst>
        </pc:grpChg>
        <pc:grpChg chg="mod">
          <ac:chgData name="Pierre Harouimi" userId="e1c78576-8bda-4e4b-9d10-61a901f566b1" providerId="ADAL" clId="{AE4F2A09-D42E-4521-A208-FDE48F3C4CDF}" dt="2020-03-28T10:25:17.002" v="834"/>
          <ac:grpSpMkLst>
            <pc:docMk/>
            <pc:sldMk cId="1367337286" sldId="3716"/>
            <ac:grpSpMk id="16" creationId="{4F93F3E0-2DE2-4D90-BDD2-2DCD230B3DB4}"/>
          </ac:grpSpMkLst>
        </pc:grpChg>
        <pc:grpChg chg="mod">
          <ac:chgData name="Pierre Harouimi" userId="e1c78576-8bda-4e4b-9d10-61a901f566b1" providerId="ADAL" clId="{AE4F2A09-D42E-4521-A208-FDE48F3C4CDF}" dt="2020-03-28T10:25:17.002" v="834"/>
          <ac:grpSpMkLst>
            <pc:docMk/>
            <pc:sldMk cId="1367337286" sldId="3716"/>
            <ac:grpSpMk id="19" creationId="{293F6DB0-7D3A-4694-BD8E-4D63FCE833E7}"/>
          </ac:grpSpMkLst>
        </pc:grpChg>
        <pc:grpChg chg="mod">
          <ac:chgData name="Pierre Harouimi" userId="e1c78576-8bda-4e4b-9d10-61a901f566b1" providerId="ADAL" clId="{AE4F2A09-D42E-4521-A208-FDE48F3C4CDF}" dt="2020-03-28T10:25:17.002" v="834"/>
          <ac:grpSpMkLst>
            <pc:docMk/>
            <pc:sldMk cId="1367337286" sldId="3716"/>
            <ac:grpSpMk id="26" creationId="{A12D6D69-28A9-4F95-AF58-15E954F0BCA0}"/>
          </ac:grpSpMkLst>
        </pc:grpChg>
        <pc:picChg chg="mod">
          <ac:chgData name="Pierre Harouimi" userId="e1c78576-8bda-4e4b-9d10-61a901f566b1" providerId="ADAL" clId="{AE4F2A09-D42E-4521-A208-FDE48F3C4CDF}" dt="2020-03-28T10:25:17.002" v="834"/>
          <ac:picMkLst>
            <pc:docMk/>
            <pc:sldMk cId="1367337286" sldId="3716"/>
            <ac:picMk id="28" creationId="{399399AE-5A51-4550-92A7-2DBCF1226772}"/>
          </ac:picMkLst>
        </pc:picChg>
        <pc:picChg chg="mod">
          <ac:chgData name="Pierre Harouimi" userId="e1c78576-8bda-4e4b-9d10-61a901f566b1" providerId="ADAL" clId="{AE4F2A09-D42E-4521-A208-FDE48F3C4CDF}" dt="2020-03-28T10:25:17.002" v="834"/>
          <ac:picMkLst>
            <pc:docMk/>
            <pc:sldMk cId="1367337286" sldId="3716"/>
            <ac:picMk id="32" creationId="{19598662-7D02-48D5-99FC-332B05BBF93C}"/>
          </ac:picMkLst>
        </pc:picChg>
      </pc:sldChg>
      <pc:sldChg chg="modSp">
        <pc:chgData name="Pierre Harouimi" userId="e1c78576-8bda-4e4b-9d10-61a901f566b1" providerId="ADAL" clId="{AE4F2A09-D42E-4521-A208-FDE48F3C4CDF}" dt="2020-03-28T10:25:17.002" v="834"/>
        <pc:sldMkLst>
          <pc:docMk/>
          <pc:sldMk cId="247853297" sldId="3717"/>
        </pc:sldMkLst>
        <pc:spChg chg="mod">
          <ac:chgData name="Pierre Harouimi" userId="e1c78576-8bda-4e4b-9d10-61a901f566b1" providerId="ADAL" clId="{AE4F2A09-D42E-4521-A208-FDE48F3C4CDF}" dt="2020-03-28T10:25:17.002" v="834"/>
          <ac:spMkLst>
            <pc:docMk/>
            <pc:sldMk cId="247853297" sldId="3717"/>
            <ac:spMk id="6" creationId="{98E3DE6B-CFFA-4339-9BD6-F61063B01E63}"/>
          </ac:spMkLst>
        </pc:spChg>
        <pc:spChg chg="mod">
          <ac:chgData name="Pierre Harouimi" userId="e1c78576-8bda-4e4b-9d10-61a901f566b1" providerId="ADAL" clId="{AE4F2A09-D42E-4521-A208-FDE48F3C4CDF}" dt="2020-03-28T10:25:17.002" v="834"/>
          <ac:spMkLst>
            <pc:docMk/>
            <pc:sldMk cId="247853297" sldId="3717"/>
            <ac:spMk id="7" creationId="{745E85CB-9171-442B-A02C-96B3A8DF356D}"/>
          </ac:spMkLst>
        </pc:spChg>
        <pc:spChg chg="mod">
          <ac:chgData name="Pierre Harouimi" userId="e1c78576-8bda-4e4b-9d10-61a901f566b1" providerId="ADAL" clId="{AE4F2A09-D42E-4521-A208-FDE48F3C4CDF}" dt="2020-03-28T10:25:17.002" v="834"/>
          <ac:spMkLst>
            <pc:docMk/>
            <pc:sldMk cId="247853297" sldId="3717"/>
            <ac:spMk id="8" creationId="{D3E21409-B9BE-419B-B918-122DDF38ABE7}"/>
          </ac:spMkLst>
        </pc:spChg>
        <pc:spChg chg="mod">
          <ac:chgData name="Pierre Harouimi" userId="e1c78576-8bda-4e4b-9d10-61a901f566b1" providerId="ADAL" clId="{AE4F2A09-D42E-4521-A208-FDE48F3C4CDF}" dt="2020-03-28T10:25:17.002" v="834"/>
          <ac:spMkLst>
            <pc:docMk/>
            <pc:sldMk cId="247853297" sldId="3717"/>
            <ac:spMk id="9" creationId="{74AFA4F1-97E6-4E5A-89E0-4223785AEDDE}"/>
          </ac:spMkLst>
        </pc:spChg>
        <pc:spChg chg="mod">
          <ac:chgData name="Pierre Harouimi" userId="e1c78576-8bda-4e4b-9d10-61a901f566b1" providerId="ADAL" clId="{AE4F2A09-D42E-4521-A208-FDE48F3C4CDF}" dt="2020-03-28T10:25:17.002" v="834"/>
          <ac:spMkLst>
            <pc:docMk/>
            <pc:sldMk cId="247853297" sldId="3717"/>
            <ac:spMk id="10" creationId="{30A45A69-8484-420C-ADA6-F48BDA2F5FF4}"/>
          </ac:spMkLst>
        </pc:spChg>
        <pc:spChg chg="mod">
          <ac:chgData name="Pierre Harouimi" userId="e1c78576-8bda-4e4b-9d10-61a901f566b1" providerId="ADAL" clId="{AE4F2A09-D42E-4521-A208-FDE48F3C4CDF}" dt="2020-03-28T10:25:17.002" v="834"/>
          <ac:spMkLst>
            <pc:docMk/>
            <pc:sldMk cId="247853297" sldId="3717"/>
            <ac:spMk id="11" creationId="{E523DDE5-BDD2-4E9A-807C-F6F378706503}"/>
          </ac:spMkLst>
        </pc:spChg>
        <pc:picChg chg="mod">
          <ac:chgData name="Pierre Harouimi" userId="e1c78576-8bda-4e4b-9d10-61a901f566b1" providerId="ADAL" clId="{AE4F2A09-D42E-4521-A208-FDE48F3C4CDF}" dt="2020-03-28T10:25:17.002" v="834"/>
          <ac:picMkLst>
            <pc:docMk/>
            <pc:sldMk cId="247853297" sldId="3717"/>
            <ac:picMk id="4" creationId="{01E53D61-30D2-48B6-AB6F-722DF9F779E9}"/>
          </ac:picMkLst>
        </pc:picChg>
        <pc:picChg chg="mod">
          <ac:chgData name="Pierre Harouimi" userId="e1c78576-8bda-4e4b-9d10-61a901f566b1" providerId="ADAL" clId="{AE4F2A09-D42E-4521-A208-FDE48F3C4CDF}" dt="2020-03-28T10:25:17.002" v="834"/>
          <ac:picMkLst>
            <pc:docMk/>
            <pc:sldMk cId="247853297" sldId="3717"/>
            <ac:picMk id="5" creationId="{AE55B1AB-CA4E-43ED-885F-89957DC1DCF3}"/>
          </ac:picMkLst>
        </pc:picChg>
      </pc:sldChg>
      <pc:sldChg chg="modSp">
        <pc:chgData name="Pierre Harouimi" userId="e1c78576-8bda-4e4b-9d10-61a901f566b1" providerId="ADAL" clId="{AE4F2A09-D42E-4521-A208-FDE48F3C4CDF}" dt="2020-03-28T10:25:17.002" v="834"/>
        <pc:sldMkLst>
          <pc:docMk/>
          <pc:sldMk cId="905829103" sldId="3722"/>
        </pc:sldMkLst>
        <pc:spChg chg="mod">
          <ac:chgData name="Pierre Harouimi" userId="e1c78576-8bda-4e4b-9d10-61a901f566b1" providerId="ADAL" clId="{AE4F2A09-D42E-4521-A208-FDE48F3C4CDF}" dt="2020-03-28T10:25:17.002" v="834"/>
          <ac:spMkLst>
            <pc:docMk/>
            <pc:sldMk cId="905829103" sldId="3722"/>
            <ac:spMk id="4" creationId="{98EE68F6-0813-4412-84F1-C232D396660F}"/>
          </ac:spMkLst>
        </pc:spChg>
        <pc:spChg chg="mod">
          <ac:chgData name="Pierre Harouimi" userId="e1c78576-8bda-4e4b-9d10-61a901f566b1" providerId="ADAL" clId="{AE4F2A09-D42E-4521-A208-FDE48F3C4CDF}" dt="2020-03-28T10:25:17.002" v="834"/>
          <ac:spMkLst>
            <pc:docMk/>
            <pc:sldMk cId="905829103" sldId="3722"/>
            <ac:spMk id="9" creationId="{77BFF9C3-1B4F-4FC1-B4F8-192747C6236C}"/>
          </ac:spMkLst>
        </pc:spChg>
        <pc:picChg chg="mod">
          <ac:chgData name="Pierre Harouimi" userId="e1c78576-8bda-4e4b-9d10-61a901f566b1" providerId="ADAL" clId="{AE4F2A09-D42E-4521-A208-FDE48F3C4CDF}" dt="2020-03-28T10:25:17.002" v="834"/>
          <ac:picMkLst>
            <pc:docMk/>
            <pc:sldMk cId="905829103" sldId="3722"/>
            <ac:picMk id="5" creationId="{43CAF872-500E-404F-95C7-EAA5D4D0CD7C}"/>
          </ac:picMkLst>
        </pc:picChg>
        <pc:picChg chg="mod">
          <ac:chgData name="Pierre Harouimi" userId="e1c78576-8bda-4e4b-9d10-61a901f566b1" providerId="ADAL" clId="{AE4F2A09-D42E-4521-A208-FDE48F3C4CDF}" dt="2020-03-28T10:25:17.002" v="834"/>
          <ac:picMkLst>
            <pc:docMk/>
            <pc:sldMk cId="905829103" sldId="3722"/>
            <ac:picMk id="6" creationId="{CA9F19FF-FD48-448B-8F1E-878A5B7908EB}"/>
          </ac:picMkLst>
        </pc:picChg>
        <pc:picChg chg="mod">
          <ac:chgData name="Pierre Harouimi" userId="e1c78576-8bda-4e4b-9d10-61a901f566b1" providerId="ADAL" clId="{AE4F2A09-D42E-4521-A208-FDE48F3C4CDF}" dt="2020-03-28T10:25:17.002" v="834"/>
          <ac:picMkLst>
            <pc:docMk/>
            <pc:sldMk cId="905829103" sldId="3722"/>
            <ac:picMk id="7" creationId="{7CA2EE09-8D7C-4507-83DC-C4C59AFC71BF}"/>
          </ac:picMkLst>
        </pc:picChg>
        <pc:picChg chg="mod">
          <ac:chgData name="Pierre Harouimi" userId="e1c78576-8bda-4e4b-9d10-61a901f566b1" providerId="ADAL" clId="{AE4F2A09-D42E-4521-A208-FDE48F3C4CDF}" dt="2020-03-28T10:25:17.002" v="834"/>
          <ac:picMkLst>
            <pc:docMk/>
            <pc:sldMk cId="905829103" sldId="3722"/>
            <ac:picMk id="8" creationId="{31DC7CA4-9770-4271-B216-5811EE823870}"/>
          </ac:picMkLst>
        </pc:picChg>
        <pc:picChg chg="mod">
          <ac:chgData name="Pierre Harouimi" userId="e1c78576-8bda-4e4b-9d10-61a901f566b1" providerId="ADAL" clId="{AE4F2A09-D42E-4521-A208-FDE48F3C4CDF}" dt="2020-03-28T10:25:17.002" v="834"/>
          <ac:picMkLst>
            <pc:docMk/>
            <pc:sldMk cId="905829103" sldId="3722"/>
            <ac:picMk id="10" creationId="{3C288677-10E5-4C09-8AA1-E4196A3225CC}"/>
          </ac:picMkLst>
        </pc:picChg>
      </pc:sldChg>
      <pc:sldChg chg="modSp">
        <pc:chgData name="Pierre Harouimi" userId="e1c78576-8bda-4e4b-9d10-61a901f566b1" providerId="ADAL" clId="{AE4F2A09-D42E-4521-A208-FDE48F3C4CDF}" dt="2020-03-28T10:25:17.002" v="834"/>
        <pc:sldMkLst>
          <pc:docMk/>
          <pc:sldMk cId="1357970367" sldId="3723"/>
        </pc:sldMkLst>
        <pc:spChg chg="mod">
          <ac:chgData name="Pierre Harouimi" userId="e1c78576-8bda-4e4b-9d10-61a901f566b1" providerId="ADAL" clId="{AE4F2A09-D42E-4521-A208-FDE48F3C4CDF}" dt="2020-03-28T10:25:17.002" v="834"/>
          <ac:spMkLst>
            <pc:docMk/>
            <pc:sldMk cId="1357970367" sldId="3723"/>
            <ac:spMk id="10" creationId="{659FCF6B-9C36-49E0-B571-2D5981AEBA2E}"/>
          </ac:spMkLst>
        </pc:spChg>
        <pc:spChg chg="mod">
          <ac:chgData name="Pierre Harouimi" userId="e1c78576-8bda-4e4b-9d10-61a901f566b1" providerId="ADAL" clId="{AE4F2A09-D42E-4521-A208-FDE48F3C4CDF}" dt="2020-03-28T10:25:17.002" v="834"/>
          <ac:spMkLst>
            <pc:docMk/>
            <pc:sldMk cId="1357970367" sldId="3723"/>
            <ac:spMk id="14" creationId="{512CBC54-5E19-4B20-9792-5C2F67DE27D8}"/>
          </ac:spMkLst>
        </pc:spChg>
        <pc:spChg chg="mod">
          <ac:chgData name="Pierre Harouimi" userId="e1c78576-8bda-4e4b-9d10-61a901f566b1" providerId="ADAL" clId="{AE4F2A09-D42E-4521-A208-FDE48F3C4CDF}" dt="2020-03-28T10:25:17.002" v="834"/>
          <ac:spMkLst>
            <pc:docMk/>
            <pc:sldMk cId="1357970367" sldId="3723"/>
            <ac:spMk id="15" creationId="{ADF48D8C-85DD-4C5A-9CF4-1913D3D5D954}"/>
          </ac:spMkLst>
        </pc:spChg>
        <pc:spChg chg="mod">
          <ac:chgData name="Pierre Harouimi" userId="e1c78576-8bda-4e4b-9d10-61a901f566b1" providerId="ADAL" clId="{AE4F2A09-D42E-4521-A208-FDE48F3C4CDF}" dt="2020-03-28T10:25:17.002" v="834"/>
          <ac:spMkLst>
            <pc:docMk/>
            <pc:sldMk cId="1357970367" sldId="3723"/>
            <ac:spMk id="26" creationId="{6F073FE5-4007-49CC-8DCF-1263FC4AF6AE}"/>
          </ac:spMkLst>
        </pc:spChg>
        <pc:picChg chg="mod">
          <ac:chgData name="Pierre Harouimi" userId="e1c78576-8bda-4e4b-9d10-61a901f566b1" providerId="ADAL" clId="{AE4F2A09-D42E-4521-A208-FDE48F3C4CDF}" dt="2020-03-28T10:25:17.002" v="834"/>
          <ac:picMkLst>
            <pc:docMk/>
            <pc:sldMk cId="1357970367" sldId="3723"/>
            <ac:picMk id="3" creationId="{812C701B-6324-4DE8-8E22-A51B011FDC94}"/>
          </ac:picMkLst>
        </pc:picChg>
        <pc:picChg chg="mod">
          <ac:chgData name="Pierre Harouimi" userId="e1c78576-8bda-4e4b-9d10-61a901f566b1" providerId="ADAL" clId="{AE4F2A09-D42E-4521-A208-FDE48F3C4CDF}" dt="2020-03-28T10:25:17.002" v="834"/>
          <ac:picMkLst>
            <pc:docMk/>
            <pc:sldMk cId="1357970367" sldId="3723"/>
            <ac:picMk id="12" creationId="{D443C485-AE4D-41B5-B411-8574A07CE00F}"/>
          </ac:picMkLst>
        </pc:picChg>
      </pc:sldChg>
      <pc:sldChg chg="modSp">
        <pc:chgData name="Pierre Harouimi" userId="e1c78576-8bda-4e4b-9d10-61a901f566b1" providerId="ADAL" clId="{AE4F2A09-D42E-4521-A208-FDE48F3C4CDF}" dt="2020-03-28T10:25:17.002" v="834"/>
        <pc:sldMkLst>
          <pc:docMk/>
          <pc:sldMk cId="761270039" sldId="3725"/>
        </pc:sldMkLst>
        <pc:spChg chg="mod">
          <ac:chgData name="Pierre Harouimi" userId="e1c78576-8bda-4e4b-9d10-61a901f566b1" providerId="ADAL" clId="{AE4F2A09-D42E-4521-A208-FDE48F3C4CDF}" dt="2020-03-28T10:25:17.002" v="834"/>
          <ac:spMkLst>
            <pc:docMk/>
            <pc:sldMk cId="761270039" sldId="3725"/>
            <ac:spMk id="6" creationId="{12FFE76C-C86E-49E8-9452-7F11633ED1BE}"/>
          </ac:spMkLst>
        </pc:spChg>
        <pc:spChg chg="mod">
          <ac:chgData name="Pierre Harouimi" userId="e1c78576-8bda-4e4b-9d10-61a901f566b1" providerId="ADAL" clId="{AE4F2A09-D42E-4521-A208-FDE48F3C4CDF}" dt="2020-03-28T10:25:17.002" v="834"/>
          <ac:spMkLst>
            <pc:docMk/>
            <pc:sldMk cId="761270039" sldId="3725"/>
            <ac:spMk id="14" creationId="{19EDFA89-2B42-4F0A-AC96-E6DC465E7359}"/>
          </ac:spMkLst>
        </pc:spChg>
        <pc:spChg chg="mod">
          <ac:chgData name="Pierre Harouimi" userId="e1c78576-8bda-4e4b-9d10-61a901f566b1" providerId="ADAL" clId="{AE4F2A09-D42E-4521-A208-FDE48F3C4CDF}" dt="2020-03-28T10:25:17.002" v="834"/>
          <ac:spMkLst>
            <pc:docMk/>
            <pc:sldMk cId="761270039" sldId="3725"/>
            <ac:spMk id="17" creationId="{8ABAC352-1AE2-4E7D-8C9E-53B36CE03114}"/>
          </ac:spMkLst>
        </pc:spChg>
        <pc:spChg chg="mod">
          <ac:chgData name="Pierre Harouimi" userId="e1c78576-8bda-4e4b-9d10-61a901f566b1" providerId="ADAL" clId="{AE4F2A09-D42E-4521-A208-FDE48F3C4CDF}" dt="2020-03-28T10:25:17.002" v="834"/>
          <ac:spMkLst>
            <pc:docMk/>
            <pc:sldMk cId="761270039" sldId="3725"/>
            <ac:spMk id="18" creationId="{B632BAD1-C8FC-4DD2-B32A-3ABACDB352D9}"/>
          </ac:spMkLst>
        </pc:spChg>
        <pc:spChg chg="mod">
          <ac:chgData name="Pierre Harouimi" userId="e1c78576-8bda-4e4b-9d10-61a901f566b1" providerId="ADAL" clId="{AE4F2A09-D42E-4521-A208-FDE48F3C4CDF}" dt="2020-03-28T10:25:17.002" v="834"/>
          <ac:spMkLst>
            <pc:docMk/>
            <pc:sldMk cId="761270039" sldId="3725"/>
            <ac:spMk id="19" creationId="{A17C910F-DF6E-4C11-868E-5D18072AA821}"/>
          </ac:spMkLst>
        </pc:spChg>
        <pc:spChg chg="mod">
          <ac:chgData name="Pierre Harouimi" userId="e1c78576-8bda-4e4b-9d10-61a901f566b1" providerId="ADAL" clId="{AE4F2A09-D42E-4521-A208-FDE48F3C4CDF}" dt="2020-03-28T10:25:17.002" v="834"/>
          <ac:spMkLst>
            <pc:docMk/>
            <pc:sldMk cId="761270039" sldId="3725"/>
            <ac:spMk id="20" creationId="{AF0D5EBD-22C1-4E19-A0C8-5DCFCA3030D7}"/>
          </ac:spMkLst>
        </pc:spChg>
        <pc:spChg chg="mod">
          <ac:chgData name="Pierre Harouimi" userId="e1c78576-8bda-4e4b-9d10-61a901f566b1" providerId="ADAL" clId="{AE4F2A09-D42E-4521-A208-FDE48F3C4CDF}" dt="2020-03-28T10:25:17.002" v="834"/>
          <ac:spMkLst>
            <pc:docMk/>
            <pc:sldMk cId="761270039" sldId="3725"/>
            <ac:spMk id="21" creationId="{9E152B6B-760C-4143-B902-4910E5279C35}"/>
          </ac:spMkLst>
        </pc:spChg>
        <pc:spChg chg="mod">
          <ac:chgData name="Pierre Harouimi" userId="e1c78576-8bda-4e4b-9d10-61a901f566b1" providerId="ADAL" clId="{AE4F2A09-D42E-4521-A208-FDE48F3C4CDF}" dt="2020-03-28T10:25:17.002" v="834"/>
          <ac:spMkLst>
            <pc:docMk/>
            <pc:sldMk cId="761270039" sldId="3725"/>
            <ac:spMk id="22" creationId="{C7B3F7FB-DCF1-4339-A200-B3083E01D999}"/>
          </ac:spMkLst>
        </pc:spChg>
        <pc:spChg chg="mod">
          <ac:chgData name="Pierre Harouimi" userId="e1c78576-8bda-4e4b-9d10-61a901f566b1" providerId="ADAL" clId="{AE4F2A09-D42E-4521-A208-FDE48F3C4CDF}" dt="2020-03-28T10:25:17.002" v="834"/>
          <ac:spMkLst>
            <pc:docMk/>
            <pc:sldMk cId="761270039" sldId="3725"/>
            <ac:spMk id="23" creationId="{28E2976C-2DCC-41F1-8B3C-A18BB30F375F}"/>
          </ac:spMkLst>
        </pc:spChg>
        <pc:spChg chg="mod">
          <ac:chgData name="Pierre Harouimi" userId="e1c78576-8bda-4e4b-9d10-61a901f566b1" providerId="ADAL" clId="{AE4F2A09-D42E-4521-A208-FDE48F3C4CDF}" dt="2020-03-28T10:25:17.002" v="834"/>
          <ac:spMkLst>
            <pc:docMk/>
            <pc:sldMk cId="761270039" sldId="3725"/>
            <ac:spMk id="24" creationId="{7DD760F1-930F-4EE5-B2DF-9C124CBF3D14}"/>
          </ac:spMkLst>
        </pc:spChg>
        <pc:spChg chg="mod">
          <ac:chgData name="Pierre Harouimi" userId="e1c78576-8bda-4e4b-9d10-61a901f566b1" providerId="ADAL" clId="{AE4F2A09-D42E-4521-A208-FDE48F3C4CDF}" dt="2020-03-28T10:25:17.002" v="834"/>
          <ac:spMkLst>
            <pc:docMk/>
            <pc:sldMk cId="761270039" sldId="3725"/>
            <ac:spMk id="25" creationId="{46603527-876A-4734-9382-73F61CCE4735}"/>
          </ac:spMkLst>
        </pc:spChg>
        <pc:spChg chg="mod">
          <ac:chgData name="Pierre Harouimi" userId="e1c78576-8bda-4e4b-9d10-61a901f566b1" providerId="ADAL" clId="{AE4F2A09-D42E-4521-A208-FDE48F3C4CDF}" dt="2020-03-28T10:25:17.002" v="834"/>
          <ac:spMkLst>
            <pc:docMk/>
            <pc:sldMk cId="761270039" sldId="3725"/>
            <ac:spMk id="26" creationId="{FD6D71F0-5195-4087-B3F5-B5AF4E579399}"/>
          </ac:spMkLst>
        </pc:spChg>
        <pc:spChg chg="mod">
          <ac:chgData name="Pierre Harouimi" userId="e1c78576-8bda-4e4b-9d10-61a901f566b1" providerId="ADAL" clId="{AE4F2A09-D42E-4521-A208-FDE48F3C4CDF}" dt="2020-03-28T10:25:17.002" v="834"/>
          <ac:spMkLst>
            <pc:docMk/>
            <pc:sldMk cId="761270039" sldId="3725"/>
            <ac:spMk id="27" creationId="{37375961-BCAF-4D12-8A03-BE9F8BCEDA76}"/>
          </ac:spMkLst>
        </pc:spChg>
        <pc:spChg chg="mod">
          <ac:chgData name="Pierre Harouimi" userId="e1c78576-8bda-4e4b-9d10-61a901f566b1" providerId="ADAL" clId="{AE4F2A09-D42E-4521-A208-FDE48F3C4CDF}" dt="2020-03-28T10:25:17.002" v="834"/>
          <ac:spMkLst>
            <pc:docMk/>
            <pc:sldMk cId="761270039" sldId="3725"/>
            <ac:spMk id="28" creationId="{56204F3B-8901-4C42-A5BB-42BD9763D484}"/>
          </ac:spMkLst>
        </pc:spChg>
        <pc:spChg chg="mod">
          <ac:chgData name="Pierre Harouimi" userId="e1c78576-8bda-4e4b-9d10-61a901f566b1" providerId="ADAL" clId="{AE4F2A09-D42E-4521-A208-FDE48F3C4CDF}" dt="2020-03-28T10:25:17.002" v="834"/>
          <ac:spMkLst>
            <pc:docMk/>
            <pc:sldMk cId="761270039" sldId="3725"/>
            <ac:spMk id="29" creationId="{0DC2AF69-ECF7-4293-8073-8DE661F8B727}"/>
          </ac:spMkLst>
        </pc:spChg>
        <pc:spChg chg="mod">
          <ac:chgData name="Pierre Harouimi" userId="e1c78576-8bda-4e4b-9d10-61a901f566b1" providerId="ADAL" clId="{AE4F2A09-D42E-4521-A208-FDE48F3C4CDF}" dt="2020-03-28T10:25:17.002" v="834"/>
          <ac:spMkLst>
            <pc:docMk/>
            <pc:sldMk cId="761270039" sldId="3725"/>
            <ac:spMk id="32" creationId="{5E19DE56-7FB5-4EED-9EF3-D6FADB9BD3CF}"/>
          </ac:spMkLst>
        </pc:spChg>
        <pc:spChg chg="mod">
          <ac:chgData name="Pierre Harouimi" userId="e1c78576-8bda-4e4b-9d10-61a901f566b1" providerId="ADAL" clId="{AE4F2A09-D42E-4521-A208-FDE48F3C4CDF}" dt="2020-03-28T10:25:17.002" v="834"/>
          <ac:spMkLst>
            <pc:docMk/>
            <pc:sldMk cId="761270039" sldId="3725"/>
            <ac:spMk id="33" creationId="{8A627650-69EC-4BC8-B73D-18545A6C1EAA}"/>
          </ac:spMkLst>
        </pc:spChg>
      </pc:sldChg>
      <pc:sldChg chg="modSp">
        <pc:chgData name="Pierre Harouimi" userId="e1c78576-8bda-4e4b-9d10-61a901f566b1" providerId="ADAL" clId="{AE4F2A09-D42E-4521-A208-FDE48F3C4CDF}" dt="2020-03-28T10:25:17.002" v="834"/>
        <pc:sldMkLst>
          <pc:docMk/>
          <pc:sldMk cId="1012771033" sldId="3754"/>
        </pc:sldMkLst>
        <pc:spChg chg="mod">
          <ac:chgData name="Pierre Harouimi" userId="e1c78576-8bda-4e4b-9d10-61a901f566b1" providerId="ADAL" clId="{AE4F2A09-D42E-4521-A208-FDE48F3C4CDF}" dt="2020-03-28T10:25:17.002" v="834"/>
          <ac:spMkLst>
            <pc:docMk/>
            <pc:sldMk cId="1012771033" sldId="3754"/>
            <ac:spMk id="18" creationId="{38CBA51A-287C-4CC5-8DD5-1FC28B049C67}"/>
          </ac:spMkLst>
        </pc:spChg>
        <pc:spChg chg="mod">
          <ac:chgData name="Pierre Harouimi" userId="e1c78576-8bda-4e4b-9d10-61a901f566b1" providerId="ADAL" clId="{AE4F2A09-D42E-4521-A208-FDE48F3C4CDF}" dt="2020-03-28T10:25:17.002" v="834"/>
          <ac:spMkLst>
            <pc:docMk/>
            <pc:sldMk cId="1012771033" sldId="3754"/>
            <ac:spMk id="30" creationId="{AC82B68A-A185-4D57-8ED6-A29E14C9E91A}"/>
          </ac:spMkLst>
        </pc:spChg>
        <pc:spChg chg="mod">
          <ac:chgData name="Pierre Harouimi" userId="e1c78576-8bda-4e4b-9d10-61a901f566b1" providerId="ADAL" clId="{AE4F2A09-D42E-4521-A208-FDE48F3C4CDF}" dt="2020-03-28T10:25:17.002" v="834"/>
          <ac:spMkLst>
            <pc:docMk/>
            <pc:sldMk cId="1012771033" sldId="3754"/>
            <ac:spMk id="39" creationId="{80B73BE8-61DC-48F5-80A2-8EEAF8DDBD0F}"/>
          </ac:spMkLst>
        </pc:spChg>
        <pc:spChg chg="mod">
          <ac:chgData name="Pierre Harouimi" userId="e1c78576-8bda-4e4b-9d10-61a901f566b1" providerId="ADAL" clId="{AE4F2A09-D42E-4521-A208-FDE48F3C4CDF}" dt="2020-03-28T10:25:17.002" v="834"/>
          <ac:spMkLst>
            <pc:docMk/>
            <pc:sldMk cId="1012771033" sldId="3754"/>
            <ac:spMk id="53" creationId="{911227FA-5020-415F-AC5D-030C21452707}"/>
          </ac:spMkLst>
        </pc:spChg>
        <pc:spChg chg="mod">
          <ac:chgData name="Pierre Harouimi" userId="e1c78576-8bda-4e4b-9d10-61a901f566b1" providerId="ADAL" clId="{AE4F2A09-D42E-4521-A208-FDE48F3C4CDF}" dt="2020-03-28T10:25:17.002" v="834"/>
          <ac:spMkLst>
            <pc:docMk/>
            <pc:sldMk cId="1012771033" sldId="3754"/>
            <ac:spMk id="57" creationId="{7896C050-2A8A-4D64-8D04-EB36DFADE889}"/>
          </ac:spMkLst>
        </pc:spChg>
        <pc:spChg chg="mod">
          <ac:chgData name="Pierre Harouimi" userId="e1c78576-8bda-4e4b-9d10-61a901f566b1" providerId="ADAL" clId="{AE4F2A09-D42E-4521-A208-FDE48F3C4CDF}" dt="2020-03-28T10:25:17.002" v="834"/>
          <ac:spMkLst>
            <pc:docMk/>
            <pc:sldMk cId="1012771033" sldId="3754"/>
            <ac:spMk id="58" creationId="{06EB3ED1-ADB6-4923-B415-709FDC184776}"/>
          </ac:spMkLst>
        </pc:spChg>
        <pc:spChg chg="mod">
          <ac:chgData name="Pierre Harouimi" userId="e1c78576-8bda-4e4b-9d10-61a901f566b1" providerId="ADAL" clId="{AE4F2A09-D42E-4521-A208-FDE48F3C4CDF}" dt="2020-03-28T10:25:17.002" v="834"/>
          <ac:spMkLst>
            <pc:docMk/>
            <pc:sldMk cId="1012771033" sldId="3754"/>
            <ac:spMk id="61" creationId="{BBC65E44-7A0D-4EFB-8C95-775141C8D3BF}"/>
          </ac:spMkLst>
        </pc:spChg>
        <pc:spChg chg="mod">
          <ac:chgData name="Pierre Harouimi" userId="e1c78576-8bda-4e4b-9d10-61a901f566b1" providerId="ADAL" clId="{AE4F2A09-D42E-4521-A208-FDE48F3C4CDF}" dt="2020-03-28T10:25:17.002" v="834"/>
          <ac:spMkLst>
            <pc:docMk/>
            <pc:sldMk cId="1012771033" sldId="3754"/>
            <ac:spMk id="62" creationId="{0F1913E9-D190-4785-A8A9-A2F9D07265C9}"/>
          </ac:spMkLst>
        </pc:spChg>
        <pc:spChg chg="mod">
          <ac:chgData name="Pierre Harouimi" userId="e1c78576-8bda-4e4b-9d10-61a901f566b1" providerId="ADAL" clId="{AE4F2A09-D42E-4521-A208-FDE48F3C4CDF}" dt="2020-03-28T10:25:17.002" v="834"/>
          <ac:spMkLst>
            <pc:docMk/>
            <pc:sldMk cId="1012771033" sldId="3754"/>
            <ac:spMk id="67" creationId="{617083CC-071A-4665-8D7C-35211D89C4CF}"/>
          </ac:spMkLst>
        </pc:spChg>
        <pc:spChg chg="mod">
          <ac:chgData name="Pierre Harouimi" userId="e1c78576-8bda-4e4b-9d10-61a901f566b1" providerId="ADAL" clId="{AE4F2A09-D42E-4521-A208-FDE48F3C4CDF}" dt="2020-03-28T10:25:17.002" v="834"/>
          <ac:spMkLst>
            <pc:docMk/>
            <pc:sldMk cId="1012771033" sldId="3754"/>
            <ac:spMk id="71" creationId="{EAF37A00-B027-4835-BDEF-A54581072392}"/>
          </ac:spMkLst>
        </pc:spChg>
        <pc:spChg chg="mod">
          <ac:chgData name="Pierre Harouimi" userId="e1c78576-8bda-4e4b-9d10-61a901f566b1" providerId="ADAL" clId="{AE4F2A09-D42E-4521-A208-FDE48F3C4CDF}" dt="2020-03-28T10:25:17.002" v="834"/>
          <ac:spMkLst>
            <pc:docMk/>
            <pc:sldMk cId="1012771033" sldId="3754"/>
            <ac:spMk id="75" creationId="{9EABFDC6-91CE-47FB-8B70-9366AABA8EEB}"/>
          </ac:spMkLst>
        </pc:spChg>
        <pc:spChg chg="mod">
          <ac:chgData name="Pierre Harouimi" userId="e1c78576-8bda-4e4b-9d10-61a901f566b1" providerId="ADAL" clId="{AE4F2A09-D42E-4521-A208-FDE48F3C4CDF}" dt="2020-03-28T10:25:17.002" v="834"/>
          <ac:spMkLst>
            <pc:docMk/>
            <pc:sldMk cId="1012771033" sldId="3754"/>
            <ac:spMk id="76" creationId="{C8FAC664-EB2F-467D-8EBF-0D0F0F352F4D}"/>
          </ac:spMkLst>
        </pc:spChg>
        <pc:spChg chg="mod">
          <ac:chgData name="Pierre Harouimi" userId="e1c78576-8bda-4e4b-9d10-61a901f566b1" providerId="ADAL" clId="{AE4F2A09-D42E-4521-A208-FDE48F3C4CDF}" dt="2020-03-28T10:25:17.002" v="834"/>
          <ac:spMkLst>
            <pc:docMk/>
            <pc:sldMk cId="1012771033" sldId="3754"/>
            <ac:spMk id="81" creationId="{0295AF56-5F15-4645-BCC1-13A06CF1083C}"/>
          </ac:spMkLst>
        </pc:spChg>
        <pc:spChg chg="mod">
          <ac:chgData name="Pierre Harouimi" userId="e1c78576-8bda-4e4b-9d10-61a901f566b1" providerId="ADAL" clId="{AE4F2A09-D42E-4521-A208-FDE48F3C4CDF}" dt="2020-03-28T10:25:17.002" v="834"/>
          <ac:spMkLst>
            <pc:docMk/>
            <pc:sldMk cId="1012771033" sldId="3754"/>
            <ac:spMk id="86" creationId="{6F938FE6-D4C9-44F7-B582-D4B99BFA71F2}"/>
          </ac:spMkLst>
        </pc:spChg>
        <pc:spChg chg="mod">
          <ac:chgData name="Pierre Harouimi" userId="e1c78576-8bda-4e4b-9d10-61a901f566b1" providerId="ADAL" clId="{AE4F2A09-D42E-4521-A208-FDE48F3C4CDF}" dt="2020-03-28T10:25:17.002" v="834"/>
          <ac:spMkLst>
            <pc:docMk/>
            <pc:sldMk cId="1012771033" sldId="3754"/>
            <ac:spMk id="88" creationId="{0CF4949B-0942-4406-8D64-88F877982249}"/>
          </ac:spMkLst>
        </pc:spChg>
        <pc:spChg chg="mod">
          <ac:chgData name="Pierre Harouimi" userId="e1c78576-8bda-4e4b-9d10-61a901f566b1" providerId="ADAL" clId="{AE4F2A09-D42E-4521-A208-FDE48F3C4CDF}" dt="2020-03-28T10:25:17.002" v="834"/>
          <ac:spMkLst>
            <pc:docMk/>
            <pc:sldMk cId="1012771033" sldId="3754"/>
            <ac:spMk id="95" creationId="{C7956319-9749-4592-89DB-F385B7CCA4BE}"/>
          </ac:spMkLst>
        </pc:spChg>
        <pc:spChg chg="mod">
          <ac:chgData name="Pierre Harouimi" userId="e1c78576-8bda-4e4b-9d10-61a901f566b1" providerId="ADAL" clId="{AE4F2A09-D42E-4521-A208-FDE48F3C4CDF}" dt="2020-03-28T10:25:17.002" v="834"/>
          <ac:spMkLst>
            <pc:docMk/>
            <pc:sldMk cId="1012771033" sldId="3754"/>
            <ac:spMk id="99" creationId="{C5065839-D151-41D9-98FF-67F32C4DD1EB}"/>
          </ac:spMkLst>
        </pc:spChg>
        <pc:spChg chg="mod">
          <ac:chgData name="Pierre Harouimi" userId="e1c78576-8bda-4e4b-9d10-61a901f566b1" providerId="ADAL" clId="{AE4F2A09-D42E-4521-A208-FDE48F3C4CDF}" dt="2020-03-28T10:25:17.002" v="834"/>
          <ac:spMkLst>
            <pc:docMk/>
            <pc:sldMk cId="1012771033" sldId="3754"/>
            <ac:spMk id="102" creationId="{15650C8D-131E-4944-BF34-F65D970CF0C6}"/>
          </ac:spMkLst>
        </pc:spChg>
        <pc:spChg chg="mod">
          <ac:chgData name="Pierre Harouimi" userId="e1c78576-8bda-4e4b-9d10-61a901f566b1" providerId="ADAL" clId="{AE4F2A09-D42E-4521-A208-FDE48F3C4CDF}" dt="2020-03-28T10:25:17.002" v="834"/>
          <ac:spMkLst>
            <pc:docMk/>
            <pc:sldMk cId="1012771033" sldId="3754"/>
            <ac:spMk id="112" creationId="{49997E28-5D66-457F-92CD-5293D084CFCB}"/>
          </ac:spMkLst>
        </pc:spChg>
        <pc:spChg chg="mod">
          <ac:chgData name="Pierre Harouimi" userId="e1c78576-8bda-4e4b-9d10-61a901f566b1" providerId="ADAL" clId="{AE4F2A09-D42E-4521-A208-FDE48F3C4CDF}" dt="2020-03-28T10:25:17.002" v="834"/>
          <ac:spMkLst>
            <pc:docMk/>
            <pc:sldMk cId="1012771033" sldId="3754"/>
            <ac:spMk id="113" creationId="{0AAD11F3-9D51-4AB9-B95D-1CAB16DAD4A3}"/>
          </ac:spMkLst>
        </pc:spChg>
        <pc:spChg chg="mod">
          <ac:chgData name="Pierre Harouimi" userId="e1c78576-8bda-4e4b-9d10-61a901f566b1" providerId="ADAL" clId="{AE4F2A09-D42E-4521-A208-FDE48F3C4CDF}" dt="2020-03-28T10:25:17.002" v="834"/>
          <ac:spMkLst>
            <pc:docMk/>
            <pc:sldMk cId="1012771033" sldId="3754"/>
            <ac:spMk id="145" creationId="{903753E2-0BD4-4E9C-9BA9-E20AA3A9FD74}"/>
          </ac:spMkLst>
        </pc:spChg>
        <pc:grpChg chg="mod">
          <ac:chgData name="Pierre Harouimi" userId="e1c78576-8bda-4e4b-9d10-61a901f566b1" providerId="ADAL" clId="{AE4F2A09-D42E-4521-A208-FDE48F3C4CDF}" dt="2020-03-28T10:25:17.002" v="834"/>
          <ac:grpSpMkLst>
            <pc:docMk/>
            <pc:sldMk cId="1012771033" sldId="3754"/>
            <ac:grpSpMk id="28" creationId="{6EFDF08A-C269-4AB9-91BA-003D7E9320C1}"/>
          </ac:grpSpMkLst>
        </pc:grpChg>
        <pc:grpChg chg="mod">
          <ac:chgData name="Pierre Harouimi" userId="e1c78576-8bda-4e4b-9d10-61a901f566b1" providerId="ADAL" clId="{AE4F2A09-D42E-4521-A208-FDE48F3C4CDF}" dt="2020-03-28T10:25:17.002" v="834"/>
          <ac:grpSpMkLst>
            <pc:docMk/>
            <pc:sldMk cId="1012771033" sldId="3754"/>
            <ac:grpSpMk id="29" creationId="{78E27C8F-DF87-46AF-B9E8-5AAA37064AD7}"/>
          </ac:grpSpMkLst>
        </pc:grpChg>
        <pc:grpChg chg="mod">
          <ac:chgData name="Pierre Harouimi" userId="e1c78576-8bda-4e4b-9d10-61a901f566b1" providerId="ADAL" clId="{AE4F2A09-D42E-4521-A208-FDE48F3C4CDF}" dt="2020-03-28T10:25:17.002" v="834"/>
          <ac:grpSpMkLst>
            <pc:docMk/>
            <pc:sldMk cId="1012771033" sldId="3754"/>
            <ac:grpSpMk id="68" creationId="{D9DE0BAA-B2F1-43A1-9E74-19839A3E698D}"/>
          </ac:grpSpMkLst>
        </pc:grpChg>
        <pc:grpChg chg="mod">
          <ac:chgData name="Pierre Harouimi" userId="e1c78576-8bda-4e4b-9d10-61a901f566b1" providerId="ADAL" clId="{AE4F2A09-D42E-4521-A208-FDE48F3C4CDF}" dt="2020-03-28T10:25:17.002" v="834"/>
          <ac:grpSpMkLst>
            <pc:docMk/>
            <pc:sldMk cId="1012771033" sldId="3754"/>
            <ac:grpSpMk id="69" creationId="{4B2802B6-F59F-4192-8901-8C2A06DC5F45}"/>
          </ac:grpSpMkLst>
        </pc:grpChg>
        <pc:grpChg chg="mod">
          <ac:chgData name="Pierre Harouimi" userId="e1c78576-8bda-4e4b-9d10-61a901f566b1" providerId="ADAL" clId="{AE4F2A09-D42E-4521-A208-FDE48F3C4CDF}" dt="2020-03-28T10:25:17.002" v="834"/>
          <ac:grpSpMkLst>
            <pc:docMk/>
            <pc:sldMk cId="1012771033" sldId="3754"/>
            <ac:grpSpMk id="73" creationId="{29C7E2DB-08C4-4751-9815-315174839CF2}"/>
          </ac:grpSpMkLst>
        </pc:grpChg>
        <pc:grpChg chg="mod">
          <ac:chgData name="Pierre Harouimi" userId="e1c78576-8bda-4e4b-9d10-61a901f566b1" providerId="ADAL" clId="{AE4F2A09-D42E-4521-A208-FDE48F3C4CDF}" dt="2020-03-28T10:25:17.002" v="834"/>
          <ac:grpSpMkLst>
            <pc:docMk/>
            <pc:sldMk cId="1012771033" sldId="3754"/>
            <ac:grpSpMk id="74" creationId="{231C8F91-348A-4405-A13C-92524726958B}"/>
          </ac:grpSpMkLst>
        </pc:grpChg>
        <pc:grpChg chg="mod">
          <ac:chgData name="Pierre Harouimi" userId="e1c78576-8bda-4e4b-9d10-61a901f566b1" providerId="ADAL" clId="{AE4F2A09-D42E-4521-A208-FDE48F3C4CDF}" dt="2020-03-28T10:25:17.002" v="834"/>
          <ac:grpSpMkLst>
            <pc:docMk/>
            <pc:sldMk cId="1012771033" sldId="3754"/>
            <ac:grpSpMk id="78" creationId="{C1D536C0-E22A-4F19-883D-1AC944FFAA3C}"/>
          </ac:grpSpMkLst>
        </pc:grpChg>
        <pc:grpChg chg="mod">
          <ac:chgData name="Pierre Harouimi" userId="e1c78576-8bda-4e4b-9d10-61a901f566b1" providerId="ADAL" clId="{AE4F2A09-D42E-4521-A208-FDE48F3C4CDF}" dt="2020-03-28T10:25:17.002" v="834"/>
          <ac:grpSpMkLst>
            <pc:docMk/>
            <pc:sldMk cId="1012771033" sldId="3754"/>
            <ac:grpSpMk id="103" creationId="{D722B2F4-AAE6-4BC4-A337-C27CA29C79CF}"/>
          </ac:grpSpMkLst>
        </pc:grpChg>
        <pc:grpChg chg="mod">
          <ac:chgData name="Pierre Harouimi" userId="e1c78576-8bda-4e4b-9d10-61a901f566b1" providerId="ADAL" clId="{AE4F2A09-D42E-4521-A208-FDE48F3C4CDF}" dt="2020-03-28T10:25:17.002" v="834"/>
          <ac:grpSpMkLst>
            <pc:docMk/>
            <pc:sldMk cId="1012771033" sldId="3754"/>
            <ac:grpSpMk id="104" creationId="{9D091F9E-1873-4414-8B33-A728A7E4CBFB}"/>
          </ac:grpSpMkLst>
        </pc:grpChg>
        <pc:grpChg chg="mod">
          <ac:chgData name="Pierre Harouimi" userId="e1c78576-8bda-4e4b-9d10-61a901f566b1" providerId="ADAL" clId="{AE4F2A09-D42E-4521-A208-FDE48F3C4CDF}" dt="2020-03-28T10:25:17.002" v="834"/>
          <ac:grpSpMkLst>
            <pc:docMk/>
            <pc:sldMk cId="1012771033" sldId="3754"/>
            <ac:grpSpMk id="105" creationId="{F1DE6B4E-B98F-4D28-B9DE-40F41641F2D2}"/>
          </ac:grpSpMkLst>
        </pc:grpChg>
        <pc:grpChg chg="mod">
          <ac:chgData name="Pierre Harouimi" userId="e1c78576-8bda-4e4b-9d10-61a901f566b1" providerId="ADAL" clId="{AE4F2A09-D42E-4521-A208-FDE48F3C4CDF}" dt="2020-03-28T10:25:17.002" v="834"/>
          <ac:grpSpMkLst>
            <pc:docMk/>
            <pc:sldMk cId="1012771033" sldId="3754"/>
            <ac:grpSpMk id="111" creationId="{A098E648-FCE8-4F93-BA2F-125AF25AA046}"/>
          </ac:grpSpMkLst>
        </pc:grpChg>
        <pc:grpChg chg="mod">
          <ac:chgData name="Pierre Harouimi" userId="e1c78576-8bda-4e4b-9d10-61a901f566b1" providerId="ADAL" clId="{AE4F2A09-D42E-4521-A208-FDE48F3C4CDF}" dt="2020-03-28T10:25:17.002" v="834"/>
          <ac:grpSpMkLst>
            <pc:docMk/>
            <pc:sldMk cId="1012771033" sldId="3754"/>
            <ac:grpSpMk id="114" creationId="{E480A697-2CE9-4932-8FD0-0AEEADE012B3}"/>
          </ac:grpSpMkLst>
        </pc:grpChg>
        <pc:picChg chg="mod">
          <ac:chgData name="Pierre Harouimi" userId="e1c78576-8bda-4e4b-9d10-61a901f566b1" providerId="ADAL" clId="{AE4F2A09-D42E-4521-A208-FDE48F3C4CDF}" dt="2020-03-28T10:25:17.002" v="834"/>
          <ac:picMkLst>
            <pc:docMk/>
            <pc:sldMk cId="1012771033" sldId="3754"/>
            <ac:picMk id="17" creationId="{B63F6F01-D704-4707-8F6E-689432E4F243}"/>
          </ac:picMkLst>
        </pc:picChg>
        <pc:picChg chg="mod">
          <ac:chgData name="Pierre Harouimi" userId="e1c78576-8bda-4e4b-9d10-61a901f566b1" providerId="ADAL" clId="{AE4F2A09-D42E-4521-A208-FDE48F3C4CDF}" dt="2020-03-28T10:25:17.002" v="834"/>
          <ac:picMkLst>
            <pc:docMk/>
            <pc:sldMk cId="1012771033" sldId="3754"/>
            <ac:picMk id="32" creationId="{F9790FCE-C566-4CCA-936C-0E72F94A45D9}"/>
          </ac:picMkLst>
        </pc:picChg>
        <pc:picChg chg="mod">
          <ac:chgData name="Pierre Harouimi" userId="e1c78576-8bda-4e4b-9d10-61a901f566b1" providerId="ADAL" clId="{AE4F2A09-D42E-4521-A208-FDE48F3C4CDF}" dt="2020-03-28T10:25:17.002" v="834"/>
          <ac:picMkLst>
            <pc:docMk/>
            <pc:sldMk cId="1012771033" sldId="3754"/>
            <ac:picMk id="66" creationId="{66EAD36B-0843-474E-9295-7709D9963ADA}"/>
          </ac:picMkLst>
        </pc:picChg>
        <pc:cxnChg chg="mod">
          <ac:chgData name="Pierre Harouimi" userId="e1c78576-8bda-4e4b-9d10-61a901f566b1" providerId="ADAL" clId="{AE4F2A09-D42E-4521-A208-FDE48F3C4CDF}" dt="2020-03-28T10:25:17.002" v="834"/>
          <ac:cxnSpMkLst>
            <pc:docMk/>
            <pc:sldMk cId="1012771033" sldId="3754"/>
            <ac:cxnSpMk id="65" creationId="{1341B131-6A8C-435A-A212-6D754AE3DE21}"/>
          </ac:cxnSpMkLst>
        </pc:cxnChg>
        <pc:cxnChg chg="mod">
          <ac:chgData name="Pierre Harouimi" userId="e1c78576-8bda-4e4b-9d10-61a901f566b1" providerId="ADAL" clId="{AE4F2A09-D42E-4521-A208-FDE48F3C4CDF}" dt="2020-03-28T10:25:17.002" v="834"/>
          <ac:cxnSpMkLst>
            <pc:docMk/>
            <pc:sldMk cId="1012771033" sldId="3754"/>
            <ac:cxnSpMk id="72" creationId="{F7F589AA-80D4-4D50-9510-DB273DE7B3FC}"/>
          </ac:cxnSpMkLst>
        </pc:cxnChg>
      </pc:sldChg>
      <pc:sldChg chg="modSp">
        <pc:chgData name="Pierre Harouimi" userId="e1c78576-8bda-4e4b-9d10-61a901f566b1" providerId="ADAL" clId="{AE4F2A09-D42E-4521-A208-FDE48F3C4CDF}" dt="2020-03-28T10:25:17.002" v="834"/>
        <pc:sldMkLst>
          <pc:docMk/>
          <pc:sldMk cId="1659168275" sldId="3755"/>
        </pc:sldMkLst>
        <pc:spChg chg="mod">
          <ac:chgData name="Pierre Harouimi" userId="e1c78576-8bda-4e4b-9d10-61a901f566b1" providerId="ADAL" clId="{AE4F2A09-D42E-4521-A208-FDE48F3C4CDF}" dt="2020-03-28T10:25:17.002" v="834"/>
          <ac:spMkLst>
            <pc:docMk/>
            <pc:sldMk cId="1659168275" sldId="3755"/>
            <ac:spMk id="24" creationId="{400E8C45-2A5E-4D1D-9058-265ADDC652F3}"/>
          </ac:spMkLst>
        </pc:spChg>
        <pc:spChg chg="mod">
          <ac:chgData name="Pierre Harouimi" userId="e1c78576-8bda-4e4b-9d10-61a901f566b1" providerId="ADAL" clId="{AE4F2A09-D42E-4521-A208-FDE48F3C4CDF}" dt="2020-03-28T10:25:17.002" v="834"/>
          <ac:spMkLst>
            <pc:docMk/>
            <pc:sldMk cId="1659168275" sldId="3755"/>
            <ac:spMk id="35" creationId="{23647820-5090-4D6B-9597-13C89CAF8F28}"/>
          </ac:spMkLst>
        </pc:spChg>
        <pc:spChg chg="mod">
          <ac:chgData name="Pierre Harouimi" userId="e1c78576-8bda-4e4b-9d10-61a901f566b1" providerId="ADAL" clId="{AE4F2A09-D42E-4521-A208-FDE48F3C4CDF}" dt="2020-03-28T10:25:17.002" v="834"/>
          <ac:spMkLst>
            <pc:docMk/>
            <pc:sldMk cId="1659168275" sldId="3755"/>
            <ac:spMk id="36" creationId="{6363CE42-FCA5-4144-84CF-38A9CDB0A7A1}"/>
          </ac:spMkLst>
        </pc:spChg>
        <pc:spChg chg="mod">
          <ac:chgData name="Pierre Harouimi" userId="e1c78576-8bda-4e4b-9d10-61a901f566b1" providerId="ADAL" clId="{AE4F2A09-D42E-4521-A208-FDE48F3C4CDF}" dt="2020-03-28T10:25:17.002" v="834"/>
          <ac:spMkLst>
            <pc:docMk/>
            <pc:sldMk cId="1659168275" sldId="3755"/>
            <ac:spMk id="37" creationId="{9851AD05-CFDE-4CD5-8793-56BDDA9ACCFF}"/>
          </ac:spMkLst>
        </pc:spChg>
        <pc:spChg chg="mod">
          <ac:chgData name="Pierre Harouimi" userId="e1c78576-8bda-4e4b-9d10-61a901f566b1" providerId="ADAL" clId="{AE4F2A09-D42E-4521-A208-FDE48F3C4CDF}" dt="2020-03-28T10:25:17.002" v="834"/>
          <ac:spMkLst>
            <pc:docMk/>
            <pc:sldMk cId="1659168275" sldId="3755"/>
            <ac:spMk id="41" creationId="{54FF762A-ABDF-48DB-9B17-4C0DA64153F8}"/>
          </ac:spMkLst>
        </pc:spChg>
        <pc:spChg chg="mod">
          <ac:chgData name="Pierre Harouimi" userId="e1c78576-8bda-4e4b-9d10-61a901f566b1" providerId="ADAL" clId="{AE4F2A09-D42E-4521-A208-FDE48F3C4CDF}" dt="2020-03-28T10:25:17.002" v="834"/>
          <ac:spMkLst>
            <pc:docMk/>
            <pc:sldMk cId="1659168275" sldId="3755"/>
            <ac:spMk id="44" creationId="{20A8FFFF-F2F9-4958-9909-2822C7E455A5}"/>
          </ac:spMkLst>
        </pc:spChg>
        <pc:spChg chg="mod">
          <ac:chgData name="Pierre Harouimi" userId="e1c78576-8bda-4e4b-9d10-61a901f566b1" providerId="ADAL" clId="{AE4F2A09-D42E-4521-A208-FDE48F3C4CDF}" dt="2020-03-28T10:25:17.002" v="834"/>
          <ac:spMkLst>
            <pc:docMk/>
            <pc:sldMk cId="1659168275" sldId="3755"/>
            <ac:spMk id="47" creationId="{1CB27709-174C-4BC6-9576-33A214B61023}"/>
          </ac:spMkLst>
        </pc:spChg>
        <pc:spChg chg="mod">
          <ac:chgData name="Pierre Harouimi" userId="e1c78576-8bda-4e4b-9d10-61a901f566b1" providerId="ADAL" clId="{AE4F2A09-D42E-4521-A208-FDE48F3C4CDF}" dt="2020-03-28T10:25:17.002" v="834"/>
          <ac:spMkLst>
            <pc:docMk/>
            <pc:sldMk cId="1659168275" sldId="3755"/>
            <ac:spMk id="48" creationId="{1FF9D7C7-FEAE-4DEA-8AF4-5263F36100FA}"/>
          </ac:spMkLst>
        </pc:spChg>
        <pc:spChg chg="mod">
          <ac:chgData name="Pierre Harouimi" userId="e1c78576-8bda-4e4b-9d10-61a901f566b1" providerId="ADAL" clId="{AE4F2A09-D42E-4521-A208-FDE48F3C4CDF}" dt="2020-03-28T10:25:17.002" v="834"/>
          <ac:spMkLst>
            <pc:docMk/>
            <pc:sldMk cId="1659168275" sldId="3755"/>
            <ac:spMk id="49" creationId="{619B86F8-99FD-4584-BFD8-780C3147C0F4}"/>
          </ac:spMkLst>
        </pc:spChg>
        <pc:spChg chg="mod">
          <ac:chgData name="Pierre Harouimi" userId="e1c78576-8bda-4e4b-9d10-61a901f566b1" providerId="ADAL" clId="{AE4F2A09-D42E-4521-A208-FDE48F3C4CDF}" dt="2020-03-28T10:25:17.002" v="834"/>
          <ac:spMkLst>
            <pc:docMk/>
            <pc:sldMk cId="1659168275" sldId="3755"/>
            <ac:spMk id="50" creationId="{06F38AFE-51D1-4D2F-B6C1-0F4EE989F941}"/>
          </ac:spMkLst>
        </pc:spChg>
        <pc:spChg chg="mod">
          <ac:chgData name="Pierre Harouimi" userId="e1c78576-8bda-4e4b-9d10-61a901f566b1" providerId="ADAL" clId="{AE4F2A09-D42E-4521-A208-FDE48F3C4CDF}" dt="2020-03-28T10:25:17.002" v="834"/>
          <ac:spMkLst>
            <pc:docMk/>
            <pc:sldMk cId="1659168275" sldId="3755"/>
            <ac:spMk id="51" creationId="{EDBE7281-E95C-4318-9229-778951173E59}"/>
          </ac:spMkLst>
        </pc:spChg>
        <pc:spChg chg="mod">
          <ac:chgData name="Pierre Harouimi" userId="e1c78576-8bda-4e4b-9d10-61a901f566b1" providerId="ADAL" clId="{AE4F2A09-D42E-4521-A208-FDE48F3C4CDF}" dt="2020-03-28T10:25:17.002" v="834"/>
          <ac:spMkLst>
            <pc:docMk/>
            <pc:sldMk cId="1659168275" sldId="3755"/>
            <ac:spMk id="52" creationId="{A2A18D2F-B1BB-4B29-83DB-0BEAFA7D330F}"/>
          </ac:spMkLst>
        </pc:spChg>
        <pc:spChg chg="mod">
          <ac:chgData name="Pierre Harouimi" userId="e1c78576-8bda-4e4b-9d10-61a901f566b1" providerId="ADAL" clId="{AE4F2A09-D42E-4521-A208-FDE48F3C4CDF}" dt="2020-03-28T10:25:17.002" v="834"/>
          <ac:spMkLst>
            <pc:docMk/>
            <pc:sldMk cId="1659168275" sldId="3755"/>
            <ac:spMk id="53" creationId="{38E0B121-E628-4319-BA61-5510E1086C49}"/>
          </ac:spMkLst>
        </pc:spChg>
        <pc:spChg chg="mod">
          <ac:chgData name="Pierre Harouimi" userId="e1c78576-8bda-4e4b-9d10-61a901f566b1" providerId="ADAL" clId="{AE4F2A09-D42E-4521-A208-FDE48F3C4CDF}" dt="2020-03-28T10:25:17.002" v="834"/>
          <ac:spMkLst>
            <pc:docMk/>
            <pc:sldMk cId="1659168275" sldId="3755"/>
            <ac:spMk id="54" creationId="{48DF4DF7-27CA-46D6-8E46-351A4FBE9F74}"/>
          </ac:spMkLst>
        </pc:spChg>
        <pc:spChg chg="mod">
          <ac:chgData name="Pierre Harouimi" userId="e1c78576-8bda-4e4b-9d10-61a901f566b1" providerId="ADAL" clId="{AE4F2A09-D42E-4521-A208-FDE48F3C4CDF}" dt="2020-03-28T10:25:17.002" v="834"/>
          <ac:spMkLst>
            <pc:docMk/>
            <pc:sldMk cId="1659168275" sldId="3755"/>
            <ac:spMk id="55" creationId="{02FCDE69-A6A5-4D6A-A211-0D6BF69F1BE3}"/>
          </ac:spMkLst>
        </pc:spChg>
        <pc:spChg chg="mod">
          <ac:chgData name="Pierre Harouimi" userId="e1c78576-8bda-4e4b-9d10-61a901f566b1" providerId="ADAL" clId="{AE4F2A09-D42E-4521-A208-FDE48F3C4CDF}" dt="2020-03-28T10:25:17.002" v="834"/>
          <ac:spMkLst>
            <pc:docMk/>
            <pc:sldMk cId="1659168275" sldId="3755"/>
            <ac:spMk id="56" creationId="{0EA7C90E-768F-4DA7-A040-29A28EB4FF54}"/>
          </ac:spMkLst>
        </pc:spChg>
        <pc:spChg chg="mod">
          <ac:chgData name="Pierre Harouimi" userId="e1c78576-8bda-4e4b-9d10-61a901f566b1" providerId="ADAL" clId="{AE4F2A09-D42E-4521-A208-FDE48F3C4CDF}" dt="2020-03-28T10:25:17.002" v="834"/>
          <ac:spMkLst>
            <pc:docMk/>
            <pc:sldMk cId="1659168275" sldId="3755"/>
            <ac:spMk id="57" creationId="{04BDE502-E7E8-4D90-9F73-54B17AEE1C3C}"/>
          </ac:spMkLst>
        </pc:spChg>
        <pc:spChg chg="mod">
          <ac:chgData name="Pierre Harouimi" userId="e1c78576-8bda-4e4b-9d10-61a901f566b1" providerId="ADAL" clId="{AE4F2A09-D42E-4521-A208-FDE48F3C4CDF}" dt="2020-03-28T10:25:17.002" v="834"/>
          <ac:spMkLst>
            <pc:docMk/>
            <pc:sldMk cId="1659168275" sldId="3755"/>
            <ac:spMk id="58" creationId="{CD588DFA-E095-49B5-BCDD-3B0CEDECDA58}"/>
          </ac:spMkLst>
        </pc:spChg>
        <pc:spChg chg="mod">
          <ac:chgData name="Pierre Harouimi" userId="e1c78576-8bda-4e4b-9d10-61a901f566b1" providerId="ADAL" clId="{AE4F2A09-D42E-4521-A208-FDE48F3C4CDF}" dt="2020-03-28T10:25:17.002" v="834"/>
          <ac:spMkLst>
            <pc:docMk/>
            <pc:sldMk cId="1659168275" sldId="3755"/>
            <ac:spMk id="59" creationId="{2E91F6D0-4901-41BB-97F2-A36F84E1AA1B}"/>
          </ac:spMkLst>
        </pc:spChg>
        <pc:spChg chg="mod">
          <ac:chgData name="Pierre Harouimi" userId="e1c78576-8bda-4e4b-9d10-61a901f566b1" providerId="ADAL" clId="{AE4F2A09-D42E-4521-A208-FDE48F3C4CDF}" dt="2020-03-28T10:25:17.002" v="834"/>
          <ac:spMkLst>
            <pc:docMk/>
            <pc:sldMk cId="1659168275" sldId="3755"/>
            <ac:spMk id="60" creationId="{3D909854-B5E4-4752-A7AE-BB01FDC3E993}"/>
          </ac:spMkLst>
        </pc:spChg>
        <pc:spChg chg="mod">
          <ac:chgData name="Pierre Harouimi" userId="e1c78576-8bda-4e4b-9d10-61a901f566b1" providerId="ADAL" clId="{AE4F2A09-D42E-4521-A208-FDE48F3C4CDF}" dt="2020-03-28T10:25:17.002" v="834"/>
          <ac:spMkLst>
            <pc:docMk/>
            <pc:sldMk cId="1659168275" sldId="3755"/>
            <ac:spMk id="61" creationId="{74B294A4-18E8-47AF-908E-F2F1802D4620}"/>
          </ac:spMkLst>
        </pc:spChg>
        <pc:spChg chg="mod">
          <ac:chgData name="Pierre Harouimi" userId="e1c78576-8bda-4e4b-9d10-61a901f566b1" providerId="ADAL" clId="{AE4F2A09-D42E-4521-A208-FDE48F3C4CDF}" dt="2020-03-28T10:25:17.002" v="834"/>
          <ac:spMkLst>
            <pc:docMk/>
            <pc:sldMk cId="1659168275" sldId="3755"/>
            <ac:spMk id="62" creationId="{A44A1788-4E5E-43B2-863C-601EB2992C2C}"/>
          </ac:spMkLst>
        </pc:spChg>
        <pc:spChg chg="mod">
          <ac:chgData name="Pierre Harouimi" userId="e1c78576-8bda-4e4b-9d10-61a901f566b1" providerId="ADAL" clId="{AE4F2A09-D42E-4521-A208-FDE48F3C4CDF}" dt="2020-03-28T10:25:17.002" v="834"/>
          <ac:spMkLst>
            <pc:docMk/>
            <pc:sldMk cId="1659168275" sldId="3755"/>
            <ac:spMk id="63" creationId="{D22FA6B7-D431-49C3-ABBD-6A0B68C50F1D}"/>
          </ac:spMkLst>
        </pc:spChg>
        <pc:grpChg chg="mod">
          <ac:chgData name="Pierre Harouimi" userId="e1c78576-8bda-4e4b-9d10-61a901f566b1" providerId="ADAL" clId="{AE4F2A09-D42E-4521-A208-FDE48F3C4CDF}" dt="2020-03-28T10:25:17.002" v="834"/>
          <ac:grpSpMkLst>
            <pc:docMk/>
            <pc:sldMk cId="1659168275" sldId="3755"/>
            <ac:grpSpMk id="39" creationId="{4E5F1F20-137C-48AE-AD64-5AC26CF77568}"/>
          </ac:grpSpMkLst>
        </pc:grpChg>
        <pc:grpChg chg="mod">
          <ac:chgData name="Pierre Harouimi" userId="e1c78576-8bda-4e4b-9d10-61a901f566b1" providerId="ADAL" clId="{AE4F2A09-D42E-4521-A208-FDE48F3C4CDF}" dt="2020-03-28T10:25:17.002" v="834"/>
          <ac:grpSpMkLst>
            <pc:docMk/>
            <pc:sldMk cId="1659168275" sldId="3755"/>
            <ac:grpSpMk id="42" creationId="{DD8EA517-D6F8-4211-A0FC-A24DC1C9328E}"/>
          </ac:grpSpMkLst>
        </pc:grpChg>
        <pc:grpChg chg="mod">
          <ac:chgData name="Pierre Harouimi" userId="e1c78576-8bda-4e4b-9d10-61a901f566b1" providerId="ADAL" clId="{AE4F2A09-D42E-4521-A208-FDE48F3C4CDF}" dt="2020-03-28T10:25:17.002" v="834"/>
          <ac:grpSpMkLst>
            <pc:docMk/>
            <pc:sldMk cId="1659168275" sldId="3755"/>
            <ac:grpSpMk id="45" creationId="{188F5E60-74F9-4096-B81E-CF4A3437A1ED}"/>
          </ac:grpSpMkLst>
        </pc:grpChg>
        <pc:picChg chg="mod">
          <ac:chgData name="Pierre Harouimi" userId="e1c78576-8bda-4e4b-9d10-61a901f566b1" providerId="ADAL" clId="{AE4F2A09-D42E-4521-A208-FDE48F3C4CDF}" dt="2020-03-28T10:25:17.002" v="834"/>
          <ac:picMkLst>
            <pc:docMk/>
            <pc:sldMk cId="1659168275" sldId="3755"/>
            <ac:picMk id="31" creationId="{E8E512BA-D073-4B5A-ACE7-E2A36C670535}"/>
          </ac:picMkLst>
        </pc:picChg>
        <pc:picChg chg="mod">
          <ac:chgData name="Pierre Harouimi" userId="e1c78576-8bda-4e4b-9d10-61a901f566b1" providerId="ADAL" clId="{AE4F2A09-D42E-4521-A208-FDE48F3C4CDF}" dt="2020-03-28T10:25:17.002" v="834"/>
          <ac:picMkLst>
            <pc:docMk/>
            <pc:sldMk cId="1659168275" sldId="3755"/>
            <ac:picMk id="32" creationId="{54A4E7B7-BF77-46EA-90BA-5F3638996662}"/>
          </ac:picMkLst>
        </pc:picChg>
        <pc:picChg chg="mod">
          <ac:chgData name="Pierre Harouimi" userId="e1c78576-8bda-4e4b-9d10-61a901f566b1" providerId="ADAL" clId="{AE4F2A09-D42E-4521-A208-FDE48F3C4CDF}" dt="2020-03-28T10:25:17.002" v="834"/>
          <ac:picMkLst>
            <pc:docMk/>
            <pc:sldMk cId="1659168275" sldId="3755"/>
            <ac:picMk id="33" creationId="{360EAC65-6C59-41A2-A04D-AFE23C0D5C07}"/>
          </ac:picMkLst>
        </pc:picChg>
        <pc:picChg chg="mod">
          <ac:chgData name="Pierre Harouimi" userId="e1c78576-8bda-4e4b-9d10-61a901f566b1" providerId="ADAL" clId="{AE4F2A09-D42E-4521-A208-FDE48F3C4CDF}" dt="2020-03-28T10:25:17.002" v="834"/>
          <ac:picMkLst>
            <pc:docMk/>
            <pc:sldMk cId="1659168275" sldId="3755"/>
            <ac:picMk id="34" creationId="{6CCF9C82-2143-480D-9945-133E2BAB53A9}"/>
          </ac:picMkLst>
        </pc:picChg>
        <pc:cxnChg chg="mod">
          <ac:chgData name="Pierre Harouimi" userId="e1c78576-8bda-4e4b-9d10-61a901f566b1" providerId="ADAL" clId="{AE4F2A09-D42E-4521-A208-FDE48F3C4CDF}" dt="2020-03-28T10:25:17.002" v="834"/>
          <ac:cxnSpMkLst>
            <pc:docMk/>
            <pc:sldMk cId="1659168275" sldId="3755"/>
            <ac:cxnSpMk id="38" creationId="{6EA1BEAF-6D81-4A6C-97B9-38FA4BCDB7EC}"/>
          </ac:cxnSpMkLst>
        </pc:cxnChg>
      </pc:sldChg>
      <pc:sldChg chg="modSp">
        <pc:chgData name="Pierre Harouimi" userId="e1c78576-8bda-4e4b-9d10-61a901f566b1" providerId="ADAL" clId="{AE4F2A09-D42E-4521-A208-FDE48F3C4CDF}" dt="2020-03-28T10:25:17.002" v="834"/>
        <pc:sldMkLst>
          <pc:docMk/>
          <pc:sldMk cId="3151666038" sldId="3756"/>
        </pc:sldMkLst>
        <pc:spChg chg="mod">
          <ac:chgData name="Pierre Harouimi" userId="e1c78576-8bda-4e4b-9d10-61a901f566b1" providerId="ADAL" clId="{AE4F2A09-D42E-4521-A208-FDE48F3C4CDF}" dt="2020-03-28T10:25:17.002" v="834"/>
          <ac:spMkLst>
            <pc:docMk/>
            <pc:sldMk cId="3151666038" sldId="3756"/>
            <ac:spMk id="5" creationId="{346EBF1C-97F4-4E45-AF44-D314CD799C3E}"/>
          </ac:spMkLst>
        </pc:spChg>
        <pc:picChg chg="mod">
          <ac:chgData name="Pierre Harouimi" userId="e1c78576-8bda-4e4b-9d10-61a901f566b1" providerId="ADAL" clId="{AE4F2A09-D42E-4521-A208-FDE48F3C4CDF}" dt="2020-03-28T10:25:17.002" v="834"/>
          <ac:picMkLst>
            <pc:docMk/>
            <pc:sldMk cId="3151666038" sldId="3756"/>
            <ac:picMk id="2" creationId="{1CCB8ADC-C1F4-42C7-8CF2-85C52656AD97}"/>
          </ac:picMkLst>
        </pc:picChg>
      </pc:sldChg>
      <pc:sldChg chg="modSp">
        <pc:chgData name="Pierre Harouimi" userId="e1c78576-8bda-4e4b-9d10-61a901f566b1" providerId="ADAL" clId="{AE4F2A09-D42E-4521-A208-FDE48F3C4CDF}" dt="2020-03-28T10:25:17.002" v="834"/>
        <pc:sldMkLst>
          <pc:docMk/>
          <pc:sldMk cId="1028382956" sldId="3757"/>
        </pc:sldMkLst>
        <pc:spChg chg="mod">
          <ac:chgData name="Pierre Harouimi" userId="e1c78576-8bda-4e4b-9d10-61a901f566b1" providerId="ADAL" clId="{AE4F2A09-D42E-4521-A208-FDE48F3C4CDF}" dt="2020-03-28T10:25:17.002" v="834"/>
          <ac:spMkLst>
            <pc:docMk/>
            <pc:sldMk cId="1028382956" sldId="3757"/>
            <ac:spMk id="5" creationId="{22A8AF88-0CF8-4D28-985A-8A34A25FE8DF}"/>
          </ac:spMkLst>
        </pc:spChg>
        <pc:picChg chg="mod">
          <ac:chgData name="Pierre Harouimi" userId="e1c78576-8bda-4e4b-9d10-61a901f566b1" providerId="ADAL" clId="{AE4F2A09-D42E-4521-A208-FDE48F3C4CDF}" dt="2020-03-28T10:25:17.002" v="834"/>
          <ac:picMkLst>
            <pc:docMk/>
            <pc:sldMk cId="1028382956" sldId="3757"/>
            <ac:picMk id="4" creationId="{6A9FA421-3BD7-4EB0-8C8C-DF9E4340B336}"/>
          </ac:picMkLst>
        </pc:picChg>
      </pc:sldChg>
      <pc:sldChg chg="modSp">
        <pc:chgData name="Pierre Harouimi" userId="e1c78576-8bda-4e4b-9d10-61a901f566b1" providerId="ADAL" clId="{AE4F2A09-D42E-4521-A208-FDE48F3C4CDF}" dt="2020-03-28T10:25:17.002" v="834"/>
        <pc:sldMkLst>
          <pc:docMk/>
          <pc:sldMk cId="3857050815" sldId="3758"/>
        </pc:sldMkLst>
        <pc:picChg chg="mod">
          <ac:chgData name="Pierre Harouimi" userId="e1c78576-8bda-4e4b-9d10-61a901f566b1" providerId="ADAL" clId="{AE4F2A09-D42E-4521-A208-FDE48F3C4CDF}" dt="2020-03-28T10:25:17.002" v="834"/>
          <ac:picMkLst>
            <pc:docMk/>
            <pc:sldMk cId="3857050815" sldId="3758"/>
            <ac:picMk id="6" creationId="{25508C6C-74F4-4FC9-AB27-E20258B019D7}"/>
          </ac:picMkLst>
        </pc:picChg>
      </pc:sldChg>
      <pc:sldChg chg="modSp">
        <pc:chgData name="Pierre Harouimi" userId="e1c78576-8bda-4e4b-9d10-61a901f566b1" providerId="ADAL" clId="{AE4F2A09-D42E-4521-A208-FDE48F3C4CDF}" dt="2020-03-28T10:25:17.002" v="834"/>
        <pc:sldMkLst>
          <pc:docMk/>
          <pc:sldMk cId="3316143526" sldId="3759"/>
        </pc:sldMkLst>
        <pc:picChg chg="mod">
          <ac:chgData name="Pierre Harouimi" userId="e1c78576-8bda-4e4b-9d10-61a901f566b1" providerId="ADAL" clId="{AE4F2A09-D42E-4521-A208-FDE48F3C4CDF}" dt="2020-03-28T10:25:17.002" v="834"/>
          <ac:picMkLst>
            <pc:docMk/>
            <pc:sldMk cId="3316143526" sldId="3759"/>
            <ac:picMk id="3" creationId="{15D6448C-D1EC-4811-B8D1-F6BF0AB7A253}"/>
          </ac:picMkLst>
        </pc:picChg>
        <pc:picChg chg="mod">
          <ac:chgData name="Pierre Harouimi" userId="e1c78576-8bda-4e4b-9d10-61a901f566b1" providerId="ADAL" clId="{AE4F2A09-D42E-4521-A208-FDE48F3C4CDF}" dt="2020-03-28T10:25:17.002" v="834"/>
          <ac:picMkLst>
            <pc:docMk/>
            <pc:sldMk cId="3316143526" sldId="3759"/>
            <ac:picMk id="9" creationId="{D7D3794E-A13B-4095-9F1A-60D70A41F8C9}"/>
          </ac:picMkLst>
        </pc:picChg>
      </pc:sldChg>
      <pc:sldChg chg="modSp">
        <pc:chgData name="Pierre Harouimi" userId="e1c78576-8bda-4e4b-9d10-61a901f566b1" providerId="ADAL" clId="{AE4F2A09-D42E-4521-A208-FDE48F3C4CDF}" dt="2020-03-28T10:25:17.002" v="834"/>
        <pc:sldMkLst>
          <pc:docMk/>
          <pc:sldMk cId="1014858353" sldId="3760"/>
        </pc:sldMkLst>
        <pc:spChg chg="mod">
          <ac:chgData name="Pierre Harouimi" userId="e1c78576-8bda-4e4b-9d10-61a901f566b1" providerId="ADAL" clId="{AE4F2A09-D42E-4521-A208-FDE48F3C4CDF}" dt="2020-03-28T10:25:17.002" v="834"/>
          <ac:spMkLst>
            <pc:docMk/>
            <pc:sldMk cId="1014858353" sldId="3760"/>
            <ac:spMk id="4" creationId="{8C564C75-9295-4E25-86FF-184BA2F4F28A}"/>
          </ac:spMkLst>
        </pc:spChg>
        <pc:picChg chg="mod">
          <ac:chgData name="Pierre Harouimi" userId="e1c78576-8bda-4e4b-9d10-61a901f566b1" providerId="ADAL" clId="{AE4F2A09-D42E-4521-A208-FDE48F3C4CDF}" dt="2020-03-28T10:25:17.002" v="834"/>
          <ac:picMkLst>
            <pc:docMk/>
            <pc:sldMk cId="1014858353" sldId="3760"/>
            <ac:picMk id="16" creationId="{793814FF-8ED0-45A1-8C01-6430020842D1}"/>
          </ac:picMkLst>
        </pc:picChg>
      </pc:sldChg>
      <pc:sldChg chg="modSp">
        <pc:chgData name="Pierre Harouimi" userId="e1c78576-8bda-4e4b-9d10-61a901f566b1" providerId="ADAL" clId="{AE4F2A09-D42E-4521-A208-FDE48F3C4CDF}" dt="2020-03-28T10:25:17.002" v="834"/>
        <pc:sldMkLst>
          <pc:docMk/>
          <pc:sldMk cId="2848454265" sldId="3761"/>
        </pc:sldMkLst>
        <pc:spChg chg="mod">
          <ac:chgData name="Pierre Harouimi" userId="e1c78576-8bda-4e4b-9d10-61a901f566b1" providerId="ADAL" clId="{AE4F2A09-D42E-4521-A208-FDE48F3C4CDF}" dt="2020-03-28T10:25:17.002" v="834"/>
          <ac:spMkLst>
            <pc:docMk/>
            <pc:sldMk cId="2848454265" sldId="3761"/>
            <ac:spMk id="3" creationId="{7783C1CC-73D2-4311-8B2E-B75386494C95}"/>
          </ac:spMkLst>
        </pc:spChg>
        <pc:spChg chg="mod">
          <ac:chgData name="Pierre Harouimi" userId="e1c78576-8bda-4e4b-9d10-61a901f566b1" providerId="ADAL" clId="{AE4F2A09-D42E-4521-A208-FDE48F3C4CDF}" dt="2020-03-28T10:25:17.002" v="834"/>
          <ac:spMkLst>
            <pc:docMk/>
            <pc:sldMk cId="2848454265" sldId="3761"/>
            <ac:spMk id="7" creationId="{8EB349CE-6666-4081-8085-DF1A322FD33E}"/>
          </ac:spMkLst>
        </pc:spChg>
        <pc:spChg chg="mod">
          <ac:chgData name="Pierre Harouimi" userId="e1c78576-8bda-4e4b-9d10-61a901f566b1" providerId="ADAL" clId="{AE4F2A09-D42E-4521-A208-FDE48F3C4CDF}" dt="2020-03-28T10:25:17.002" v="834"/>
          <ac:spMkLst>
            <pc:docMk/>
            <pc:sldMk cId="2848454265" sldId="3761"/>
            <ac:spMk id="24" creationId="{7D6B78A0-1767-4D4D-B627-46D6F4355D09}"/>
          </ac:spMkLst>
        </pc:spChg>
        <pc:spChg chg="mod">
          <ac:chgData name="Pierre Harouimi" userId="e1c78576-8bda-4e4b-9d10-61a901f566b1" providerId="ADAL" clId="{AE4F2A09-D42E-4521-A208-FDE48F3C4CDF}" dt="2020-03-28T10:25:17.002" v="834"/>
          <ac:spMkLst>
            <pc:docMk/>
            <pc:sldMk cId="2848454265" sldId="3761"/>
            <ac:spMk id="25" creationId="{DDB957D2-FFF0-4C27-9AAB-57BCE11B91FB}"/>
          </ac:spMkLst>
        </pc:spChg>
        <pc:picChg chg="mod">
          <ac:chgData name="Pierre Harouimi" userId="e1c78576-8bda-4e4b-9d10-61a901f566b1" providerId="ADAL" clId="{AE4F2A09-D42E-4521-A208-FDE48F3C4CDF}" dt="2020-03-28T10:25:17.002" v="834"/>
          <ac:picMkLst>
            <pc:docMk/>
            <pc:sldMk cId="2848454265" sldId="3761"/>
            <ac:picMk id="12" creationId="{14CFC414-E56B-4B9E-BD64-42AA66F0E6D5}"/>
          </ac:picMkLst>
        </pc:picChg>
        <pc:picChg chg="mod">
          <ac:chgData name="Pierre Harouimi" userId="e1c78576-8bda-4e4b-9d10-61a901f566b1" providerId="ADAL" clId="{AE4F2A09-D42E-4521-A208-FDE48F3C4CDF}" dt="2020-03-28T10:25:17.002" v="834"/>
          <ac:picMkLst>
            <pc:docMk/>
            <pc:sldMk cId="2848454265" sldId="3761"/>
            <ac:picMk id="13" creationId="{B0374E7A-721E-4DF4-9EBA-181F5273770A}"/>
          </ac:picMkLst>
        </pc:picChg>
        <pc:picChg chg="mod">
          <ac:chgData name="Pierre Harouimi" userId="e1c78576-8bda-4e4b-9d10-61a901f566b1" providerId="ADAL" clId="{AE4F2A09-D42E-4521-A208-FDE48F3C4CDF}" dt="2020-03-28T10:25:17.002" v="834"/>
          <ac:picMkLst>
            <pc:docMk/>
            <pc:sldMk cId="2848454265" sldId="3761"/>
            <ac:picMk id="15" creationId="{A154D3A2-AB35-48AF-A171-D5C5B1958CC7}"/>
          </ac:picMkLst>
        </pc:picChg>
        <pc:picChg chg="mod">
          <ac:chgData name="Pierre Harouimi" userId="e1c78576-8bda-4e4b-9d10-61a901f566b1" providerId="ADAL" clId="{AE4F2A09-D42E-4521-A208-FDE48F3C4CDF}" dt="2020-03-28T10:25:17.002" v="834"/>
          <ac:picMkLst>
            <pc:docMk/>
            <pc:sldMk cId="2848454265" sldId="3761"/>
            <ac:picMk id="16" creationId="{67CDF01A-F944-4DC9-AB5B-5387B125AC15}"/>
          </ac:picMkLst>
        </pc:picChg>
        <pc:picChg chg="mod">
          <ac:chgData name="Pierre Harouimi" userId="e1c78576-8bda-4e4b-9d10-61a901f566b1" providerId="ADAL" clId="{AE4F2A09-D42E-4521-A208-FDE48F3C4CDF}" dt="2020-03-28T10:25:17.002" v="834"/>
          <ac:picMkLst>
            <pc:docMk/>
            <pc:sldMk cId="2848454265" sldId="3761"/>
            <ac:picMk id="18" creationId="{BE12A0DD-0BFD-46B6-A806-6E2F1C01B5ED}"/>
          </ac:picMkLst>
        </pc:picChg>
        <pc:picChg chg="mod">
          <ac:chgData name="Pierre Harouimi" userId="e1c78576-8bda-4e4b-9d10-61a901f566b1" providerId="ADAL" clId="{AE4F2A09-D42E-4521-A208-FDE48F3C4CDF}" dt="2020-03-28T10:25:17.002" v="834"/>
          <ac:picMkLst>
            <pc:docMk/>
            <pc:sldMk cId="2848454265" sldId="3761"/>
            <ac:picMk id="20" creationId="{0EB37E46-2E21-4DD2-8FED-34547A0AC74F}"/>
          </ac:picMkLst>
        </pc:picChg>
        <pc:picChg chg="mod">
          <ac:chgData name="Pierre Harouimi" userId="e1c78576-8bda-4e4b-9d10-61a901f566b1" providerId="ADAL" clId="{AE4F2A09-D42E-4521-A208-FDE48F3C4CDF}" dt="2020-03-28T10:25:17.002" v="834"/>
          <ac:picMkLst>
            <pc:docMk/>
            <pc:sldMk cId="2848454265" sldId="3761"/>
            <ac:picMk id="21" creationId="{3DE4741E-FE85-4CCF-A86E-14D167224A70}"/>
          </ac:picMkLst>
        </pc:picChg>
        <pc:picChg chg="mod">
          <ac:chgData name="Pierre Harouimi" userId="e1c78576-8bda-4e4b-9d10-61a901f566b1" providerId="ADAL" clId="{AE4F2A09-D42E-4521-A208-FDE48F3C4CDF}" dt="2020-03-28T10:25:17.002" v="834"/>
          <ac:picMkLst>
            <pc:docMk/>
            <pc:sldMk cId="2848454265" sldId="3761"/>
            <ac:picMk id="22" creationId="{7749BF31-36BA-4CB6-94C2-2AFEC64E3F15}"/>
          </ac:picMkLst>
        </pc:picChg>
        <pc:cxnChg chg="mod">
          <ac:chgData name="Pierre Harouimi" userId="e1c78576-8bda-4e4b-9d10-61a901f566b1" providerId="ADAL" clId="{AE4F2A09-D42E-4521-A208-FDE48F3C4CDF}" dt="2020-03-28T10:25:17.002" v="834"/>
          <ac:cxnSpMkLst>
            <pc:docMk/>
            <pc:sldMk cId="2848454265" sldId="3761"/>
            <ac:cxnSpMk id="17" creationId="{2E0C8C48-BB89-4078-8791-5B664D8C920F}"/>
          </ac:cxnSpMkLst>
        </pc:cxnChg>
      </pc:sldChg>
      <pc:sldChg chg="modSp">
        <pc:chgData name="Pierre Harouimi" userId="e1c78576-8bda-4e4b-9d10-61a901f566b1" providerId="ADAL" clId="{AE4F2A09-D42E-4521-A208-FDE48F3C4CDF}" dt="2020-03-28T10:25:17.002" v="834"/>
        <pc:sldMkLst>
          <pc:docMk/>
          <pc:sldMk cId="3589326512" sldId="3763"/>
        </pc:sldMkLst>
        <pc:spChg chg="mod">
          <ac:chgData name="Pierre Harouimi" userId="e1c78576-8bda-4e4b-9d10-61a901f566b1" providerId="ADAL" clId="{AE4F2A09-D42E-4521-A208-FDE48F3C4CDF}" dt="2020-03-28T10:25:17.002" v="834"/>
          <ac:spMkLst>
            <pc:docMk/>
            <pc:sldMk cId="3589326512" sldId="3763"/>
            <ac:spMk id="7" creationId="{79031547-2782-4534-97A1-A33072441BA0}"/>
          </ac:spMkLst>
        </pc:spChg>
        <pc:spChg chg="mod">
          <ac:chgData name="Pierre Harouimi" userId="e1c78576-8bda-4e4b-9d10-61a901f566b1" providerId="ADAL" clId="{AE4F2A09-D42E-4521-A208-FDE48F3C4CDF}" dt="2020-03-28T10:25:17.002" v="834"/>
          <ac:spMkLst>
            <pc:docMk/>
            <pc:sldMk cId="3589326512" sldId="3763"/>
            <ac:spMk id="8" creationId="{815B01D0-A488-4CA9-9FA8-86F590ED8B32}"/>
          </ac:spMkLst>
        </pc:spChg>
        <pc:spChg chg="mod">
          <ac:chgData name="Pierre Harouimi" userId="e1c78576-8bda-4e4b-9d10-61a901f566b1" providerId="ADAL" clId="{AE4F2A09-D42E-4521-A208-FDE48F3C4CDF}" dt="2020-03-28T10:25:17.002" v="834"/>
          <ac:spMkLst>
            <pc:docMk/>
            <pc:sldMk cId="3589326512" sldId="3763"/>
            <ac:spMk id="9" creationId="{C5672DC3-222F-48E3-BF64-2C284AA5B37A}"/>
          </ac:spMkLst>
        </pc:spChg>
        <pc:spChg chg="mod">
          <ac:chgData name="Pierre Harouimi" userId="e1c78576-8bda-4e4b-9d10-61a901f566b1" providerId="ADAL" clId="{AE4F2A09-D42E-4521-A208-FDE48F3C4CDF}" dt="2020-03-28T10:25:17.002" v="834"/>
          <ac:spMkLst>
            <pc:docMk/>
            <pc:sldMk cId="3589326512" sldId="3763"/>
            <ac:spMk id="10" creationId="{BA6932DF-635D-4503-8487-D0C80AEE56BA}"/>
          </ac:spMkLst>
        </pc:spChg>
        <pc:spChg chg="mod">
          <ac:chgData name="Pierre Harouimi" userId="e1c78576-8bda-4e4b-9d10-61a901f566b1" providerId="ADAL" clId="{AE4F2A09-D42E-4521-A208-FDE48F3C4CDF}" dt="2020-03-28T10:25:17.002" v="834"/>
          <ac:spMkLst>
            <pc:docMk/>
            <pc:sldMk cId="3589326512" sldId="3763"/>
            <ac:spMk id="11" creationId="{B60B085F-CB3C-4658-98B3-C30448A8D96A}"/>
          </ac:spMkLst>
        </pc:spChg>
        <pc:spChg chg="mod">
          <ac:chgData name="Pierre Harouimi" userId="e1c78576-8bda-4e4b-9d10-61a901f566b1" providerId="ADAL" clId="{AE4F2A09-D42E-4521-A208-FDE48F3C4CDF}" dt="2020-03-28T10:25:17.002" v="834"/>
          <ac:spMkLst>
            <pc:docMk/>
            <pc:sldMk cId="3589326512" sldId="3763"/>
            <ac:spMk id="12" creationId="{2DF4A4B9-4DF7-4BF3-934D-68FFF4EE634C}"/>
          </ac:spMkLst>
        </pc:spChg>
        <pc:spChg chg="mod">
          <ac:chgData name="Pierre Harouimi" userId="e1c78576-8bda-4e4b-9d10-61a901f566b1" providerId="ADAL" clId="{AE4F2A09-D42E-4521-A208-FDE48F3C4CDF}" dt="2020-03-28T10:25:17.002" v="834"/>
          <ac:spMkLst>
            <pc:docMk/>
            <pc:sldMk cId="3589326512" sldId="3763"/>
            <ac:spMk id="13" creationId="{ABA086BD-13C2-45BD-9BEF-CBC786752AFB}"/>
          </ac:spMkLst>
        </pc:spChg>
        <pc:spChg chg="mod">
          <ac:chgData name="Pierre Harouimi" userId="e1c78576-8bda-4e4b-9d10-61a901f566b1" providerId="ADAL" clId="{AE4F2A09-D42E-4521-A208-FDE48F3C4CDF}" dt="2020-03-28T10:25:17.002" v="834"/>
          <ac:spMkLst>
            <pc:docMk/>
            <pc:sldMk cId="3589326512" sldId="3763"/>
            <ac:spMk id="15" creationId="{6C604DDA-A76C-4583-9343-D4EB3DA29F18}"/>
          </ac:spMkLst>
        </pc:spChg>
        <pc:spChg chg="mod">
          <ac:chgData name="Pierre Harouimi" userId="e1c78576-8bda-4e4b-9d10-61a901f566b1" providerId="ADAL" clId="{AE4F2A09-D42E-4521-A208-FDE48F3C4CDF}" dt="2020-03-28T10:25:17.002" v="834"/>
          <ac:spMkLst>
            <pc:docMk/>
            <pc:sldMk cId="3589326512" sldId="3763"/>
            <ac:spMk id="16" creationId="{4B2B529B-4D4D-4997-B7B7-4BD8F95F85A5}"/>
          </ac:spMkLst>
        </pc:spChg>
        <pc:spChg chg="mod">
          <ac:chgData name="Pierre Harouimi" userId="e1c78576-8bda-4e4b-9d10-61a901f566b1" providerId="ADAL" clId="{AE4F2A09-D42E-4521-A208-FDE48F3C4CDF}" dt="2020-03-28T10:25:17.002" v="834"/>
          <ac:spMkLst>
            <pc:docMk/>
            <pc:sldMk cId="3589326512" sldId="3763"/>
            <ac:spMk id="17" creationId="{4404CF90-28DE-4CED-AF0D-5DEB52BF22E5}"/>
          </ac:spMkLst>
        </pc:spChg>
        <pc:spChg chg="mod">
          <ac:chgData name="Pierre Harouimi" userId="e1c78576-8bda-4e4b-9d10-61a901f566b1" providerId="ADAL" clId="{AE4F2A09-D42E-4521-A208-FDE48F3C4CDF}" dt="2020-03-28T10:25:17.002" v="834"/>
          <ac:spMkLst>
            <pc:docMk/>
            <pc:sldMk cId="3589326512" sldId="3763"/>
            <ac:spMk id="18" creationId="{DEE5D920-C634-4ECE-81FA-8774F85821F3}"/>
          </ac:spMkLst>
        </pc:spChg>
        <pc:spChg chg="mod">
          <ac:chgData name="Pierre Harouimi" userId="e1c78576-8bda-4e4b-9d10-61a901f566b1" providerId="ADAL" clId="{AE4F2A09-D42E-4521-A208-FDE48F3C4CDF}" dt="2020-03-28T10:25:17.002" v="834"/>
          <ac:spMkLst>
            <pc:docMk/>
            <pc:sldMk cId="3589326512" sldId="3763"/>
            <ac:spMk id="19" creationId="{601A0166-41AC-4F50-9941-19A3B9D2ED0F}"/>
          </ac:spMkLst>
        </pc:spChg>
        <pc:spChg chg="mod">
          <ac:chgData name="Pierre Harouimi" userId="e1c78576-8bda-4e4b-9d10-61a901f566b1" providerId="ADAL" clId="{AE4F2A09-D42E-4521-A208-FDE48F3C4CDF}" dt="2020-03-28T10:25:17.002" v="834"/>
          <ac:spMkLst>
            <pc:docMk/>
            <pc:sldMk cId="3589326512" sldId="3763"/>
            <ac:spMk id="20" creationId="{6EBDCD79-86E8-4CE7-9AF9-0F2B32692A8C}"/>
          </ac:spMkLst>
        </pc:spChg>
        <pc:spChg chg="mod">
          <ac:chgData name="Pierre Harouimi" userId="e1c78576-8bda-4e4b-9d10-61a901f566b1" providerId="ADAL" clId="{AE4F2A09-D42E-4521-A208-FDE48F3C4CDF}" dt="2020-03-28T10:25:17.002" v="834"/>
          <ac:spMkLst>
            <pc:docMk/>
            <pc:sldMk cId="3589326512" sldId="3763"/>
            <ac:spMk id="28" creationId="{3D684B7C-7C1D-41A0-A2B9-A4F5BB7EDFA7}"/>
          </ac:spMkLst>
        </pc:spChg>
        <pc:spChg chg="mod">
          <ac:chgData name="Pierre Harouimi" userId="e1c78576-8bda-4e4b-9d10-61a901f566b1" providerId="ADAL" clId="{AE4F2A09-D42E-4521-A208-FDE48F3C4CDF}" dt="2020-03-28T10:25:17.002" v="834"/>
          <ac:spMkLst>
            <pc:docMk/>
            <pc:sldMk cId="3589326512" sldId="3763"/>
            <ac:spMk id="31" creationId="{FCC4C239-334C-4CB3-91C6-DA60F23F519C}"/>
          </ac:spMkLst>
        </pc:spChg>
        <pc:spChg chg="mod">
          <ac:chgData name="Pierre Harouimi" userId="e1c78576-8bda-4e4b-9d10-61a901f566b1" providerId="ADAL" clId="{AE4F2A09-D42E-4521-A208-FDE48F3C4CDF}" dt="2020-03-28T10:25:17.002" v="834"/>
          <ac:spMkLst>
            <pc:docMk/>
            <pc:sldMk cId="3589326512" sldId="3763"/>
            <ac:spMk id="34" creationId="{31B04CEB-C84B-4D9A-9301-20D03A8296A3}"/>
          </ac:spMkLst>
        </pc:spChg>
        <pc:spChg chg="mod">
          <ac:chgData name="Pierre Harouimi" userId="e1c78576-8bda-4e4b-9d10-61a901f566b1" providerId="ADAL" clId="{AE4F2A09-D42E-4521-A208-FDE48F3C4CDF}" dt="2020-03-28T10:25:17.002" v="834"/>
          <ac:spMkLst>
            <pc:docMk/>
            <pc:sldMk cId="3589326512" sldId="3763"/>
            <ac:spMk id="37" creationId="{95F66250-C5DC-4DE8-A726-7754D17672CF}"/>
          </ac:spMkLst>
        </pc:spChg>
        <pc:spChg chg="mod">
          <ac:chgData name="Pierre Harouimi" userId="e1c78576-8bda-4e4b-9d10-61a901f566b1" providerId="ADAL" clId="{AE4F2A09-D42E-4521-A208-FDE48F3C4CDF}" dt="2020-03-28T10:25:17.002" v="834"/>
          <ac:spMkLst>
            <pc:docMk/>
            <pc:sldMk cId="3589326512" sldId="3763"/>
            <ac:spMk id="40" creationId="{F91E4A55-884B-4433-9A67-B17056ECD035}"/>
          </ac:spMkLst>
        </pc:spChg>
        <pc:spChg chg="mod">
          <ac:chgData name="Pierre Harouimi" userId="e1c78576-8bda-4e4b-9d10-61a901f566b1" providerId="ADAL" clId="{AE4F2A09-D42E-4521-A208-FDE48F3C4CDF}" dt="2020-03-28T10:25:17.002" v="834"/>
          <ac:spMkLst>
            <pc:docMk/>
            <pc:sldMk cId="3589326512" sldId="3763"/>
            <ac:spMk id="43" creationId="{C1B5A604-7AA0-40F5-90D7-9F4D002295DD}"/>
          </ac:spMkLst>
        </pc:spChg>
        <pc:grpChg chg="mod">
          <ac:chgData name="Pierre Harouimi" userId="e1c78576-8bda-4e4b-9d10-61a901f566b1" providerId="ADAL" clId="{AE4F2A09-D42E-4521-A208-FDE48F3C4CDF}" dt="2020-03-28T10:25:17.002" v="834"/>
          <ac:grpSpMkLst>
            <pc:docMk/>
            <pc:sldMk cId="3589326512" sldId="3763"/>
            <ac:grpSpMk id="23" creationId="{E3C171F7-5811-4645-A381-C6286E1BFC56}"/>
          </ac:grpSpMkLst>
        </pc:grpChg>
        <pc:grpChg chg="mod">
          <ac:chgData name="Pierre Harouimi" userId="e1c78576-8bda-4e4b-9d10-61a901f566b1" providerId="ADAL" clId="{AE4F2A09-D42E-4521-A208-FDE48F3C4CDF}" dt="2020-03-28T10:25:17.002" v="834"/>
          <ac:grpSpMkLst>
            <pc:docMk/>
            <pc:sldMk cId="3589326512" sldId="3763"/>
            <ac:grpSpMk id="29" creationId="{CDDFD7D1-2CCE-4993-8CDC-856BFCE39803}"/>
          </ac:grpSpMkLst>
        </pc:grpChg>
        <pc:grpChg chg="mod">
          <ac:chgData name="Pierre Harouimi" userId="e1c78576-8bda-4e4b-9d10-61a901f566b1" providerId="ADAL" clId="{AE4F2A09-D42E-4521-A208-FDE48F3C4CDF}" dt="2020-03-28T10:25:17.002" v="834"/>
          <ac:grpSpMkLst>
            <pc:docMk/>
            <pc:sldMk cId="3589326512" sldId="3763"/>
            <ac:grpSpMk id="32" creationId="{203C81D3-6EC5-4763-8A0A-D1A545D78F6B}"/>
          </ac:grpSpMkLst>
        </pc:grpChg>
        <pc:grpChg chg="mod">
          <ac:chgData name="Pierre Harouimi" userId="e1c78576-8bda-4e4b-9d10-61a901f566b1" providerId="ADAL" clId="{AE4F2A09-D42E-4521-A208-FDE48F3C4CDF}" dt="2020-03-28T10:25:17.002" v="834"/>
          <ac:grpSpMkLst>
            <pc:docMk/>
            <pc:sldMk cId="3589326512" sldId="3763"/>
            <ac:grpSpMk id="35" creationId="{CC0237FD-E2CA-4EC1-BB7A-C8DC20DA6374}"/>
          </ac:grpSpMkLst>
        </pc:grpChg>
        <pc:grpChg chg="mod">
          <ac:chgData name="Pierre Harouimi" userId="e1c78576-8bda-4e4b-9d10-61a901f566b1" providerId="ADAL" clId="{AE4F2A09-D42E-4521-A208-FDE48F3C4CDF}" dt="2020-03-28T10:25:17.002" v="834"/>
          <ac:grpSpMkLst>
            <pc:docMk/>
            <pc:sldMk cId="3589326512" sldId="3763"/>
            <ac:grpSpMk id="38" creationId="{610FFEC4-9606-4ECD-AF65-F9EA43EA8271}"/>
          </ac:grpSpMkLst>
        </pc:grpChg>
        <pc:cxnChg chg="mod">
          <ac:chgData name="Pierre Harouimi" userId="e1c78576-8bda-4e4b-9d10-61a901f566b1" providerId="ADAL" clId="{AE4F2A09-D42E-4521-A208-FDE48F3C4CDF}" dt="2020-03-28T10:25:17.002" v="834"/>
          <ac:cxnSpMkLst>
            <pc:docMk/>
            <pc:sldMk cId="3589326512" sldId="3763"/>
            <ac:cxnSpMk id="5" creationId="{E04A8537-7BC1-46D4-A780-714BD67264A9}"/>
          </ac:cxnSpMkLst>
        </pc:cxnChg>
        <pc:cxnChg chg="mod">
          <ac:chgData name="Pierre Harouimi" userId="e1c78576-8bda-4e4b-9d10-61a901f566b1" providerId="ADAL" clId="{AE4F2A09-D42E-4521-A208-FDE48F3C4CDF}" dt="2020-03-28T10:25:17.002" v="834"/>
          <ac:cxnSpMkLst>
            <pc:docMk/>
            <pc:sldMk cId="3589326512" sldId="3763"/>
            <ac:cxnSpMk id="6" creationId="{30B17734-D783-4BF5-B0E6-C4A723AAC8A9}"/>
          </ac:cxnSpMkLst>
        </pc:cxnChg>
        <pc:cxnChg chg="mod">
          <ac:chgData name="Pierre Harouimi" userId="e1c78576-8bda-4e4b-9d10-61a901f566b1" providerId="ADAL" clId="{AE4F2A09-D42E-4521-A208-FDE48F3C4CDF}" dt="2020-03-28T10:25:17.002" v="834"/>
          <ac:cxnSpMkLst>
            <pc:docMk/>
            <pc:sldMk cId="3589326512" sldId="3763"/>
            <ac:cxnSpMk id="14" creationId="{FA2BB2FD-804A-40B0-8458-C42874064B3F}"/>
          </ac:cxnSpMkLst>
        </pc:cxnChg>
      </pc:sldChg>
      <pc:sldChg chg="addSp delSp modSp">
        <pc:chgData name="Pierre Harouimi" userId="e1c78576-8bda-4e4b-9d10-61a901f566b1" providerId="ADAL" clId="{AE4F2A09-D42E-4521-A208-FDE48F3C4CDF}" dt="2020-03-28T10:25:17.002" v="834"/>
        <pc:sldMkLst>
          <pc:docMk/>
          <pc:sldMk cId="427323651" sldId="3764"/>
        </pc:sldMkLst>
        <pc:spChg chg="mod">
          <ac:chgData name="Pierre Harouimi" userId="e1c78576-8bda-4e4b-9d10-61a901f566b1" providerId="ADAL" clId="{AE4F2A09-D42E-4521-A208-FDE48F3C4CDF}" dt="2020-03-28T10:25:17.002" v="834"/>
          <ac:spMkLst>
            <pc:docMk/>
            <pc:sldMk cId="427323651" sldId="3764"/>
            <ac:spMk id="8" creationId="{AE544491-C26A-4C78-884A-17738BC0E439}"/>
          </ac:spMkLst>
        </pc:spChg>
        <pc:picChg chg="add del mod">
          <ac:chgData name="Pierre Harouimi" userId="e1c78576-8bda-4e4b-9d10-61a901f566b1" providerId="ADAL" clId="{AE4F2A09-D42E-4521-A208-FDE48F3C4CDF}" dt="2020-03-28T10:25:17.002" v="834"/>
          <ac:picMkLst>
            <pc:docMk/>
            <pc:sldMk cId="427323651" sldId="3764"/>
            <ac:picMk id="5" creationId="{C5C010E9-54A0-4998-A2EE-6CA5B90D7B96}"/>
          </ac:picMkLst>
        </pc:picChg>
        <pc:picChg chg="mod">
          <ac:chgData name="Pierre Harouimi" userId="e1c78576-8bda-4e4b-9d10-61a901f566b1" providerId="ADAL" clId="{AE4F2A09-D42E-4521-A208-FDE48F3C4CDF}" dt="2020-03-28T10:25:17.002" v="834"/>
          <ac:picMkLst>
            <pc:docMk/>
            <pc:sldMk cId="427323651" sldId="3764"/>
            <ac:picMk id="7" creationId="{CFEF8AAB-F050-40FB-AECB-BA6EED68249E}"/>
          </ac:picMkLst>
        </pc:picChg>
        <pc:picChg chg="mod">
          <ac:chgData name="Pierre Harouimi" userId="e1c78576-8bda-4e4b-9d10-61a901f566b1" providerId="ADAL" clId="{AE4F2A09-D42E-4521-A208-FDE48F3C4CDF}" dt="2020-03-28T10:25:17.002" v="834"/>
          <ac:picMkLst>
            <pc:docMk/>
            <pc:sldMk cId="427323651" sldId="3764"/>
            <ac:picMk id="9" creationId="{19BB5D8F-F2C1-4E2D-966B-8E5019CDBBA4}"/>
          </ac:picMkLst>
        </pc:picChg>
      </pc:sldChg>
      <pc:sldChg chg="modSp">
        <pc:chgData name="Pierre Harouimi" userId="e1c78576-8bda-4e4b-9d10-61a901f566b1" providerId="ADAL" clId="{AE4F2A09-D42E-4521-A208-FDE48F3C4CDF}" dt="2020-03-28T10:25:17.002" v="834"/>
        <pc:sldMkLst>
          <pc:docMk/>
          <pc:sldMk cId="3315172271" sldId="3770"/>
        </pc:sldMkLst>
        <pc:picChg chg="mod">
          <ac:chgData name="Pierre Harouimi" userId="e1c78576-8bda-4e4b-9d10-61a901f566b1" providerId="ADAL" clId="{AE4F2A09-D42E-4521-A208-FDE48F3C4CDF}" dt="2020-03-28T10:25:17.002" v="834"/>
          <ac:picMkLst>
            <pc:docMk/>
            <pc:sldMk cId="3315172271" sldId="3770"/>
            <ac:picMk id="5" creationId="{232E86A9-7B9B-4A24-BFCB-BC1610216A7D}"/>
          </ac:picMkLst>
        </pc:picChg>
      </pc:sldChg>
      <pc:sldChg chg="modSp">
        <pc:chgData name="Pierre Harouimi" userId="e1c78576-8bda-4e4b-9d10-61a901f566b1" providerId="ADAL" clId="{AE4F2A09-D42E-4521-A208-FDE48F3C4CDF}" dt="2020-03-28T10:25:17.002" v="834"/>
        <pc:sldMkLst>
          <pc:docMk/>
          <pc:sldMk cId="109690756" sldId="3771"/>
        </pc:sldMkLst>
        <pc:spChg chg="mod">
          <ac:chgData name="Pierre Harouimi" userId="e1c78576-8bda-4e4b-9d10-61a901f566b1" providerId="ADAL" clId="{AE4F2A09-D42E-4521-A208-FDE48F3C4CDF}" dt="2020-03-28T10:25:17.002" v="834"/>
          <ac:spMkLst>
            <pc:docMk/>
            <pc:sldMk cId="109690756" sldId="3771"/>
            <ac:spMk id="8" creationId="{99FB1536-ADAA-47BA-A02B-28C21268F605}"/>
          </ac:spMkLst>
        </pc:spChg>
        <pc:picChg chg="mod">
          <ac:chgData name="Pierre Harouimi" userId="e1c78576-8bda-4e4b-9d10-61a901f566b1" providerId="ADAL" clId="{AE4F2A09-D42E-4521-A208-FDE48F3C4CDF}" dt="2020-03-28T10:25:17.002" v="834"/>
          <ac:picMkLst>
            <pc:docMk/>
            <pc:sldMk cId="109690756" sldId="3771"/>
            <ac:picMk id="7" creationId="{42ECDA7D-4ACB-4B0E-AD1E-4383D366FF8B}"/>
          </ac:picMkLst>
        </pc:picChg>
      </pc:sldChg>
      <pc:sldChg chg="modSp">
        <pc:chgData name="Pierre Harouimi" userId="e1c78576-8bda-4e4b-9d10-61a901f566b1" providerId="ADAL" clId="{AE4F2A09-D42E-4521-A208-FDE48F3C4CDF}" dt="2020-03-28T10:25:17.002" v="834"/>
        <pc:sldMkLst>
          <pc:docMk/>
          <pc:sldMk cId="269670046" sldId="3772"/>
        </pc:sldMkLst>
        <pc:spChg chg="mod">
          <ac:chgData name="Pierre Harouimi" userId="e1c78576-8bda-4e4b-9d10-61a901f566b1" providerId="ADAL" clId="{AE4F2A09-D42E-4521-A208-FDE48F3C4CDF}" dt="2020-03-28T10:25:17.002" v="834"/>
          <ac:spMkLst>
            <pc:docMk/>
            <pc:sldMk cId="269670046" sldId="3772"/>
            <ac:spMk id="8" creationId="{99FB1536-ADAA-47BA-A02B-28C21268F605}"/>
          </ac:spMkLst>
        </pc:spChg>
        <pc:spChg chg="mod">
          <ac:chgData name="Pierre Harouimi" userId="e1c78576-8bda-4e4b-9d10-61a901f566b1" providerId="ADAL" clId="{AE4F2A09-D42E-4521-A208-FDE48F3C4CDF}" dt="2020-03-28T10:25:17.002" v="834"/>
          <ac:spMkLst>
            <pc:docMk/>
            <pc:sldMk cId="269670046" sldId="3772"/>
            <ac:spMk id="11" creationId="{97617908-5A72-449A-A68E-D84E714FBB69}"/>
          </ac:spMkLst>
        </pc:spChg>
        <pc:picChg chg="mod">
          <ac:chgData name="Pierre Harouimi" userId="e1c78576-8bda-4e4b-9d10-61a901f566b1" providerId="ADAL" clId="{AE4F2A09-D42E-4521-A208-FDE48F3C4CDF}" dt="2020-03-28T10:25:17.002" v="834"/>
          <ac:picMkLst>
            <pc:docMk/>
            <pc:sldMk cId="269670046" sldId="3772"/>
            <ac:picMk id="10" creationId="{42B217FE-1F88-462E-8C26-0F189426C497}"/>
          </ac:picMkLst>
        </pc:picChg>
      </pc:sldChg>
      <pc:sldChg chg="modSp">
        <pc:chgData name="Pierre Harouimi" userId="e1c78576-8bda-4e4b-9d10-61a901f566b1" providerId="ADAL" clId="{AE4F2A09-D42E-4521-A208-FDE48F3C4CDF}" dt="2020-03-28T10:25:17.002" v="834"/>
        <pc:sldMkLst>
          <pc:docMk/>
          <pc:sldMk cId="3769151800" sldId="3775"/>
        </pc:sldMkLst>
        <pc:picChg chg="mod">
          <ac:chgData name="Pierre Harouimi" userId="e1c78576-8bda-4e4b-9d10-61a901f566b1" providerId="ADAL" clId="{AE4F2A09-D42E-4521-A208-FDE48F3C4CDF}" dt="2020-03-28T10:25:17.002" v="834"/>
          <ac:picMkLst>
            <pc:docMk/>
            <pc:sldMk cId="3769151800" sldId="3775"/>
            <ac:picMk id="9" creationId="{AB6826B1-2567-4E98-9CBB-860C51A20251}"/>
          </ac:picMkLst>
        </pc:picChg>
      </pc:sldChg>
      <pc:sldChg chg="modSp">
        <pc:chgData name="Pierre Harouimi" userId="e1c78576-8bda-4e4b-9d10-61a901f566b1" providerId="ADAL" clId="{AE4F2A09-D42E-4521-A208-FDE48F3C4CDF}" dt="2020-03-28T10:25:17.002" v="834"/>
        <pc:sldMkLst>
          <pc:docMk/>
          <pc:sldMk cId="411956827" sldId="3778"/>
        </pc:sldMkLst>
        <pc:picChg chg="mod">
          <ac:chgData name="Pierre Harouimi" userId="e1c78576-8bda-4e4b-9d10-61a901f566b1" providerId="ADAL" clId="{AE4F2A09-D42E-4521-A208-FDE48F3C4CDF}" dt="2020-03-28T10:25:17.002" v="834"/>
          <ac:picMkLst>
            <pc:docMk/>
            <pc:sldMk cId="411956827" sldId="3778"/>
            <ac:picMk id="5" creationId="{232E86A9-7B9B-4A24-BFCB-BC1610216A7D}"/>
          </ac:picMkLst>
        </pc:picChg>
      </pc:sldChg>
      <pc:sldChg chg="modSp">
        <pc:chgData name="Pierre Harouimi" userId="e1c78576-8bda-4e4b-9d10-61a901f566b1" providerId="ADAL" clId="{AE4F2A09-D42E-4521-A208-FDE48F3C4CDF}" dt="2020-03-28T10:25:17.002" v="834"/>
        <pc:sldMkLst>
          <pc:docMk/>
          <pc:sldMk cId="1681482476" sldId="3779"/>
        </pc:sldMkLst>
        <pc:spChg chg="mod">
          <ac:chgData name="Pierre Harouimi" userId="e1c78576-8bda-4e4b-9d10-61a901f566b1" providerId="ADAL" clId="{AE4F2A09-D42E-4521-A208-FDE48F3C4CDF}" dt="2020-03-28T10:25:17.002" v="834"/>
          <ac:spMkLst>
            <pc:docMk/>
            <pc:sldMk cId="1681482476" sldId="3779"/>
            <ac:spMk id="42" creationId="{FEFA3D84-54DC-4258-839E-2499EC8A7302}"/>
          </ac:spMkLst>
        </pc:spChg>
        <pc:picChg chg="mod">
          <ac:chgData name="Pierre Harouimi" userId="e1c78576-8bda-4e4b-9d10-61a901f566b1" providerId="ADAL" clId="{AE4F2A09-D42E-4521-A208-FDE48F3C4CDF}" dt="2020-03-28T10:25:17.002" v="834"/>
          <ac:picMkLst>
            <pc:docMk/>
            <pc:sldMk cId="1681482476" sldId="3779"/>
            <ac:picMk id="3" creationId="{8E6C3C59-47DD-48D3-A210-2A9B328CF7E2}"/>
          </ac:picMkLst>
        </pc:picChg>
      </pc:sldChg>
      <pc:sldChg chg="modSp">
        <pc:chgData name="Pierre Harouimi" userId="e1c78576-8bda-4e4b-9d10-61a901f566b1" providerId="ADAL" clId="{AE4F2A09-D42E-4521-A208-FDE48F3C4CDF}" dt="2020-03-28T10:25:17.002" v="834"/>
        <pc:sldMkLst>
          <pc:docMk/>
          <pc:sldMk cId="3698792244" sldId="3781"/>
        </pc:sldMkLst>
        <pc:spChg chg="mod">
          <ac:chgData name="Pierre Harouimi" userId="e1c78576-8bda-4e4b-9d10-61a901f566b1" providerId="ADAL" clId="{AE4F2A09-D42E-4521-A208-FDE48F3C4CDF}" dt="2020-03-28T10:25:17.002" v="834"/>
          <ac:spMkLst>
            <pc:docMk/>
            <pc:sldMk cId="3698792244" sldId="3781"/>
            <ac:spMk id="66" creationId="{CF9C677F-A6FC-443B-AA71-4ACB13DFF67E}"/>
          </ac:spMkLst>
        </pc:spChg>
        <pc:spChg chg="mod">
          <ac:chgData name="Pierre Harouimi" userId="e1c78576-8bda-4e4b-9d10-61a901f566b1" providerId="ADAL" clId="{AE4F2A09-D42E-4521-A208-FDE48F3C4CDF}" dt="2020-03-28T10:25:17.002" v="834"/>
          <ac:spMkLst>
            <pc:docMk/>
            <pc:sldMk cId="3698792244" sldId="3781"/>
            <ac:spMk id="67" creationId="{5CE3A117-437F-4FC1-9CFC-C794AE00ADF9}"/>
          </ac:spMkLst>
        </pc:spChg>
        <pc:spChg chg="mod">
          <ac:chgData name="Pierre Harouimi" userId="e1c78576-8bda-4e4b-9d10-61a901f566b1" providerId="ADAL" clId="{AE4F2A09-D42E-4521-A208-FDE48F3C4CDF}" dt="2020-03-28T10:25:17.002" v="834"/>
          <ac:spMkLst>
            <pc:docMk/>
            <pc:sldMk cId="3698792244" sldId="3781"/>
            <ac:spMk id="68" creationId="{E3C35E9E-FE1D-4BDD-A240-B5C3B0A43B6C}"/>
          </ac:spMkLst>
        </pc:spChg>
        <pc:spChg chg="mod">
          <ac:chgData name="Pierre Harouimi" userId="e1c78576-8bda-4e4b-9d10-61a901f566b1" providerId="ADAL" clId="{AE4F2A09-D42E-4521-A208-FDE48F3C4CDF}" dt="2020-03-28T10:25:17.002" v="834"/>
          <ac:spMkLst>
            <pc:docMk/>
            <pc:sldMk cId="3698792244" sldId="3781"/>
            <ac:spMk id="70" creationId="{D564F907-6EF1-4036-A40F-2C759A37216E}"/>
          </ac:spMkLst>
        </pc:spChg>
        <pc:spChg chg="mod">
          <ac:chgData name="Pierre Harouimi" userId="e1c78576-8bda-4e4b-9d10-61a901f566b1" providerId="ADAL" clId="{AE4F2A09-D42E-4521-A208-FDE48F3C4CDF}" dt="2020-03-28T10:25:17.002" v="834"/>
          <ac:spMkLst>
            <pc:docMk/>
            <pc:sldMk cId="3698792244" sldId="3781"/>
            <ac:spMk id="71" creationId="{DEFC3DB8-36BF-44AC-830B-3884918375C8}"/>
          </ac:spMkLst>
        </pc:spChg>
        <pc:spChg chg="mod">
          <ac:chgData name="Pierre Harouimi" userId="e1c78576-8bda-4e4b-9d10-61a901f566b1" providerId="ADAL" clId="{AE4F2A09-D42E-4521-A208-FDE48F3C4CDF}" dt="2020-03-28T10:25:17.002" v="834"/>
          <ac:spMkLst>
            <pc:docMk/>
            <pc:sldMk cId="3698792244" sldId="3781"/>
            <ac:spMk id="84" creationId="{D1DD5F63-2C34-4417-A332-A0566111D4A9}"/>
          </ac:spMkLst>
        </pc:spChg>
        <pc:spChg chg="mod">
          <ac:chgData name="Pierre Harouimi" userId="e1c78576-8bda-4e4b-9d10-61a901f566b1" providerId="ADAL" clId="{AE4F2A09-D42E-4521-A208-FDE48F3C4CDF}" dt="2020-03-28T10:25:17.002" v="834"/>
          <ac:spMkLst>
            <pc:docMk/>
            <pc:sldMk cId="3698792244" sldId="3781"/>
            <ac:spMk id="85" creationId="{18C9501C-D7B4-4740-9635-A58265D9105D}"/>
          </ac:spMkLst>
        </pc:spChg>
        <pc:spChg chg="mod">
          <ac:chgData name="Pierre Harouimi" userId="e1c78576-8bda-4e4b-9d10-61a901f566b1" providerId="ADAL" clId="{AE4F2A09-D42E-4521-A208-FDE48F3C4CDF}" dt="2020-03-28T10:25:17.002" v="834"/>
          <ac:spMkLst>
            <pc:docMk/>
            <pc:sldMk cId="3698792244" sldId="3781"/>
            <ac:spMk id="105" creationId="{8207860F-7316-476E-B81B-C3112FD7275B}"/>
          </ac:spMkLst>
        </pc:spChg>
        <pc:spChg chg="mod">
          <ac:chgData name="Pierre Harouimi" userId="e1c78576-8bda-4e4b-9d10-61a901f566b1" providerId="ADAL" clId="{AE4F2A09-D42E-4521-A208-FDE48F3C4CDF}" dt="2020-03-28T10:25:17.002" v="834"/>
          <ac:spMkLst>
            <pc:docMk/>
            <pc:sldMk cId="3698792244" sldId="3781"/>
            <ac:spMk id="117" creationId="{95C3F051-9290-459C-9EB5-3890CBCBFD2B}"/>
          </ac:spMkLst>
        </pc:spChg>
        <pc:spChg chg="mod">
          <ac:chgData name="Pierre Harouimi" userId="e1c78576-8bda-4e4b-9d10-61a901f566b1" providerId="ADAL" clId="{AE4F2A09-D42E-4521-A208-FDE48F3C4CDF}" dt="2020-03-28T10:25:17.002" v="834"/>
          <ac:spMkLst>
            <pc:docMk/>
            <pc:sldMk cId="3698792244" sldId="3781"/>
            <ac:spMk id="126" creationId="{6B53828C-D986-40B7-AB80-2C69A136E726}"/>
          </ac:spMkLst>
        </pc:spChg>
        <pc:spChg chg="mod">
          <ac:chgData name="Pierre Harouimi" userId="e1c78576-8bda-4e4b-9d10-61a901f566b1" providerId="ADAL" clId="{AE4F2A09-D42E-4521-A208-FDE48F3C4CDF}" dt="2020-03-28T10:25:17.002" v="834"/>
          <ac:spMkLst>
            <pc:docMk/>
            <pc:sldMk cId="3698792244" sldId="3781"/>
            <ac:spMk id="127" creationId="{1EA625D9-A6FD-4917-A64D-C94F1C164224}"/>
          </ac:spMkLst>
        </pc:spChg>
        <pc:spChg chg="mod">
          <ac:chgData name="Pierre Harouimi" userId="e1c78576-8bda-4e4b-9d10-61a901f566b1" providerId="ADAL" clId="{AE4F2A09-D42E-4521-A208-FDE48F3C4CDF}" dt="2020-03-28T10:25:17.002" v="834"/>
          <ac:spMkLst>
            <pc:docMk/>
            <pc:sldMk cId="3698792244" sldId="3781"/>
            <ac:spMk id="129" creationId="{4B95AD95-E3B3-458D-900D-76D68E99C564}"/>
          </ac:spMkLst>
        </pc:spChg>
        <pc:spChg chg="mod">
          <ac:chgData name="Pierre Harouimi" userId="e1c78576-8bda-4e4b-9d10-61a901f566b1" providerId="ADAL" clId="{AE4F2A09-D42E-4521-A208-FDE48F3C4CDF}" dt="2020-03-28T10:25:17.002" v="834"/>
          <ac:spMkLst>
            <pc:docMk/>
            <pc:sldMk cId="3698792244" sldId="3781"/>
            <ac:spMk id="130" creationId="{E6CE7198-4AEE-467E-B52D-4D52C521A8E8}"/>
          </ac:spMkLst>
        </pc:spChg>
        <pc:spChg chg="mod">
          <ac:chgData name="Pierre Harouimi" userId="e1c78576-8bda-4e4b-9d10-61a901f566b1" providerId="ADAL" clId="{AE4F2A09-D42E-4521-A208-FDE48F3C4CDF}" dt="2020-03-28T10:25:17.002" v="834"/>
          <ac:spMkLst>
            <pc:docMk/>
            <pc:sldMk cId="3698792244" sldId="3781"/>
            <ac:spMk id="133" creationId="{C4BBF940-2C76-4164-BCCB-6CC88B2840E9}"/>
          </ac:spMkLst>
        </pc:spChg>
        <pc:spChg chg="mod">
          <ac:chgData name="Pierre Harouimi" userId="e1c78576-8bda-4e4b-9d10-61a901f566b1" providerId="ADAL" clId="{AE4F2A09-D42E-4521-A208-FDE48F3C4CDF}" dt="2020-03-28T10:25:17.002" v="834"/>
          <ac:spMkLst>
            <pc:docMk/>
            <pc:sldMk cId="3698792244" sldId="3781"/>
            <ac:spMk id="136" creationId="{282A9290-B89E-49B0-9C8D-F8A017D5A11C}"/>
          </ac:spMkLst>
        </pc:spChg>
        <pc:spChg chg="mod">
          <ac:chgData name="Pierre Harouimi" userId="e1c78576-8bda-4e4b-9d10-61a901f566b1" providerId="ADAL" clId="{AE4F2A09-D42E-4521-A208-FDE48F3C4CDF}" dt="2020-03-28T10:25:17.002" v="834"/>
          <ac:spMkLst>
            <pc:docMk/>
            <pc:sldMk cId="3698792244" sldId="3781"/>
            <ac:spMk id="138" creationId="{2546F5C1-0811-44FF-8819-26F2739EE79C}"/>
          </ac:spMkLst>
        </pc:spChg>
        <pc:spChg chg="mod">
          <ac:chgData name="Pierre Harouimi" userId="e1c78576-8bda-4e4b-9d10-61a901f566b1" providerId="ADAL" clId="{AE4F2A09-D42E-4521-A208-FDE48F3C4CDF}" dt="2020-03-28T10:25:17.002" v="834"/>
          <ac:spMkLst>
            <pc:docMk/>
            <pc:sldMk cId="3698792244" sldId="3781"/>
            <ac:spMk id="140" creationId="{493E3530-CD7F-4D8D-AB9A-1468995076AC}"/>
          </ac:spMkLst>
        </pc:spChg>
        <pc:spChg chg="mod">
          <ac:chgData name="Pierre Harouimi" userId="e1c78576-8bda-4e4b-9d10-61a901f566b1" providerId="ADAL" clId="{AE4F2A09-D42E-4521-A208-FDE48F3C4CDF}" dt="2020-03-28T10:25:17.002" v="834"/>
          <ac:spMkLst>
            <pc:docMk/>
            <pc:sldMk cId="3698792244" sldId="3781"/>
            <ac:spMk id="142" creationId="{0920508C-5C7B-4263-AC05-08C337693BD1}"/>
          </ac:spMkLst>
        </pc:spChg>
        <pc:spChg chg="mod">
          <ac:chgData name="Pierre Harouimi" userId="e1c78576-8bda-4e4b-9d10-61a901f566b1" providerId="ADAL" clId="{AE4F2A09-D42E-4521-A208-FDE48F3C4CDF}" dt="2020-03-28T10:25:17.002" v="834"/>
          <ac:spMkLst>
            <pc:docMk/>
            <pc:sldMk cId="3698792244" sldId="3781"/>
            <ac:spMk id="143" creationId="{66CF231D-CCB0-4F2D-9E19-608EDE4228CB}"/>
          </ac:spMkLst>
        </pc:spChg>
        <pc:spChg chg="mod">
          <ac:chgData name="Pierre Harouimi" userId="e1c78576-8bda-4e4b-9d10-61a901f566b1" providerId="ADAL" clId="{AE4F2A09-D42E-4521-A208-FDE48F3C4CDF}" dt="2020-03-28T10:25:17.002" v="834"/>
          <ac:spMkLst>
            <pc:docMk/>
            <pc:sldMk cId="3698792244" sldId="3781"/>
            <ac:spMk id="149" creationId="{31BB6879-75E3-49B4-89E1-9393F6A42676}"/>
          </ac:spMkLst>
        </pc:spChg>
        <pc:spChg chg="mod">
          <ac:chgData name="Pierre Harouimi" userId="e1c78576-8bda-4e4b-9d10-61a901f566b1" providerId="ADAL" clId="{AE4F2A09-D42E-4521-A208-FDE48F3C4CDF}" dt="2020-03-28T10:25:17.002" v="834"/>
          <ac:spMkLst>
            <pc:docMk/>
            <pc:sldMk cId="3698792244" sldId="3781"/>
            <ac:spMk id="150" creationId="{C6F843E1-7D91-415F-A4A1-595DDF85BF46}"/>
          </ac:spMkLst>
        </pc:spChg>
        <pc:spChg chg="mod">
          <ac:chgData name="Pierre Harouimi" userId="e1c78576-8bda-4e4b-9d10-61a901f566b1" providerId="ADAL" clId="{AE4F2A09-D42E-4521-A208-FDE48F3C4CDF}" dt="2020-03-28T10:25:17.002" v="834"/>
          <ac:spMkLst>
            <pc:docMk/>
            <pc:sldMk cId="3698792244" sldId="3781"/>
            <ac:spMk id="151" creationId="{982BE4A7-42B8-4240-A37F-CC3FD6EBA083}"/>
          </ac:spMkLst>
        </pc:spChg>
        <pc:spChg chg="mod">
          <ac:chgData name="Pierre Harouimi" userId="e1c78576-8bda-4e4b-9d10-61a901f566b1" providerId="ADAL" clId="{AE4F2A09-D42E-4521-A208-FDE48F3C4CDF}" dt="2020-03-28T10:25:17.002" v="834"/>
          <ac:spMkLst>
            <pc:docMk/>
            <pc:sldMk cId="3698792244" sldId="3781"/>
            <ac:spMk id="154" creationId="{437AFFB3-4EAB-40A0-B2F5-058F11E28220}"/>
          </ac:spMkLst>
        </pc:spChg>
        <pc:spChg chg="mod">
          <ac:chgData name="Pierre Harouimi" userId="e1c78576-8bda-4e4b-9d10-61a901f566b1" providerId="ADAL" clId="{AE4F2A09-D42E-4521-A208-FDE48F3C4CDF}" dt="2020-03-28T10:25:17.002" v="834"/>
          <ac:spMkLst>
            <pc:docMk/>
            <pc:sldMk cId="3698792244" sldId="3781"/>
            <ac:spMk id="155" creationId="{DFC7C13E-7E79-44C1-871C-99A6D6EDB048}"/>
          </ac:spMkLst>
        </pc:spChg>
        <pc:spChg chg="mod">
          <ac:chgData name="Pierre Harouimi" userId="e1c78576-8bda-4e4b-9d10-61a901f566b1" providerId="ADAL" clId="{AE4F2A09-D42E-4521-A208-FDE48F3C4CDF}" dt="2020-03-28T10:25:17.002" v="834"/>
          <ac:spMkLst>
            <pc:docMk/>
            <pc:sldMk cId="3698792244" sldId="3781"/>
            <ac:spMk id="156" creationId="{D3527B26-15FC-4F79-BBA0-1ED485A5E740}"/>
          </ac:spMkLst>
        </pc:spChg>
        <pc:spChg chg="mod">
          <ac:chgData name="Pierre Harouimi" userId="e1c78576-8bda-4e4b-9d10-61a901f566b1" providerId="ADAL" clId="{AE4F2A09-D42E-4521-A208-FDE48F3C4CDF}" dt="2020-03-28T10:25:17.002" v="834"/>
          <ac:spMkLst>
            <pc:docMk/>
            <pc:sldMk cId="3698792244" sldId="3781"/>
            <ac:spMk id="158" creationId="{F43B5F1B-E08E-4E45-9D52-02F7578912CA}"/>
          </ac:spMkLst>
        </pc:spChg>
        <pc:spChg chg="mod">
          <ac:chgData name="Pierre Harouimi" userId="e1c78576-8bda-4e4b-9d10-61a901f566b1" providerId="ADAL" clId="{AE4F2A09-D42E-4521-A208-FDE48F3C4CDF}" dt="2020-03-28T10:25:17.002" v="834"/>
          <ac:spMkLst>
            <pc:docMk/>
            <pc:sldMk cId="3698792244" sldId="3781"/>
            <ac:spMk id="159" creationId="{3C9B916E-2A16-4E4A-9CC6-6164880CD5A4}"/>
          </ac:spMkLst>
        </pc:spChg>
        <pc:spChg chg="mod">
          <ac:chgData name="Pierre Harouimi" userId="e1c78576-8bda-4e4b-9d10-61a901f566b1" providerId="ADAL" clId="{AE4F2A09-D42E-4521-A208-FDE48F3C4CDF}" dt="2020-03-28T10:25:17.002" v="834"/>
          <ac:spMkLst>
            <pc:docMk/>
            <pc:sldMk cId="3698792244" sldId="3781"/>
            <ac:spMk id="160" creationId="{5EE951D0-3EA0-4BCD-9D4D-5B01E8A20ACC}"/>
          </ac:spMkLst>
        </pc:spChg>
        <pc:spChg chg="mod">
          <ac:chgData name="Pierre Harouimi" userId="e1c78576-8bda-4e4b-9d10-61a901f566b1" providerId="ADAL" clId="{AE4F2A09-D42E-4521-A208-FDE48F3C4CDF}" dt="2020-03-28T10:25:17.002" v="834"/>
          <ac:spMkLst>
            <pc:docMk/>
            <pc:sldMk cId="3698792244" sldId="3781"/>
            <ac:spMk id="164" creationId="{89D13D01-A56A-407A-93B5-B9DD1831A91F}"/>
          </ac:spMkLst>
        </pc:spChg>
        <pc:grpChg chg="mod">
          <ac:chgData name="Pierre Harouimi" userId="e1c78576-8bda-4e4b-9d10-61a901f566b1" providerId="ADAL" clId="{AE4F2A09-D42E-4521-A208-FDE48F3C4CDF}" dt="2020-03-28T10:25:17.002" v="834"/>
          <ac:grpSpMkLst>
            <pc:docMk/>
            <pc:sldMk cId="3698792244" sldId="3781"/>
            <ac:grpSpMk id="72" creationId="{99405128-7EFD-4D02-ACD8-C92D55880698}"/>
          </ac:grpSpMkLst>
        </pc:grpChg>
        <pc:grpChg chg="mod">
          <ac:chgData name="Pierre Harouimi" userId="e1c78576-8bda-4e4b-9d10-61a901f566b1" providerId="ADAL" clId="{AE4F2A09-D42E-4521-A208-FDE48F3C4CDF}" dt="2020-03-28T10:25:17.002" v="834"/>
          <ac:grpSpMkLst>
            <pc:docMk/>
            <pc:sldMk cId="3698792244" sldId="3781"/>
            <ac:grpSpMk id="86" creationId="{1DECE4D7-64FD-4EDE-8390-67018D809EA2}"/>
          </ac:grpSpMkLst>
        </pc:grpChg>
        <pc:grpChg chg="mod">
          <ac:chgData name="Pierre Harouimi" userId="e1c78576-8bda-4e4b-9d10-61a901f566b1" providerId="ADAL" clId="{AE4F2A09-D42E-4521-A208-FDE48F3C4CDF}" dt="2020-03-28T10:25:17.002" v="834"/>
          <ac:grpSpMkLst>
            <pc:docMk/>
            <pc:sldMk cId="3698792244" sldId="3781"/>
            <ac:grpSpMk id="116" creationId="{0C77AA09-1F0D-4603-AE9D-CEC7ADC44D50}"/>
          </ac:grpSpMkLst>
        </pc:grpChg>
        <pc:grpChg chg="mod">
          <ac:chgData name="Pierre Harouimi" userId="e1c78576-8bda-4e4b-9d10-61a901f566b1" providerId="ADAL" clId="{AE4F2A09-D42E-4521-A208-FDE48F3C4CDF}" dt="2020-03-28T10:25:17.002" v="834"/>
          <ac:grpSpMkLst>
            <pc:docMk/>
            <pc:sldMk cId="3698792244" sldId="3781"/>
            <ac:grpSpMk id="118" creationId="{D76E5C19-6F6C-4A6F-B10B-1916BCAB9E0A}"/>
          </ac:grpSpMkLst>
        </pc:grpChg>
        <pc:grpChg chg="mod">
          <ac:chgData name="Pierre Harouimi" userId="e1c78576-8bda-4e4b-9d10-61a901f566b1" providerId="ADAL" clId="{AE4F2A09-D42E-4521-A208-FDE48F3C4CDF}" dt="2020-03-28T10:25:17.002" v="834"/>
          <ac:grpSpMkLst>
            <pc:docMk/>
            <pc:sldMk cId="3698792244" sldId="3781"/>
            <ac:grpSpMk id="134" creationId="{8589ED55-AD69-4125-82FC-5F1C9BE8A961}"/>
          </ac:grpSpMkLst>
        </pc:grpChg>
        <pc:grpChg chg="mod">
          <ac:chgData name="Pierre Harouimi" userId="e1c78576-8bda-4e4b-9d10-61a901f566b1" providerId="ADAL" clId="{AE4F2A09-D42E-4521-A208-FDE48F3C4CDF}" dt="2020-03-28T10:25:17.002" v="834"/>
          <ac:grpSpMkLst>
            <pc:docMk/>
            <pc:sldMk cId="3698792244" sldId="3781"/>
            <ac:grpSpMk id="139" creationId="{546FE1C3-333C-4E1A-B78C-9668C334F4E7}"/>
          </ac:grpSpMkLst>
        </pc:grpChg>
        <pc:picChg chg="mod">
          <ac:chgData name="Pierre Harouimi" userId="e1c78576-8bda-4e4b-9d10-61a901f566b1" providerId="ADAL" clId="{AE4F2A09-D42E-4521-A208-FDE48F3C4CDF}" dt="2020-03-28T10:25:17.002" v="834"/>
          <ac:picMkLst>
            <pc:docMk/>
            <pc:sldMk cId="3698792244" sldId="3781"/>
            <ac:picMk id="69" creationId="{62062018-B9F8-49F4-8462-267ED63760FD}"/>
          </ac:picMkLst>
        </pc:picChg>
        <pc:picChg chg="mod">
          <ac:chgData name="Pierre Harouimi" userId="e1c78576-8bda-4e4b-9d10-61a901f566b1" providerId="ADAL" clId="{AE4F2A09-D42E-4521-A208-FDE48F3C4CDF}" dt="2020-03-28T10:25:17.002" v="834"/>
          <ac:picMkLst>
            <pc:docMk/>
            <pc:sldMk cId="3698792244" sldId="3781"/>
            <ac:picMk id="74" creationId="{51B73752-9060-41EB-9E69-9BA429FCDBA5}"/>
          </ac:picMkLst>
        </pc:picChg>
        <pc:picChg chg="mod">
          <ac:chgData name="Pierre Harouimi" userId="e1c78576-8bda-4e4b-9d10-61a901f566b1" providerId="ADAL" clId="{AE4F2A09-D42E-4521-A208-FDE48F3C4CDF}" dt="2020-03-28T10:25:17.002" v="834"/>
          <ac:picMkLst>
            <pc:docMk/>
            <pc:sldMk cId="3698792244" sldId="3781"/>
            <ac:picMk id="75" creationId="{BF79DA7A-ED8A-49F0-9CAD-E52E5FA3D5FC}"/>
          </ac:picMkLst>
        </pc:picChg>
        <pc:picChg chg="mod">
          <ac:chgData name="Pierre Harouimi" userId="e1c78576-8bda-4e4b-9d10-61a901f566b1" providerId="ADAL" clId="{AE4F2A09-D42E-4521-A208-FDE48F3C4CDF}" dt="2020-03-28T10:25:17.002" v="834"/>
          <ac:picMkLst>
            <pc:docMk/>
            <pc:sldMk cId="3698792244" sldId="3781"/>
            <ac:picMk id="76" creationId="{2AAC1452-18A8-4CBC-9BEE-C3B52E86FB54}"/>
          </ac:picMkLst>
        </pc:picChg>
        <pc:picChg chg="mod">
          <ac:chgData name="Pierre Harouimi" userId="e1c78576-8bda-4e4b-9d10-61a901f566b1" providerId="ADAL" clId="{AE4F2A09-D42E-4521-A208-FDE48F3C4CDF}" dt="2020-03-28T10:25:17.002" v="834"/>
          <ac:picMkLst>
            <pc:docMk/>
            <pc:sldMk cId="3698792244" sldId="3781"/>
            <ac:picMk id="128" creationId="{F95E09A6-8E66-41E8-AE74-2811EE753A25}"/>
          </ac:picMkLst>
        </pc:picChg>
        <pc:picChg chg="mod">
          <ac:chgData name="Pierre Harouimi" userId="e1c78576-8bda-4e4b-9d10-61a901f566b1" providerId="ADAL" clId="{AE4F2A09-D42E-4521-A208-FDE48F3C4CDF}" dt="2020-03-28T10:25:17.002" v="834"/>
          <ac:picMkLst>
            <pc:docMk/>
            <pc:sldMk cId="3698792244" sldId="3781"/>
            <ac:picMk id="131" creationId="{B59C951F-6479-4AED-B944-A547A2B625AB}"/>
          </ac:picMkLst>
        </pc:picChg>
        <pc:picChg chg="mod">
          <ac:chgData name="Pierre Harouimi" userId="e1c78576-8bda-4e4b-9d10-61a901f566b1" providerId="ADAL" clId="{AE4F2A09-D42E-4521-A208-FDE48F3C4CDF}" dt="2020-03-28T10:25:17.002" v="834"/>
          <ac:picMkLst>
            <pc:docMk/>
            <pc:sldMk cId="3698792244" sldId="3781"/>
            <ac:picMk id="132" creationId="{57BD1F4E-9411-4A6E-9632-1DEBED05BD8E}"/>
          </ac:picMkLst>
        </pc:picChg>
        <pc:picChg chg="mod">
          <ac:chgData name="Pierre Harouimi" userId="e1c78576-8bda-4e4b-9d10-61a901f566b1" providerId="ADAL" clId="{AE4F2A09-D42E-4521-A208-FDE48F3C4CDF}" dt="2020-03-28T10:25:17.002" v="834"/>
          <ac:picMkLst>
            <pc:docMk/>
            <pc:sldMk cId="3698792244" sldId="3781"/>
            <ac:picMk id="137" creationId="{7E8B2983-9951-4C01-B2C7-3E9F0AFB63AB}"/>
          </ac:picMkLst>
        </pc:picChg>
        <pc:picChg chg="mod">
          <ac:chgData name="Pierre Harouimi" userId="e1c78576-8bda-4e4b-9d10-61a901f566b1" providerId="ADAL" clId="{AE4F2A09-D42E-4521-A208-FDE48F3C4CDF}" dt="2020-03-28T10:25:17.002" v="834"/>
          <ac:picMkLst>
            <pc:docMk/>
            <pc:sldMk cId="3698792244" sldId="3781"/>
            <ac:picMk id="144" creationId="{67006E4B-02FC-4C7D-B308-5749B1BCED44}"/>
          </ac:picMkLst>
        </pc:picChg>
        <pc:picChg chg="mod">
          <ac:chgData name="Pierre Harouimi" userId="e1c78576-8bda-4e4b-9d10-61a901f566b1" providerId="ADAL" clId="{AE4F2A09-D42E-4521-A208-FDE48F3C4CDF}" dt="2020-03-28T10:25:17.002" v="834"/>
          <ac:picMkLst>
            <pc:docMk/>
            <pc:sldMk cId="3698792244" sldId="3781"/>
            <ac:picMk id="145" creationId="{966B6FB0-9459-4ACF-8E11-686CB508DC9F}"/>
          </ac:picMkLst>
        </pc:picChg>
        <pc:picChg chg="mod">
          <ac:chgData name="Pierre Harouimi" userId="e1c78576-8bda-4e4b-9d10-61a901f566b1" providerId="ADAL" clId="{AE4F2A09-D42E-4521-A208-FDE48F3C4CDF}" dt="2020-03-28T10:25:17.002" v="834"/>
          <ac:picMkLst>
            <pc:docMk/>
            <pc:sldMk cId="3698792244" sldId="3781"/>
            <ac:picMk id="148" creationId="{A05A1B4C-1C76-492D-81D1-40992B5D9EE3}"/>
          </ac:picMkLst>
        </pc:picChg>
        <pc:picChg chg="mod">
          <ac:chgData name="Pierre Harouimi" userId="e1c78576-8bda-4e4b-9d10-61a901f566b1" providerId="ADAL" clId="{AE4F2A09-D42E-4521-A208-FDE48F3C4CDF}" dt="2020-03-28T10:25:17.002" v="834"/>
          <ac:picMkLst>
            <pc:docMk/>
            <pc:sldMk cId="3698792244" sldId="3781"/>
            <ac:picMk id="152" creationId="{10C1A8EB-C74D-40B4-8DFC-6E865770902C}"/>
          </ac:picMkLst>
        </pc:picChg>
        <pc:picChg chg="mod">
          <ac:chgData name="Pierre Harouimi" userId="e1c78576-8bda-4e4b-9d10-61a901f566b1" providerId="ADAL" clId="{AE4F2A09-D42E-4521-A208-FDE48F3C4CDF}" dt="2020-03-28T10:25:17.002" v="834"/>
          <ac:picMkLst>
            <pc:docMk/>
            <pc:sldMk cId="3698792244" sldId="3781"/>
            <ac:picMk id="153" creationId="{C69A5629-0A57-4F6A-98E5-9A565791B0F0}"/>
          </ac:picMkLst>
        </pc:picChg>
        <pc:picChg chg="mod">
          <ac:chgData name="Pierre Harouimi" userId="e1c78576-8bda-4e4b-9d10-61a901f566b1" providerId="ADAL" clId="{AE4F2A09-D42E-4521-A208-FDE48F3C4CDF}" dt="2020-03-28T10:25:17.002" v="834"/>
          <ac:picMkLst>
            <pc:docMk/>
            <pc:sldMk cId="3698792244" sldId="3781"/>
            <ac:picMk id="157" creationId="{572DE043-B052-49AD-91A2-CAB3778AB104}"/>
          </ac:picMkLst>
        </pc:picChg>
        <pc:picChg chg="mod">
          <ac:chgData name="Pierre Harouimi" userId="e1c78576-8bda-4e4b-9d10-61a901f566b1" providerId="ADAL" clId="{AE4F2A09-D42E-4521-A208-FDE48F3C4CDF}" dt="2020-03-28T10:25:17.002" v="834"/>
          <ac:picMkLst>
            <pc:docMk/>
            <pc:sldMk cId="3698792244" sldId="3781"/>
            <ac:picMk id="161" creationId="{5BC546C5-5443-4398-9F74-41265797DFAD}"/>
          </ac:picMkLst>
        </pc:picChg>
        <pc:picChg chg="mod">
          <ac:chgData name="Pierre Harouimi" userId="e1c78576-8bda-4e4b-9d10-61a901f566b1" providerId="ADAL" clId="{AE4F2A09-D42E-4521-A208-FDE48F3C4CDF}" dt="2020-03-28T10:25:17.002" v="834"/>
          <ac:picMkLst>
            <pc:docMk/>
            <pc:sldMk cId="3698792244" sldId="3781"/>
            <ac:picMk id="163" creationId="{144C5867-1858-443C-84A7-7156ACA58A44}"/>
          </ac:picMkLst>
        </pc:picChg>
      </pc:sldChg>
      <pc:sldChg chg="modSp">
        <pc:chgData name="Pierre Harouimi" userId="e1c78576-8bda-4e4b-9d10-61a901f566b1" providerId="ADAL" clId="{AE4F2A09-D42E-4521-A208-FDE48F3C4CDF}" dt="2020-03-28T10:25:17.002" v="834"/>
        <pc:sldMkLst>
          <pc:docMk/>
          <pc:sldMk cId="1037435479" sldId="3782"/>
        </pc:sldMkLst>
        <pc:picChg chg="mod">
          <ac:chgData name="Pierre Harouimi" userId="e1c78576-8bda-4e4b-9d10-61a901f566b1" providerId="ADAL" clId="{AE4F2A09-D42E-4521-A208-FDE48F3C4CDF}" dt="2020-03-28T10:25:17.002" v="834"/>
          <ac:picMkLst>
            <pc:docMk/>
            <pc:sldMk cId="1037435479" sldId="3782"/>
            <ac:picMk id="6" creationId="{DA268E7C-1F9F-4DDB-BCA1-9506610ED1FB}"/>
          </ac:picMkLst>
        </pc:picChg>
        <pc:picChg chg="mod">
          <ac:chgData name="Pierre Harouimi" userId="e1c78576-8bda-4e4b-9d10-61a901f566b1" providerId="ADAL" clId="{AE4F2A09-D42E-4521-A208-FDE48F3C4CDF}" dt="2020-03-28T10:25:17.002" v="834"/>
          <ac:picMkLst>
            <pc:docMk/>
            <pc:sldMk cId="1037435479" sldId="3782"/>
            <ac:picMk id="9" creationId="{3C04387A-1EFB-4C12-96D4-B0575E65A16F}"/>
          </ac:picMkLst>
        </pc:picChg>
        <pc:picChg chg="mod">
          <ac:chgData name="Pierre Harouimi" userId="e1c78576-8bda-4e4b-9d10-61a901f566b1" providerId="ADAL" clId="{AE4F2A09-D42E-4521-A208-FDE48F3C4CDF}" dt="2020-03-28T10:25:17.002" v="834"/>
          <ac:picMkLst>
            <pc:docMk/>
            <pc:sldMk cId="1037435479" sldId="3782"/>
            <ac:picMk id="10" creationId="{AD8B11E8-A542-4D13-81D2-83A3B4C6B057}"/>
          </ac:picMkLst>
        </pc:picChg>
        <pc:picChg chg="mod">
          <ac:chgData name="Pierre Harouimi" userId="e1c78576-8bda-4e4b-9d10-61a901f566b1" providerId="ADAL" clId="{AE4F2A09-D42E-4521-A208-FDE48F3C4CDF}" dt="2020-03-28T10:25:17.002" v="834"/>
          <ac:picMkLst>
            <pc:docMk/>
            <pc:sldMk cId="1037435479" sldId="3782"/>
            <ac:picMk id="11" creationId="{3F056413-B9E1-4D37-8D68-9C2621447993}"/>
          </ac:picMkLst>
        </pc:picChg>
      </pc:sldChg>
      <pc:sldChg chg="modSp">
        <pc:chgData name="Pierre Harouimi" userId="e1c78576-8bda-4e4b-9d10-61a901f566b1" providerId="ADAL" clId="{AE4F2A09-D42E-4521-A208-FDE48F3C4CDF}" dt="2020-03-28T10:25:17.002" v="834"/>
        <pc:sldMkLst>
          <pc:docMk/>
          <pc:sldMk cId="146881181" sldId="3783"/>
        </pc:sldMkLst>
        <pc:picChg chg="mod">
          <ac:chgData name="Pierre Harouimi" userId="e1c78576-8bda-4e4b-9d10-61a901f566b1" providerId="ADAL" clId="{AE4F2A09-D42E-4521-A208-FDE48F3C4CDF}" dt="2020-03-28T10:25:17.002" v="834"/>
          <ac:picMkLst>
            <pc:docMk/>
            <pc:sldMk cId="146881181" sldId="3783"/>
            <ac:picMk id="3" creationId="{5EEC2370-446F-4C87-B1CF-1EE5097DC032}"/>
          </ac:picMkLst>
        </pc:picChg>
      </pc:sldChg>
      <pc:sldChg chg="modSp">
        <pc:chgData name="Pierre Harouimi" userId="e1c78576-8bda-4e4b-9d10-61a901f566b1" providerId="ADAL" clId="{AE4F2A09-D42E-4521-A208-FDE48F3C4CDF}" dt="2020-03-28T10:25:17.002" v="834"/>
        <pc:sldMkLst>
          <pc:docMk/>
          <pc:sldMk cId="2944773243" sldId="3784"/>
        </pc:sldMkLst>
        <pc:picChg chg="mod">
          <ac:chgData name="Pierre Harouimi" userId="e1c78576-8bda-4e4b-9d10-61a901f566b1" providerId="ADAL" clId="{AE4F2A09-D42E-4521-A208-FDE48F3C4CDF}" dt="2020-03-28T10:25:17.002" v="834"/>
          <ac:picMkLst>
            <pc:docMk/>
            <pc:sldMk cId="2944773243" sldId="3784"/>
            <ac:picMk id="2" creationId="{46B21EBD-4903-460C-8178-54AA84905E78}"/>
          </ac:picMkLst>
        </pc:picChg>
      </pc:sldChg>
      <pc:sldChg chg="modSp">
        <pc:chgData name="Pierre Harouimi" userId="e1c78576-8bda-4e4b-9d10-61a901f566b1" providerId="ADAL" clId="{AE4F2A09-D42E-4521-A208-FDE48F3C4CDF}" dt="2020-03-28T10:25:17.002" v="834"/>
        <pc:sldMkLst>
          <pc:docMk/>
          <pc:sldMk cId="1344665576" sldId="3788"/>
        </pc:sldMkLst>
        <pc:spChg chg="mod">
          <ac:chgData name="Pierre Harouimi" userId="e1c78576-8bda-4e4b-9d10-61a901f566b1" providerId="ADAL" clId="{AE4F2A09-D42E-4521-A208-FDE48F3C4CDF}" dt="2020-03-28T10:25:17.002" v="834"/>
          <ac:spMkLst>
            <pc:docMk/>
            <pc:sldMk cId="1344665576" sldId="3788"/>
            <ac:spMk id="2" creationId="{605E1678-FF63-4DDD-8FED-FEB923010FCA}"/>
          </ac:spMkLst>
        </pc:spChg>
        <pc:spChg chg="mod">
          <ac:chgData name="Pierre Harouimi" userId="e1c78576-8bda-4e4b-9d10-61a901f566b1" providerId="ADAL" clId="{AE4F2A09-D42E-4521-A208-FDE48F3C4CDF}" dt="2020-03-28T10:25:17.002" v="834"/>
          <ac:spMkLst>
            <pc:docMk/>
            <pc:sldMk cId="1344665576" sldId="3788"/>
            <ac:spMk id="35" creationId="{08F9E66E-9AFF-4A2E-86AB-289190F668AE}"/>
          </ac:spMkLst>
        </pc:spChg>
        <pc:spChg chg="mod">
          <ac:chgData name="Pierre Harouimi" userId="e1c78576-8bda-4e4b-9d10-61a901f566b1" providerId="ADAL" clId="{AE4F2A09-D42E-4521-A208-FDE48F3C4CDF}" dt="2020-03-28T10:25:17.002" v="834"/>
          <ac:spMkLst>
            <pc:docMk/>
            <pc:sldMk cId="1344665576" sldId="3788"/>
            <ac:spMk id="38" creationId="{DA5CE76F-1DD8-4C10-864B-2D4ADEE78F41}"/>
          </ac:spMkLst>
        </pc:spChg>
        <pc:picChg chg="mod">
          <ac:chgData name="Pierre Harouimi" userId="e1c78576-8bda-4e4b-9d10-61a901f566b1" providerId="ADAL" clId="{AE4F2A09-D42E-4521-A208-FDE48F3C4CDF}" dt="2020-03-28T10:25:17.002" v="834"/>
          <ac:picMkLst>
            <pc:docMk/>
            <pc:sldMk cId="1344665576" sldId="3788"/>
            <ac:picMk id="4" creationId="{F2BBAEB0-1A72-4AE6-BCFF-A4B8171C7D4D}"/>
          </ac:picMkLst>
        </pc:picChg>
        <pc:picChg chg="mod">
          <ac:chgData name="Pierre Harouimi" userId="e1c78576-8bda-4e4b-9d10-61a901f566b1" providerId="ADAL" clId="{AE4F2A09-D42E-4521-A208-FDE48F3C4CDF}" dt="2020-03-28T10:25:17.002" v="834"/>
          <ac:picMkLst>
            <pc:docMk/>
            <pc:sldMk cId="1344665576" sldId="3788"/>
            <ac:picMk id="5" creationId="{0A8D445C-4AB4-4140-9F85-0F4F29C5A96D}"/>
          </ac:picMkLst>
        </pc:picChg>
        <pc:picChg chg="mod">
          <ac:chgData name="Pierre Harouimi" userId="e1c78576-8bda-4e4b-9d10-61a901f566b1" providerId="ADAL" clId="{AE4F2A09-D42E-4521-A208-FDE48F3C4CDF}" dt="2020-03-28T10:25:17.002" v="834"/>
          <ac:picMkLst>
            <pc:docMk/>
            <pc:sldMk cId="1344665576" sldId="3788"/>
            <ac:picMk id="6" creationId="{D9914E74-B6F2-47CE-B80C-FA8F5441B956}"/>
          </ac:picMkLst>
        </pc:picChg>
        <pc:picChg chg="mod">
          <ac:chgData name="Pierre Harouimi" userId="e1c78576-8bda-4e4b-9d10-61a901f566b1" providerId="ADAL" clId="{AE4F2A09-D42E-4521-A208-FDE48F3C4CDF}" dt="2020-03-28T10:25:17.002" v="834"/>
          <ac:picMkLst>
            <pc:docMk/>
            <pc:sldMk cId="1344665576" sldId="3788"/>
            <ac:picMk id="12" creationId="{DB9D3593-F0F3-477E-B26E-106D9C850B94}"/>
          </ac:picMkLst>
        </pc:picChg>
        <pc:picChg chg="mod">
          <ac:chgData name="Pierre Harouimi" userId="e1c78576-8bda-4e4b-9d10-61a901f566b1" providerId="ADAL" clId="{AE4F2A09-D42E-4521-A208-FDE48F3C4CDF}" dt="2020-03-28T10:25:17.002" v="834"/>
          <ac:picMkLst>
            <pc:docMk/>
            <pc:sldMk cId="1344665576" sldId="3788"/>
            <ac:picMk id="14" creationId="{CC75F2C9-55DB-4BF3-9AFE-F20EB74FC10F}"/>
          </ac:picMkLst>
        </pc:picChg>
        <pc:picChg chg="mod">
          <ac:chgData name="Pierre Harouimi" userId="e1c78576-8bda-4e4b-9d10-61a901f566b1" providerId="ADAL" clId="{AE4F2A09-D42E-4521-A208-FDE48F3C4CDF}" dt="2020-03-28T10:25:17.002" v="834"/>
          <ac:picMkLst>
            <pc:docMk/>
            <pc:sldMk cId="1344665576" sldId="3788"/>
            <ac:picMk id="16" creationId="{AC153A04-5501-4055-B087-60E768960761}"/>
          </ac:picMkLst>
        </pc:picChg>
        <pc:picChg chg="mod">
          <ac:chgData name="Pierre Harouimi" userId="e1c78576-8bda-4e4b-9d10-61a901f566b1" providerId="ADAL" clId="{AE4F2A09-D42E-4521-A208-FDE48F3C4CDF}" dt="2020-03-28T10:25:17.002" v="834"/>
          <ac:picMkLst>
            <pc:docMk/>
            <pc:sldMk cId="1344665576" sldId="3788"/>
            <ac:picMk id="18" creationId="{9F141EF3-B1D4-4B67-8A52-357D5D5FCDA9}"/>
          </ac:picMkLst>
        </pc:picChg>
        <pc:picChg chg="mod">
          <ac:chgData name="Pierre Harouimi" userId="e1c78576-8bda-4e4b-9d10-61a901f566b1" providerId="ADAL" clId="{AE4F2A09-D42E-4521-A208-FDE48F3C4CDF}" dt="2020-03-28T10:25:17.002" v="834"/>
          <ac:picMkLst>
            <pc:docMk/>
            <pc:sldMk cId="1344665576" sldId="3788"/>
            <ac:picMk id="20" creationId="{D2A73675-D085-4530-9799-A53A687AD738}"/>
          </ac:picMkLst>
        </pc:picChg>
        <pc:picChg chg="mod">
          <ac:chgData name="Pierre Harouimi" userId="e1c78576-8bda-4e4b-9d10-61a901f566b1" providerId="ADAL" clId="{AE4F2A09-D42E-4521-A208-FDE48F3C4CDF}" dt="2020-03-28T10:25:17.002" v="834"/>
          <ac:picMkLst>
            <pc:docMk/>
            <pc:sldMk cId="1344665576" sldId="3788"/>
            <ac:picMk id="22" creationId="{800FE0B3-A0AA-4C8A-8799-39DB826D9BDA}"/>
          </ac:picMkLst>
        </pc:picChg>
        <pc:picChg chg="mod">
          <ac:chgData name="Pierre Harouimi" userId="e1c78576-8bda-4e4b-9d10-61a901f566b1" providerId="ADAL" clId="{AE4F2A09-D42E-4521-A208-FDE48F3C4CDF}" dt="2020-03-28T10:25:17.002" v="834"/>
          <ac:picMkLst>
            <pc:docMk/>
            <pc:sldMk cId="1344665576" sldId="3788"/>
            <ac:picMk id="24" creationId="{EAE241A4-6F3A-46A1-938F-979F79539542}"/>
          </ac:picMkLst>
        </pc:picChg>
        <pc:picChg chg="mod">
          <ac:chgData name="Pierre Harouimi" userId="e1c78576-8bda-4e4b-9d10-61a901f566b1" providerId="ADAL" clId="{AE4F2A09-D42E-4521-A208-FDE48F3C4CDF}" dt="2020-03-28T10:25:17.002" v="834"/>
          <ac:picMkLst>
            <pc:docMk/>
            <pc:sldMk cId="1344665576" sldId="3788"/>
            <ac:picMk id="26" creationId="{A9369882-5019-44EC-AE05-CF1553838F63}"/>
          </ac:picMkLst>
        </pc:picChg>
        <pc:picChg chg="mod">
          <ac:chgData name="Pierre Harouimi" userId="e1c78576-8bda-4e4b-9d10-61a901f566b1" providerId="ADAL" clId="{AE4F2A09-D42E-4521-A208-FDE48F3C4CDF}" dt="2020-03-28T10:25:17.002" v="834"/>
          <ac:picMkLst>
            <pc:docMk/>
            <pc:sldMk cId="1344665576" sldId="3788"/>
            <ac:picMk id="28" creationId="{96BF6D54-954D-469C-A3EC-05289A13A114}"/>
          </ac:picMkLst>
        </pc:picChg>
        <pc:picChg chg="mod">
          <ac:chgData name="Pierre Harouimi" userId="e1c78576-8bda-4e4b-9d10-61a901f566b1" providerId="ADAL" clId="{AE4F2A09-D42E-4521-A208-FDE48F3C4CDF}" dt="2020-03-28T10:25:17.002" v="834"/>
          <ac:picMkLst>
            <pc:docMk/>
            <pc:sldMk cId="1344665576" sldId="3788"/>
            <ac:picMk id="30" creationId="{73A282B6-7DAB-42CC-B937-EAD288081722}"/>
          </ac:picMkLst>
        </pc:picChg>
        <pc:picChg chg="mod">
          <ac:chgData name="Pierre Harouimi" userId="e1c78576-8bda-4e4b-9d10-61a901f566b1" providerId="ADAL" clId="{AE4F2A09-D42E-4521-A208-FDE48F3C4CDF}" dt="2020-03-28T10:25:17.002" v="834"/>
          <ac:picMkLst>
            <pc:docMk/>
            <pc:sldMk cId="1344665576" sldId="3788"/>
            <ac:picMk id="32" creationId="{88626343-E6BC-438A-A6B5-343C615AA8F6}"/>
          </ac:picMkLst>
        </pc:picChg>
        <pc:picChg chg="mod">
          <ac:chgData name="Pierre Harouimi" userId="e1c78576-8bda-4e4b-9d10-61a901f566b1" providerId="ADAL" clId="{AE4F2A09-D42E-4521-A208-FDE48F3C4CDF}" dt="2020-03-28T10:25:17.002" v="834"/>
          <ac:picMkLst>
            <pc:docMk/>
            <pc:sldMk cId="1344665576" sldId="3788"/>
            <ac:picMk id="34" creationId="{D30603D8-F465-4A3C-8398-1759CAD27F5F}"/>
          </ac:picMkLst>
        </pc:picChg>
        <pc:picChg chg="mod">
          <ac:chgData name="Pierre Harouimi" userId="e1c78576-8bda-4e4b-9d10-61a901f566b1" providerId="ADAL" clId="{AE4F2A09-D42E-4521-A208-FDE48F3C4CDF}" dt="2020-03-28T10:25:17.002" v="834"/>
          <ac:picMkLst>
            <pc:docMk/>
            <pc:sldMk cId="1344665576" sldId="3788"/>
            <ac:picMk id="37" creationId="{DEB32713-4D12-41D8-9124-AB2ECBC6D6ED}"/>
          </ac:picMkLst>
        </pc:picChg>
        <pc:picChg chg="mod">
          <ac:chgData name="Pierre Harouimi" userId="e1c78576-8bda-4e4b-9d10-61a901f566b1" providerId="ADAL" clId="{AE4F2A09-D42E-4521-A208-FDE48F3C4CDF}" dt="2020-03-28T10:25:17.002" v="834"/>
          <ac:picMkLst>
            <pc:docMk/>
            <pc:sldMk cId="1344665576" sldId="3788"/>
            <ac:picMk id="40" creationId="{34D5FFB3-595F-409D-819C-632535A23AEA}"/>
          </ac:picMkLst>
        </pc:picChg>
      </pc:sldChg>
      <pc:sldChg chg="modSp">
        <pc:chgData name="Pierre Harouimi" userId="e1c78576-8bda-4e4b-9d10-61a901f566b1" providerId="ADAL" clId="{AE4F2A09-D42E-4521-A208-FDE48F3C4CDF}" dt="2020-03-28T10:25:17.002" v="834"/>
        <pc:sldMkLst>
          <pc:docMk/>
          <pc:sldMk cId="1732406618" sldId="3789"/>
        </pc:sldMkLst>
        <pc:spChg chg="mod">
          <ac:chgData name="Pierre Harouimi" userId="e1c78576-8bda-4e4b-9d10-61a901f566b1" providerId="ADAL" clId="{AE4F2A09-D42E-4521-A208-FDE48F3C4CDF}" dt="2020-03-28T10:25:17.002" v="834"/>
          <ac:spMkLst>
            <pc:docMk/>
            <pc:sldMk cId="1732406618" sldId="3789"/>
            <ac:spMk id="11" creationId="{12E2F645-7C49-449C-A209-361C22D191F8}"/>
          </ac:spMkLst>
        </pc:spChg>
        <pc:spChg chg="mod">
          <ac:chgData name="Pierre Harouimi" userId="e1c78576-8bda-4e4b-9d10-61a901f566b1" providerId="ADAL" clId="{AE4F2A09-D42E-4521-A208-FDE48F3C4CDF}" dt="2020-03-28T10:25:17.002" v="834"/>
          <ac:spMkLst>
            <pc:docMk/>
            <pc:sldMk cId="1732406618" sldId="3789"/>
            <ac:spMk id="12" creationId="{63075732-2B32-459F-929A-159A5AC65828}"/>
          </ac:spMkLst>
        </pc:spChg>
        <pc:spChg chg="mod">
          <ac:chgData name="Pierre Harouimi" userId="e1c78576-8bda-4e4b-9d10-61a901f566b1" providerId="ADAL" clId="{AE4F2A09-D42E-4521-A208-FDE48F3C4CDF}" dt="2020-03-28T10:25:17.002" v="834"/>
          <ac:spMkLst>
            <pc:docMk/>
            <pc:sldMk cId="1732406618" sldId="3789"/>
            <ac:spMk id="13" creationId="{4F15CB7C-D530-4D7B-9A77-30FC7FD5BD9A}"/>
          </ac:spMkLst>
        </pc:spChg>
        <pc:spChg chg="mod">
          <ac:chgData name="Pierre Harouimi" userId="e1c78576-8bda-4e4b-9d10-61a901f566b1" providerId="ADAL" clId="{AE4F2A09-D42E-4521-A208-FDE48F3C4CDF}" dt="2020-03-28T10:25:17.002" v="834"/>
          <ac:spMkLst>
            <pc:docMk/>
            <pc:sldMk cId="1732406618" sldId="3789"/>
            <ac:spMk id="14" creationId="{4924B335-4216-4F3F-98F4-BCEBE8D73A4C}"/>
          </ac:spMkLst>
        </pc:spChg>
        <pc:spChg chg="mod">
          <ac:chgData name="Pierre Harouimi" userId="e1c78576-8bda-4e4b-9d10-61a901f566b1" providerId="ADAL" clId="{AE4F2A09-D42E-4521-A208-FDE48F3C4CDF}" dt="2020-03-28T10:25:17.002" v="834"/>
          <ac:spMkLst>
            <pc:docMk/>
            <pc:sldMk cId="1732406618" sldId="3789"/>
            <ac:spMk id="15" creationId="{3EAB827D-A85A-4D4A-BBC7-80B81AB61950}"/>
          </ac:spMkLst>
        </pc:spChg>
        <pc:spChg chg="mod">
          <ac:chgData name="Pierre Harouimi" userId="e1c78576-8bda-4e4b-9d10-61a901f566b1" providerId="ADAL" clId="{AE4F2A09-D42E-4521-A208-FDE48F3C4CDF}" dt="2020-03-28T10:25:17.002" v="834"/>
          <ac:spMkLst>
            <pc:docMk/>
            <pc:sldMk cId="1732406618" sldId="3789"/>
            <ac:spMk id="16" creationId="{F7010EF2-DBDC-4325-84AE-B8E2D7C1BB70}"/>
          </ac:spMkLst>
        </pc:spChg>
        <pc:spChg chg="mod">
          <ac:chgData name="Pierre Harouimi" userId="e1c78576-8bda-4e4b-9d10-61a901f566b1" providerId="ADAL" clId="{AE4F2A09-D42E-4521-A208-FDE48F3C4CDF}" dt="2020-03-28T10:25:17.002" v="834"/>
          <ac:spMkLst>
            <pc:docMk/>
            <pc:sldMk cId="1732406618" sldId="3789"/>
            <ac:spMk id="17" creationId="{3A2765A5-362F-4BE2-B83E-BE48EA488AB8}"/>
          </ac:spMkLst>
        </pc:spChg>
        <pc:spChg chg="mod">
          <ac:chgData name="Pierre Harouimi" userId="e1c78576-8bda-4e4b-9d10-61a901f566b1" providerId="ADAL" clId="{AE4F2A09-D42E-4521-A208-FDE48F3C4CDF}" dt="2020-03-28T10:25:17.002" v="834"/>
          <ac:spMkLst>
            <pc:docMk/>
            <pc:sldMk cId="1732406618" sldId="3789"/>
            <ac:spMk id="19" creationId="{D0431CA2-8E8C-4F1D-8CA9-46DAC37942CD}"/>
          </ac:spMkLst>
        </pc:spChg>
        <pc:spChg chg="mod">
          <ac:chgData name="Pierre Harouimi" userId="e1c78576-8bda-4e4b-9d10-61a901f566b1" providerId="ADAL" clId="{AE4F2A09-D42E-4521-A208-FDE48F3C4CDF}" dt="2020-03-28T10:25:17.002" v="834"/>
          <ac:spMkLst>
            <pc:docMk/>
            <pc:sldMk cId="1732406618" sldId="3789"/>
            <ac:spMk id="20" creationId="{DD9D40E5-2694-43AE-A5B3-1F429235AFFA}"/>
          </ac:spMkLst>
        </pc:spChg>
        <pc:spChg chg="mod">
          <ac:chgData name="Pierre Harouimi" userId="e1c78576-8bda-4e4b-9d10-61a901f566b1" providerId="ADAL" clId="{AE4F2A09-D42E-4521-A208-FDE48F3C4CDF}" dt="2020-03-28T10:25:17.002" v="834"/>
          <ac:spMkLst>
            <pc:docMk/>
            <pc:sldMk cId="1732406618" sldId="3789"/>
            <ac:spMk id="21" creationId="{C60BF69C-1AC2-4AB3-94AF-343C163273C3}"/>
          </ac:spMkLst>
        </pc:spChg>
        <pc:spChg chg="mod">
          <ac:chgData name="Pierre Harouimi" userId="e1c78576-8bda-4e4b-9d10-61a901f566b1" providerId="ADAL" clId="{AE4F2A09-D42E-4521-A208-FDE48F3C4CDF}" dt="2020-03-28T10:25:17.002" v="834"/>
          <ac:spMkLst>
            <pc:docMk/>
            <pc:sldMk cId="1732406618" sldId="3789"/>
            <ac:spMk id="22" creationId="{8DAF777C-8C98-4C5C-B164-1985B9398F44}"/>
          </ac:spMkLst>
        </pc:spChg>
        <pc:spChg chg="mod">
          <ac:chgData name="Pierre Harouimi" userId="e1c78576-8bda-4e4b-9d10-61a901f566b1" providerId="ADAL" clId="{AE4F2A09-D42E-4521-A208-FDE48F3C4CDF}" dt="2020-03-28T10:25:17.002" v="834"/>
          <ac:spMkLst>
            <pc:docMk/>
            <pc:sldMk cId="1732406618" sldId="3789"/>
            <ac:spMk id="23" creationId="{E6DF0D3D-EC2D-4DFF-A79E-77DA59AF5B64}"/>
          </ac:spMkLst>
        </pc:spChg>
        <pc:grpChg chg="mod">
          <ac:chgData name="Pierre Harouimi" userId="e1c78576-8bda-4e4b-9d10-61a901f566b1" providerId="ADAL" clId="{AE4F2A09-D42E-4521-A208-FDE48F3C4CDF}" dt="2020-03-28T10:25:17.002" v="834"/>
          <ac:grpSpMkLst>
            <pc:docMk/>
            <pc:sldMk cId="1732406618" sldId="3789"/>
            <ac:grpSpMk id="5" creationId="{D5ACEC20-F08B-4C7F-9E4B-5E098DADC054}"/>
          </ac:grpSpMkLst>
        </pc:grpChg>
        <pc:graphicFrameChg chg="mod">
          <ac:chgData name="Pierre Harouimi" userId="e1c78576-8bda-4e4b-9d10-61a901f566b1" providerId="ADAL" clId="{AE4F2A09-D42E-4521-A208-FDE48F3C4CDF}" dt="2020-03-28T10:25:17.002" v="834"/>
          <ac:graphicFrameMkLst>
            <pc:docMk/>
            <pc:sldMk cId="1732406618" sldId="3789"/>
            <ac:graphicFrameMk id="18" creationId="{B8959C72-D490-4834-81CC-A330BFDD9A30}"/>
          </ac:graphicFrameMkLst>
        </pc:graphicFrameChg>
        <pc:picChg chg="mod">
          <ac:chgData name="Pierre Harouimi" userId="e1c78576-8bda-4e4b-9d10-61a901f566b1" providerId="ADAL" clId="{AE4F2A09-D42E-4521-A208-FDE48F3C4CDF}" dt="2020-03-28T10:25:17.002" v="834"/>
          <ac:picMkLst>
            <pc:docMk/>
            <pc:sldMk cId="1732406618" sldId="3789"/>
            <ac:picMk id="42" creationId="{301654F5-32DD-4877-9A06-F03499E79852}"/>
          </ac:picMkLst>
        </pc:picChg>
        <pc:picChg chg="mod">
          <ac:chgData name="Pierre Harouimi" userId="e1c78576-8bda-4e4b-9d10-61a901f566b1" providerId="ADAL" clId="{AE4F2A09-D42E-4521-A208-FDE48F3C4CDF}" dt="2020-03-28T10:25:17.002" v="834"/>
          <ac:picMkLst>
            <pc:docMk/>
            <pc:sldMk cId="1732406618" sldId="3789"/>
            <ac:picMk id="43" creationId="{5F375A02-B4AB-4365-BA71-EF94FA433933}"/>
          </ac:picMkLst>
        </pc:picChg>
        <pc:picChg chg="mod">
          <ac:chgData name="Pierre Harouimi" userId="e1c78576-8bda-4e4b-9d10-61a901f566b1" providerId="ADAL" clId="{AE4F2A09-D42E-4521-A208-FDE48F3C4CDF}" dt="2020-03-28T10:25:17.002" v="834"/>
          <ac:picMkLst>
            <pc:docMk/>
            <pc:sldMk cId="1732406618" sldId="3789"/>
            <ac:picMk id="44" creationId="{9ABA328A-62D0-477D-A0D2-774C397AFF3F}"/>
          </ac:picMkLst>
        </pc:picChg>
        <pc:picChg chg="mod">
          <ac:chgData name="Pierre Harouimi" userId="e1c78576-8bda-4e4b-9d10-61a901f566b1" providerId="ADAL" clId="{AE4F2A09-D42E-4521-A208-FDE48F3C4CDF}" dt="2020-03-28T10:25:17.002" v="834"/>
          <ac:picMkLst>
            <pc:docMk/>
            <pc:sldMk cId="1732406618" sldId="3789"/>
            <ac:picMk id="45" creationId="{196753A5-C83F-45C7-9A87-067160944375}"/>
          </ac:picMkLst>
        </pc:picChg>
        <pc:picChg chg="mod">
          <ac:chgData name="Pierre Harouimi" userId="e1c78576-8bda-4e4b-9d10-61a901f566b1" providerId="ADAL" clId="{AE4F2A09-D42E-4521-A208-FDE48F3C4CDF}" dt="2020-03-28T10:25:17.002" v="834"/>
          <ac:picMkLst>
            <pc:docMk/>
            <pc:sldMk cId="1732406618" sldId="3789"/>
            <ac:picMk id="46" creationId="{D1D61865-44E3-4F82-8F46-B749B11717D1}"/>
          </ac:picMkLst>
        </pc:picChg>
        <pc:picChg chg="mod">
          <ac:chgData name="Pierre Harouimi" userId="e1c78576-8bda-4e4b-9d10-61a901f566b1" providerId="ADAL" clId="{AE4F2A09-D42E-4521-A208-FDE48F3C4CDF}" dt="2020-03-28T10:25:17.002" v="834"/>
          <ac:picMkLst>
            <pc:docMk/>
            <pc:sldMk cId="1732406618" sldId="3789"/>
            <ac:picMk id="47" creationId="{DB70D8AC-AA1A-4C33-9B05-2CA675ED8AD5}"/>
          </ac:picMkLst>
        </pc:picChg>
        <pc:picChg chg="mod">
          <ac:chgData name="Pierre Harouimi" userId="e1c78576-8bda-4e4b-9d10-61a901f566b1" providerId="ADAL" clId="{AE4F2A09-D42E-4521-A208-FDE48F3C4CDF}" dt="2020-03-28T10:25:17.002" v="834"/>
          <ac:picMkLst>
            <pc:docMk/>
            <pc:sldMk cId="1732406618" sldId="3789"/>
            <ac:picMk id="49" creationId="{A0A04745-B1A7-4ECE-8082-44B008CC9C60}"/>
          </ac:picMkLst>
        </pc:picChg>
        <pc:picChg chg="mod">
          <ac:chgData name="Pierre Harouimi" userId="e1c78576-8bda-4e4b-9d10-61a901f566b1" providerId="ADAL" clId="{AE4F2A09-D42E-4521-A208-FDE48F3C4CDF}" dt="2020-03-28T10:25:17.002" v="834"/>
          <ac:picMkLst>
            <pc:docMk/>
            <pc:sldMk cId="1732406618" sldId="3789"/>
            <ac:picMk id="50" creationId="{A38EAF99-C31F-4B4A-B338-737EAE9FCA1A}"/>
          </ac:picMkLst>
        </pc:picChg>
      </pc:sldChg>
      <pc:sldChg chg="modSp">
        <pc:chgData name="Pierre Harouimi" userId="e1c78576-8bda-4e4b-9d10-61a901f566b1" providerId="ADAL" clId="{AE4F2A09-D42E-4521-A208-FDE48F3C4CDF}" dt="2020-03-28T10:25:17.002" v="834"/>
        <pc:sldMkLst>
          <pc:docMk/>
          <pc:sldMk cId="4090220782" sldId="3790"/>
        </pc:sldMkLst>
        <pc:spChg chg="mod">
          <ac:chgData name="Pierre Harouimi" userId="e1c78576-8bda-4e4b-9d10-61a901f566b1" providerId="ADAL" clId="{AE4F2A09-D42E-4521-A208-FDE48F3C4CDF}" dt="2020-03-28T10:25:17.002" v="834"/>
          <ac:spMkLst>
            <pc:docMk/>
            <pc:sldMk cId="4090220782" sldId="3790"/>
            <ac:spMk id="37" creationId="{EA68514B-A3C8-4BDA-A137-D57214447D23}"/>
          </ac:spMkLst>
        </pc:spChg>
        <pc:spChg chg="mod">
          <ac:chgData name="Pierre Harouimi" userId="e1c78576-8bda-4e4b-9d10-61a901f566b1" providerId="ADAL" clId="{AE4F2A09-D42E-4521-A208-FDE48F3C4CDF}" dt="2020-03-28T10:25:17.002" v="834"/>
          <ac:spMkLst>
            <pc:docMk/>
            <pc:sldMk cId="4090220782" sldId="3790"/>
            <ac:spMk id="38" creationId="{D101E39D-4BF6-45CE-B184-B654F7DE18DB}"/>
          </ac:spMkLst>
        </pc:spChg>
        <pc:spChg chg="mod">
          <ac:chgData name="Pierre Harouimi" userId="e1c78576-8bda-4e4b-9d10-61a901f566b1" providerId="ADAL" clId="{AE4F2A09-D42E-4521-A208-FDE48F3C4CDF}" dt="2020-03-28T10:25:17.002" v="834"/>
          <ac:spMkLst>
            <pc:docMk/>
            <pc:sldMk cId="4090220782" sldId="3790"/>
            <ac:spMk id="39" creationId="{942E79F6-3DBD-4A6F-949F-9576EE0F56B6}"/>
          </ac:spMkLst>
        </pc:spChg>
        <pc:spChg chg="mod">
          <ac:chgData name="Pierre Harouimi" userId="e1c78576-8bda-4e4b-9d10-61a901f566b1" providerId="ADAL" clId="{AE4F2A09-D42E-4521-A208-FDE48F3C4CDF}" dt="2020-03-28T10:25:17.002" v="834"/>
          <ac:spMkLst>
            <pc:docMk/>
            <pc:sldMk cId="4090220782" sldId="3790"/>
            <ac:spMk id="41" creationId="{32A391AE-1FA9-4EAB-8BEE-7B4744ABBCC9}"/>
          </ac:spMkLst>
        </pc:spChg>
        <pc:spChg chg="mod">
          <ac:chgData name="Pierre Harouimi" userId="e1c78576-8bda-4e4b-9d10-61a901f566b1" providerId="ADAL" clId="{AE4F2A09-D42E-4521-A208-FDE48F3C4CDF}" dt="2020-03-28T10:25:17.002" v="834"/>
          <ac:spMkLst>
            <pc:docMk/>
            <pc:sldMk cId="4090220782" sldId="3790"/>
            <ac:spMk id="51" creationId="{38D649E5-3A77-461C-8A7A-67E1770106A4}"/>
          </ac:spMkLst>
        </pc:spChg>
        <pc:spChg chg="mod">
          <ac:chgData name="Pierre Harouimi" userId="e1c78576-8bda-4e4b-9d10-61a901f566b1" providerId="ADAL" clId="{AE4F2A09-D42E-4521-A208-FDE48F3C4CDF}" dt="2020-03-28T10:25:17.002" v="834"/>
          <ac:spMkLst>
            <pc:docMk/>
            <pc:sldMk cId="4090220782" sldId="3790"/>
            <ac:spMk id="52" creationId="{13EFBE49-AC35-4E85-A518-E938F4BDDA0F}"/>
          </ac:spMkLst>
        </pc:spChg>
        <pc:spChg chg="mod">
          <ac:chgData name="Pierre Harouimi" userId="e1c78576-8bda-4e4b-9d10-61a901f566b1" providerId="ADAL" clId="{AE4F2A09-D42E-4521-A208-FDE48F3C4CDF}" dt="2020-03-28T10:25:17.002" v="834"/>
          <ac:spMkLst>
            <pc:docMk/>
            <pc:sldMk cId="4090220782" sldId="3790"/>
            <ac:spMk id="53" creationId="{B6C9D892-A7A9-426F-A914-02E544540721}"/>
          </ac:spMkLst>
        </pc:spChg>
        <pc:spChg chg="mod">
          <ac:chgData name="Pierre Harouimi" userId="e1c78576-8bda-4e4b-9d10-61a901f566b1" providerId="ADAL" clId="{AE4F2A09-D42E-4521-A208-FDE48F3C4CDF}" dt="2020-03-28T10:25:17.002" v="834"/>
          <ac:spMkLst>
            <pc:docMk/>
            <pc:sldMk cId="4090220782" sldId="3790"/>
            <ac:spMk id="55" creationId="{85CEB96A-A3DC-4651-87FB-BE124C05FD70}"/>
          </ac:spMkLst>
        </pc:spChg>
        <pc:spChg chg="mod">
          <ac:chgData name="Pierre Harouimi" userId="e1c78576-8bda-4e4b-9d10-61a901f566b1" providerId="ADAL" clId="{AE4F2A09-D42E-4521-A208-FDE48F3C4CDF}" dt="2020-03-28T10:25:17.002" v="834"/>
          <ac:spMkLst>
            <pc:docMk/>
            <pc:sldMk cId="4090220782" sldId="3790"/>
            <ac:spMk id="56" creationId="{8BB383B4-9CEF-459D-8A0A-D2321B997482}"/>
          </ac:spMkLst>
        </pc:spChg>
        <pc:spChg chg="mod">
          <ac:chgData name="Pierre Harouimi" userId="e1c78576-8bda-4e4b-9d10-61a901f566b1" providerId="ADAL" clId="{AE4F2A09-D42E-4521-A208-FDE48F3C4CDF}" dt="2020-03-28T10:25:17.002" v="834"/>
          <ac:spMkLst>
            <pc:docMk/>
            <pc:sldMk cId="4090220782" sldId="3790"/>
            <ac:spMk id="57" creationId="{CF662C92-660C-4B73-BABA-96E103A424D0}"/>
          </ac:spMkLst>
        </pc:spChg>
        <pc:picChg chg="mod">
          <ac:chgData name="Pierre Harouimi" userId="e1c78576-8bda-4e4b-9d10-61a901f566b1" providerId="ADAL" clId="{AE4F2A09-D42E-4521-A208-FDE48F3C4CDF}" dt="2020-03-28T10:25:17.002" v="834"/>
          <ac:picMkLst>
            <pc:docMk/>
            <pc:sldMk cId="4090220782" sldId="3790"/>
            <ac:picMk id="36" creationId="{87672074-0483-45ED-87FD-ED5DE61B69CC}"/>
          </ac:picMkLst>
        </pc:picChg>
        <pc:picChg chg="mod">
          <ac:chgData name="Pierre Harouimi" userId="e1c78576-8bda-4e4b-9d10-61a901f566b1" providerId="ADAL" clId="{AE4F2A09-D42E-4521-A208-FDE48F3C4CDF}" dt="2020-03-28T10:25:17.002" v="834"/>
          <ac:picMkLst>
            <pc:docMk/>
            <pc:sldMk cId="4090220782" sldId="3790"/>
            <ac:picMk id="40" creationId="{EADDC6E8-9C8B-45A0-81AD-DB3B1CB6D86E}"/>
          </ac:picMkLst>
        </pc:picChg>
        <pc:picChg chg="mod">
          <ac:chgData name="Pierre Harouimi" userId="e1c78576-8bda-4e4b-9d10-61a901f566b1" providerId="ADAL" clId="{AE4F2A09-D42E-4521-A208-FDE48F3C4CDF}" dt="2020-03-28T10:25:17.002" v="834"/>
          <ac:picMkLst>
            <pc:docMk/>
            <pc:sldMk cId="4090220782" sldId="3790"/>
            <ac:picMk id="42" creationId="{C186ED9C-E5AD-4FFB-91A3-D4AFB96787D2}"/>
          </ac:picMkLst>
        </pc:picChg>
        <pc:picChg chg="mod">
          <ac:chgData name="Pierre Harouimi" userId="e1c78576-8bda-4e4b-9d10-61a901f566b1" providerId="ADAL" clId="{AE4F2A09-D42E-4521-A208-FDE48F3C4CDF}" dt="2020-03-28T10:25:17.002" v="834"/>
          <ac:picMkLst>
            <pc:docMk/>
            <pc:sldMk cId="4090220782" sldId="3790"/>
            <ac:picMk id="43" creationId="{96E55162-0A50-4212-82AC-3229A0AC9525}"/>
          </ac:picMkLst>
        </pc:picChg>
        <pc:picChg chg="mod">
          <ac:chgData name="Pierre Harouimi" userId="e1c78576-8bda-4e4b-9d10-61a901f566b1" providerId="ADAL" clId="{AE4F2A09-D42E-4521-A208-FDE48F3C4CDF}" dt="2020-03-28T10:25:17.002" v="834"/>
          <ac:picMkLst>
            <pc:docMk/>
            <pc:sldMk cId="4090220782" sldId="3790"/>
            <ac:picMk id="44" creationId="{8808BEB0-A062-41C6-814F-D619BF870498}"/>
          </ac:picMkLst>
        </pc:picChg>
        <pc:picChg chg="mod">
          <ac:chgData name="Pierre Harouimi" userId="e1c78576-8bda-4e4b-9d10-61a901f566b1" providerId="ADAL" clId="{AE4F2A09-D42E-4521-A208-FDE48F3C4CDF}" dt="2020-03-28T10:25:17.002" v="834"/>
          <ac:picMkLst>
            <pc:docMk/>
            <pc:sldMk cId="4090220782" sldId="3790"/>
            <ac:picMk id="45" creationId="{A54CAB52-AF42-4DD0-B540-9C7D5214CBE0}"/>
          </ac:picMkLst>
        </pc:picChg>
        <pc:picChg chg="mod">
          <ac:chgData name="Pierre Harouimi" userId="e1c78576-8bda-4e4b-9d10-61a901f566b1" providerId="ADAL" clId="{AE4F2A09-D42E-4521-A208-FDE48F3C4CDF}" dt="2020-03-28T10:25:17.002" v="834"/>
          <ac:picMkLst>
            <pc:docMk/>
            <pc:sldMk cId="4090220782" sldId="3790"/>
            <ac:picMk id="46" creationId="{EB87AEAF-74A6-4093-9456-AA7983AEE567}"/>
          </ac:picMkLst>
        </pc:picChg>
        <pc:picChg chg="mod">
          <ac:chgData name="Pierre Harouimi" userId="e1c78576-8bda-4e4b-9d10-61a901f566b1" providerId="ADAL" clId="{AE4F2A09-D42E-4521-A208-FDE48F3C4CDF}" dt="2020-03-28T10:25:17.002" v="834"/>
          <ac:picMkLst>
            <pc:docMk/>
            <pc:sldMk cId="4090220782" sldId="3790"/>
            <ac:picMk id="47" creationId="{BFA0789F-937F-4762-B584-F47705E0CEB0}"/>
          </ac:picMkLst>
        </pc:picChg>
        <pc:picChg chg="mod">
          <ac:chgData name="Pierre Harouimi" userId="e1c78576-8bda-4e4b-9d10-61a901f566b1" providerId="ADAL" clId="{AE4F2A09-D42E-4521-A208-FDE48F3C4CDF}" dt="2020-03-28T10:25:17.002" v="834"/>
          <ac:picMkLst>
            <pc:docMk/>
            <pc:sldMk cId="4090220782" sldId="3790"/>
            <ac:picMk id="48" creationId="{391B9A5E-7CCC-4131-8144-D4FF9331F790}"/>
          </ac:picMkLst>
        </pc:picChg>
        <pc:picChg chg="mod">
          <ac:chgData name="Pierre Harouimi" userId="e1c78576-8bda-4e4b-9d10-61a901f566b1" providerId="ADAL" clId="{AE4F2A09-D42E-4521-A208-FDE48F3C4CDF}" dt="2020-03-28T10:25:17.002" v="834"/>
          <ac:picMkLst>
            <pc:docMk/>
            <pc:sldMk cId="4090220782" sldId="3790"/>
            <ac:picMk id="49" creationId="{A7BD47C6-6401-4451-8966-CEDAC2DAB7B9}"/>
          </ac:picMkLst>
        </pc:picChg>
        <pc:picChg chg="mod">
          <ac:chgData name="Pierre Harouimi" userId="e1c78576-8bda-4e4b-9d10-61a901f566b1" providerId="ADAL" clId="{AE4F2A09-D42E-4521-A208-FDE48F3C4CDF}" dt="2020-03-28T10:25:17.002" v="834"/>
          <ac:picMkLst>
            <pc:docMk/>
            <pc:sldMk cId="4090220782" sldId="3790"/>
            <ac:picMk id="50" creationId="{F2CB50C2-408A-4264-B1C6-BAA249DD1A49}"/>
          </ac:picMkLst>
        </pc:picChg>
        <pc:picChg chg="mod">
          <ac:chgData name="Pierre Harouimi" userId="e1c78576-8bda-4e4b-9d10-61a901f566b1" providerId="ADAL" clId="{AE4F2A09-D42E-4521-A208-FDE48F3C4CDF}" dt="2020-03-28T10:25:17.002" v="834"/>
          <ac:picMkLst>
            <pc:docMk/>
            <pc:sldMk cId="4090220782" sldId="3790"/>
            <ac:picMk id="54" creationId="{90CC655E-515C-4908-B101-F2E297C29AC8}"/>
          </ac:picMkLst>
        </pc:picChg>
        <pc:picChg chg="mod">
          <ac:chgData name="Pierre Harouimi" userId="e1c78576-8bda-4e4b-9d10-61a901f566b1" providerId="ADAL" clId="{AE4F2A09-D42E-4521-A208-FDE48F3C4CDF}" dt="2020-03-28T10:25:17.002" v="834"/>
          <ac:picMkLst>
            <pc:docMk/>
            <pc:sldMk cId="4090220782" sldId="3790"/>
            <ac:picMk id="58" creationId="{89008027-CC14-4E41-8563-830E2CDC9E18}"/>
          </ac:picMkLst>
        </pc:picChg>
      </pc:sldChg>
      <pc:sldChg chg="modSp">
        <pc:chgData name="Pierre Harouimi" userId="e1c78576-8bda-4e4b-9d10-61a901f566b1" providerId="ADAL" clId="{AE4F2A09-D42E-4521-A208-FDE48F3C4CDF}" dt="2020-03-28T10:25:17.002" v="834"/>
        <pc:sldMkLst>
          <pc:docMk/>
          <pc:sldMk cId="884732873" sldId="3791"/>
        </pc:sldMkLst>
        <pc:spChg chg="mod">
          <ac:chgData name="Pierre Harouimi" userId="e1c78576-8bda-4e4b-9d10-61a901f566b1" providerId="ADAL" clId="{AE4F2A09-D42E-4521-A208-FDE48F3C4CDF}" dt="2020-03-28T10:25:17.002" v="834"/>
          <ac:spMkLst>
            <pc:docMk/>
            <pc:sldMk cId="884732873" sldId="3791"/>
            <ac:spMk id="28" creationId="{45376574-9135-4E5F-82DE-7DBA73FE5F40}"/>
          </ac:spMkLst>
        </pc:spChg>
        <pc:spChg chg="mod">
          <ac:chgData name="Pierre Harouimi" userId="e1c78576-8bda-4e4b-9d10-61a901f566b1" providerId="ADAL" clId="{AE4F2A09-D42E-4521-A208-FDE48F3C4CDF}" dt="2020-03-28T10:25:17.002" v="834"/>
          <ac:spMkLst>
            <pc:docMk/>
            <pc:sldMk cId="884732873" sldId="3791"/>
            <ac:spMk id="29" creationId="{18DE677C-1A83-401E-AD4B-5E82037F346F}"/>
          </ac:spMkLst>
        </pc:spChg>
        <pc:spChg chg="mod">
          <ac:chgData name="Pierre Harouimi" userId="e1c78576-8bda-4e4b-9d10-61a901f566b1" providerId="ADAL" clId="{AE4F2A09-D42E-4521-A208-FDE48F3C4CDF}" dt="2020-03-28T10:25:17.002" v="834"/>
          <ac:spMkLst>
            <pc:docMk/>
            <pc:sldMk cId="884732873" sldId="3791"/>
            <ac:spMk id="30" creationId="{23907576-6FDA-4392-9BC5-BE07DDAF1D41}"/>
          </ac:spMkLst>
        </pc:spChg>
        <pc:spChg chg="mod">
          <ac:chgData name="Pierre Harouimi" userId="e1c78576-8bda-4e4b-9d10-61a901f566b1" providerId="ADAL" clId="{AE4F2A09-D42E-4521-A208-FDE48F3C4CDF}" dt="2020-03-28T10:25:17.002" v="834"/>
          <ac:spMkLst>
            <pc:docMk/>
            <pc:sldMk cId="884732873" sldId="3791"/>
            <ac:spMk id="33" creationId="{0E018BFA-2C09-4FDA-8F89-5AFF78470E7D}"/>
          </ac:spMkLst>
        </pc:spChg>
        <pc:spChg chg="mod">
          <ac:chgData name="Pierre Harouimi" userId="e1c78576-8bda-4e4b-9d10-61a901f566b1" providerId="ADAL" clId="{AE4F2A09-D42E-4521-A208-FDE48F3C4CDF}" dt="2020-03-28T10:25:17.002" v="834"/>
          <ac:spMkLst>
            <pc:docMk/>
            <pc:sldMk cId="884732873" sldId="3791"/>
            <ac:spMk id="35" creationId="{FBE16107-CC1D-403B-A9CC-35C3FC03B7B8}"/>
          </ac:spMkLst>
        </pc:spChg>
        <pc:spChg chg="mod">
          <ac:chgData name="Pierre Harouimi" userId="e1c78576-8bda-4e4b-9d10-61a901f566b1" providerId="ADAL" clId="{AE4F2A09-D42E-4521-A208-FDE48F3C4CDF}" dt="2020-03-28T10:25:17.002" v="834"/>
          <ac:spMkLst>
            <pc:docMk/>
            <pc:sldMk cId="884732873" sldId="3791"/>
            <ac:spMk id="61" creationId="{448BD2DD-ADE0-40FB-BCFC-ED42F47359C9}"/>
          </ac:spMkLst>
        </pc:spChg>
        <pc:picChg chg="mod">
          <ac:chgData name="Pierre Harouimi" userId="e1c78576-8bda-4e4b-9d10-61a901f566b1" providerId="ADAL" clId="{AE4F2A09-D42E-4521-A208-FDE48F3C4CDF}" dt="2020-03-28T10:25:17.002" v="834"/>
          <ac:picMkLst>
            <pc:docMk/>
            <pc:sldMk cId="884732873" sldId="3791"/>
            <ac:picMk id="27" creationId="{11620A3F-1F9D-478B-B7A2-1E2E3D456BA3}"/>
          </ac:picMkLst>
        </pc:picChg>
        <pc:picChg chg="mod">
          <ac:chgData name="Pierre Harouimi" userId="e1c78576-8bda-4e4b-9d10-61a901f566b1" providerId="ADAL" clId="{AE4F2A09-D42E-4521-A208-FDE48F3C4CDF}" dt="2020-03-28T10:25:17.002" v="834"/>
          <ac:picMkLst>
            <pc:docMk/>
            <pc:sldMk cId="884732873" sldId="3791"/>
            <ac:picMk id="62" creationId="{2DF01DA1-37DD-4565-8E35-31C14A08EEC9}"/>
          </ac:picMkLst>
        </pc:picChg>
        <pc:picChg chg="mod">
          <ac:chgData name="Pierre Harouimi" userId="e1c78576-8bda-4e4b-9d10-61a901f566b1" providerId="ADAL" clId="{AE4F2A09-D42E-4521-A208-FDE48F3C4CDF}" dt="2020-03-28T10:25:17.002" v="834"/>
          <ac:picMkLst>
            <pc:docMk/>
            <pc:sldMk cId="884732873" sldId="3791"/>
            <ac:picMk id="63" creationId="{C632497F-A124-4599-8631-294558F6EB0C}"/>
          </ac:picMkLst>
        </pc:picChg>
        <pc:picChg chg="mod">
          <ac:chgData name="Pierre Harouimi" userId="e1c78576-8bda-4e4b-9d10-61a901f566b1" providerId="ADAL" clId="{AE4F2A09-D42E-4521-A208-FDE48F3C4CDF}" dt="2020-03-28T10:25:17.002" v="834"/>
          <ac:picMkLst>
            <pc:docMk/>
            <pc:sldMk cId="884732873" sldId="3791"/>
            <ac:picMk id="64" creationId="{67792565-1F4C-4178-BF88-A7E4735C2D40}"/>
          </ac:picMkLst>
        </pc:picChg>
        <pc:picChg chg="mod">
          <ac:chgData name="Pierre Harouimi" userId="e1c78576-8bda-4e4b-9d10-61a901f566b1" providerId="ADAL" clId="{AE4F2A09-D42E-4521-A208-FDE48F3C4CDF}" dt="2020-03-28T10:25:17.002" v="834"/>
          <ac:picMkLst>
            <pc:docMk/>
            <pc:sldMk cId="884732873" sldId="3791"/>
            <ac:picMk id="65" creationId="{3E08C4F9-0742-475A-A74B-1284E195B133}"/>
          </ac:picMkLst>
        </pc:picChg>
        <pc:cxnChg chg="mod">
          <ac:chgData name="Pierre Harouimi" userId="e1c78576-8bda-4e4b-9d10-61a901f566b1" providerId="ADAL" clId="{AE4F2A09-D42E-4521-A208-FDE48F3C4CDF}" dt="2020-03-28T10:25:17.002" v="834"/>
          <ac:cxnSpMkLst>
            <pc:docMk/>
            <pc:sldMk cId="884732873" sldId="3791"/>
            <ac:cxnSpMk id="31" creationId="{101DFFAA-C04F-46AF-8F49-D902117E971C}"/>
          </ac:cxnSpMkLst>
        </pc:cxnChg>
        <pc:cxnChg chg="mod">
          <ac:chgData name="Pierre Harouimi" userId="e1c78576-8bda-4e4b-9d10-61a901f566b1" providerId="ADAL" clId="{AE4F2A09-D42E-4521-A208-FDE48F3C4CDF}" dt="2020-03-28T10:25:17.002" v="834"/>
          <ac:cxnSpMkLst>
            <pc:docMk/>
            <pc:sldMk cId="884732873" sldId="3791"/>
            <ac:cxnSpMk id="32" creationId="{7379294C-B9D5-4371-8F7C-0C6EBC8C2B5E}"/>
          </ac:cxnSpMkLst>
        </pc:cxnChg>
        <pc:cxnChg chg="mod">
          <ac:chgData name="Pierre Harouimi" userId="e1c78576-8bda-4e4b-9d10-61a901f566b1" providerId="ADAL" clId="{AE4F2A09-D42E-4521-A208-FDE48F3C4CDF}" dt="2020-03-28T10:25:17.002" v="834"/>
          <ac:cxnSpMkLst>
            <pc:docMk/>
            <pc:sldMk cId="884732873" sldId="3791"/>
            <ac:cxnSpMk id="34" creationId="{C7A8A3D3-A47C-44AC-B087-8B2A78CBC304}"/>
          </ac:cxnSpMkLst>
        </pc:cxnChg>
        <pc:cxnChg chg="mod">
          <ac:chgData name="Pierre Harouimi" userId="e1c78576-8bda-4e4b-9d10-61a901f566b1" providerId="ADAL" clId="{AE4F2A09-D42E-4521-A208-FDE48F3C4CDF}" dt="2020-03-28T10:25:17.002" v="834"/>
          <ac:cxnSpMkLst>
            <pc:docMk/>
            <pc:sldMk cId="884732873" sldId="3791"/>
            <ac:cxnSpMk id="59" creationId="{EE6E1801-E1AB-47FE-9533-56426346A5CD}"/>
          </ac:cxnSpMkLst>
        </pc:cxnChg>
        <pc:cxnChg chg="mod">
          <ac:chgData name="Pierre Harouimi" userId="e1c78576-8bda-4e4b-9d10-61a901f566b1" providerId="ADAL" clId="{AE4F2A09-D42E-4521-A208-FDE48F3C4CDF}" dt="2020-03-28T10:25:17.002" v="834"/>
          <ac:cxnSpMkLst>
            <pc:docMk/>
            <pc:sldMk cId="884732873" sldId="3791"/>
            <ac:cxnSpMk id="60" creationId="{DD9CC604-E44D-41A2-A154-D6E4B42BB45D}"/>
          </ac:cxnSpMkLst>
        </pc:cxnChg>
      </pc:sldChg>
      <pc:sldChg chg="modSp">
        <pc:chgData name="Pierre Harouimi" userId="e1c78576-8bda-4e4b-9d10-61a901f566b1" providerId="ADAL" clId="{AE4F2A09-D42E-4521-A208-FDE48F3C4CDF}" dt="2020-03-28T10:25:17.002" v="834"/>
        <pc:sldMkLst>
          <pc:docMk/>
          <pc:sldMk cId="4113906925" sldId="3793"/>
        </pc:sldMkLst>
        <pc:spChg chg="mod">
          <ac:chgData name="Pierre Harouimi" userId="e1c78576-8bda-4e4b-9d10-61a901f566b1" providerId="ADAL" clId="{AE4F2A09-D42E-4521-A208-FDE48F3C4CDF}" dt="2020-03-28T10:25:17.002" v="834"/>
          <ac:spMkLst>
            <pc:docMk/>
            <pc:sldMk cId="4113906925" sldId="3793"/>
            <ac:spMk id="4" creationId="{A7AB9E56-2028-4B6A-ABA0-6088544F1392}"/>
          </ac:spMkLst>
        </pc:spChg>
        <pc:picChg chg="mod">
          <ac:chgData name="Pierre Harouimi" userId="e1c78576-8bda-4e4b-9d10-61a901f566b1" providerId="ADAL" clId="{AE4F2A09-D42E-4521-A208-FDE48F3C4CDF}" dt="2020-03-28T10:25:17.002" v="834"/>
          <ac:picMkLst>
            <pc:docMk/>
            <pc:sldMk cId="4113906925" sldId="3793"/>
            <ac:picMk id="7" creationId="{78EA9AA7-7AA7-4E92-865F-93B00437722D}"/>
          </ac:picMkLst>
        </pc:picChg>
      </pc:sldChg>
      <pc:sldChg chg="modSp">
        <pc:chgData name="Pierre Harouimi" userId="e1c78576-8bda-4e4b-9d10-61a901f566b1" providerId="ADAL" clId="{AE4F2A09-D42E-4521-A208-FDE48F3C4CDF}" dt="2020-03-28T10:25:17.002" v="834"/>
        <pc:sldMkLst>
          <pc:docMk/>
          <pc:sldMk cId="3651180640" sldId="3794"/>
        </pc:sldMkLst>
        <pc:picChg chg="mod">
          <ac:chgData name="Pierre Harouimi" userId="e1c78576-8bda-4e4b-9d10-61a901f566b1" providerId="ADAL" clId="{AE4F2A09-D42E-4521-A208-FDE48F3C4CDF}" dt="2020-03-28T10:25:17.002" v="834"/>
          <ac:picMkLst>
            <pc:docMk/>
            <pc:sldMk cId="3651180640" sldId="3794"/>
            <ac:picMk id="7" creationId="{12BEEAD1-456D-48D8-8A0F-506B779879BE}"/>
          </ac:picMkLst>
        </pc:picChg>
      </pc:sldChg>
      <pc:sldChg chg="modSp">
        <pc:chgData name="Pierre Harouimi" userId="e1c78576-8bda-4e4b-9d10-61a901f566b1" providerId="ADAL" clId="{AE4F2A09-D42E-4521-A208-FDE48F3C4CDF}" dt="2020-03-28T10:25:17.002" v="834"/>
        <pc:sldMkLst>
          <pc:docMk/>
          <pc:sldMk cId="901924110" sldId="3795"/>
        </pc:sldMkLst>
        <pc:spChg chg="mod">
          <ac:chgData name="Pierre Harouimi" userId="e1c78576-8bda-4e4b-9d10-61a901f566b1" providerId="ADAL" clId="{AE4F2A09-D42E-4521-A208-FDE48F3C4CDF}" dt="2020-03-28T10:25:17.002" v="834"/>
          <ac:spMkLst>
            <pc:docMk/>
            <pc:sldMk cId="901924110" sldId="3795"/>
            <ac:spMk id="8" creationId="{206FC785-609D-407D-A457-F27D3016FE14}"/>
          </ac:spMkLst>
        </pc:spChg>
        <pc:spChg chg="mod">
          <ac:chgData name="Pierre Harouimi" userId="e1c78576-8bda-4e4b-9d10-61a901f566b1" providerId="ADAL" clId="{AE4F2A09-D42E-4521-A208-FDE48F3C4CDF}" dt="2020-03-28T10:25:17.002" v="834"/>
          <ac:spMkLst>
            <pc:docMk/>
            <pc:sldMk cId="901924110" sldId="3795"/>
            <ac:spMk id="9" creationId="{36C3673E-EEB8-456B-A174-944C1DC71D58}"/>
          </ac:spMkLst>
        </pc:spChg>
        <pc:spChg chg="mod">
          <ac:chgData name="Pierre Harouimi" userId="e1c78576-8bda-4e4b-9d10-61a901f566b1" providerId="ADAL" clId="{AE4F2A09-D42E-4521-A208-FDE48F3C4CDF}" dt="2020-03-28T10:25:17.002" v="834"/>
          <ac:spMkLst>
            <pc:docMk/>
            <pc:sldMk cId="901924110" sldId="3795"/>
            <ac:spMk id="11" creationId="{317F7742-8B34-42D4-B4D5-CFEA3E4C38CA}"/>
          </ac:spMkLst>
        </pc:spChg>
        <pc:spChg chg="mod">
          <ac:chgData name="Pierre Harouimi" userId="e1c78576-8bda-4e4b-9d10-61a901f566b1" providerId="ADAL" clId="{AE4F2A09-D42E-4521-A208-FDE48F3C4CDF}" dt="2020-03-28T10:25:17.002" v="834"/>
          <ac:spMkLst>
            <pc:docMk/>
            <pc:sldMk cId="901924110" sldId="3795"/>
            <ac:spMk id="25" creationId="{839CF904-605A-4E27-94E2-704F73746A5F}"/>
          </ac:spMkLst>
        </pc:spChg>
        <pc:graphicFrameChg chg="mod">
          <ac:chgData name="Pierre Harouimi" userId="e1c78576-8bda-4e4b-9d10-61a901f566b1" providerId="ADAL" clId="{AE4F2A09-D42E-4521-A208-FDE48F3C4CDF}" dt="2020-03-28T10:25:17.002" v="834"/>
          <ac:graphicFrameMkLst>
            <pc:docMk/>
            <pc:sldMk cId="901924110" sldId="3795"/>
            <ac:graphicFrameMk id="12" creationId="{8F8CDE0A-3402-4992-ADE6-BE61A608E0DD}"/>
          </ac:graphicFrameMkLst>
        </pc:graphicFrameChg>
        <pc:picChg chg="mod">
          <ac:chgData name="Pierre Harouimi" userId="e1c78576-8bda-4e4b-9d10-61a901f566b1" providerId="ADAL" clId="{AE4F2A09-D42E-4521-A208-FDE48F3C4CDF}" dt="2020-03-28T10:25:17.002" v="834"/>
          <ac:picMkLst>
            <pc:docMk/>
            <pc:sldMk cId="901924110" sldId="3795"/>
            <ac:picMk id="14" creationId="{91197226-7B88-4792-8663-C756FCFEF521}"/>
          </ac:picMkLst>
        </pc:picChg>
        <pc:picChg chg="mod">
          <ac:chgData name="Pierre Harouimi" userId="e1c78576-8bda-4e4b-9d10-61a901f566b1" providerId="ADAL" clId="{AE4F2A09-D42E-4521-A208-FDE48F3C4CDF}" dt="2020-03-28T10:25:17.002" v="834"/>
          <ac:picMkLst>
            <pc:docMk/>
            <pc:sldMk cId="901924110" sldId="3795"/>
            <ac:picMk id="15" creationId="{11E82A73-80F2-4BCD-B6C5-5353F9EEB8A0}"/>
          </ac:picMkLst>
        </pc:picChg>
      </pc:sldChg>
      <pc:sldChg chg="modSp">
        <pc:chgData name="Pierre Harouimi" userId="e1c78576-8bda-4e4b-9d10-61a901f566b1" providerId="ADAL" clId="{AE4F2A09-D42E-4521-A208-FDE48F3C4CDF}" dt="2020-03-28T10:25:17.002" v="834"/>
        <pc:sldMkLst>
          <pc:docMk/>
          <pc:sldMk cId="3186105888" sldId="3796"/>
        </pc:sldMkLst>
        <pc:spChg chg="mod">
          <ac:chgData name="Pierre Harouimi" userId="e1c78576-8bda-4e4b-9d10-61a901f566b1" providerId="ADAL" clId="{AE4F2A09-D42E-4521-A208-FDE48F3C4CDF}" dt="2020-03-28T10:25:17.002" v="834"/>
          <ac:spMkLst>
            <pc:docMk/>
            <pc:sldMk cId="3186105888" sldId="3796"/>
            <ac:spMk id="10" creationId="{2B96C0C3-9015-4F97-B809-4996CD395D6D}"/>
          </ac:spMkLst>
        </pc:spChg>
        <pc:spChg chg="mod">
          <ac:chgData name="Pierre Harouimi" userId="e1c78576-8bda-4e4b-9d10-61a901f566b1" providerId="ADAL" clId="{AE4F2A09-D42E-4521-A208-FDE48F3C4CDF}" dt="2020-03-28T10:25:17.002" v="834"/>
          <ac:spMkLst>
            <pc:docMk/>
            <pc:sldMk cId="3186105888" sldId="3796"/>
            <ac:spMk id="11" creationId="{D6046B5D-DDB8-4089-A815-D7E5AF32ECBB}"/>
          </ac:spMkLst>
        </pc:spChg>
        <pc:spChg chg="mod">
          <ac:chgData name="Pierre Harouimi" userId="e1c78576-8bda-4e4b-9d10-61a901f566b1" providerId="ADAL" clId="{AE4F2A09-D42E-4521-A208-FDE48F3C4CDF}" dt="2020-03-28T10:25:17.002" v="834"/>
          <ac:spMkLst>
            <pc:docMk/>
            <pc:sldMk cId="3186105888" sldId="3796"/>
            <ac:spMk id="20" creationId="{B37220C6-57B5-4DE0-9ED9-97ABC2C5247E}"/>
          </ac:spMkLst>
        </pc:spChg>
        <pc:spChg chg="mod">
          <ac:chgData name="Pierre Harouimi" userId="e1c78576-8bda-4e4b-9d10-61a901f566b1" providerId="ADAL" clId="{AE4F2A09-D42E-4521-A208-FDE48F3C4CDF}" dt="2020-03-28T10:25:17.002" v="834"/>
          <ac:spMkLst>
            <pc:docMk/>
            <pc:sldMk cId="3186105888" sldId="3796"/>
            <ac:spMk id="21" creationId="{58C83BDF-38BD-4978-8DBD-96B92AADEDCB}"/>
          </ac:spMkLst>
        </pc:spChg>
        <pc:spChg chg="mod">
          <ac:chgData name="Pierre Harouimi" userId="e1c78576-8bda-4e4b-9d10-61a901f566b1" providerId="ADAL" clId="{AE4F2A09-D42E-4521-A208-FDE48F3C4CDF}" dt="2020-03-28T10:25:17.002" v="834"/>
          <ac:spMkLst>
            <pc:docMk/>
            <pc:sldMk cId="3186105888" sldId="3796"/>
            <ac:spMk id="23" creationId="{C0DB8DAD-FB69-4109-8E89-2C9AAF0EFDD6}"/>
          </ac:spMkLst>
        </pc:spChg>
        <pc:spChg chg="mod">
          <ac:chgData name="Pierre Harouimi" userId="e1c78576-8bda-4e4b-9d10-61a901f566b1" providerId="ADAL" clId="{AE4F2A09-D42E-4521-A208-FDE48F3C4CDF}" dt="2020-03-28T10:25:17.002" v="834"/>
          <ac:spMkLst>
            <pc:docMk/>
            <pc:sldMk cId="3186105888" sldId="3796"/>
            <ac:spMk id="36" creationId="{6EA20D21-44D9-44CA-84D8-63A9099BF4A7}"/>
          </ac:spMkLst>
        </pc:spChg>
        <pc:spChg chg="mod">
          <ac:chgData name="Pierre Harouimi" userId="e1c78576-8bda-4e4b-9d10-61a901f566b1" providerId="ADAL" clId="{AE4F2A09-D42E-4521-A208-FDE48F3C4CDF}" dt="2020-03-28T10:25:17.002" v="834"/>
          <ac:spMkLst>
            <pc:docMk/>
            <pc:sldMk cId="3186105888" sldId="3796"/>
            <ac:spMk id="48" creationId="{D8728B51-5A5B-4CC9-9FE3-4A1DA955D324}"/>
          </ac:spMkLst>
        </pc:spChg>
        <pc:spChg chg="mod">
          <ac:chgData name="Pierre Harouimi" userId="e1c78576-8bda-4e4b-9d10-61a901f566b1" providerId="ADAL" clId="{AE4F2A09-D42E-4521-A208-FDE48F3C4CDF}" dt="2020-03-28T10:25:17.002" v="834"/>
          <ac:spMkLst>
            <pc:docMk/>
            <pc:sldMk cId="3186105888" sldId="3796"/>
            <ac:spMk id="49" creationId="{CDA90769-2D9D-489A-A94E-A35F4DF5ACDF}"/>
          </ac:spMkLst>
        </pc:spChg>
        <pc:spChg chg="mod">
          <ac:chgData name="Pierre Harouimi" userId="e1c78576-8bda-4e4b-9d10-61a901f566b1" providerId="ADAL" clId="{AE4F2A09-D42E-4521-A208-FDE48F3C4CDF}" dt="2020-03-28T10:25:17.002" v="834"/>
          <ac:spMkLst>
            <pc:docMk/>
            <pc:sldMk cId="3186105888" sldId="3796"/>
            <ac:spMk id="51" creationId="{46EDBFBB-1A61-442F-8056-15833CB6B735}"/>
          </ac:spMkLst>
        </pc:spChg>
        <pc:spChg chg="mod">
          <ac:chgData name="Pierre Harouimi" userId="e1c78576-8bda-4e4b-9d10-61a901f566b1" providerId="ADAL" clId="{AE4F2A09-D42E-4521-A208-FDE48F3C4CDF}" dt="2020-03-28T10:25:17.002" v="834"/>
          <ac:spMkLst>
            <pc:docMk/>
            <pc:sldMk cId="3186105888" sldId="3796"/>
            <ac:spMk id="52" creationId="{93456350-D959-4159-867B-FCD9C82B30EA}"/>
          </ac:spMkLst>
        </pc:spChg>
        <pc:spChg chg="mod">
          <ac:chgData name="Pierre Harouimi" userId="e1c78576-8bda-4e4b-9d10-61a901f566b1" providerId="ADAL" clId="{AE4F2A09-D42E-4521-A208-FDE48F3C4CDF}" dt="2020-03-28T10:25:17.002" v="834"/>
          <ac:spMkLst>
            <pc:docMk/>
            <pc:sldMk cId="3186105888" sldId="3796"/>
            <ac:spMk id="53" creationId="{12584F0B-3233-41F8-8721-F0550272D9BC}"/>
          </ac:spMkLst>
        </pc:spChg>
        <pc:spChg chg="mod">
          <ac:chgData name="Pierre Harouimi" userId="e1c78576-8bda-4e4b-9d10-61a901f566b1" providerId="ADAL" clId="{AE4F2A09-D42E-4521-A208-FDE48F3C4CDF}" dt="2020-03-28T10:25:17.002" v="834"/>
          <ac:spMkLst>
            <pc:docMk/>
            <pc:sldMk cId="3186105888" sldId="3796"/>
            <ac:spMk id="54" creationId="{1793B2C8-8244-4CAC-BA7C-382620953FD4}"/>
          </ac:spMkLst>
        </pc:spChg>
        <pc:spChg chg="mod">
          <ac:chgData name="Pierre Harouimi" userId="e1c78576-8bda-4e4b-9d10-61a901f566b1" providerId="ADAL" clId="{AE4F2A09-D42E-4521-A208-FDE48F3C4CDF}" dt="2020-03-28T10:25:17.002" v="834"/>
          <ac:spMkLst>
            <pc:docMk/>
            <pc:sldMk cId="3186105888" sldId="3796"/>
            <ac:spMk id="55" creationId="{22C76DAE-5473-458F-9EF0-53A1A3DAD997}"/>
          </ac:spMkLst>
        </pc:spChg>
        <pc:spChg chg="mod">
          <ac:chgData name="Pierre Harouimi" userId="e1c78576-8bda-4e4b-9d10-61a901f566b1" providerId="ADAL" clId="{AE4F2A09-D42E-4521-A208-FDE48F3C4CDF}" dt="2020-03-28T10:25:17.002" v="834"/>
          <ac:spMkLst>
            <pc:docMk/>
            <pc:sldMk cId="3186105888" sldId="3796"/>
            <ac:spMk id="56" creationId="{596E7CCF-43C8-4884-BE33-A5C6BDC8D955}"/>
          </ac:spMkLst>
        </pc:spChg>
        <pc:spChg chg="mod">
          <ac:chgData name="Pierre Harouimi" userId="e1c78576-8bda-4e4b-9d10-61a901f566b1" providerId="ADAL" clId="{AE4F2A09-D42E-4521-A208-FDE48F3C4CDF}" dt="2020-03-28T10:25:17.002" v="834"/>
          <ac:spMkLst>
            <pc:docMk/>
            <pc:sldMk cId="3186105888" sldId="3796"/>
            <ac:spMk id="57" creationId="{B037C79C-A010-4A5B-B037-52363A29C5F3}"/>
          </ac:spMkLst>
        </pc:spChg>
        <pc:spChg chg="mod">
          <ac:chgData name="Pierre Harouimi" userId="e1c78576-8bda-4e4b-9d10-61a901f566b1" providerId="ADAL" clId="{AE4F2A09-D42E-4521-A208-FDE48F3C4CDF}" dt="2020-03-28T10:25:17.002" v="834"/>
          <ac:spMkLst>
            <pc:docMk/>
            <pc:sldMk cId="3186105888" sldId="3796"/>
            <ac:spMk id="58" creationId="{3F7A9965-FED1-43A2-8121-8F0CC408FECA}"/>
          </ac:spMkLst>
        </pc:spChg>
        <pc:spChg chg="mod">
          <ac:chgData name="Pierre Harouimi" userId="e1c78576-8bda-4e4b-9d10-61a901f566b1" providerId="ADAL" clId="{AE4F2A09-D42E-4521-A208-FDE48F3C4CDF}" dt="2020-03-28T10:25:17.002" v="834"/>
          <ac:spMkLst>
            <pc:docMk/>
            <pc:sldMk cId="3186105888" sldId="3796"/>
            <ac:spMk id="59" creationId="{16E1D9C5-D9CA-4630-A1B5-FE8F9053C6DD}"/>
          </ac:spMkLst>
        </pc:spChg>
        <pc:spChg chg="mod">
          <ac:chgData name="Pierre Harouimi" userId="e1c78576-8bda-4e4b-9d10-61a901f566b1" providerId="ADAL" clId="{AE4F2A09-D42E-4521-A208-FDE48F3C4CDF}" dt="2020-03-28T10:25:17.002" v="834"/>
          <ac:spMkLst>
            <pc:docMk/>
            <pc:sldMk cId="3186105888" sldId="3796"/>
            <ac:spMk id="60" creationId="{FF4CE7E8-CECD-4CF3-9C52-18CF787DEAF0}"/>
          </ac:spMkLst>
        </pc:spChg>
        <pc:spChg chg="mod">
          <ac:chgData name="Pierre Harouimi" userId="e1c78576-8bda-4e4b-9d10-61a901f566b1" providerId="ADAL" clId="{AE4F2A09-D42E-4521-A208-FDE48F3C4CDF}" dt="2020-03-28T10:25:17.002" v="834"/>
          <ac:spMkLst>
            <pc:docMk/>
            <pc:sldMk cId="3186105888" sldId="3796"/>
            <ac:spMk id="61" creationId="{BA320FEF-61C5-4B4F-93DA-4041D17E448C}"/>
          </ac:spMkLst>
        </pc:spChg>
        <pc:picChg chg="mod">
          <ac:chgData name="Pierre Harouimi" userId="e1c78576-8bda-4e4b-9d10-61a901f566b1" providerId="ADAL" clId="{AE4F2A09-D42E-4521-A208-FDE48F3C4CDF}" dt="2020-03-28T10:25:17.002" v="834"/>
          <ac:picMkLst>
            <pc:docMk/>
            <pc:sldMk cId="3186105888" sldId="3796"/>
            <ac:picMk id="22" creationId="{2675DF79-14DE-433C-BE87-6418A4B4E826}"/>
          </ac:picMkLst>
        </pc:picChg>
        <pc:picChg chg="mod">
          <ac:chgData name="Pierre Harouimi" userId="e1c78576-8bda-4e4b-9d10-61a901f566b1" providerId="ADAL" clId="{AE4F2A09-D42E-4521-A208-FDE48F3C4CDF}" dt="2020-03-28T10:25:17.002" v="834"/>
          <ac:picMkLst>
            <pc:docMk/>
            <pc:sldMk cId="3186105888" sldId="3796"/>
            <ac:picMk id="24" creationId="{44A621A0-9DFA-436B-BE6D-CBFAEB8C2BA3}"/>
          </ac:picMkLst>
        </pc:picChg>
        <pc:picChg chg="mod">
          <ac:chgData name="Pierre Harouimi" userId="e1c78576-8bda-4e4b-9d10-61a901f566b1" providerId="ADAL" clId="{AE4F2A09-D42E-4521-A208-FDE48F3C4CDF}" dt="2020-03-28T10:25:17.002" v="834"/>
          <ac:picMkLst>
            <pc:docMk/>
            <pc:sldMk cId="3186105888" sldId="3796"/>
            <ac:picMk id="25" creationId="{4F1E46F9-61DD-488A-B6C1-B517F604170C}"/>
          </ac:picMkLst>
        </pc:picChg>
        <pc:picChg chg="mod">
          <ac:chgData name="Pierre Harouimi" userId="e1c78576-8bda-4e4b-9d10-61a901f566b1" providerId="ADAL" clId="{AE4F2A09-D42E-4521-A208-FDE48F3C4CDF}" dt="2020-03-28T10:25:17.002" v="834"/>
          <ac:picMkLst>
            <pc:docMk/>
            <pc:sldMk cId="3186105888" sldId="3796"/>
            <ac:picMk id="26" creationId="{552C4D6F-5128-497C-9ED9-AD94B6EE8593}"/>
          </ac:picMkLst>
        </pc:picChg>
        <pc:picChg chg="mod">
          <ac:chgData name="Pierre Harouimi" userId="e1c78576-8bda-4e4b-9d10-61a901f566b1" providerId="ADAL" clId="{AE4F2A09-D42E-4521-A208-FDE48F3C4CDF}" dt="2020-03-28T10:25:17.002" v="834"/>
          <ac:picMkLst>
            <pc:docMk/>
            <pc:sldMk cId="3186105888" sldId="3796"/>
            <ac:picMk id="27" creationId="{CB2BD6DC-8212-4A4C-8F6B-284D26874352}"/>
          </ac:picMkLst>
        </pc:picChg>
        <pc:picChg chg="mod">
          <ac:chgData name="Pierre Harouimi" userId="e1c78576-8bda-4e4b-9d10-61a901f566b1" providerId="ADAL" clId="{AE4F2A09-D42E-4521-A208-FDE48F3C4CDF}" dt="2020-03-28T10:25:17.002" v="834"/>
          <ac:picMkLst>
            <pc:docMk/>
            <pc:sldMk cId="3186105888" sldId="3796"/>
            <ac:picMk id="28" creationId="{806839F4-8DC9-4B48-9475-DD8BABFD1AA1}"/>
          </ac:picMkLst>
        </pc:picChg>
        <pc:picChg chg="mod">
          <ac:chgData name="Pierre Harouimi" userId="e1c78576-8bda-4e4b-9d10-61a901f566b1" providerId="ADAL" clId="{AE4F2A09-D42E-4521-A208-FDE48F3C4CDF}" dt="2020-03-28T10:25:17.002" v="834"/>
          <ac:picMkLst>
            <pc:docMk/>
            <pc:sldMk cId="3186105888" sldId="3796"/>
            <ac:picMk id="29" creationId="{C0C83067-D487-4C39-9A8E-6CA4805D136C}"/>
          </ac:picMkLst>
        </pc:picChg>
        <pc:picChg chg="mod">
          <ac:chgData name="Pierre Harouimi" userId="e1c78576-8bda-4e4b-9d10-61a901f566b1" providerId="ADAL" clId="{AE4F2A09-D42E-4521-A208-FDE48F3C4CDF}" dt="2020-03-28T10:25:17.002" v="834"/>
          <ac:picMkLst>
            <pc:docMk/>
            <pc:sldMk cId="3186105888" sldId="3796"/>
            <ac:picMk id="30" creationId="{A28D11A2-7B4A-4A92-8172-95082DC59FAD}"/>
          </ac:picMkLst>
        </pc:picChg>
        <pc:picChg chg="mod">
          <ac:chgData name="Pierre Harouimi" userId="e1c78576-8bda-4e4b-9d10-61a901f566b1" providerId="ADAL" clId="{AE4F2A09-D42E-4521-A208-FDE48F3C4CDF}" dt="2020-03-28T10:25:17.002" v="834"/>
          <ac:picMkLst>
            <pc:docMk/>
            <pc:sldMk cId="3186105888" sldId="3796"/>
            <ac:picMk id="31" creationId="{73F933B3-1674-4E84-9D7C-34B3D61D244F}"/>
          </ac:picMkLst>
        </pc:picChg>
        <pc:picChg chg="mod">
          <ac:chgData name="Pierre Harouimi" userId="e1c78576-8bda-4e4b-9d10-61a901f566b1" providerId="ADAL" clId="{AE4F2A09-D42E-4521-A208-FDE48F3C4CDF}" dt="2020-03-28T10:25:17.002" v="834"/>
          <ac:picMkLst>
            <pc:docMk/>
            <pc:sldMk cId="3186105888" sldId="3796"/>
            <ac:picMk id="32" creationId="{C1F42479-A5F2-4FA3-BF70-67585FE7C943}"/>
          </ac:picMkLst>
        </pc:picChg>
        <pc:picChg chg="mod">
          <ac:chgData name="Pierre Harouimi" userId="e1c78576-8bda-4e4b-9d10-61a901f566b1" providerId="ADAL" clId="{AE4F2A09-D42E-4521-A208-FDE48F3C4CDF}" dt="2020-03-28T10:25:17.002" v="834"/>
          <ac:picMkLst>
            <pc:docMk/>
            <pc:sldMk cId="3186105888" sldId="3796"/>
            <ac:picMk id="33" creationId="{C86F43B2-275A-4972-9748-1E1BFF110F39}"/>
          </ac:picMkLst>
        </pc:picChg>
        <pc:picChg chg="mod">
          <ac:chgData name="Pierre Harouimi" userId="e1c78576-8bda-4e4b-9d10-61a901f566b1" providerId="ADAL" clId="{AE4F2A09-D42E-4521-A208-FDE48F3C4CDF}" dt="2020-03-28T10:25:17.002" v="834"/>
          <ac:picMkLst>
            <pc:docMk/>
            <pc:sldMk cId="3186105888" sldId="3796"/>
            <ac:picMk id="34" creationId="{5AE19E52-F929-41BC-A692-514E97A50F6F}"/>
          </ac:picMkLst>
        </pc:picChg>
        <pc:picChg chg="mod">
          <ac:chgData name="Pierre Harouimi" userId="e1c78576-8bda-4e4b-9d10-61a901f566b1" providerId="ADAL" clId="{AE4F2A09-D42E-4521-A208-FDE48F3C4CDF}" dt="2020-03-28T10:25:17.002" v="834"/>
          <ac:picMkLst>
            <pc:docMk/>
            <pc:sldMk cId="3186105888" sldId="3796"/>
            <ac:picMk id="35" creationId="{37D187AB-E0A3-4321-A1B8-A034047DD4E7}"/>
          </ac:picMkLst>
        </pc:picChg>
        <pc:picChg chg="mod">
          <ac:chgData name="Pierre Harouimi" userId="e1c78576-8bda-4e4b-9d10-61a901f566b1" providerId="ADAL" clId="{AE4F2A09-D42E-4521-A208-FDE48F3C4CDF}" dt="2020-03-28T10:25:17.002" v="834"/>
          <ac:picMkLst>
            <pc:docMk/>
            <pc:sldMk cId="3186105888" sldId="3796"/>
            <ac:picMk id="37" creationId="{FD61641D-6050-4F24-A63A-FEF5D3B42A49}"/>
          </ac:picMkLst>
        </pc:picChg>
      </pc:sldChg>
      <pc:sldChg chg="modSp">
        <pc:chgData name="Pierre Harouimi" userId="e1c78576-8bda-4e4b-9d10-61a901f566b1" providerId="ADAL" clId="{AE4F2A09-D42E-4521-A208-FDE48F3C4CDF}" dt="2020-03-28T10:25:17.002" v="834"/>
        <pc:sldMkLst>
          <pc:docMk/>
          <pc:sldMk cId="625995847" sldId="3798"/>
        </pc:sldMkLst>
        <pc:spChg chg="mod">
          <ac:chgData name="Pierre Harouimi" userId="e1c78576-8bda-4e4b-9d10-61a901f566b1" providerId="ADAL" clId="{AE4F2A09-D42E-4521-A208-FDE48F3C4CDF}" dt="2020-03-28T10:25:17.002" v="834"/>
          <ac:spMkLst>
            <pc:docMk/>
            <pc:sldMk cId="625995847" sldId="3798"/>
            <ac:spMk id="46" creationId="{F1CC0152-11FC-43C4-B558-F2B260509833}"/>
          </ac:spMkLst>
        </pc:spChg>
        <pc:spChg chg="mod">
          <ac:chgData name="Pierre Harouimi" userId="e1c78576-8bda-4e4b-9d10-61a901f566b1" providerId="ADAL" clId="{AE4F2A09-D42E-4521-A208-FDE48F3C4CDF}" dt="2020-03-28T10:25:17.002" v="834"/>
          <ac:spMkLst>
            <pc:docMk/>
            <pc:sldMk cId="625995847" sldId="3798"/>
            <ac:spMk id="47" creationId="{E7CFFABC-3AF7-4079-9E10-D617663C7BC9}"/>
          </ac:spMkLst>
        </pc:spChg>
        <pc:spChg chg="mod">
          <ac:chgData name="Pierre Harouimi" userId="e1c78576-8bda-4e4b-9d10-61a901f566b1" providerId="ADAL" clId="{AE4F2A09-D42E-4521-A208-FDE48F3C4CDF}" dt="2020-03-28T10:25:17.002" v="834"/>
          <ac:spMkLst>
            <pc:docMk/>
            <pc:sldMk cId="625995847" sldId="3798"/>
            <ac:spMk id="50" creationId="{4215F20F-9F91-404C-8282-4617626F941A}"/>
          </ac:spMkLst>
        </pc:spChg>
        <pc:spChg chg="mod">
          <ac:chgData name="Pierre Harouimi" userId="e1c78576-8bda-4e4b-9d10-61a901f566b1" providerId="ADAL" clId="{AE4F2A09-D42E-4521-A208-FDE48F3C4CDF}" dt="2020-03-28T10:25:17.002" v="834"/>
          <ac:spMkLst>
            <pc:docMk/>
            <pc:sldMk cId="625995847" sldId="3798"/>
            <ac:spMk id="51" creationId="{0A0A1A28-84D8-435F-832D-2BC23DB11DF7}"/>
          </ac:spMkLst>
        </pc:spChg>
        <pc:spChg chg="mod">
          <ac:chgData name="Pierre Harouimi" userId="e1c78576-8bda-4e4b-9d10-61a901f566b1" providerId="ADAL" clId="{AE4F2A09-D42E-4521-A208-FDE48F3C4CDF}" dt="2020-03-28T10:25:17.002" v="834"/>
          <ac:spMkLst>
            <pc:docMk/>
            <pc:sldMk cId="625995847" sldId="3798"/>
            <ac:spMk id="60" creationId="{B4B30306-9736-4CEA-9549-DB74C511C598}"/>
          </ac:spMkLst>
        </pc:spChg>
        <pc:spChg chg="mod">
          <ac:chgData name="Pierre Harouimi" userId="e1c78576-8bda-4e4b-9d10-61a901f566b1" providerId="ADAL" clId="{AE4F2A09-D42E-4521-A208-FDE48F3C4CDF}" dt="2020-03-28T10:25:17.002" v="834"/>
          <ac:spMkLst>
            <pc:docMk/>
            <pc:sldMk cId="625995847" sldId="3798"/>
            <ac:spMk id="62" creationId="{77ADC1E3-75F3-4052-8AFF-B7DB1D25421E}"/>
          </ac:spMkLst>
        </pc:spChg>
        <pc:spChg chg="mod">
          <ac:chgData name="Pierre Harouimi" userId="e1c78576-8bda-4e4b-9d10-61a901f566b1" providerId="ADAL" clId="{AE4F2A09-D42E-4521-A208-FDE48F3C4CDF}" dt="2020-03-28T10:25:17.002" v="834"/>
          <ac:spMkLst>
            <pc:docMk/>
            <pc:sldMk cId="625995847" sldId="3798"/>
            <ac:spMk id="63" creationId="{5E56B701-B7C8-469B-A543-EAF04E8D9637}"/>
          </ac:spMkLst>
        </pc:spChg>
        <pc:spChg chg="mod">
          <ac:chgData name="Pierre Harouimi" userId="e1c78576-8bda-4e4b-9d10-61a901f566b1" providerId="ADAL" clId="{AE4F2A09-D42E-4521-A208-FDE48F3C4CDF}" dt="2020-03-28T10:25:17.002" v="834"/>
          <ac:spMkLst>
            <pc:docMk/>
            <pc:sldMk cId="625995847" sldId="3798"/>
            <ac:spMk id="64" creationId="{07703CCF-D16B-4F2C-8CC8-5A84757A1320}"/>
          </ac:spMkLst>
        </pc:spChg>
        <pc:grpChg chg="mod">
          <ac:chgData name="Pierre Harouimi" userId="e1c78576-8bda-4e4b-9d10-61a901f566b1" providerId="ADAL" clId="{AE4F2A09-D42E-4521-A208-FDE48F3C4CDF}" dt="2020-03-28T10:25:17.002" v="834"/>
          <ac:grpSpMkLst>
            <pc:docMk/>
            <pc:sldMk cId="625995847" sldId="3798"/>
            <ac:grpSpMk id="53" creationId="{56343FBD-0FE3-4335-A31D-64BEFE590DBB}"/>
          </ac:grpSpMkLst>
        </pc:grpChg>
        <pc:grpChg chg="mod">
          <ac:chgData name="Pierre Harouimi" userId="e1c78576-8bda-4e4b-9d10-61a901f566b1" providerId="ADAL" clId="{AE4F2A09-D42E-4521-A208-FDE48F3C4CDF}" dt="2020-03-28T10:25:17.002" v="834"/>
          <ac:grpSpMkLst>
            <pc:docMk/>
            <pc:sldMk cId="625995847" sldId="3798"/>
            <ac:grpSpMk id="54" creationId="{B33091DC-A738-4CC4-8DE4-B1E6D8CC59ED}"/>
          </ac:grpSpMkLst>
        </pc:grpChg>
        <pc:picChg chg="mod">
          <ac:chgData name="Pierre Harouimi" userId="e1c78576-8bda-4e4b-9d10-61a901f566b1" providerId="ADAL" clId="{AE4F2A09-D42E-4521-A208-FDE48F3C4CDF}" dt="2020-03-28T10:25:17.002" v="834"/>
          <ac:picMkLst>
            <pc:docMk/>
            <pc:sldMk cId="625995847" sldId="3798"/>
            <ac:picMk id="33" creationId="{3B65784B-3E9F-4796-8B86-3D534A1433B7}"/>
          </ac:picMkLst>
        </pc:picChg>
        <pc:picChg chg="mod">
          <ac:chgData name="Pierre Harouimi" userId="e1c78576-8bda-4e4b-9d10-61a901f566b1" providerId="ADAL" clId="{AE4F2A09-D42E-4521-A208-FDE48F3C4CDF}" dt="2020-03-28T10:25:17.002" v="834"/>
          <ac:picMkLst>
            <pc:docMk/>
            <pc:sldMk cId="625995847" sldId="3798"/>
            <ac:picMk id="34" creationId="{5B0E21FD-5A22-45F2-95F7-FEAF3DB2D005}"/>
          </ac:picMkLst>
        </pc:picChg>
        <pc:picChg chg="mod">
          <ac:chgData name="Pierre Harouimi" userId="e1c78576-8bda-4e4b-9d10-61a901f566b1" providerId="ADAL" clId="{AE4F2A09-D42E-4521-A208-FDE48F3C4CDF}" dt="2020-03-28T10:25:17.002" v="834"/>
          <ac:picMkLst>
            <pc:docMk/>
            <pc:sldMk cId="625995847" sldId="3798"/>
            <ac:picMk id="44" creationId="{54398976-A100-4C1D-B7E5-7CB6A884828D}"/>
          </ac:picMkLst>
        </pc:picChg>
        <pc:picChg chg="mod">
          <ac:chgData name="Pierre Harouimi" userId="e1c78576-8bda-4e4b-9d10-61a901f566b1" providerId="ADAL" clId="{AE4F2A09-D42E-4521-A208-FDE48F3C4CDF}" dt="2020-03-28T10:25:17.002" v="834"/>
          <ac:picMkLst>
            <pc:docMk/>
            <pc:sldMk cId="625995847" sldId="3798"/>
            <ac:picMk id="45" creationId="{0FD73A51-0A37-49BB-BC92-498F889F0377}"/>
          </ac:picMkLst>
        </pc:picChg>
        <pc:picChg chg="mod">
          <ac:chgData name="Pierre Harouimi" userId="e1c78576-8bda-4e4b-9d10-61a901f566b1" providerId="ADAL" clId="{AE4F2A09-D42E-4521-A208-FDE48F3C4CDF}" dt="2020-03-28T10:25:17.002" v="834"/>
          <ac:picMkLst>
            <pc:docMk/>
            <pc:sldMk cId="625995847" sldId="3798"/>
            <ac:picMk id="52" creationId="{717E9C34-2466-4ADC-ABA7-6D2955C11F45}"/>
          </ac:picMkLst>
        </pc:picChg>
        <pc:picChg chg="mod">
          <ac:chgData name="Pierre Harouimi" userId="e1c78576-8bda-4e4b-9d10-61a901f566b1" providerId="ADAL" clId="{AE4F2A09-D42E-4521-A208-FDE48F3C4CDF}" dt="2020-03-28T10:25:17.002" v="834"/>
          <ac:picMkLst>
            <pc:docMk/>
            <pc:sldMk cId="625995847" sldId="3798"/>
            <ac:picMk id="65" creationId="{E6108CF2-3F4A-4726-80A5-2D0B5C80F70F}"/>
          </ac:picMkLst>
        </pc:picChg>
      </pc:sldChg>
      <pc:sldChg chg="modSp">
        <pc:chgData name="Pierre Harouimi" userId="e1c78576-8bda-4e4b-9d10-61a901f566b1" providerId="ADAL" clId="{AE4F2A09-D42E-4521-A208-FDE48F3C4CDF}" dt="2020-03-28T10:25:17.002" v="834"/>
        <pc:sldMkLst>
          <pc:docMk/>
          <pc:sldMk cId="3846146860" sldId="3801"/>
        </pc:sldMkLst>
        <pc:spChg chg="mod">
          <ac:chgData name="Pierre Harouimi" userId="e1c78576-8bda-4e4b-9d10-61a901f566b1" providerId="ADAL" clId="{AE4F2A09-D42E-4521-A208-FDE48F3C4CDF}" dt="2020-03-28T10:25:17.002" v="834"/>
          <ac:spMkLst>
            <pc:docMk/>
            <pc:sldMk cId="3846146860" sldId="3801"/>
            <ac:spMk id="28" creationId="{660060BA-F1EB-4858-88E2-6FFE235F4F37}"/>
          </ac:spMkLst>
        </pc:spChg>
        <pc:spChg chg="mod">
          <ac:chgData name="Pierre Harouimi" userId="e1c78576-8bda-4e4b-9d10-61a901f566b1" providerId="ADAL" clId="{AE4F2A09-D42E-4521-A208-FDE48F3C4CDF}" dt="2020-03-28T10:25:17.002" v="834"/>
          <ac:spMkLst>
            <pc:docMk/>
            <pc:sldMk cId="3846146860" sldId="3801"/>
            <ac:spMk id="31" creationId="{28BA845A-7A04-4B21-A7EB-A320881E86F8}"/>
          </ac:spMkLst>
        </pc:spChg>
        <pc:spChg chg="mod">
          <ac:chgData name="Pierre Harouimi" userId="e1c78576-8bda-4e4b-9d10-61a901f566b1" providerId="ADAL" clId="{AE4F2A09-D42E-4521-A208-FDE48F3C4CDF}" dt="2020-03-28T10:25:17.002" v="834"/>
          <ac:spMkLst>
            <pc:docMk/>
            <pc:sldMk cId="3846146860" sldId="3801"/>
            <ac:spMk id="34" creationId="{B9B4465C-E560-4DC2-9D3C-11F4DD9C1F0B}"/>
          </ac:spMkLst>
        </pc:spChg>
        <pc:spChg chg="mod">
          <ac:chgData name="Pierre Harouimi" userId="e1c78576-8bda-4e4b-9d10-61a901f566b1" providerId="ADAL" clId="{AE4F2A09-D42E-4521-A208-FDE48F3C4CDF}" dt="2020-03-28T10:25:17.002" v="834"/>
          <ac:spMkLst>
            <pc:docMk/>
            <pc:sldMk cId="3846146860" sldId="3801"/>
            <ac:spMk id="35" creationId="{6D8EA8C7-98C6-49AD-8E38-D052B7346FF1}"/>
          </ac:spMkLst>
        </pc:spChg>
        <pc:spChg chg="mod">
          <ac:chgData name="Pierre Harouimi" userId="e1c78576-8bda-4e4b-9d10-61a901f566b1" providerId="ADAL" clId="{AE4F2A09-D42E-4521-A208-FDE48F3C4CDF}" dt="2020-03-28T10:25:17.002" v="834"/>
          <ac:spMkLst>
            <pc:docMk/>
            <pc:sldMk cId="3846146860" sldId="3801"/>
            <ac:spMk id="37" creationId="{161E23B0-31A9-43AA-AD76-C2B32EAFF21B}"/>
          </ac:spMkLst>
        </pc:spChg>
        <pc:spChg chg="mod">
          <ac:chgData name="Pierre Harouimi" userId="e1c78576-8bda-4e4b-9d10-61a901f566b1" providerId="ADAL" clId="{AE4F2A09-D42E-4521-A208-FDE48F3C4CDF}" dt="2020-03-28T10:25:17.002" v="834"/>
          <ac:spMkLst>
            <pc:docMk/>
            <pc:sldMk cId="3846146860" sldId="3801"/>
            <ac:spMk id="38" creationId="{9A3E59E3-0DFD-453B-96EC-D1A59C5E9DDC}"/>
          </ac:spMkLst>
        </pc:spChg>
        <pc:spChg chg="mod">
          <ac:chgData name="Pierre Harouimi" userId="e1c78576-8bda-4e4b-9d10-61a901f566b1" providerId="ADAL" clId="{AE4F2A09-D42E-4521-A208-FDE48F3C4CDF}" dt="2020-03-28T10:25:17.002" v="834"/>
          <ac:spMkLst>
            <pc:docMk/>
            <pc:sldMk cId="3846146860" sldId="3801"/>
            <ac:spMk id="45" creationId="{BDF4D652-91E0-4EA5-BA09-9745231BAA15}"/>
          </ac:spMkLst>
        </pc:spChg>
        <pc:spChg chg="mod">
          <ac:chgData name="Pierre Harouimi" userId="e1c78576-8bda-4e4b-9d10-61a901f566b1" providerId="ADAL" clId="{AE4F2A09-D42E-4521-A208-FDE48F3C4CDF}" dt="2020-03-28T10:25:17.002" v="834"/>
          <ac:spMkLst>
            <pc:docMk/>
            <pc:sldMk cId="3846146860" sldId="3801"/>
            <ac:spMk id="46" creationId="{4AAE9AF5-6214-4138-B468-9BEF15DC7DE0}"/>
          </ac:spMkLst>
        </pc:spChg>
        <pc:spChg chg="mod">
          <ac:chgData name="Pierre Harouimi" userId="e1c78576-8bda-4e4b-9d10-61a901f566b1" providerId="ADAL" clId="{AE4F2A09-D42E-4521-A208-FDE48F3C4CDF}" dt="2020-03-28T10:25:17.002" v="834"/>
          <ac:spMkLst>
            <pc:docMk/>
            <pc:sldMk cId="3846146860" sldId="3801"/>
            <ac:spMk id="49" creationId="{62E47A12-89C2-4B73-B52E-9AEFCCDD8D5A}"/>
          </ac:spMkLst>
        </pc:spChg>
        <pc:spChg chg="mod">
          <ac:chgData name="Pierre Harouimi" userId="e1c78576-8bda-4e4b-9d10-61a901f566b1" providerId="ADAL" clId="{AE4F2A09-D42E-4521-A208-FDE48F3C4CDF}" dt="2020-03-28T10:25:17.002" v="834"/>
          <ac:spMkLst>
            <pc:docMk/>
            <pc:sldMk cId="3846146860" sldId="3801"/>
            <ac:spMk id="51" creationId="{EFE5F7AE-947F-40F2-89AD-33056048119F}"/>
          </ac:spMkLst>
        </pc:spChg>
        <pc:spChg chg="mod">
          <ac:chgData name="Pierre Harouimi" userId="e1c78576-8bda-4e4b-9d10-61a901f566b1" providerId="ADAL" clId="{AE4F2A09-D42E-4521-A208-FDE48F3C4CDF}" dt="2020-03-28T10:25:17.002" v="834"/>
          <ac:spMkLst>
            <pc:docMk/>
            <pc:sldMk cId="3846146860" sldId="3801"/>
            <ac:spMk id="53" creationId="{E9C71B28-60BB-4D55-9605-B712338EA4B9}"/>
          </ac:spMkLst>
        </pc:spChg>
        <pc:spChg chg="mod">
          <ac:chgData name="Pierre Harouimi" userId="e1c78576-8bda-4e4b-9d10-61a901f566b1" providerId="ADAL" clId="{AE4F2A09-D42E-4521-A208-FDE48F3C4CDF}" dt="2020-03-28T10:25:17.002" v="834"/>
          <ac:spMkLst>
            <pc:docMk/>
            <pc:sldMk cId="3846146860" sldId="3801"/>
            <ac:spMk id="54" creationId="{B487681B-53FC-4D36-ABCF-C0495D113AC9}"/>
          </ac:spMkLst>
        </pc:spChg>
        <pc:spChg chg="mod">
          <ac:chgData name="Pierre Harouimi" userId="e1c78576-8bda-4e4b-9d10-61a901f566b1" providerId="ADAL" clId="{AE4F2A09-D42E-4521-A208-FDE48F3C4CDF}" dt="2020-03-28T10:25:17.002" v="834"/>
          <ac:spMkLst>
            <pc:docMk/>
            <pc:sldMk cId="3846146860" sldId="3801"/>
            <ac:spMk id="55" creationId="{AE6F9610-956D-4849-9A78-5FE49370CB96}"/>
          </ac:spMkLst>
        </pc:spChg>
        <pc:picChg chg="mod">
          <ac:chgData name="Pierre Harouimi" userId="e1c78576-8bda-4e4b-9d10-61a901f566b1" providerId="ADAL" clId="{AE4F2A09-D42E-4521-A208-FDE48F3C4CDF}" dt="2020-03-28T10:25:17.002" v="834"/>
          <ac:picMkLst>
            <pc:docMk/>
            <pc:sldMk cId="3846146860" sldId="3801"/>
            <ac:picMk id="26" creationId="{01622EE1-96E4-442B-A80E-25987F43F1DF}"/>
          </ac:picMkLst>
        </pc:picChg>
        <pc:picChg chg="mod">
          <ac:chgData name="Pierre Harouimi" userId="e1c78576-8bda-4e4b-9d10-61a901f566b1" providerId="ADAL" clId="{AE4F2A09-D42E-4521-A208-FDE48F3C4CDF}" dt="2020-03-28T10:25:17.002" v="834"/>
          <ac:picMkLst>
            <pc:docMk/>
            <pc:sldMk cId="3846146860" sldId="3801"/>
            <ac:picMk id="27" creationId="{7FA70A2E-D893-4544-9F75-A2348B59E9BC}"/>
          </ac:picMkLst>
        </pc:picChg>
        <pc:picChg chg="mod">
          <ac:chgData name="Pierre Harouimi" userId="e1c78576-8bda-4e4b-9d10-61a901f566b1" providerId="ADAL" clId="{AE4F2A09-D42E-4521-A208-FDE48F3C4CDF}" dt="2020-03-28T10:25:17.002" v="834"/>
          <ac:picMkLst>
            <pc:docMk/>
            <pc:sldMk cId="3846146860" sldId="3801"/>
            <ac:picMk id="29" creationId="{D3EA3245-81D5-4403-B50D-512E0C761DEA}"/>
          </ac:picMkLst>
        </pc:picChg>
        <pc:picChg chg="mod">
          <ac:chgData name="Pierre Harouimi" userId="e1c78576-8bda-4e4b-9d10-61a901f566b1" providerId="ADAL" clId="{AE4F2A09-D42E-4521-A208-FDE48F3C4CDF}" dt="2020-03-28T10:25:17.002" v="834"/>
          <ac:picMkLst>
            <pc:docMk/>
            <pc:sldMk cId="3846146860" sldId="3801"/>
            <ac:picMk id="30" creationId="{36D8E2B1-06B6-41AD-ACC2-5202AAB7F010}"/>
          </ac:picMkLst>
        </pc:picChg>
        <pc:picChg chg="mod">
          <ac:chgData name="Pierre Harouimi" userId="e1c78576-8bda-4e4b-9d10-61a901f566b1" providerId="ADAL" clId="{AE4F2A09-D42E-4521-A208-FDE48F3C4CDF}" dt="2020-03-28T10:25:17.002" v="834"/>
          <ac:picMkLst>
            <pc:docMk/>
            <pc:sldMk cId="3846146860" sldId="3801"/>
            <ac:picMk id="33" creationId="{8A835082-1C99-4225-84E5-7ACACDDC007F}"/>
          </ac:picMkLst>
        </pc:picChg>
        <pc:picChg chg="mod">
          <ac:chgData name="Pierre Harouimi" userId="e1c78576-8bda-4e4b-9d10-61a901f566b1" providerId="ADAL" clId="{AE4F2A09-D42E-4521-A208-FDE48F3C4CDF}" dt="2020-03-28T10:25:17.002" v="834"/>
          <ac:picMkLst>
            <pc:docMk/>
            <pc:sldMk cId="3846146860" sldId="3801"/>
            <ac:picMk id="39" creationId="{6887919F-64BA-45BF-96D4-CA07F723FB99}"/>
          </ac:picMkLst>
        </pc:picChg>
        <pc:picChg chg="mod">
          <ac:chgData name="Pierre Harouimi" userId="e1c78576-8bda-4e4b-9d10-61a901f566b1" providerId="ADAL" clId="{AE4F2A09-D42E-4521-A208-FDE48F3C4CDF}" dt="2020-03-28T10:25:17.002" v="834"/>
          <ac:picMkLst>
            <pc:docMk/>
            <pc:sldMk cId="3846146860" sldId="3801"/>
            <ac:picMk id="40" creationId="{89EF1DFF-BBED-44B1-901A-B52386F5DFAB}"/>
          </ac:picMkLst>
        </pc:picChg>
        <pc:picChg chg="mod">
          <ac:chgData name="Pierre Harouimi" userId="e1c78576-8bda-4e4b-9d10-61a901f566b1" providerId="ADAL" clId="{AE4F2A09-D42E-4521-A208-FDE48F3C4CDF}" dt="2020-03-28T10:25:17.002" v="834"/>
          <ac:picMkLst>
            <pc:docMk/>
            <pc:sldMk cId="3846146860" sldId="3801"/>
            <ac:picMk id="41" creationId="{E1B36D1D-8F0A-4F4D-BB7C-A68510273636}"/>
          </ac:picMkLst>
        </pc:picChg>
        <pc:picChg chg="mod">
          <ac:chgData name="Pierre Harouimi" userId="e1c78576-8bda-4e4b-9d10-61a901f566b1" providerId="ADAL" clId="{AE4F2A09-D42E-4521-A208-FDE48F3C4CDF}" dt="2020-03-28T10:25:17.002" v="834"/>
          <ac:picMkLst>
            <pc:docMk/>
            <pc:sldMk cId="3846146860" sldId="3801"/>
            <ac:picMk id="42" creationId="{6C19B9A2-9631-4F38-929D-F678C9EABDD8}"/>
          </ac:picMkLst>
        </pc:picChg>
        <pc:picChg chg="mod">
          <ac:chgData name="Pierre Harouimi" userId="e1c78576-8bda-4e4b-9d10-61a901f566b1" providerId="ADAL" clId="{AE4F2A09-D42E-4521-A208-FDE48F3C4CDF}" dt="2020-03-28T10:25:17.002" v="834"/>
          <ac:picMkLst>
            <pc:docMk/>
            <pc:sldMk cId="3846146860" sldId="3801"/>
            <ac:picMk id="43" creationId="{092AF49C-676F-4090-A1DA-6CABA0551029}"/>
          </ac:picMkLst>
        </pc:picChg>
        <pc:picChg chg="mod">
          <ac:chgData name="Pierre Harouimi" userId="e1c78576-8bda-4e4b-9d10-61a901f566b1" providerId="ADAL" clId="{AE4F2A09-D42E-4521-A208-FDE48F3C4CDF}" dt="2020-03-28T10:25:17.002" v="834"/>
          <ac:picMkLst>
            <pc:docMk/>
            <pc:sldMk cId="3846146860" sldId="3801"/>
            <ac:picMk id="47" creationId="{769D50E2-645E-4ABB-81B0-1281392F7826}"/>
          </ac:picMkLst>
        </pc:picChg>
        <pc:picChg chg="mod">
          <ac:chgData name="Pierre Harouimi" userId="e1c78576-8bda-4e4b-9d10-61a901f566b1" providerId="ADAL" clId="{AE4F2A09-D42E-4521-A208-FDE48F3C4CDF}" dt="2020-03-28T10:25:17.002" v="834"/>
          <ac:picMkLst>
            <pc:docMk/>
            <pc:sldMk cId="3846146860" sldId="3801"/>
            <ac:picMk id="48" creationId="{7E2FA4A8-7660-460C-835F-4EAE7F6C3F8B}"/>
          </ac:picMkLst>
        </pc:picChg>
        <pc:picChg chg="mod">
          <ac:chgData name="Pierre Harouimi" userId="e1c78576-8bda-4e4b-9d10-61a901f566b1" providerId="ADAL" clId="{AE4F2A09-D42E-4521-A208-FDE48F3C4CDF}" dt="2020-03-28T10:25:17.002" v="834"/>
          <ac:picMkLst>
            <pc:docMk/>
            <pc:sldMk cId="3846146860" sldId="3801"/>
            <ac:picMk id="59" creationId="{DB9AB3A9-3058-4DFB-A1B2-725A29EC4B87}"/>
          </ac:picMkLst>
        </pc:picChg>
        <pc:picChg chg="mod">
          <ac:chgData name="Pierre Harouimi" userId="e1c78576-8bda-4e4b-9d10-61a901f566b1" providerId="ADAL" clId="{AE4F2A09-D42E-4521-A208-FDE48F3C4CDF}" dt="2020-03-28T10:25:17.002" v="834"/>
          <ac:picMkLst>
            <pc:docMk/>
            <pc:sldMk cId="3846146860" sldId="3801"/>
            <ac:picMk id="63" creationId="{1772FB55-20B5-4CD4-A189-031671A51394}"/>
          </ac:picMkLst>
        </pc:picChg>
        <pc:picChg chg="mod">
          <ac:chgData name="Pierre Harouimi" userId="e1c78576-8bda-4e4b-9d10-61a901f566b1" providerId="ADAL" clId="{AE4F2A09-D42E-4521-A208-FDE48F3C4CDF}" dt="2020-03-28T10:25:17.002" v="834"/>
          <ac:picMkLst>
            <pc:docMk/>
            <pc:sldMk cId="3846146860" sldId="3801"/>
            <ac:picMk id="64" creationId="{660B658F-4DC7-4C76-B69C-FE7D3B93E882}"/>
          </ac:picMkLst>
        </pc:picChg>
        <pc:picChg chg="mod">
          <ac:chgData name="Pierre Harouimi" userId="e1c78576-8bda-4e4b-9d10-61a901f566b1" providerId="ADAL" clId="{AE4F2A09-D42E-4521-A208-FDE48F3C4CDF}" dt="2020-03-28T10:25:17.002" v="834"/>
          <ac:picMkLst>
            <pc:docMk/>
            <pc:sldMk cId="3846146860" sldId="3801"/>
            <ac:picMk id="65" creationId="{32A392C3-16F2-4549-9935-BB4FE2A960B3}"/>
          </ac:picMkLst>
        </pc:picChg>
        <pc:cxnChg chg="mod">
          <ac:chgData name="Pierre Harouimi" userId="e1c78576-8bda-4e4b-9d10-61a901f566b1" providerId="ADAL" clId="{AE4F2A09-D42E-4521-A208-FDE48F3C4CDF}" dt="2020-03-28T10:25:17.002" v="834"/>
          <ac:cxnSpMkLst>
            <pc:docMk/>
            <pc:sldMk cId="3846146860" sldId="3801"/>
            <ac:cxnSpMk id="56" creationId="{2D2C1858-EC0C-4C00-9B51-A5FA0154457C}"/>
          </ac:cxnSpMkLst>
        </pc:cxnChg>
      </pc:sldChg>
      <pc:sldChg chg="modSp">
        <pc:chgData name="Pierre Harouimi" userId="e1c78576-8bda-4e4b-9d10-61a901f566b1" providerId="ADAL" clId="{AE4F2A09-D42E-4521-A208-FDE48F3C4CDF}" dt="2020-03-28T10:25:17.002" v="834"/>
        <pc:sldMkLst>
          <pc:docMk/>
          <pc:sldMk cId="1234131223" sldId="3802"/>
        </pc:sldMkLst>
        <pc:spChg chg="mod">
          <ac:chgData name="Pierre Harouimi" userId="e1c78576-8bda-4e4b-9d10-61a901f566b1" providerId="ADAL" clId="{AE4F2A09-D42E-4521-A208-FDE48F3C4CDF}" dt="2020-03-28T10:25:17.002" v="834"/>
          <ac:spMkLst>
            <pc:docMk/>
            <pc:sldMk cId="1234131223" sldId="3802"/>
            <ac:spMk id="13" creationId="{75970347-5FB4-45DC-A4E4-80809932EDD5}"/>
          </ac:spMkLst>
        </pc:spChg>
        <pc:spChg chg="mod">
          <ac:chgData name="Pierre Harouimi" userId="e1c78576-8bda-4e4b-9d10-61a901f566b1" providerId="ADAL" clId="{AE4F2A09-D42E-4521-A208-FDE48F3C4CDF}" dt="2020-03-28T10:25:17.002" v="834"/>
          <ac:spMkLst>
            <pc:docMk/>
            <pc:sldMk cId="1234131223" sldId="3802"/>
            <ac:spMk id="22" creationId="{1A15C5A6-8D75-4E9E-AA5A-D8F3E66B0474}"/>
          </ac:spMkLst>
        </pc:spChg>
        <pc:spChg chg="mod">
          <ac:chgData name="Pierre Harouimi" userId="e1c78576-8bda-4e4b-9d10-61a901f566b1" providerId="ADAL" clId="{AE4F2A09-D42E-4521-A208-FDE48F3C4CDF}" dt="2020-03-28T10:25:17.002" v="834"/>
          <ac:spMkLst>
            <pc:docMk/>
            <pc:sldMk cId="1234131223" sldId="3802"/>
            <ac:spMk id="25" creationId="{3FFEA997-A259-49C2-A9F8-3FC16DD074B7}"/>
          </ac:spMkLst>
        </pc:spChg>
        <pc:spChg chg="mod">
          <ac:chgData name="Pierre Harouimi" userId="e1c78576-8bda-4e4b-9d10-61a901f566b1" providerId="ADAL" clId="{AE4F2A09-D42E-4521-A208-FDE48F3C4CDF}" dt="2020-03-28T10:25:17.002" v="834"/>
          <ac:spMkLst>
            <pc:docMk/>
            <pc:sldMk cId="1234131223" sldId="3802"/>
            <ac:spMk id="32" creationId="{1E2AE71A-6E67-4F6A-B2A8-FC4BD13085E8}"/>
          </ac:spMkLst>
        </pc:spChg>
        <pc:spChg chg="mod">
          <ac:chgData name="Pierre Harouimi" userId="e1c78576-8bda-4e4b-9d10-61a901f566b1" providerId="ADAL" clId="{AE4F2A09-D42E-4521-A208-FDE48F3C4CDF}" dt="2020-03-28T10:25:17.002" v="834"/>
          <ac:spMkLst>
            <pc:docMk/>
            <pc:sldMk cId="1234131223" sldId="3802"/>
            <ac:spMk id="44" creationId="{B10140DC-50A9-4601-8CBE-E3611E0A9E82}"/>
          </ac:spMkLst>
        </pc:spChg>
        <pc:spChg chg="mod">
          <ac:chgData name="Pierre Harouimi" userId="e1c78576-8bda-4e4b-9d10-61a901f566b1" providerId="ADAL" clId="{AE4F2A09-D42E-4521-A208-FDE48F3C4CDF}" dt="2020-03-28T10:25:17.002" v="834"/>
          <ac:spMkLst>
            <pc:docMk/>
            <pc:sldMk cId="1234131223" sldId="3802"/>
            <ac:spMk id="45" creationId="{FFBB1930-C66D-48ED-86E7-DCC7ACC624CE}"/>
          </ac:spMkLst>
        </pc:spChg>
        <pc:spChg chg="mod">
          <ac:chgData name="Pierre Harouimi" userId="e1c78576-8bda-4e4b-9d10-61a901f566b1" providerId="ADAL" clId="{AE4F2A09-D42E-4521-A208-FDE48F3C4CDF}" dt="2020-03-28T10:25:17.002" v="834"/>
          <ac:spMkLst>
            <pc:docMk/>
            <pc:sldMk cId="1234131223" sldId="3802"/>
            <ac:spMk id="46" creationId="{70638C6E-E98D-40A7-B606-F496DE69A7C6}"/>
          </ac:spMkLst>
        </pc:spChg>
        <pc:spChg chg="mod">
          <ac:chgData name="Pierre Harouimi" userId="e1c78576-8bda-4e4b-9d10-61a901f566b1" providerId="ADAL" clId="{AE4F2A09-D42E-4521-A208-FDE48F3C4CDF}" dt="2020-03-28T10:25:17.002" v="834"/>
          <ac:spMkLst>
            <pc:docMk/>
            <pc:sldMk cId="1234131223" sldId="3802"/>
            <ac:spMk id="47" creationId="{D006C172-A914-4215-BC22-2E04BE84A7E3}"/>
          </ac:spMkLst>
        </pc:spChg>
        <pc:spChg chg="mod">
          <ac:chgData name="Pierre Harouimi" userId="e1c78576-8bda-4e4b-9d10-61a901f566b1" providerId="ADAL" clId="{AE4F2A09-D42E-4521-A208-FDE48F3C4CDF}" dt="2020-03-28T10:25:17.002" v="834"/>
          <ac:spMkLst>
            <pc:docMk/>
            <pc:sldMk cId="1234131223" sldId="3802"/>
            <ac:spMk id="49" creationId="{5AD7FBD8-20EC-4EE1-9730-506623359726}"/>
          </ac:spMkLst>
        </pc:spChg>
        <pc:spChg chg="mod">
          <ac:chgData name="Pierre Harouimi" userId="e1c78576-8bda-4e4b-9d10-61a901f566b1" providerId="ADAL" clId="{AE4F2A09-D42E-4521-A208-FDE48F3C4CDF}" dt="2020-03-28T10:25:17.002" v="834"/>
          <ac:spMkLst>
            <pc:docMk/>
            <pc:sldMk cId="1234131223" sldId="3802"/>
            <ac:spMk id="62" creationId="{B0EFF48C-2489-4E08-ACE4-6C0EC67C294D}"/>
          </ac:spMkLst>
        </pc:spChg>
        <pc:spChg chg="mod">
          <ac:chgData name="Pierre Harouimi" userId="e1c78576-8bda-4e4b-9d10-61a901f566b1" providerId="ADAL" clId="{AE4F2A09-D42E-4521-A208-FDE48F3C4CDF}" dt="2020-03-28T10:25:17.002" v="834"/>
          <ac:spMkLst>
            <pc:docMk/>
            <pc:sldMk cId="1234131223" sldId="3802"/>
            <ac:spMk id="63" creationId="{BAB88DDB-521A-4FC3-B9C3-47F455951241}"/>
          </ac:spMkLst>
        </pc:spChg>
        <pc:spChg chg="mod">
          <ac:chgData name="Pierre Harouimi" userId="e1c78576-8bda-4e4b-9d10-61a901f566b1" providerId="ADAL" clId="{AE4F2A09-D42E-4521-A208-FDE48F3C4CDF}" dt="2020-03-28T10:25:17.002" v="834"/>
          <ac:spMkLst>
            <pc:docMk/>
            <pc:sldMk cId="1234131223" sldId="3802"/>
            <ac:spMk id="64" creationId="{DEB34896-F9D0-4E73-8DA2-DA79C2BE57FF}"/>
          </ac:spMkLst>
        </pc:spChg>
        <pc:spChg chg="mod">
          <ac:chgData name="Pierre Harouimi" userId="e1c78576-8bda-4e4b-9d10-61a901f566b1" providerId="ADAL" clId="{AE4F2A09-D42E-4521-A208-FDE48F3C4CDF}" dt="2020-03-28T10:25:17.002" v="834"/>
          <ac:spMkLst>
            <pc:docMk/>
            <pc:sldMk cId="1234131223" sldId="3802"/>
            <ac:spMk id="65" creationId="{FAD3484B-8DC8-493C-89EA-77489534EBB6}"/>
          </ac:spMkLst>
        </pc:spChg>
        <pc:spChg chg="mod">
          <ac:chgData name="Pierre Harouimi" userId="e1c78576-8bda-4e4b-9d10-61a901f566b1" providerId="ADAL" clId="{AE4F2A09-D42E-4521-A208-FDE48F3C4CDF}" dt="2020-03-28T10:25:17.002" v="834"/>
          <ac:spMkLst>
            <pc:docMk/>
            <pc:sldMk cId="1234131223" sldId="3802"/>
            <ac:spMk id="69" creationId="{0B89BBB5-35A1-4801-8B8B-3A6D2FD41C39}"/>
          </ac:spMkLst>
        </pc:spChg>
        <pc:spChg chg="mod">
          <ac:chgData name="Pierre Harouimi" userId="e1c78576-8bda-4e4b-9d10-61a901f566b1" providerId="ADAL" clId="{AE4F2A09-D42E-4521-A208-FDE48F3C4CDF}" dt="2020-03-28T10:25:17.002" v="834"/>
          <ac:spMkLst>
            <pc:docMk/>
            <pc:sldMk cId="1234131223" sldId="3802"/>
            <ac:spMk id="91" creationId="{2321AEEB-4ADE-4056-9774-396C518B3927}"/>
          </ac:spMkLst>
        </pc:spChg>
        <pc:spChg chg="mod">
          <ac:chgData name="Pierre Harouimi" userId="e1c78576-8bda-4e4b-9d10-61a901f566b1" providerId="ADAL" clId="{AE4F2A09-D42E-4521-A208-FDE48F3C4CDF}" dt="2020-03-28T10:25:17.002" v="834"/>
          <ac:spMkLst>
            <pc:docMk/>
            <pc:sldMk cId="1234131223" sldId="3802"/>
            <ac:spMk id="96" creationId="{21F9DC96-A5F4-4073-9F09-F39DC1DE6DA5}"/>
          </ac:spMkLst>
        </pc:spChg>
        <pc:spChg chg="mod">
          <ac:chgData name="Pierre Harouimi" userId="e1c78576-8bda-4e4b-9d10-61a901f566b1" providerId="ADAL" clId="{AE4F2A09-D42E-4521-A208-FDE48F3C4CDF}" dt="2020-03-28T10:25:17.002" v="834"/>
          <ac:spMkLst>
            <pc:docMk/>
            <pc:sldMk cId="1234131223" sldId="3802"/>
            <ac:spMk id="101" creationId="{6EAAFAFD-B236-4EBC-AE16-8CAB0AF71350}"/>
          </ac:spMkLst>
        </pc:spChg>
        <pc:spChg chg="mod">
          <ac:chgData name="Pierre Harouimi" userId="e1c78576-8bda-4e4b-9d10-61a901f566b1" providerId="ADAL" clId="{AE4F2A09-D42E-4521-A208-FDE48F3C4CDF}" dt="2020-03-28T10:25:17.002" v="834"/>
          <ac:spMkLst>
            <pc:docMk/>
            <pc:sldMk cId="1234131223" sldId="3802"/>
            <ac:spMk id="106" creationId="{8A9FF002-18F4-47E9-8C3A-CDE1F5E531E0}"/>
          </ac:spMkLst>
        </pc:spChg>
        <pc:spChg chg="mod">
          <ac:chgData name="Pierre Harouimi" userId="e1c78576-8bda-4e4b-9d10-61a901f566b1" providerId="ADAL" clId="{AE4F2A09-D42E-4521-A208-FDE48F3C4CDF}" dt="2020-03-28T10:25:17.002" v="834"/>
          <ac:spMkLst>
            <pc:docMk/>
            <pc:sldMk cId="1234131223" sldId="3802"/>
            <ac:spMk id="107" creationId="{EEB904A1-6CD5-4CF1-8152-0F5487181ECD}"/>
          </ac:spMkLst>
        </pc:spChg>
        <pc:spChg chg="mod">
          <ac:chgData name="Pierre Harouimi" userId="e1c78576-8bda-4e4b-9d10-61a901f566b1" providerId="ADAL" clId="{AE4F2A09-D42E-4521-A208-FDE48F3C4CDF}" dt="2020-03-28T10:25:17.002" v="834"/>
          <ac:spMkLst>
            <pc:docMk/>
            <pc:sldMk cId="1234131223" sldId="3802"/>
            <ac:spMk id="112" creationId="{BB4295CD-1E92-4667-8447-9153692298B5}"/>
          </ac:spMkLst>
        </pc:spChg>
        <pc:spChg chg="mod">
          <ac:chgData name="Pierre Harouimi" userId="e1c78576-8bda-4e4b-9d10-61a901f566b1" providerId="ADAL" clId="{AE4F2A09-D42E-4521-A208-FDE48F3C4CDF}" dt="2020-03-28T10:25:17.002" v="834"/>
          <ac:spMkLst>
            <pc:docMk/>
            <pc:sldMk cId="1234131223" sldId="3802"/>
            <ac:spMk id="115" creationId="{66DE785E-33F0-4D80-B2EC-4D168349E22C}"/>
          </ac:spMkLst>
        </pc:spChg>
        <pc:grpChg chg="mod">
          <ac:chgData name="Pierre Harouimi" userId="e1c78576-8bda-4e4b-9d10-61a901f566b1" providerId="ADAL" clId="{AE4F2A09-D42E-4521-A208-FDE48F3C4CDF}" dt="2020-03-28T10:25:17.002" v="834"/>
          <ac:grpSpMkLst>
            <pc:docMk/>
            <pc:sldMk cId="1234131223" sldId="3802"/>
            <ac:grpSpMk id="50" creationId="{679DA008-1C38-486A-B219-B088B0537094}"/>
          </ac:grpSpMkLst>
        </pc:grpChg>
        <pc:grpChg chg="mod">
          <ac:chgData name="Pierre Harouimi" userId="e1c78576-8bda-4e4b-9d10-61a901f566b1" providerId="ADAL" clId="{AE4F2A09-D42E-4521-A208-FDE48F3C4CDF}" dt="2020-03-28T10:25:17.002" v="834"/>
          <ac:grpSpMkLst>
            <pc:docMk/>
            <pc:sldMk cId="1234131223" sldId="3802"/>
            <ac:grpSpMk id="53" creationId="{85DC308E-2CDF-4324-B1F8-DB40BC0638BE}"/>
          </ac:grpSpMkLst>
        </pc:grpChg>
        <pc:grpChg chg="mod">
          <ac:chgData name="Pierre Harouimi" userId="e1c78576-8bda-4e4b-9d10-61a901f566b1" providerId="ADAL" clId="{AE4F2A09-D42E-4521-A208-FDE48F3C4CDF}" dt="2020-03-28T10:25:17.002" v="834"/>
          <ac:grpSpMkLst>
            <pc:docMk/>
            <pc:sldMk cId="1234131223" sldId="3802"/>
            <ac:grpSpMk id="87" creationId="{219DC444-4ADE-4EF0-A7B5-CE42B0F98598}"/>
          </ac:grpSpMkLst>
        </pc:grpChg>
        <pc:grpChg chg="mod">
          <ac:chgData name="Pierre Harouimi" userId="e1c78576-8bda-4e4b-9d10-61a901f566b1" providerId="ADAL" clId="{AE4F2A09-D42E-4521-A208-FDE48F3C4CDF}" dt="2020-03-28T10:25:17.002" v="834"/>
          <ac:grpSpMkLst>
            <pc:docMk/>
            <pc:sldMk cId="1234131223" sldId="3802"/>
            <ac:grpSpMk id="88" creationId="{E9C11CF9-EFAA-4A5B-A713-88777A2E5964}"/>
          </ac:grpSpMkLst>
        </pc:grpChg>
        <pc:grpChg chg="mod">
          <ac:chgData name="Pierre Harouimi" userId="e1c78576-8bda-4e4b-9d10-61a901f566b1" providerId="ADAL" clId="{AE4F2A09-D42E-4521-A208-FDE48F3C4CDF}" dt="2020-03-28T10:25:17.002" v="834"/>
          <ac:grpSpMkLst>
            <pc:docMk/>
            <pc:sldMk cId="1234131223" sldId="3802"/>
            <ac:grpSpMk id="92" creationId="{92CE4CAD-5846-4D8B-BA1A-5848DD84FB78}"/>
          </ac:grpSpMkLst>
        </pc:grpChg>
        <pc:grpChg chg="mod">
          <ac:chgData name="Pierre Harouimi" userId="e1c78576-8bda-4e4b-9d10-61a901f566b1" providerId="ADAL" clId="{AE4F2A09-D42E-4521-A208-FDE48F3C4CDF}" dt="2020-03-28T10:25:17.002" v="834"/>
          <ac:grpSpMkLst>
            <pc:docMk/>
            <pc:sldMk cId="1234131223" sldId="3802"/>
            <ac:grpSpMk id="93" creationId="{D9B43BE6-EA4A-41E3-A0A7-04A05F7C31BF}"/>
          </ac:grpSpMkLst>
        </pc:grpChg>
        <pc:grpChg chg="mod">
          <ac:chgData name="Pierre Harouimi" userId="e1c78576-8bda-4e4b-9d10-61a901f566b1" providerId="ADAL" clId="{AE4F2A09-D42E-4521-A208-FDE48F3C4CDF}" dt="2020-03-28T10:25:17.002" v="834"/>
          <ac:grpSpMkLst>
            <pc:docMk/>
            <pc:sldMk cId="1234131223" sldId="3802"/>
            <ac:grpSpMk id="97" creationId="{84FB3FD5-A1FB-487E-8387-DB8EF4C23CE6}"/>
          </ac:grpSpMkLst>
        </pc:grpChg>
        <pc:grpChg chg="mod">
          <ac:chgData name="Pierre Harouimi" userId="e1c78576-8bda-4e4b-9d10-61a901f566b1" providerId="ADAL" clId="{AE4F2A09-D42E-4521-A208-FDE48F3C4CDF}" dt="2020-03-28T10:25:17.002" v="834"/>
          <ac:grpSpMkLst>
            <pc:docMk/>
            <pc:sldMk cId="1234131223" sldId="3802"/>
            <ac:grpSpMk id="98" creationId="{9E312A00-3B7B-4757-B5C5-CAE684230867}"/>
          </ac:grpSpMkLst>
        </pc:grpChg>
        <pc:picChg chg="mod">
          <ac:chgData name="Pierre Harouimi" userId="e1c78576-8bda-4e4b-9d10-61a901f566b1" providerId="ADAL" clId="{AE4F2A09-D42E-4521-A208-FDE48F3C4CDF}" dt="2020-03-28T10:25:17.002" v="834"/>
          <ac:picMkLst>
            <pc:docMk/>
            <pc:sldMk cId="1234131223" sldId="3802"/>
            <ac:picMk id="5" creationId="{97B277E2-AB44-4FC5-A87B-A119F79D284D}"/>
          </ac:picMkLst>
        </pc:picChg>
        <pc:picChg chg="mod">
          <ac:chgData name="Pierre Harouimi" userId="e1c78576-8bda-4e4b-9d10-61a901f566b1" providerId="ADAL" clId="{AE4F2A09-D42E-4521-A208-FDE48F3C4CDF}" dt="2020-03-28T10:25:17.002" v="834"/>
          <ac:picMkLst>
            <pc:docMk/>
            <pc:sldMk cId="1234131223" sldId="3802"/>
            <ac:picMk id="15" creationId="{2F893DD2-CB89-4580-ABEA-9DBD89EC38BB}"/>
          </ac:picMkLst>
        </pc:picChg>
        <pc:picChg chg="mod">
          <ac:chgData name="Pierre Harouimi" userId="e1c78576-8bda-4e4b-9d10-61a901f566b1" providerId="ADAL" clId="{AE4F2A09-D42E-4521-A208-FDE48F3C4CDF}" dt="2020-03-28T10:25:17.002" v="834"/>
          <ac:picMkLst>
            <pc:docMk/>
            <pc:sldMk cId="1234131223" sldId="3802"/>
            <ac:picMk id="17" creationId="{2A64A321-D554-48B5-A5AD-C0E72D2E5F6A}"/>
          </ac:picMkLst>
        </pc:picChg>
        <pc:picChg chg="mod">
          <ac:chgData name="Pierre Harouimi" userId="e1c78576-8bda-4e4b-9d10-61a901f566b1" providerId="ADAL" clId="{AE4F2A09-D42E-4521-A208-FDE48F3C4CDF}" dt="2020-03-28T10:25:17.002" v="834"/>
          <ac:picMkLst>
            <pc:docMk/>
            <pc:sldMk cId="1234131223" sldId="3802"/>
            <ac:picMk id="21" creationId="{02AF1DCF-341B-411B-99A0-EAE1B8DF36DA}"/>
          </ac:picMkLst>
        </pc:picChg>
        <pc:picChg chg="mod">
          <ac:chgData name="Pierre Harouimi" userId="e1c78576-8bda-4e4b-9d10-61a901f566b1" providerId="ADAL" clId="{AE4F2A09-D42E-4521-A208-FDE48F3C4CDF}" dt="2020-03-28T10:25:17.002" v="834"/>
          <ac:picMkLst>
            <pc:docMk/>
            <pc:sldMk cId="1234131223" sldId="3802"/>
            <ac:picMk id="28" creationId="{42D15345-21CE-4CFF-AF9B-18040FE1267A}"/>
          </ac:picMkLst>
        </pc:picChg>
        <pc:picChg chg="mod">
          <ac:chgData name="Pierre Harouimi" userId="e1c78576-8bda-4e4b-9d10-61a901f566b1" providerId="ADAL" clId="{AE4F2A09-D42E-4521-A208-FDE48F3C4CDF}" dt="2020-03-28T10:25:17.002" v="834"/>
          <ac:picMkLst>
            <pc:docMk/>
            <pc:sldMk cId="1234131223" sldId="3802"/>
            <ac:picMk id="29" creationId="{82ADE4B7-B99B-4C8E-80E7-CBE4BACA78F8}"/>
          </ac:picMkLst>
        </pc:picChg>
        <pc:picChg chg="mod">
          <ac:chgData name="Pierre Harouimi" userId="e1c78576-8bda-4e4b-9d10-61a901f566b1" providerId="ADAL" clId="{AE4F2A09-D42E-4521-A208-FDE48F3C4CDF}" dt="2020-03-28T10:25:17.002" v="834"/>
          <ac:picMkLst>
            <pc:docMk/>
            <pc:sldMk cId="1234131223" sldId="3802"/>
            <ac:picMk id="37" creationId="{DB49E117-3F9D-4D6A-8DF7-0D3E7A80D3D3}"/>
          </ac:picMkLst>
        </pc:picChg>
        <pc:picChg chg="mod">
          <ac:chgData name="Pierre Harouimi" userId="e1c78576-8bda-4e4b-9d10-61a901f566b1" providerId="ADAL" clId="{AE4F2A09-D42E-4521-A208-FDE48F3C4CDF}" dt="2020-03-28T10:25:17.002" v="834"/>
          <ac:picMkLst>
            <pc:docMk/>
            <pc:sldMk cId="1234131223" sldId="3802"/>
            <ac:picMk id="67" creationId="{36F3B556-D4C4-4850-A70C-BEA590745E34}"/>
          </ac:picMkLst>
        </pc:picChg>
        <pc:picChg chg="mod">
          <ac:chgData name="Pierre Harouimi" userId="e1c78576-8bda-4e4b-9d10-61a901f566b1" providerId="ADAL" clId="{AE4F2A09-D42E-4521-A208-FDE48F3C4CDF}" dt="2020-03-28T10:25:17.002" v="834"/>
          <ac:picMkLst>
            <pc:docMk/>
            <pc:sldMk cId="1234131223" sldId="3802"/>
            <ac:picMk id="68" creationId="{C93D3BD9-2387-41DB-B78C-70BA0E214339}"/>
          </ac:picMkLst>
        </pc:picChg>
        <pc:picChg chg="mod">
          <ac:chgData name="Pierre Harouimi" userId="e1c78576-8bda-4e4b-9d10-61a901f566b1" providerId="ADAL" clId="{AE4F2A09-D42E-4521-A208-FDE48F3C4CDF}" dt="2020-03-28T10:25:17.002" v="834"/>
          <ac:picMkLst>
            <pc:docMk/>
            <pc:sldMk cId="1234131223" sldId="3802"/>
            <ac:picMk id="70" creationId="{25E59B84-656D-4F1A-89C4-6192D7BFE59D}"/>
          </ac:picMkLst>
        </pc:picChg>
        <pc:picChg chg="mod">
          <ac:chgData name="Pierre Harouimi" userId="e1c78576-8bda-4e4b-9d10-61a901f566b1" providerId="ADAL" clId="{AE4F2A09-D42E-4521-A208-FDE48F3C4CDF}" dt="2020-03-28T10:25:17.002" v="834"/>
          <ac:picMkLst>
            <pc:docMk/>
            <pc:sldMk cId="1234131223" sldId="3802"/>
            <ac:picMk id="71" creationId="{2281049C-61E0-48F7-BB69-1A48589A451E}"/>
          </ac:picMkLst>
        </pc:picChg>
        <pc:picChg chg="mod">
          <ac:chgData name="Pierre Harouimi" userId="e1c78576-8bda-4e4b-9d10-61a901f566b1" providerId="ADAL" clId="{AE4F2A09-D42E-4521-A208-FDE48F3C4CDF}" dt="2020-03-28T10:25:17.002" v="834"/>
          <ac:picMkLst>
            <pc:docMk/>
            <pc:sldMk cId="1234131223" sldId="3802"/>
            <ac:picMk id="72" creationId="{7753974F-CA98-4D29-8092-5E6136A6A442}"/>
          </ac:picMkLst>
        </pc:picChg>
        <pc:picChg chg="mod">
          <ac:chgData name="Pierre Harouimi" userId="e1c78576-8bda-4e4b-9d10-61a901f566b1" providerId="ADAL" clId="{AE4F2A09-D42E-4521-A208-FDE48F3C4CDF}" dt="2020-03-28T10:25:17.002" v="834"/>
          <ac:picMkLst>
            <pc:docMk/>
            <pc:sldMk cId="1234131223" sldId="3802"/>
            <ac:picMk id="73" creationId="{2CDA1266-2735-4007-81E3-1CBC2053F737}"/>
          </ac:picMkLst>
        </pc:picChg>
        <pc:picChg chg="mod">
          <ac:chgData name="Pierre Harouimi" userId="e1c78576-8bda-4e4b-9d10-61a901f566b1" providerId="ADAL" clId="{AE4F2A09-D42E-4521-A208-FDE48F3C4CDF}" dt="2020-03-28T10:25:17.002" v="834"/>
          <ac:picMkLst>
            <pc:docMk/>
            <pc:sldMk cId="1234131223" sldId="3802"/>
            <ac:picMk id="74" creationId="{401C197C-D7CF-4E82-A1B2-0A9A8BE99B77}"/>
          </ac:picMkLst>
        </pc:picChg>
        <pc:picChg chg="mod">
          <ac:chgData name="Pierre Harouimi" userId="e1c78576-8bda-4e4b-9d10-61a901f566b1" providerId="ADAL" clId="{AE4F2A09-D42E-4521-A208-FDE48F3C4CDF}" dt="2020-03-28T10:25:17.002" v="834"/>
          <ac:picMkLst>
            <pc:docMk/>
            <pc:sldMk cId="1234131223" sldId="3802"/>
            <ac:picMk id="79" creationId="{D2F8FDCF-A498-44B0-8ED8-6AD2EA9E22AC}"/>
          </ac:picMkLst>
        </pc:picChg>
        <pc:picChg chg="mod">
          <ac:chgData name="Pierre Harouimi" userId="e1c78576-8bda-4e4b-9d10-61a901f566b1" providerId="ADAL" clId="{AE4F2A09-D42E-4521-A208-FDE48F3C4CDF}" dt="2020-03-28T10:25:17.002" v="834"/>
          <ac:picMkLst>
            <pc:docMk/>
            <pc:sldMk cId="1234131223" sldId="3802"/>
            <ac:picMk id="108" creationId="{48AA861B-242D-4FFC-8A94-A4823AD129C0}"/>
          </ac:picMkLst>
        </pc:picChg>
        <pc:picChg chg="mod">
          <ac:chgData name="Pierre Harouimi" userId="e1c78576-8bda-4e4b-9d10-61a901f566b1" providerId="ADAL" clId="{AE4F2A09-D42E-4521-A208-FDE48F3C4CDF}" dt="2020-03-28T10:25:17.002" v="834"/>
          <ac:picMkLst>
            <pc:docMk/>
            <pc:sldMk cId="1234131223" sldId="3802"/>
            <ac:picMk id="109" creationId="{07B34347-657B-43CA-8F45-84B8E547B418}"/>
          </ac:picMkLst>
        </pc:picChg>
        <pc:picChg chg="mod">
          <ac:chgData name="Pierre Harouimi" userId="e1c78576-8bda-4e4b-9d10-61a901f566b1" providerId="ADAL" clId="{AE4F2A09-D42E-4521-A208-FDE48F3C4CDF}" dt="2020-03-28T10:25:17.002" v="834"/>
          <ac:picMkLst>
            <pc:docMk/>
            <pc:sldMk cId="1234131223" sldId="3802"/>
            <ac:picMk id="111" creationId="{1A881C02-089A-4B35-B883-BA25B5A5266D}"/>
          </ac:picMkLst>
        </pc:picChg>
      </pc:sldChg>
      <pc:sldChg chg="modSp">
        <pc:chgData name="Pierre Harouimi" userId="e1c78576-8bda-4e4b-9d10-61a901f566b1" providerId="ADAL" clId="{AE4F2A09-D42E-4521-A208-FDE48F3C4CDF}" dt="2020-03-28T10:25:17.002" v="834"/>
        <pc:sldMkLst>
          <pc:docMk/>
          <pc:sldMk cId="672375186" sldId="3803"/>
        </pc:sldMkLst>
        <pc:spChg chg="mod">
          <ac:chgData name="Pierre Harouimi" userId="e1c78576-8bda-4e4b-9d10-61a901f566b1" providerId="ADAL" clId="{AE4F2A09-D42E-4521-A208-FDE48F3C4CDF}" dt="2020-03-28T10:25:17.002" v="834"/>
          <ac:spMkLst>
            <pc:docMk/>
            <pc:sldMk cId="672375186" sldId="3803"/>
            <ac:spMk id="44" creationId="{C5B54397-D5D3-4DB0-A2A8-FE051AF242E4}"/>
          </ac:spMkLst>
        </pc:spChg>
        <pc:spChg chg="mod">
          <ac:chgData name="Pierre Harouimi" userId="e1c78576-8bda-4e4b-9d10-61a901f566b1" providerId="ADAL" clId="{AE4F2A09-D42E-4521-A208-FDE48F3C4CDF}" dt="2020-03-28T10:25:17.002" v="834"/>
          <ac:spMkLst>
            <pc:docMk/>
            <pc:sldMk cId="672375186" sldId="3803"/>
            <ac:spMk id="49" creationId="{66CAD809-7BF2-4598-B4B8-D01CBF0D9385}"/>
          </ac:spMkLst>
        </pc:spChg>
        <pc:spChg chg="mod">
          <ac:chgData name="Pierre Harouimi" userId="e1c78576-8bda-4e4b-9d10-61a901f566b1" providerId="ADAL" clId="{AE4F2A09-D42E-4521-A208-FDE48F3C4CDF}" dt="2020-03-28T10:25:17.002" v="834"/>
          <ac:spMkLst>
            <pc:docMk/>
            <pc:sldMk cId="672375186" sldId="3803"/>
            <ac:spMk id="67" creationId="{541CCDE9-84AC-4895-9D64-D3274E1CA055}"/>
          </ac:spMkLst>
        </pc:spChg>
        <pc:spChg chg="mod">
          <ac:chgData name="Pierre Harouimi" userId="e1c78576-8bda-4e4b-9d10-61a901f566b1" providerId="ADAL" clId="{AE4F2A09-D42E-4521-A208-FDE48F3C4CDF}" dt="2020-03-28T10:25:17.002" v="834"/>
          <ac:spMkLst>
            <pc:docMk/>
            <pc:sldMk cId="672375186" sldId="3803"/>
            <ac:spMk id="98" creationId="{56D4287F-DE0E-465C-BCE0-5DBF01579D08}"/>
          </ac:spMkLst>
        </pc:spChg>
        <pc:spChg chg="mod">
          <ac:chgData name="Pierre Harouimi" userId="e1c78576-8bda-4e4b-9d10-61a901f566b1" providerId="ADAL" clId="{AE4F2A09-D42E-4521-A208-FDE48F3C4CDF}" dt="2020-03-28T10:25:17.002" v="834"/>
          <ac:spMkLst>
            <pc:docMk/>
            <pc:sldMk cId="672375186" sldId="3803"/>
            <ac:spMk id="99" creationId="{DDE1E24F-C826-4138-A6A4-9DC0CB3C8569}"/>
          </ac:spMkLst>
        </pc:spChg>
        <pc:spChg chg="mod">
          <ac:chgData name="Pierre Harouimi" userId="e1c78576-8bda-4e4b-9d10-61a901f566b1" providerId="ADAL" clId="{AE4F2A09-D42E-4521-A208-FDE48F3C4CDF}" dt="2020-03-28T10:25:17.002" v="834"/>
          <ac:spMkLst>
            <pc:docMk/>
            <pc:sldMk cId="672375186" sldId="3803"/>
            <ac:spMk id="100" creationId="{EE97EE91-E955-40C5-806C-BEB25A2729EE}"/>
          </ac:spMkLst>
        </pc:spChg>
        <pc:spChg chg="mod">
          <ac:chgData name="Pierre Harouimi" userId="e1c78576-8bda-4e4b-9d10-61a901f566b1" providerId="ADAL" clId="{AE4F2A09-D42E-4521-A208-FDE48F3C4CDF}" dt="2020-03-28T10:25:17.002" v="834"/>
          <ac:spMkLst>
            <pc:docMk/>
            <pc:sldMk cId="672375186" sldId="3803"/>
            <ac:spMk id="101" creationId="{1D24032B-D83F-4790-BE14-FB14C1044D88}"/>
          </ac:spMkLst>
        </pc:spChg>
        <pc:spChg chg="mod">
          <ac:chgData name="Pierre Harouimi" userId="e1c78576-8bda-4e4b-9d10-61a901f566b1" providerId="ADAL" clId="{AE4F2A09-D42E-4521-A208-FDE48F3C4CDF}" dt="2020-03-28T10:25:17.002" v="834"/>
          <ac:spMkLst>
            <pc:docMk/>
            <pc:sldMk cId="672375186" sldId="3803"/>
            <ac:spMk id="118" creationId="{84B7D703-A6D4-4253-B2FD-39FD4D0C996A}"/>
          </ac:spMkLst>
        </pc:spChg>
        <pc:spChg chg="mod">
          <ac:chgData name="Pierre Harouimi" userId="e1c78576-8bda-4e4b-9d10-61a901f566b1" providerId="ADAL" clId="{AE4F2A09-D42E-4521-A208-FDE48F3C4CDF}" dt="2020-03-28T10:25:17.002" v="834"/>
          <ac:spMkLst>
            <pc:docMk/>
            <pc:sldMk cId="672375186" sldId="3803"/>
            <ac:spMk id="123" creationId="{F0EBB5C0-9042-4CED-B059-B1B4E5D0E002}"/>
          </ac:spMkLst>
        </pc:spChg>
        <pc:spChg chg="mod">
          <ac:chgData name="Pierre Harouimi" userId="e1c78576-8bda-4e4b-9d10-61a901f566b1" providerId="ADAL" clId="{AE4F2A09-D42E-4521-A208-FDE48F3C4CDF}" dt="2020-03-28T10:25:17.002" v="834"/>
          <ac:spMkLst>
            <pc:docMk/>
            <pc:sldMk cId="672375186" sldId="3803"/>
            <ac:spMk id="125" creationId="{AED589F8-3318-46A1-BC18-D248834F6BE5}"/>
          </ac:spMkLst>
        </pc:spChg>
        <pc:spChg chg="mod">
          <ac:chgData name="Pierre Harouimi" userId="e1c78576-8bda-4e4b-9d10-61a901f566b1" providerId="ADAL" clId="{AE4F2A09-D42E-4521-A208-FDE48F3C4CDF}" dt="2020-03-28T10:25:17.002" v="834"/>
          <ac:spMkLst>
            <pc:docMk/>
            <pc:sldMk cId="672375186" sldId="3803"/>
            <ac:spMk id="136" creationId="{D5982F8D-73E0-4373-B46D-934F11DF3A74}"/>
          </ac:spMkLst>
        </pc:spChg>
        <pc:spChg chg="mod">
          <ac:chgData name="Pierre Harouimi" userId="e1c78576-8bda-4e4b-9d10-61a901f566b1" providerId="ADAL" clId="{AE4F2A09-D42E-4521-A208-FDE48F3C4CDF}" dt="2020-03-28T10:25:17.002" v="834"/>
          <ac:spMkLst>
            <pc:docMk/>
            <pc:sldMk cId="672375186" sldId="3803"/>
            <ac:spMk id="137" creationId="{0294A153-57F5-4098-99F1-F1105182ECEA}"/>
          </ac:spMkLst>
        </pc:spChg>
        <pc:spChg chg="mod">
          <ac:chgData name="Pierre Harouimi" userId="e1c78576-8bda-4e4b-9d10-61a901f566b1" providerId="ADAL" clId="{AE4F2A09-D42E-4521-A208-FDE48F3C4CDF}" dt="2020-03-28T10:25:17.002" v="834"/>
          <ac:spMkLst>
            <pc:docMk/>
            <pc:sldMk cId="672375186" sldId="3803"/>
            <ac:spMk id="138" creationId="{9243DF2B-D99F-4A71-B009-9C983FC87372}"/>
          </ac:spMkLst>
        </pc:spChg>
        <pc:spChg chg="mod">
          <ac:chgData name="Pierre Harouimi" userId="e1c78576-8bda-4e4b-9d10-61a901f566b1" providerId="ADAL" clId="{AE4F2A09-D42E-4521-A208-FDE48F3C4CDF}" dt="2020-03-28T10:25:17.002" v="834"/>
          <ac:spMkLst>
            <pc:docMk/>
            <pc:sldMk cId="672375186" sldId="3803"/>
            <ac:spMk id="139" creationId="{DF0CF755-A56F-4FAC-A290-A616721512B8}"/>
          </ac:spMkLst>
        </pc:spChg>
        <pc:spChg chg="mod">
          <ac:chgData name="Pierre Harouimi" userId="e1c78576-8bda-4e4b-9d10-61a901f566b1" providerId="ADAL" clId="{AE4F2A09-D42E-4521-A208-FDE48F3C4CDF}" dt="2020-03-28T10:25:17.002" v="834"/>
          <ac:spMkLst>
            <pc:docMk/>
            <pc:sldMk cId="672375186" sldId="3803"/>
            <ac:spMk id="140" creationId="{85186BDA-FEE5-4418-9014-AE03D42F21FA}"/>
          </ac:spMkLst>
        </pc:spChg>
        <pc:grpChg chg="mod">
          <ac:chgData name="Pierre Harouimi" userId="e1c78576-8bda-4e4b-9d10-61a901f566b1" providerId="ADAL" clId="{AE4F2A09-D42E-4521-A208-FDE48F3C4CDF}" dt="2020-03-28T10:25:17.002" v="834"/>
          <ac:grpSpMkLst>
            <pc:docMk/>
            <pc:sldMk cId="672375186" sldId="3803"/>
            <ac:grpSpMk id="45" creationId="{62964960-5013-404F-BEDA-6C7ED4662640}"/>
          </ac:grpSpMkLst>
        </pc:grpChg>
        <pc:grpChg chg="mod">
          <ac:chgData name="Pierre Harouimi" userId="e1c78576-8bda-4e4b-9d10-61a901f566b1" providerId="ADAL" clId="{AE4F2A09-D42E-4521-A208-FDE48F3C4CDF}" dt="2020-03-28T10:25:17.002" v="834"/>
          <ac:grpSpMkLst>
            <pc:docMk/>
            <pc:sldMk cId="672375186" sldId="3803"/>
            <ac:grpSpMk id="46" creationId="{37435AB4-4B0B-493A-967F-38873C3C1AAE}"/>
          </ac:grpSpMkLst>
        </pc:grpChg>
        <pc:grpChg chg="mod">
          <ac:chgData name="Pierre Harouimi" userId="e1c78576-8bda-4e4b-9d10-61a901f566b1" providerId="ADAL" clId="{AE4F2A09-D42E-4521-A208-FDE48F3C4CDF}" dt="2020-03-28T10:25:17.002" v="834"/>
          <ac:grpSpMkLst>
            <pc:docMk/>
            <pc:sldMk cId="672375186" sldId="3803"/>
            <ac:grpSpMk id="114" creationId="{669964C8-20C6-4213-9D0C-C1D50DBC502D}"/>
          </ac:grpSpMkLst>
        </pc:grpChg>
        <pc:grpChg chg="mod">
          <ac:chgData name="Pierre Harouimi" userId="e1c78576-8bda-4e4b-9d10-61a901f566b1" providerId="ADAL" clId="{AE4F2A09-D42E-4521-A208-FDE48F3C4CDF}" dt="2020-03-28T10:25:17.002" v="834"/>
          <ac:grpSpMkLst>
            <pc:docMk/>
            <pc:sldMk cId="672375186" sldId="3803"/>
            <ac:grpSpMk id="115" creationId="{76B930E4-E63C-4C39-9EC9-C7E7F5714A6B}"/>
          </ac:grpSpMkLst>
        </pc:grpChg>
        <pc:grpChg chg="mod">
          <ac:chgData name="Pierre Harouimi" userId="e1c78576-8bda-4e4b-9d10-61a901f566b1" providerId="ADAL" clId="{AE4F2A09-D42E-4521-A208-FDE48F3C4CDF}" dt="2020-03-28T10:25:17.002" v="834"/>
          <ac:grpSpMkLst>
            <pc:docMk/>
            <pc:sldMk cId="672375186" sldId="3803"/>
            <ac:grpSpMk id="119" creationId="{DF8A4FD7-C6E3-4FCB-B71B-0DE28AF1BB7C}"/>
          </ac:grpSpMkLst>
        </pc:grpChg>
        <pc:grpChg chg="mod">
          <ac:chgData name="Pierre Harouimi" userId="e1c78576-8bda-4e4b-9d10-61a901f566b1" providerId="ADAL" clId="{AE4F2A09-D42E-4521-A208-FDE48F3C4CDF}" dt="2020-03-28T10:25:17.002" v="834"/>
          <ac:grpSpMkLst>
            <pc:docMk/>
            <pc:sldMk cId="672375186" sldId="3803"/>
            <ac:grpSpMk id="120" creationId="{6E6CCC1D-90C9-422B-849E-D336E0AAF68E}"/>
          </ac:grpSpMkLst>
        </pc:grpChg>
        <pc:picChg chg="mod">
          <ac:chgData name="Pierre Harouimi" userId="e1c78576-8bda-4e4b-9d10-61a901f566b1" providerId="ADAL" clId="{AE4F2A09-D42E-4521-A208-FDE48F3C4CDF}" dt="2020-03-28T10:25:17.002" v="834"/>
          <ac:picMkLst>
            <pc:docMk/>
            <pc:sldMk cId="672375186" sldId="3803"/>
            <ac:picMk id="42" creationId="{5740DB0F-6F37-4A1B-BB65-105EBBAA527D}"/>
          </ac:picMkLst>
        </pc:picChg>
        <pc:picChg chg="mod">
          <ac:chgData name="Pierre Harouimi" userId="e1c78576-8bda-4e4b-9d10-61a901f566b1" providerId="ADAL" clId="{AE4F2A09-D42E-4521-A208-FDE48F3C4CDF}" dt="2020-03-28T10:25:17.002" v="834"/>
          <ac:picMkLst>
            <pc:docMk/>
            <pc:sldMk cId="672375186" sldId="3803"/>
            <ac:picMk id="43" creationId="{2DC4447E-FE86-4713-878C-F542E0BD04D7}"/>
          </ac:picMkLst>
        </pc:picChg>
        <pc:picChg chg="mod">
          <ac:chgData name="Pierre Harouimi" userId="e1c78576-8bda-4e4b-9d10-61a901f566b1" providerId="ADAL" clId="{AE4F2A09-D42E-4521-A208-FDE48F3C4CDF}" dt="2020-03-28T10:25:17.002" v="834"/>
          <ac:picMkLst>
            <pc:docMk/>
            <pc:sldMk cId="672375186" sldId="3803"/>
            <ac:picMk id="68" creationId="{ACD32656-FAE0-4974-AC2A-94117D8BAFC6}"/>
          </ac:picMkLst>
        </pc:picChg>
        <pc:picChg chg="mod">
          <ac:chgData name="Pierre Harouimi" userId="e1c78576-8bda-4e4b-9d10-61a901f566b1" providerId="ADAL" clId="{AE4F2A09-D42E-4521-A208-FDE48F3C4CDF}" dt="2020-03-28T10:25:17.002" v="834"/>
          <ac:picMkLst>
            <pc:docMk/>
            <pc:sldMk cId="672375186" sldId="3803"/>
            <ac:picMk id="97" creationId="{7B6E4982-5FF6-4689-A47C-886CFEDAF485}"/>
          </ac:picMkLst>
        </pc:picChg>
        <pc:picChg chg="mod">
          <ac:chgData name="Pierre Harouimi" userId="e1c78576-8bda-4e4b-9d10-61a901f566b1" providerId="ADAL" clId="{AE4F2A09-D42E-4521-A208-FDE48F3C4CDF}" dt="2020-03-28T10:25:17.002" v="834"/>
          <ac:picMkLst>
            <pc:docMk/>
            <pc:sldMk cId="672375186" sldId="3803"/>
            <ac:picMk id="124" creationId="{C624080E-8263-466A-B0FF-982082823517}"/>
          </ac:picMkLst>
        </pc:picChg>
        <pc:picChg chg="mod">
          <ac:chgData name="Pierre Harouimi" userId="e1c78576-8bda-4e4b-9d10-61a901f566b1" providerId="ADAL" clId="{AE4F2A09-D42E-4521-A208-FDE48F3C4CDF}" dt="2020-03-28T10:25:17.002" v="834"/>
          <ac:picMkLst>
            <pc:docMk/>
            <pc:sldMk cId="672375186" sldId="3803"/>
            <ac:picMk id="127" creationId="{DAB728F0-58F3-4DD3-BB7A-B03014053798}"/>
          </ac:picMkLst>
        </pc:picChg>
        <pc:picChg chg="mod">
          <ac:chgData name="Pierre Harouimi" userId="e1c78576-8bda-4e4b-9d10-61a901f566b1" providerId="ADAL" clId="{AE4F2A09-D42E-4521-A208-FDE48F3C4CDF}" dt="2020-03-28T10:25:17.002" v="834"/>
          <ac:picMkLst>
            <pc:docMk/>
            <pc:sldMk cId="672375186" sldId="3803"/>
            <ac:picMk id="128" creationId="{6A36676A-1BB6-4FE8-8445-73AB10F13971}"/>
          </ac:picMkLst>
        </pc:picChg>
        <pc:picChg chg="mod">
          <ac:chgData name="Pierre Harouimi" userId="e1c78576-8bda-4e4b-9d10-61a901f566b1" providerId="ADAL" clId="{AE4F2A09-D42E-4521-A208-FDE48F3C4CDF}" dt="2020-03-28T10:25:17.002" v="834"/>
          <ac:picMkLst>
            <pc:docMk/>
            <pc:sldMk cId="672375186" sldId="3803"/>
            <ac:picMk id="129" creationId="{9FFD3500-9AAC-4195-B24F-0276A053DB76}"/>
          </ac:picMkLst>
        </pc:picChg>
        <pc:picChg chg="mod">
          <ac:chgData name="Pierre Harouimi" userId="e1c78576-8bda-4e4b-9d10-61a901f566b1" providerId="ADAL" clId="{AE4F2A09-D42E-4521-A208-FDE48F3C4CDF}" dt="2020-03-28T10:25:17.002" v="834"/>
          <ac:picMkLst>
            <pc:docMk/>
            <pc:sldMk cId="672375186" sldId="3803"/>
            <ac:picMk id="130" creationId="{98A77297-3128-470A-99F5-B1289E584147}"/>
          </ac:picMkLst>
        </pc:picChg>
        <pc:picChg chg="mod">
          <ac:chgData name="Pierre Harouimi" userId="e1c78576-8bda-4e4b-9d10-61a901f566b1" providerId="ADAL" clId="{AE4F2A09-D42E-4521-A208-FDE48F3C4CDF}" dt="2020-03-28T10:25:17.002" v="834"/>
          <ac:picMkLst>
            <pc:docMk/>
            <pc:sldMk cId="672375186" sldId="3803"/>
            <ac:picMk id="132" creationId="{0DB9ED78-74DE-403D-83AB-CC3211B63E2D}"/>
          </ac:picMkLst>
        </pc:picChg>
        <pc:picChg chg="mod">
          <ac:chgData name="Pierre Harouimi" userId="e1c78576-8bda-4e4b-9d10-61a901f566b1" providerId="ADAL" clId="{AE4F2A09-D42E-4521-A208-FDE48F3C4CDF}" dt="2020-03-28T10:25:17.002" v="834"/>
          <ac:picMkLst>
            <pc:docMk/>
            <pc:sldMk cId="672375186" sldId="3803"/>
            <ac:picMk id="133" creationId="{FF809A0D-8715-4A09-A787-58EB41488CC0}"/>
          </ac:picMkLst>
        </pc:picChg>
        <pc:picChg chg="mod">
          <ac:chgData name="Pierre Harouimi" userId="e1c78576-8bda-4e4b-9d10-61a901f566b1" providerId="ADAL" clId="{AE4F2A09-D42E-4521-A208-FDE48F3C4CDF}" dt="2020-03-28T10:25:17.002" v="834"/>
          <ac:picMkLst>
            <pc:docMk/>
            <pc:sldMk cId="672375186" sldId="3803"/>
            <ac:picMk id="134" creationId="{A7262147-0D16-4289-959E-7B06CB5D281B}"/>
          </ac:picMkLst>
        </pc:picChg>
        <pc:picChg chg="mod">
          <ac:chgData name="Pierre Harouimi" userId="e1c78576-8bda-4e4b-9d10-61a901f566b1" providerId="ADAL" clId="{AE4F2A09-D42E-4521-A208-FDE48F3C4CDF}" dt="2020-03-28T10:25:17.002" v="834"/>
          <ac:picMkLst>
            <pc:docMk/>
            <pc:sldMk cId="672375186" sldId="3803"/>
            <ac:picMk id="135" creationId="{EE33C61A-75E9-40A8-B947-6AE659183323}"/>
          </ac:picMkLst>
        </pc:picChg>
        <pc:picChg chg="mod">
          <ac:chgData name="Pierre Harouimi" userId="e1c78576-8bda-4e4b-9d10-61a901f566b1" providerId="ADAL" clId="{AE4F2A09-D42E-4521-A208-FDE48F3C4CDF}" dt="2020-03-28T10:25:17.002" v="834"/>
          <ac:picMkLst>
            <pc:docMk/>
            <pc:sldMk cId="672375186" sldId="3803"/>
            <ac:picMk id="141" creationId="{E2512AFA-72BF-49D6-AAF3-BCECAA7A60D8}"/>
          </ac:picMkLst>
        </pc:picChg>
      </pc:sldChg>
      <pc:sldChg chg="modSp">
        <pc:chgData name="Pierre Harouimi" userId="e1c78576-8bda-4e4b-9d10-61a901f566b1" providerId="ADAL" clId="{AE4F2A09-D42E-4521-A208-FDE48F3C4CDF}" dt="2020-03-28T10:25:17.002" v="834"/>
        <pc:sldMkLst>
          <pc:docMk/>
          <pc:sldMk cId="4158260685" sldId="3804"/>
        </pc:sldMkLst>
        <pc:spChg chg="mod">
          <ac:chgData name="Pierre Harouimi" userId="e1c78576-8bda-4e4b-9d10-61a901f566b1" providerId="ADAL" clId="{AE4F2A09-D42E-4521-A208-FDE48F3C4CDF}" dt="2020-03-28T10:25:17.002" v="834"/>
          <ac:spMkLst>
            <pc:docMk/>
            <pc:sldMk cId="4158260685" sldId="3804"/>
            <ac:spMk id="23" creationId="{9ED081AD-FBA6-4B75-8163-660844B39436}"/>
          </ac:spMkLst>
        </pc:spChg>
        <pc:spChg chg="mod">
          <ac:chgData name="Pierre Harouimi" userId="e1c78576-8bda-4e4b-9d10-61a901f566b1" providerId="ADAL" clId="{AE4F2A09-D42E-4521-A208-FDE48F3C4CDF}" dt="2020-03-28T10:25:17.002" v="834"/>
          <ac:spMkLst>
            <pc:docMk/>
            <pc:sldMk cId="4158260685" sldId="3804"/>
            <ac:spMk id="35" creationId="{CAA875E1-DADB-4381-99EB-EB0B6BAADBBE}"/>
          </ac:spMkLst>
        </pc:spChg>
        <pc:spChg chg="mod">
          <ac:chgData name="Pierre Harouimi" userId="e1c78576-8bda-4e4b-9d10-61a901f566b1" providerId="ADAL" clId="{AE4F2A09-D42E-4521-A208-FDE48F3C4CDF}" dt="2020-03-28T10:25:17.002" v="834"/>
          <ac:spMkLst>
            <pc:docMk/>
            <pc:sldMk cId="4158260685" sldId="3804"/>
            <ac:spMk id="36" creationId="{85B520F5-3F46-4607-B68D-D784C86E8F0C}"/>
          </ac:spMkLst>
        </pc:spChg>
        <pc:spChg chg="mod">
          <ac:chgData name="Pierre Harouimi" userId="e1c78576-8bda-4e4b-9d10-61a901f566b1" providerId="ADAL" clId="{AE4F2A09-D42E-4521-A208-FDE48F3C4CDF}" dt="2020-03-28T10:25:17.002" v="834"/>
          <ac:spMkLst>
            <pc:docMk/>
            <pc:sldMk cId="4158260685" sldId="3804"/>
            <ac:spMk id="37" creationId="{85D7F81E-7EE7-4517-ADD7-8A3C7D1B75C8}"/>
          </ac:spMkLst>
        </pc:spChg>
        <pc:spChg chg="mod">
          <ac:chgData name="Pierre Harouimi" userId="e1c78576-8bda-4e4b-9d10-61a901f566b1" providerId="ADAL" clId="{AE4F2A09-D42E-4521-A208-FDE48F3C4CDF}" dt="2020-03-28T10:25:17.002" v="834"/>
          <ac:spMkLst>
            <pc:docMk/>
            <pc:sldMk cId="4158260685" sldId="3804"/>
            <ac:spMk id="38" creationId="{A1144049-A858-4337-8813-D46BCAC67710}"/>
          </ac:spMkLst>
        </pc:spChg>
        <pc:spChg chg="mod">
          <ac:chgData name="Pierre Harouimi" userId="e1c78576-8bda-4e4b-9d10-61a901f566b1" providerId="ADAL" clId="{AE4F2A09-D42E-4521-A208-FDE48F3C4CDF}" dt="2020-03-28T10:25:17.002" v="834"/>
          <ac:spMkLst>
            <pc:docMk/>
            <pc:sldMk cId="4158260685" sldId="3804"/>
            <ac:spMk id="39" creationId="{B260E078-10FB-4E2F-AA29-C55AAD87CA6F}"/>
          </ac:spMkLst>
        </pc:spChg>
        <pc:spChg chg="mod">
          <ac:chgData name="Pierre Harouimi" userId="e1c78576-8bda-4e4b-9d10-61a901f566b1" providerId="ADAL" clId="{AE4F2A09-D42E-4521-A208-FDE48F3C4CDF}" dt="2020-03-28T10:25:17.002" v="834"/>
          <ac:spMkLst>
            <pc:docMk/>
            <pc:sldMk cId="4158260685" sldId="3804"/>
            <ac:spMk id="40" creationId="{0330E5C0-B41C-4AD3-B7F4-A52F244E6FA0}"/>
          </ac:spMkLst>
        </pc:spChg>
        <pc:spChg chg="mod">
          <ac:chgData name="Pierre Harouimi" userId="e1c78576-8bda-4e4b-9d10-61a901f566b1" providerId="ADAL" clId="{AE4F2A09-D42E-4521-A208-FDE48F3C4CDF}" dt="2020-03-28T10:25:17.002" v="834"/>
          <ac:spMkLst>
            <pc:docMk/>
            <pc:sldMk cId="4158260685" sldId="3804"/>
            <ac:spMk id="41" creationId="{C79CD171-B5EF-48DC-83F2-D871015D304E}"/>
          </ac:spMkLst>
        </pc:spChg>
        <pc:spChg chg="mod">
          <ac:chgData name="Pierre Harouimi" userId="e1c78576-8bda-4e4b-9d10-61a901f566b1" providerId="ADAL" clId="{AE4F2A09-D42E-4521-A208-FDE48F3C4CDF}" dt="2020-03-28T10:25:17.002" v="834"/>
          <ac:spMkLst>
            <pc:docMk/>
            <pc:sldMk cId="4158260685" sldId="3804"/>
            <ac:spMk id="42" creationId="{5764BD02-E3BF-492C-872F-2941600819B1}"/>
          </ac:spMkLst>
        </pc:spChg>
        <pc:spChg chg="mod">
          <ac:chgData name="Pierre Harouimi" userId="e1c78576-8bda-4e4b-9d10-61a901f566b1" providerId="ADAL" clId="{AE4F2A09-D42E-4521-A208-FDE48F3C4CDF}" dt="2020-03-28T10:25:17.002" v="834"/>
          <ac:spMkLst>
            <pc:docMk/>
            <pc:sldMk cId="4158260685" sldId="3804"/>
            <ac:spMk id="43" creationId="{1CCBE65B-BF4D-40EE-BEC5-C49529BFC78B}"/>
          </ac:spMkLst>
        </pc:spChg>
        <pc:spChg chg="mod">
          <ac:chgData name="Pierre Harouimi" userId="e1c78576-8bda-4e4b-9d10-61a901f566b1" providerId="ADAL" clId="{AE4F2A09-D42E-4521-A208-FDE48F3C4CDF}" dt="2020-03-28T10:25:17.002" v="834"/>
          <ac:spMkLst>
            <pc:docMk/>
            <pc:sldMk cId="4158260685" sldId="3804"/>
            <ac:spMk id="44" creationId="{026D6AAD-25F8-4053-A557-5633710AC024}"/>
          </ac:spMkLst>
        </pc:spChg>
        <pc:spChg chg="mod">
          <ac:chgData name="Pierre Harouimi" userId="e1c78576-8bda-4e4b-9d10-61a901f566b1" providerId="ADAL" clId="{AE4F2A09-D42E-4521-A208-FDE48F3C4CDF}" dt="2020-03-28T10:25:17.002" v="834"/>
          <ac:spMkLst>
            <pc:docMk/>
            <pc:sldMk cId="4158260685" sldId="3804"/>
            <ac:spMk id="49" creationId="{22E1B536-C522-459F-885F-173D5F7DBB6C}"/>
          </ac:spMkLst>
        </pc:spChg>
        <pc:spChg chg="mod">
          <ac:chgData name="Pierre Harouimi" userId="e1c78576-8bda-4e4b-9d10-61a901f566b1" providerId="ADAL" clId="{AE4F2A09-D42E-4521-A208-FDE48F3C4CDF}" dt="2020-03-28T10:25:17.002" v="834"/>
          <ac:spMkLst>
            <pc:docMk/>
            <pc:sldMk cId="4158260685" sldId="3804"/>
            <ac:spMk id="50" creationId="{C8529749-DE27-4EA9-94CC-FD0D8AA14F69}"/>
          </ac:spMkLst>
        </pc:spChg>
        <pc:spChg chg="mod">
          <ac:chgData name="Pierre Harouimi" userId="e1c78576-8bda-4e4b-9d10-61a901f566b1" providerId="ADAL" clId="{AE4F2A09-D42E-4521-A208-FDE48F3C4CDF}" dt="2020-03-28T10:25:17.002" v="834"/>
          <ac:spMkLst>
            <pc:docMk/>
            <pc:sldMk cId="4158260685" sldId="3804"/>
            <ac:spMk id="51" creationId="{F2020D71-288D-4DC1-AC3E-08E989F06EF9}"/>
          </ac:spMkLst>
        </pc:spChg>
        <pc:spChg chg="mod">
          <ac:chgData name="Pierre Harouimi" userId="e1c78576-8bda-4e4b-9d10-61a901f566b1" providerId="ADAL" clId="{AE4F2A09-D42E-4521-A208-FDE48F3C4CDF}" dt="2020-03-28T10:25:17.002" v="834"/>
          <ac:spMkLst>
            <pc:docMk/>
            <pc:sldMk cId="4158260685" sldId="3804"/>
            <ac:spMk id="52" creationId="{CD49CB9F-6C0A-4875-9F0D-0F99ABC8FCC7}"/>
          </ac:spMkLst>
        </pc:spChg>
        <pc:spChg chg="mod">
          <ac:chgData name="Pierre Harouimi" userId="e1c78576-8bda-4e4b-9d10-61a901f566b1" providerId="ADAL" clId="{AE4F2A09-D42E-4521-A208-FDE48F3C4CDF}" dt="2020-03-28T10:25:17.002" v="834"/>
          <ac:spMkLst>
            <pc:docMk/>
            <pc:sldMk cId="4158260685" sldId="3804"/>
            <ac:spMk id="53" creationId="{DC335323-2D51-4154-8203-816EB743C9E0}"/>
          </ac:spMkLst>
        </pc:spChg>
        <pc:spChg chg="mod">
          <ac:chgData name="Pierre Harouimi" userId="e1c78576-8bda-4e4b-9d10-61a901f566b1" providerId="ADAL" clId="{AE4F2A09-D42E-4521-A208-FDE48F3C4CDF}" dt="2020-03-28T10:25:17.002" v="834"/>
          <ac:spMkLst>
            <pc:docMk/>
            <pc:sldMk cId="4158260685" sldId="3804"/>
            <ac:spMk id="55" creationId="{0F2A6D40-F215-4AAA-84E4-814071667D51}"/>
          </ac:spMkLst>
        </pc:spChg>
        <pc:spChg chg="mod">
          <ac:chgData name="Pierre Harouimi" userId="e1c78576-8bda-4e4b-9d10-61a901f566b1" providerId="ADAL" clId="{AE4F2A09-D42E-4521-A208-FDE48F3C4CDF}" dt="2020-03-28T10:25:17.002" v="834"/>
          <ac:spMkLst>
            <pc:docMk/>
            <pc:sldMk cId="4158260685" sldId="3804"/>
            <ac:spMk id="56" creationId="{2343693F-7771-4A54-B79F-85064AE9CC39}"/>
          </ac:spMkLst>
        </pc:spChg>
        <pc:spChg chg="mod">
          <ac:chgData name="Pierre Harouimi" userId="e1c78576-8bda-4e4b-9d10-61a901f566b1" providerId="ADAL" clId="{AE4F2A09-D42E-4521-A208-FDE48F3C4CDF}" dt="2020-03-28T10:25:17.002" v="834"/>
          <ac:spMkLst>
            <pc:docMk/>
            <pc:sldMk cId="4158260685" sldId="3804"/>
            <ac:spMk id="57" creationId="{61AF183A-5310-426E-8C08-EFA6A2B1FC79}"/>
          </ac:spMkLst>
        </pc:spChg>
        <pc:spChg chg="mod">
          <ac:chgData name="Pierre Harouimi" userId="e1c78576-8bda-4e4b-9d10-61a901f566b1" providerId="ADAL" clId="{AE4F2A09-D42E-4521-A208-FDE48F3C4CDF}" dt="2020-03-28T10:25:17.002" v="834"/>
          <ac:spMkLst>
            <pc:docMk/>
            <pc:sldMk cId="4158260685" sldId="3804"/>
            <ac:spMk id="58" creationId="{2004DD21-8513-476C-82BF-408F3D9DB385}"/>
          </ac:spMkLst>
        </pc:spChg>
        <pc:spChg chg="mod">
          <ac:chgData name="Pierre Harouimi" userId="e1c78576-8bda-4e4b-9d10-61a901f566b1" providerId="ADAL" clId="{AE4F2A09-D42E-4521-A208-FDE48F3C4CDF}" dt="2020-03-28T10:25:17.002" v="834"/>
          <ac:spMkLst>
            <pc:docMk/>
            <pc:sldMk cId="4158260685" sldId="3804"/>
            <ac:spMk id="59" creationId="{532EB904-972D-44DD-B62B-27B0A92CEE7E}"/>
          </ac:spMkLst>
        </pc:spChg>
        <pc:spChg chg="mod">
          <ac:chgData name="Pierre Harouimi" userId="e1c78576-8bda-4e4b-9d10-61a901f566b1" providerId="ADAL" clId="{AE4F2A09-D42E-4521-A208-FDE48F3C4CDF}" dt="2020-03-28T10:25:17.002" v="834"/>
          <ac:spMkLst>
            <pc:docMk/>
            <pc:sldMk cId="4158260685" sldId="3804"/>
            <ac:spMk id="60" creationId="{C7581F01-B295-4864-82E7-4C46BD6CA9A8}"/>
          </ac:spMkLst>
        </pc:spChg>
        <pc:spChg chg="mod">
          <ac:chgData name="Pierre Harouimi" userId="e1c78576-8bda-4e4b-9d10-61a901f566b1" providerId="ADAL" clId="{AE4F2A09-D42E-4521-A208-FDE48F3C4CDF}" dt="2020-03-28T10:25:17.002" v="834"/>
          <ac:spMkLst>
            <pc:docMk/>
            <pc:sldMk cId="4158260685" sldId="3804"/>
            <ac:spMk id="61" creationId="{1AD625BB-ABF0-42A6-A5B9-C26D4015B505}"/>
          </ac:spMkLst>
        </pc:spChg>
        <pc:spChg chg="mod">
          <ac:chgData name="Pierre Harouimi" userId="e1c78576-8bda-4e4b-9d10-61a901f566b1" providerId="ADAL" clId="{AE4F2A09-D42E-4521-A208-FDE48F3C4CDF}" dt="2020-03-28T10:25:17.002" v="834"/>
          <ac:spMkLst>
            <pc:docMk/>
            <pc:sldMk cId="4158260685" sldId="3804"/>
            <ac:spMk id="62" creationId="{F61B4705-72EC-4E9E-BF6B-BDFB461BC88E}"/>
          </ac:spMkLst>
        </pc:spChg>
        <pc:spChg chg="mod">
          <ac:chgData name="Pierre Harouimi" userId="e1c78576-8bda-4e4b-9d10-61a901f566b1" providerId="ADAL" clId="{AE4F2A09-D42E-4521-A208-FDE48F3C4CDF}" dt="2020-03-28T10:25:17.002" v="834"/>
          <ac:spMkLst>
            <pc:docMk/>
            <pc:sldMk cId="4158260685" sldId="3804"/>
            <ac:spMk id="63" creationId="{842E6C67-8A95-4D3E-9EC7-660039D7F510}"/>
          </ac:spMkLst>
        </pc:spChg>
        <pc:spChg chg="mod">
          <ac:chgData name="Pierre Harouimi" userId="e1c78576-8bda-4e4b-9d10-61a901f566b1" providerId="ADAL" clId="{AE4F2A09-D42E-4521-A208-FDE48F3C4CDF}" dt="2020-03-28T10:25:17.002" v="834"/>
          <ac:spMkLst>
            <pc:docMk/>
            <pc:sldMk cId="4158260685" sldId="3804"/>
            <ac:spMk id="64" creationId="{65331725-6AEA-4D43-AF4F-4CF0DA7F54C1}"/>
          </ac:spMkLst>
        </pc:spChg>
        <pc:spChg chg="mod">
          <ac:chgData name="Pierre Harouimi" userId="e1c78576-8bda-4e4b-9d10-61a901f566b1" providerId="ADAL" clId="{AE4F2A09-D42E-4521-A208-FDE48F3C4CDF}" dt="2020-03-28T10:25:17.002" v="834"/>
          <ac:spMkLst>
            <pc:docMk/>
            <pc:sldMk cId="4158260685" sldId="3804"/>
            <ac:spMk id="65" creationId="{1AD46AE7-800A-4C73-B38C-CBAD502CEFFF}"/>
          </ac:spMkLst>
        </pc:spChg>
        <pc:picChg chg="mod">
          <ac:chgData name="Pierre Harouimi" userId="e1c78576-8bda-4e4b-9d10-61a901f566b1" providerId="ADAL" clId="{AE4F2A09-D42E-4521-A208-FDE48F3C4CDF}" dt="2020-03-28T10:25:17.002" v="834"/>
          <ac:picMkLst>
            <pc:docMk/>
            <pc:sldMk cId="4158260685" sldId="3804"/>
            <ac:picMk id="45" creationId="{70F90C7B-5FF5-4C92-BB76-C3BADFC191C6}"/>
          </ac:picMkLst>
        </pc:picChg>
        <pc:picChg chg="mod">
          <ac:chgData name="Pierre Harouimi" userId="e1c78576-8bda-4e4b-9d10-61a901f566b1" providerId="ADAL" clId="{AE4F2A09-D42E-4521-A208-FDE48F3C4CDF}" dt="2020-03-28T10:25:17.002" v="834"/>
          <ac:picMkLst>
            <pc:docMk/>
            <pc:sldMk cId="4158260685" sldId="3804"/>
            <ac:picMk id="46" creationId="{2408DF8B-5BFB-4AC2-9497-6C0FC3FD2DA0}"/>
          </ac:picMkLst>
        </pc:picChg>
        <pc:picChg chg="mod">
          <ac:chgData name="Pierre Harouimi" userId="e1c78576-8bda-4e4b-9d10-61a901f566b1" providerId="ADAL" clId="{AE4F2A09-D42E-4521-A208-FDE48F3C4CDF}" dt="2020-03-28T10:25:17.002" v="834"/>
          <ac:picMkLst>
            <pc:docMk/>
            <pc:sldMk cId="4158260685" sldId="3804"/>
            <ac:picMk id="47" creationId="{99ACD2F1-53CB-40E0-8FAF-5528455C8BDD}"/>
          </ac:picMkLst>
        </pc:picChg>
        <pc:picChg chg="mod">
          <ac:chgData name="Pierre Harouimi" userId="e1c78576-8bda-4e4b-9d10-61a901f566b1" providerId="ADAL" clId="{AE4F2A09-D42E-4521-A208-FDE48F3C4CDF}" dt="2020-03-28T10:25:17.002" v="834"/>
          <ac:picMkLst>
            <pc:docMk/>
            <pc:sldMk cId="4158260685" sldId="3804"/>
            <ac:picMk id="48" creationId="{9CAAC5EC-4FD0-428F-AE49-757B5D36042B}"/>
          </ac:picMkLst>
        </pc:picChg>
        <pc:picChg chg="mod">
          <ac:chgData name="Pierre Harouimi" userId="e1c78576-8bda-4e4b-9d10-61a901f566b1" providerId="ADAL" clId="{AE4F2A09-D42E-4521-A208-FDE48F3C4CDF}" dt="2020-03-28T10:25:17.002" v="834"/>
          <ac:picMkLst>
            <pc:docMk/>
            <pc:sldMk cId="4158260685" sldId="3804"/>
            <ac:picMk id="54" creationId="{0A5104F7-5E06-4AD8-8930-EB4B9D7FD03D}"/>
          </ac:picMkLst>
        </pc:picChg>
        <pc:picChg chg="mod">
          <ac:chgData name="Pierre Harouimi" userId="e1c78576-8bda-4e4b-9d10-61a901f566b1" providerId="ADAL" clId="{AE4F2A09-D42E-4521-A208-FDE48F3C4CDF}" dt="2020-03-28T10:25:17.002" v="834"/>
          <ac:picMkLst>
            <pc:docMk/>
            <pc:sldMk cId="4158260685" sldId="3804"/>
            <ac:picMk id="66" creationId="{D5337473-C62B-4072-9804-C1FD4DBA7A1B}"/>
          </ac:picMkLst>
        </pc:picChg>
        <pc:picChg chg="mod">
          <ac:chgData name="Pierre Harouimi" userId="e1c78576-8bda-4e4b-9d10-61a901f566b1" providerId="ADAL" clId="{AE4F2A09-D42E-4521-A208-FDE48F3C4CDF}" dt="2020-03-28T10:25:17.002" v="834"/>
          <ac:picMkLst>
            <pc:docMk/>
            <pc:sldMk cId="4158260685" sldId="3804"/>
            <ac:picMk id="67" creationId="{137DA597-645E-42C2-8B89-B9161ED2FD27}"/>
          </ac:picMkLst>
        </pc:picChg>
      </pc:sldChg>
      <pc:sldChg chg="modSp">
        <pc:chgData name="Pierre Harouimi" userId="e1c78576-8bda-4e4b-9d10-61a901f566b1" providerId="ADAL" clId="{AE4F2A09-D42E-4521-A208-FDE48F3C4CDF}" dt="2020-03-28T10:25:17.002" v="834"/>
        <pc:sldMkLst>
          <pc:docMk/>
          <pc:sldMk cId="3574617026" sldId="3809"/>
        </pc:sldMkLst>
        <pc:picChg chg="mod">
          <ac:chgData name="Pierre Harouimi" userId="e1c78576-8bda-4e4b-9d10-61a901f566b1" providerId="ADAL" clId="{AE4F2A09-D42E-4521-A208-FDE48F3C4CDF}" dt="2020-03-28T10:25:17.002" v="834"/>
          <ac:picMkLst>
            <pc:docMk/>
            <pc:sldMk cId="3574617026" sldId="3809"/>
            <ac:picMk id="4" creationId="{D8ADFC9A-11A1-448C-89F5-A3CA40CB20E5}"/>
          </ac:picMkLst>
        </pc:picChg>
      </pc:sldChg>
      <pc:sldChg chg="modSp">
        <pc:chgData name="Pierre Harouimi" userId="e1c78576-8bda-4e4b-9d10-61a901f566b1" providerId="ADAL" clId="{AE4F2A09-D42E-4521-A208-FDE48F3C4CDF}" dt="2020-03-28T10:25:17.002" v="834"/>
        <pc:sldMkLst>
          <pc:docMk/>
          <pc:sldMk cId="2153489993" sldId="3810"/>
        </pc:sldMkLst>
        <pc:spChg chg="mod">
          <ac:chgData name="Pierre Harouimi" userId="e1c78576-8bda-4e4b-9d10-61a901f566b1" providerId="ADAL" clId="{AE4F2A09-D42E-4521-A208-FDE48F3C4CDF}" dt="2020-03-28T10:25:17.002" v="834"/>
          <ac:spMkLst>
            <pc:docMk/>
            <pc:sldMk cId="2153489993" sldId="3810"/>
            <ac:spMk id="116" creationId="{C0E88F3B-E6A8-4943-975E-2B9A9181CB1B}"/>
          </ac:spMkLst>
        </pc:spChg>
        <pc:spChg chg="mod">
          <ac:chgData name="Pierre Harouimi" userId="e1c78576-8bda-4e4b-9d10-61a901f566b1" providerId="ADAL" clId="{AE4F2A09-D42E-4521-A208-FDE48F3C4CDF}" dt="2020-03-28T10:25:17.002" v="834"/>
          <ac:spMkLst>
            <pc:docMk/>
            <pc:sldMk cId="2153489993" sldId="3810"/>
            <ac:spMk id="124" creationId="{7BFA28BA-A741-4097-8FF4-FD0EEE6CCD25}"/>
          </ac:spMkLst>
        </pc:spChg>
        <pc:spChg chg="mod">
          <ac:chgData name="Pierre Harouimi" userId="e1c78576-8bda-4e4b-9d10-61a901f566b1" providerId="ADAL" clId="{AE4F2A09-D42E-4521-A208-FDE48F3C4CDF}" dt="2020-03-28T10:25:17.002" v="834"/>
          <ac:spMkLst>
            <pc:docMk/>
            <pc:sldMk cId="2153489993" sldId="3810"/>
            <ac:spMk id="129" creationId="{4A89771A-E2B0-4EB9-9CF6-44D26308BA93}"/>
          </ac:spMkLst>
        </pc:spChg>
        <pc:spChg chg="mod">
          <ac:chgData name="Pierre Harouimi" userId="e1c78576-8bda-4e4b-9d10-61a901f566b1" providerId="ADAL" clId="{AE4F2A09-D42E-4521-A208-FDE48F3C4CDF}" dt="2020-03-28T10:25:17.002" v="834"/>
          <ac:spMkLst>
            <pc:docMk/>
            <pc:sldMk cId="2153489993" sldId="3810"/>
            <ac:spMk id="131" creationId="{CAC305E9-CA64-45BC-83BF-1A3C8E30E597}"/>
          </ac:spMkLst>
        </pc:spChg>
        <pc:spChg chg="mod">
          <ac:chgData name="Pierre Harouimi" userId="e1c78576-8bda-4e4b-9d10-61a901f566b1" providerId="ADAL" clId="{AE4F2A09-D42E-4521-A208-FDE48F3C4CDF}" dt="2020-03-28T10:25:17.002" v="834"/>
          <ac:spMkLst>
            <pc:docMk/>
            <pc:sldMk cId="2153489993" sldId="3810"/>
            <ac:spMk id="132" creationId="{AB53B64D-14A3-433F-B966-1960ABC75287}"/>
          </ac:spMkLst>
        </pc:spChg>
        <pc:spChg chg="mod">
          <ac:chgData name="Pierre Harouimi" userId="e1c78576-8bda-4e4b-9d10-61a901f566b1" providerId="ADAL" clId="{AE4F2A09-D42E-4521-A208-FDE48F3C4CDF}" dt="2020-03-28T10:25:17.002" v="834"/>
          <ac:spMkLst>
            <pc:docMk/>
            <pc:sldMk cId="2153489993" sldId="3810"/>
            <ac:spMk id="133" creationId="{1416C88C-D46B-4B3F-82C4-11CEC64EEB96}"/>
          </ac:spMkLst>
        </pc:spChg>
        <pc:spChg chg="mod">
          <ac:chgData name="Pierre Harouimi" userId="e1c78576-8bda-4e4b-9d10-61a901f566b1" providerId="ADAL" clId="{AE4F2A09-D42E-4521-A208-FDE48F3C4CDF}" dt="2020-03-28T10:25:17.002" v="834"/>
          <ac:spMkLst>
            <pc:docMk/>
            <pc:sldMk cId="2153489993" sldId="3810"/>
            <ac:spMk id="134" creationId="{92506B11-A5E0-4FC9-A3C8-CB464DE2A1C5}"/>
          </ac:spMkLst>
        </pc:spChg>
        <pc:spChg chg="mod">
          <ac:chgData name="Pierre Harouimi" userId="e1c78576-8bda-4e4b-9d10-61a901f566b1" providerId="ADAL" clId="{AE4F2A09-D42E-4521-A208-FDE48F3C4CDF}" dt="2020-03-28T10:25:17.002" v="834"/>
          <ac:spMkLst>
            <pc:docMk/>
            <pc:sldMk cId="2153489993" sldId="3810"/>
            <ac:spMk id="136" creationId="{C197B56D-C3A4-4D56-8527-A51900C3B4D6}"/>
          </ac:spMkLst>
        </pc:spChg>
        <pc:spChg chg="mod">
          <ac:chgData name="Pierre Harouimi" userId="e1c78576-8bda-4e4b-9d10-61a901f566b1" providerId="ADAL" clId="{AE4F2A09-D42E-4521-A208-FDE48F3C4CDF}" dt="2020-03-28T10:25:17.002" v="834"/>
          <ac:spMkLst>
            <pc:docMk/>
            <pc:sldMk cId="2153489993" sldId="3810"/>
            <ac:spMk id="137" creationId="{CE68C646-5000-454A-B4C1-A4C69A92345D}"/>
          </ac:spMkLst>
        </pc:spChg>
        <pc:spChg chg="mod">
          <ac:chgData name="Pierre Harouimi" userId="e1c78576-8bda-4e4b-9d10-61a901f566b1" providerId="ADAL" clId="{AE4F2A09-D42E-4521-A208-FDE48F3C4CDF}" dt="2020-03-28T10:25:17.002" v="834"/>
          <ac:spMkLst>
            <pc:docMk/>
            <pc:sldMk cId="2153489993" sldId="3810"/>
            <ac:spMk id="138" creationId="{7B35276E-8F0C-4415-8E0D-B15C97F46D9D}"/>
          </ac:spMkLst>
        </pc:spChg>
        <pc:spChg chg="mod">
          <ac:chgData name="Pierre Harouimi" userId="e1c78576-8bda-4e4b-9d10-61a901f566b1" providerId="ADAL" clId="{AE4F2A09-D42E-4521-A208-FDE48F3C4CDF}" dt="2020-03-28T10:25:17.002" v="834"/>
          <ac:spMkLst>
            <pc:docMk/>
            <pc:sldMk cId="2153489993" sldId="3810"/>
            <ac:spMk id="139" creationId="{B42F9B6C-6B77-4903-9421-2C3E896ADFBC}"/>
          </ac:spMkLst>
        </pc:spChg>
        <pc:spChg chg="mod">
          <ac:chgData name="Pierre Harouimi" userId="e1c78576-8bda-4e4b-9d10-61a901f566b1" providerId="ADAL" clId="{AE4F2A09-D42E-4521-A208-FDE48F3C4CDF}" dt="2020-03-28T10:25:17.002" v="834"/>
          <ac:spMkLst>
            <pc:docMk/>
            <pc:sldMk cId="2153489993" sldId="3810"/>
            <ac:spMk id="142" creationId="{4AA51B9C-5780-4CF4-88AE-891B8D295991}"/>
          </ac:spMkLst>
        </pc:spChg>
        <pc:spChg chg="mod">
          <ac:chgData name="Pierre Harouimi" userId="e1c78576-8bda-4e4b-9d10-61a901f566b1" providerId="ADAL" clId="{AE4F2A09-D42E-4521-A208-FDE48F3C4CDF}" dt="2020-03-28T10:25:17.002" v="834"/>
          <ac:spMkLst>
            <pc:docMk/>
            <pc:sldMk cId="2153489993" sldId="3810"/>
            <ac:spMk id="145" creationId="{01BC9730-FD83-44D2-BA72-1A8C4886CC83}"/>
          </ac:spMkLst>
        </pc:spChg>
        <pc:spChg chg="mod">
          <ac:chgData name="Pierre Harouimi" userId="e1c78576-8bda-4e4b-9d10-61a901f566b1" providerId="ADAL" clId="{AE4F2A09-D42E-4521-A208-FDE48F3C4CDF}" dt="2020-03-28T10:25:17.002" v="834"/>
          <ac:spMkLst>
            <pc:docMk/>
            <pc:sldMk cId="2153489993" sldId="3810"/>
            <ac:spMk id="146" creationId="{46A82DD6-DB6D-4DC6-A7F6-04B2F06DB47C}"/>
          </ac:spMkLst>
        </pc:spChg>
        <pc:spChg chg="mod">
          <ac:chgData name="Pierre Harouimi" userId="e1c78576-8bda-4e4b-9d10-61a901f566b1" providerId="ADAL" clId="{AE4F2A09-D42E-4521-A208-FDE48F3C4CDF}" dt="2020-03-28T10:25:17.002" v="834"/>
          <ac:spMkLst>
            <pc:docMk/>
            <pc:sldMk cId="2153489993" sldId="3810"/>
            <ac:spMk id="147" creationId="{BBAC6929-808A-4B5D-B6A8-9CE9F4992810}"/>
          </ac:spMkLst>
        </pc:spChg>
        <pc:spChg chg="mod">
          <ac:chgData name="Pierre Harouimi" userId="e1c78576-8bda-4e4b-9d10-61a901f566b1" providerId="ADAL" clId="{AE4F2A09-D42E-4521-A208-FDE48F3C4CDF}" dt="2020-03-28T10:25:17.002" v="834"/>
          <ac:spMkLst>
            <pc:docMk/>
            <pc:sldMk cId="2153489993" sldId="3810"/>
            <ac:spMk id="150" creationId="{9CFCFFE2-9837-4F39-92D5-8064BB99AD98}"/>
          </ac:spMkLst>
        </pc:spChg>
        <pc:spChg chg="mod">
          <ac:chgData name="Pierre Harouimi" userId="e1c78576-8bda-4e4b-9d10-61a901f566b1" providerId="ADAL" clId="{AE4F2A09-D42E-4521-A208-FDE48F3C4CDF}" dt="2020-03-28T10:25:17.002" v="834"/>
          <ac:spMkLst>
            <pc:docMk/>
            <pc:sldMk cId="2153489993" sldId="3810"/>
            <ac:spMk id="151" creationId="{20C3D62A-E25B-4F1B-A420-723E9D43CD86}"/>
          </ac:spMkLst>
        </pc:spChg>
        <pc:spChg chg="mod">
          <ac:chgData name="Pierre Harouimi" userId="e1c78576-8bda-4e4b-9d10-61a901f566b1" providerId="ADAL" clId="{AE4F2A09-D42E-4521-A208-FDE48F3C4CDF}" dt="2020-03-28T10:25:17.002" v="834"/>
          <ac:spMkLst>
            <pc:docMk/>
            <pc:sldMk cId="2153489993" sldId="3810"/>
            <ac:spMk id="152" creationId="{C8A6F489-626D-4174-BEF9-1E3A17AFD19C}"/>
          </ac:spMkLst>
        </pc:spChg>
        <pc:spChg chg="mod">
          <ac:chgData name="Pierre Harouimi" userId="e1c78576-8bda-4e4b-9d10-61a901f566b1" providerId="ADAL" clId="{AE4F2A09-D42E-4521-A208-FDE48F3C4CDF}" dt="2020-03-28T10:25:17.002" v="834"/>
          <ac:spMkLst>
            <pc:docMk/>
            <pc:sldMk cId="2153489993" sldId="3810"/>
            <ac:spMk id="153" creationId="{F89EC9C8-7C5A-475C-8332-A6791608B649}"/>
          </ac:spMkLst>
        </pc:spChg>
        <pc:spChg chg="mod">
          <ac:chgData name="Pierre Harouimi" userId="e1c78576-8bda-4e4b-9d10-61a901f566b1" providerId="ADAL" clId="{AE4F2A09-D42E-4521-A208-FDE48F3C4CDF}" dt="2020-03-28T10:25:17.002" v="834"/>
          <ac:spMkLst>
            <pc:docMk/>
            <pc:sldMk cId="2153489993" sldId="3810"/>
            <ac:spMk id="154" creationId="{A896251B-B956-44A5-B8C7-D24C8C294CFE}"/>
          </ac:spMkLst>
        </pc:spChg>
        <pc:spChg chg="mod">
          <ac:chgData name="Pierre Harouimi" userId="e1c78576-8bda-4e4b-9d10-61a901f566b1" providerId="ADAL" clId="{AE4F2A09-D42E-4521-A208-FDE48F3C4CDF}" dt="2020-03-28T10:25:17.002" v="834"/>
          <ac:spMkLst>
            <pc:docMk/>
            <pc:sldMk cId="2153489993" sldId="3810"/>
            <ac:spMk id="155" creationId="{688CE3D3-FF71-44A1-8F41-147CCBA0D253}"/>
          </ac:spMkLst>
        </pc:spChg>
        <pc:spChg chg="mod">
          <ac:chgData name="Pierre Harouimi" userId="e1c78576-8bda-4e4b-9d10-61a901f566b1" providerId="ADAL" clId="{AE4F2A09-D42E-4521-A208-FDE48F3C4CDF}" dt="2020-03-28T10:25:17.002" v="834"/>
          <ac:spMkLst>
            <pc:docMk/>
            <pc:sldMk cId="2153489993" sldId="3810"/>
            <ac:spMk id="156" creationId="{434D2485-D8E0-422E-92AB-F79394D40F3D}"/>
          </ac:spMkLst>
        </pc:spChg>
        <pc:spChg chg="mod">
          <ac:chgData name="Pierre Harouimi" userId="e1c78576-8bda-4e4b-9d10-61a901f566b1" providerId="ADAL" clId="{AE4F2A09-D42E-4521-A208-FDE48F3C4CDF}" dt="2020-03-28T10:25:17.002" v="834"/>
          <ac:spMkLst>
            <pc:docMk/>
            <pc:sldMk cId="2153489993" sldId="3810"/>
            <ac:spMk id="157" creationId="{8460FEFA-62DE-4703-8959-F0DE7674C4EC}"/>
          </ac:spMkLst>
        </pc:spChg>
        <pc:spChg chg="mod">
          <ac:chgData name="Pierre Harouimi" userId="e1c78576-8bda-4e4b-9d10-61a901f566b1" providerId="ADAL" clId="{AE4F2A09-D42E-4521-A208-FDE48F3C4CDF}" dt="2020-03-28T10:25:17.002" v="834"/>
          <ac:spMkLst>
            <pc:docMk/>
            <pc:sldMk cId="2153489993" sldId="3810"/>
            <ac:spMk id="158" creationId="{93D57843-EDA9-4D1E-9765-5B40227F0258}"/>
          </ac:spMkLst>
        </pc:spChg>
        <pc:spChg chg="mod">
          <ac:chgData name="Pierre Harouimi" userId="e1c78576-8bda-4e4b-9d10-61a901f566b1" providerId="ADAL" clId="{AE4F2A09-D42E-4521-A208-FDE48F3C4CDF}" dt="2020-03-28T10:25:17.002" v="834"/>
          <ac:spMkLst>
            <pc:docMk/>
            <pc:sldMk cId="2153489993" sldId="3810"/>
            <ac:spMk id="159" creationId="{391197F2-F0E3-417E-B23C-8D662F21B339}"/>
          </ac:spMkLst>
        </pc:spChg>
        <pc:spChg chg="mod">
          <ac:chgData name="Pierre Harouimi" userId="e1c78576-8bda-4e4b-9d10-61a901f566b1" providerId="ADAL" clId="{AE4F2A09-D42E-4521-A208-FDE48F3C4CDF}" dt="2020-03-28T10:25:17.002" v="834"/>
          <ac:spMkLst>
            <pc:docMk/>
            <pc:sldMk cId="2153489993" sldId="3810"/>
            <ac:spMk id="160" creationId="{91EF3696-2981-4021-852D-E0C4B640CDC7}"/>
          </ac:spMkLst>
        </pc:spChg>
        <pc:spChg chg="mod">
          <ac:chgData name="Pierre Harouimi" userId="e1c78576-8bda-4e4b-9d10-61a901f566b1" providerId="ADAL" clId="{AE4F2A09-D42E-4521-A208-FDE48F3C4CDF}" dt="2020-03-28T10:25:17.002" v="834"/>
          <ac:spMkLst>
            <pc:docMk/>
            <pc:sldMk cId="2153489993" sldId="3810"/>
            <ac:spMk id="161" creationId="{9C15552A-ED6A-48EB-98D5-6582E9A106F5}"/>
          </ac:spMkLst>
        </pc:spChg>
        <pc:spChg chg="mod">
          <ac:chgData name="Pierre Harouimi" userId="e1c78576-8bda-4e4b-9d10-61a901f566b1" providerId="ADAL" clId="{AE4F2A09-D42E-4521-A208-FDE48F3C4CDF}" dt="2020-03-28T10:25:17.002" v="834"/>
          <ac:spMkLst>
            <pc:docMk/>
            <pc:sldMk cId="2153489993" sldId="3810"/>
            <ac:spMk id="164" creationId="{11020ACB-79BD-4545-B990-531442D25F22}"/>
          </ac:spMkLst>
        </pc:spChg>
        <pc:spChg chg="mod">
          <ac:chgData name="Pierre Harouimi" userId="e1c78576-8bda-4e4b-9d10-61a901f566b1" providerId="ADAL" clId="{AE4F2A09-D42E-4521-A208-FDE48F3C4CDF}" dt="2020-03-28T10:25:17.002" v="834"/>
          <ac:spMkLst>
            <pc:docMk/>
            <pc:sldMk cId="2153489993" sldId="3810"/>
            <ac:spMk id="165" creationId="{BB486AD5-7F05-4D8F-9C89-713EB7DE31C3}"/>
          </ac:spMkLst>
        </pc:spChg>
        <pc:spChg chg="mod">
          <ac:chgData name="Pierre Harouimi" userId="e1c78576-8bda-4e4b-9d10-61a901f566b1" providerId="ADAL" clId="{AE4F2A09-D42E-4521-A208-FDE48F3C4CDF}" dt="2020-03-28T10:25:17.002" v="834"/>
          <ac:spMkLst>
            <pc:docMk/>
            <pc:sldMk cId="2153489993" sldId="3810"/>
            <ac:spMk id="166" creationId="{38E29707-2F0B-41FF-B696-3350E46FF08C}"/>
          </ac:spMkLst>
        </pc:spChg>
        <pc:spChg chg="mod">
          <ac:chgData name="Pierre Harouimi" userId="e1c78576-8bda-4e4b-9d10-61a901f566b1" providerId="ADAL" clId="{AE4F2A09-D42E-4521-A208-FDE48F3C4CDF}" dt="2020-03-28T10:25:17.002" v="834"/>
          <ac:spMkLst>
            <pc:docMk/>
            <pc:sldMk cId="2153489993" sldId="3810"/>
            <ac:spMk id="167" creationId="{870B9CEC-FAE2-4A05-B0E7-C9D24E4B2C36}"/>
          </ac:spMkLst>
        </pc:spChg>
        <pc:spChg chg="mod">
          <ac:chgData name="Pierre Harouimi" userId="e1c78576-8bda-4e4b-9d10-61a901f566b1" providerId="ADAL" clId="{AE4F2A09-D42E-4521-A208-FDE48F3C4CDF}" dt="2020-03-28T10:25:17.002" v="834"/>
          <ac:spMkLst>
            <pc:docMk/>
            <pc:sldMk cId="2153489993" sldId="3810"/>
            <ac:spMk id="168" creationId="{0BA10C37-DBF0-4455-B865-90C772FCAEB4}"/>
          </ac:spMkLst>
        </pc:spChg>
        <pc:spChg chg="mod">
          <ac:chgData name="Pierre Harouimi" userId="e1c78576-8bda-4e4b-9d10-61a901f566b1" providerId="ADAL" clId="{AE4F2A09-D42E-4521-A208-FDE48F3C4CDF}" dt="2020-03-28T10:25:17.002" v="834"/>
          <ac:spMkLst>
            <pc:docMk/>
            <pc:sldMk cId="2153489993" sldId="3810"/>
            <ac:spMk id="169" creationId="{D3B26E02-955E-4AFD-9685-7AF5C6674978}"/>
          </ac:spMkLst>
        </pc:spChg>
        <pc:spChg chg="mod">
          <ac:chgData name="Pierre Harouimi" userId="e1c78576-8bda-4e4b-9d10-61a901f566b1" providerId="ADAL" clId="{AE4F2A09-D42E-4521-A208-FDE48F3C4CDF}" dt="2020-03-28T10:25:17.002" v="834"/>
          <ac:spMkLst>
            <pc:docMk/>
            <pc:sldMk cId="2153489993" sldId="3810"/>
            <ac:spMk id="170" creationId="{25C8566F-BA9A-4E6E-BA9C-5F146CE2A155}"/>
          </ac:spMkLst>
        </pc:spChg>
        <pc:spChg chg="mod">
          <ac:chgData name="Pierre Harouimi" userId="e1c78576-8bda-4e4b-9d10-61a901f566b1" providerId="ADAL" clId="{AE4F2A09-D42E-4521-A208-FDE48F3C4CDF}" dt="2020-03-28T10:25:17.002" v="834"/>
          <ac:spMkLst>
            <pc:docMk/>
            <pc:sldMk cId="2153489993" sldId="3810"/>
            <ac:spMk id="171" creationId="{AAC89592-8144-4E00-9CCD-E37FEA34CD4F}"/>
          </ac:spMkLst>
        </pc:spChg>
        <pc:spChg chg="mod">
          <ac:chgData name="Pierre Harouimi" userId="e1c78576-8bda-4e4b-9d10-61a901f566b1" providerId="ADAL" clId="{AE4F2A09-D42E-4521-A208-FDE48F3C4CDF}" dt="2020-03-28T10:25:17.002" v="834"/>
          <ac:spMkLst>
            <pc:docMk/>
            <pc:sldMk cId="2153489993" sldId="3810"/>
            <ac:spMk id="172" creationId="{E8187B29-BDBF-4C3D-8D96-54D5AADA62C4}"/>
          </ac:spMkLst>
        </pc:spChg>
        <pc:spChg chg="mod">
          <ac:chgData name="Pierre Harouimi" userId="e1c78576-8bda-4e4b-9d10-61a901f566b1" providerId="ADAL" clId="{AE4F2A09-D42E-4521-A208-FDE48F3C4CDF}" dt="2020-03-28T10:25:17.002" v="834"/>
          <ac:spMkLst>
            <pc:docMk/>
            <pc:sldMk cId="2153489993" sldId="3810"/>
            <ac:spMk id="173" creationId="{165CBA26-4DBC-4126-81F1-1EF7A82EA877}"/>
          </ac:spMkLst>
        </pc:spChg>
        <pc:spChg chg="mod">
          <ac:chgData name="Pierre Harouimi" userId="e1c78576-8bda-4e4b-9d10-61a901f566b1" providerId="ADAL" clId="{AE4F2A09-D42E-4521-A208-FDE48F3C4CDF}" dt="2020-03-28T10:25:17.002" v="834"/>
          <ac:spMkLst>
            <pc:docMk/>
            <pc:sldMk cId="2153489993" sldId="3810"/>
            <ac:spMk id="174" creationId="{CDC97DD9-27AB-4FCF-B915-1535F102C073}"/>
          </ac:spMkLst>
        </pc:spChg>
        <pc:spChg chg="mod">
          <ac:chgData name="Pierre Harouimi" userId="e1c78576-8bda-4e4b-9d10-61a901f566b1" providerId="ADAL" clId="{AE4F2A09-D42E-4521-A208-FDE48F3C4CDF}" dt="2020-03-28T10:25:17.002" v="834"/>
          <ac:spMkLst>
            <pc:docMk/>
            <pc:sldMk cId="2153489993" sldId="3810"/>
            <ac:spMk id="175" creationId="{3421BA84-0919-4909-BB60-47B05C94943D}"/>
          </ac:spMkLst>
        </pc:spChg>
        <pc:spChg chg="mod">
          <ac:chgData name="Pierre Harouimi" userId="e1c78576-8bda-4e4b-9d10-61a901f566b1" providerId="ADAL" clId="{AE4F2A09-D42E-4521-A208-FDE48F3C4CDF}" dt="2020-03-28T10:25:17.002" v="834"/>
          <ac:spMkLst>
            <pc:docMk/>
            <pc:sldMk cId="2153489993" sldId="3810"/>
            <ac:spMk id="176" creationId="{A44C3F4C-EA4A-4210-8DCB-C30543419603}"/>
          </ac:spMkLst>
        </pc:spChg>
        <pc:spChg chg="mod">
          <ac:chgData name="Pierre Harouimi" userId="e1c78576-8bda-4e4b-9d10-61a901f566b1" providerId="ADAL" clId="{AE4F2A09-D42E-4521-A208-FDE48F3C4CDF}" dt="2020-03-28T10:25:17.002" v="834"/>
          <ac:spMkLst>
            <pc:docMk/>
            <pc:sldMk cId="2153489993" sldId="3810"/>
            <ac:spMk id="177" creationId="{47C2D28D-FA3D-49B8-A97E-8D4F8C1B7F43}"/>
          </ac:spMkLst>
        </pc:spChg>
        <pc:spChg chg="mod">
          <ac:chgData name="Pierre Harouimi" userId="e1c78576-8bda-4e4b-9d10-61a901f566b1" providerId="ADAL" clId="{AE4F2A09-D42E-4521-A208-FDE48F3C4CDF}" dt="2020-03-28T10:25:17.002" v="834"/>
          <ac:spMkLst>
            <pc:docMk/>
            <pc:sldMk cId="2153489993" sldId="3810"/>
            <ac:spMk id="178" creationId="{F55E64EA-B0E1-4812-9CED-9AD7DCD8761D}"/>
          </ac:spMkLst>
        </pc:spChg>
        <pc:spChg chg="mod">
          <ac:chgData name="Pierre Harouimi" userId="e1c78576-8bda-4e4b-9d10-61a901f566b1" providerId="ADAL" clId="{AE4F2A09-D42E-4521-A208-FDE48F3C4CDF}" dt="2020-03-28T10:25:17.002" v="834"/>
          <ac:spMkLst>
            <pc:docMk/>
            <pc:sldMk cId="2153489993" sldId="3810"/>
            <ac:spMk id="179" creationId="{6029A8FF-A96E-48E4-A486-7F4515CA8B58}"/>
          </ac:spMkLst>
        </pc:spChg>
        <pc:spChg chg="mod">
          <ac:chgData name="Pierre Harouimi" userId="e1c78576-8bda-4e4b-9d10-61a901f566b1" providerId="ADAL" clId="{AE4F2A09-D42E-4521-A208-FDE48F3C4CDF}" dt="2020-03-28T10:25:17.002" v="834"/>
          <ac:spMkLst>
            <pc:docMk/>
            <pc:sldMk cId="2153489993" sldId="3810"/>
            <ac:spMk id="180" creationId="{D488FAC5-A3CD-457B-94EF-64B9CCB15AE6}"/>
          </ac:spMkLst>
        </pc:spChg>
        <pc:spChg chg="mod">
          <ac:chgData name="Pierre Harouimi" userId="e1c78576-8bda-4e4b-9d10-61a901f566b1" providerId="ADAL" clId="{AE4F2A09-D42E-4521-A208-FDE48F3C4CDF}" dt="2020-03-28T10:25:17.002" v="834"/>
          <ac:spMkLst>
            <pc:docMk/>
            <pc:sldMk cId="2153489993" sldId="3810"/>
            <ac:spMk id="181" creationId="{9DC087B0-B599-46EC-8D79-16DE737A5CFE}"/>
          </ac:spMkLst>
        </pc:spChg>
        <pc:spChg chg="mod">
          <ac:chgData name="Pierre Harouimi" userId="e1c78576-8bda-4e4b-9d10-61a901f566b1" providerId="ADAL" clId="{AE4F2A09-D42E-4521-A208-FDE48F3C4CDF}" dt="2020-03-28T10:25:17.002" v="834"/>
          <ac:spMkLst>
            <pc:docMk/>
            <pc:sldMk cId="2153489993" sldId="3810"/>
            <ac:spMk id="182" creationId="{7F454D25-3775-4862-BA90-A90741FAEE10}"/>
          </ac:spMkLst>
        </pc:spChg>
        <pc:spChg chg="mod">
          <ac:chgData name="Pierre Harouimi" userId="e1c78576-8bda-4e4b-9d10-61a901f566b1" providerId="ADAL" clId="{AE4F2A09-D42E-4521-A208-FDE48F3C4CDF}" dt="2020-03-28T10:25:17.002" v="834"/>
          <ac:spMkLst>
            <pc:docMk/>
            <pc:sldMk cId="2153489993" sldId="3810"/>
            <ac:spMk id="183" creationId="{0B918690-C79A-45BE-804E-CE890F245778}"/>
          </ac:spMkLst>
        </pc:spChg>
        <pc:picChg chg="mod">
          <ac:chgData name="Pierre Harouimi" userId="e1c78576-8bda-4e4b-9d10-61a901f566b1" providerId="ADAL" clId="{AE4F2A09-D42E-4521-A208-FDE48F3C4CDF}" dt="2020-03-28T10:25:17.002" v="834"/>
          <ac:picMkLst>
            <pc:docMk/>
            <pc:sldMk cId="2153489993" sldId="3810"/>
            <ac:picMk id="57" creationId="{DE1D2658-52C8-4631-BABB-E820022F225E}"/>
          </ac:picMkLst>
        </pc:picChg>
        <pc:picChg chg="mod">
          <ac:chgData name="Pierre Harouimi" userId="e1c78576-8bda-4e4b-9d10-61a901f566b1" providerId="ADAL" clId="{AE4F2A09-D42E-4521-A208-FDE48F3C4CDF}" dt="2020-03-28T10:25:17.002" v="834"/>
          <ac:picMkLst>
            <pc:docMk/>
            <pc:sldMk cId="2153489993" sldId="3810"/>
            <ac:picMk id="123" creationId="{2C1ECE35-FB4B-4301-AC48-24A74F137C3C}"/>
          </ac:picMkLst>
        </pc:picChg>
        <pc:picChg chg="mod">
          <ac:chgData name="Pierre Harouimi" userId="e1c78576-8bda-4e4b-9d10-61a901f566b1" providerId="ADAL" clId="{AE4F2A09-D42E-4521-A208-FDE48F3C4CDF}" dt="2020-03-28T10:25:17.002" v="834"/>
          <ac:picMkLst>
            <pc:docMk/>
            <pc:sldMk cId="2153489993" sldId="3810"/>
            <ac:picMk id="125" creationId="{EC575B4F-D87D-4647-BB7D-849F618E9519}"/>
          </ac:picMkLst>
        </pc:picChg>
        <pc:picChg chg="mod">
          <ac:chgData name="Pierre Harouimi" userId="e1c78576-8bda-4e4b-9d10-61a901f566b1" providerId="ADAL" clId="{AE4F2A09-D42E-4521-A208-FDE48F3C4CDF}" dt="2020-03-28T10:25:17.002" v="834"/>
          <ac:picMkLst>
            <pc:docMk/>
            <pc:sldMk cId="2153489993" sldId="3810"/>
            <ac:picMk id="127" creationId="{6F814029-2BD6-4183-AF3A-5CD51045D475}"/>
          </ac:picMkLst>
        </pc:picChg>
        <pc:picChg chg="mod">
          <ac:chgData name="Pierre Harouimi" userId="e1c78576-8bda-4e4b-9d10-61a901f566b1" providerId="ADAL" clId="{AE4F2A09-D42E-4521-A208-FDE48F3C4CDF}" dt="2020-03-28T10:25:17.002" v="834"/>
          <ac:picMkLst>
            <pc:docMk/>
            <pc:sldMk cId="2153489993" sldId="3810"/>
            <ac:picMk id="130" creationId="{EF578183-BCA9-430E-A93C-F7E465EBDC94}"/>
          </ac:picMkLst>
        </pc:picChg>
        <pc:picChg chg="mod">
          <ac:chgData name="Pierre Harouimi" userId="e1c78576-8bda-4e4b-9d10-61a901f566b1" providerId="ADAL" clId="{AE4F2A09-D42E-4521-A208-FDE48F3C4CDF}" dt="2020-03-28T10:25:17.002" v="834"/>
          <ac:picMkLst>
            <pc:docMk/>
            <pc:sldMk cId="2153489993" sldId="3810"/>
            <ac:picMk id="135" creationId="{24CD810F-C13B-4404-ACD0-2E5DB6587514}"/>
          </ac:picMkLst>
        </pc:picChg>
        <pc:picChg chg="mod">
          <ac:chgData name="Pierre Harouimi" userId="e1c78576-8bda-4e4b-9d10-61a901f566b1" providerId="ADAL" clId="{AE4F2A09-D42E-4521-A208-FDE48F3C4CDF}" dt="2020-03-28T10:25:17.002" v="834"/>
          <ac:picMkLst>
            <pc:docMk/>
            <pc:sldMk cId="2153489993" sldId="3810"/>
            <ac:picMk id="141" creationId="{587FB7D5-ED0D-403D-B051-40961C62E0B5}"/>
          </ac:picMkLst>
        </pc:picChg>
        <pc:cxnChg chg="mod">
          <ac:chgData name="Pierre Harouimi" userId="e1c78576-8bda-4e4b-9d10-61a901f566b1" providerId="ADAL" clId="{AE4F2A09-D42E-4521-A208-FDE48F3C4CDF}" dt="2020-03-28T10:25:17.002" v="834"/>
          <ac:cxnSpMkLst>
            <pc:docMk/>
            <pc:sldMk cId="2153489993" sldId="3810"/>
            <ac:cxnSpMk id="185" creationId="{67C69132-9690-4905-8E30-F2061879BBD1}"/>
          </ac:cxnSpMkLst>
        </pc:cxnChg>
        <pc:cxnChg chg="mod">
          <ac:chgData name="Pierre Harouimi" userId="e1c78576-8bda-4e4b-9d10-61a901f566b1" providerId="ADAL" clId="{AE4F2A09-D42E-4521-A208-FDE48F3C4CDF}" dt="2020-03-28T10:25:17.002" v="834"/>
          <ac:cxnSpMkLst>
            <pc:docMk/>
            <pc:sldMk cId="2153489993" sldId="3810"/>
            <ac:cxnSpMk id="189" creationId="{EABA87B4-A5BD-4DF6-ADAA-3B0E1E6B8100}"/>
          </ac:cxnSpMkLst>
        </pc:cxnChg>
        <pc:cxnChg chg="mod">
          <ac:chgData name="Pierre Harouimi" userId="e1c78576-8bda-4e4b-9d10-61a901f566b1" providerId="ADAL" clId="{AE4F2A09-D42E-4521-A208-FDE48F3C4CDF}" dt="2020-03-28T10:25:17.002" v="834"/>
          <ac:cxnSpMkLst>
            <pc:docMk/>
            <pc:sldMk cId="2153489993" sldId="3810"/>
            <ac:cxnSpMk id="195" creationId="{9C717274-01E2-4144-A76E-D59E0A950315}"/>
          </ac:cxnSpMkLst>
        </pc:cxnChg>
        <pc:cxnChg chg="mod">
          <ac:chgData name="Pierre Harouimi" userId="e1c78576-8bda-4e4b-9d10-61a901f566b1" providerId="ADAL" clId="{AE4F2A09-D42E-4521-A208-FDE48F3C4CDF}" dt="2020-03-28T10:25:17.002" v="834"/>
          <ac:cxnSpMkLst>
            <pc:docMk/>
            <pc:sldMk cId="2153489993" sldId="3810"/>
            <ac:cxnSpMk id="198" creationId="{06B34299-67B8-4ED9-ABDA-1C72B51F8834}"/>
          </ac:cxnSpMkLst>
        </pc:cxnChg>
        <pc:cxnChg chg="mod">
          <ac:chgData name="Pierre Harouimi" userId="e1c78576-8bda-4e4b-9d10-61a901f566b1" providerId="ADAL" clId="{AE4F2A09-D42E-4521-A208-FDE48F3C4CDF}" dt="2020-03-28T10:25:17.002" v="834"/>
          <ac:cxnSpMkLst>
            <pc:docMk/>
            <pc:sldMk cId="2153489993" sldId="3810"/>
            <ac:cxnSpMk id="201" creationId="{A12EC093-A0E0-411F-A67A-4A6E07673E3C}"/>
          </ac:cxnSpMkLst>
        </pc:cxnChg>
        <pc:cxnChg chg="mod">
          <ac:chgData name="Pierre Harouimi" userId="e1c78576-8bda-4e4b-9d10-61a901f566b1" providerId="ADAL" clId="{AE4F2A09-D42E-4521-A208-FDE48F3C4CDF}" dt="2020-03-28T10:25:17.002" v="834"/>
          <ac:cxnSpMkLst>
            <pc:docMk/>
            <pc:sldMk cId="2153489993" sldId="3810"/>
            <ac:cxnSpMk id="204" creationId="{CEA877C9-CB01-4BD5-923C-E1C0D3D219AB}"/>
          </ac:cxnSpMkLst>
        </pc:cxnChg>
        <pc:cxnChg chg="mod">
          <ac:chgData name="Pierre Harouimi" userId="e1c78576-8bda-4e4b-9d10-61a901f566b1" providerId="ADAL" clId="{AE4F2A09-D42E-4521-A208-FDE48F3C4CDF}" dt="2020-03-28T10:25:17.002" v="834"/>
          <ac:cxnSpMkLst>
            <pc:docMk/>
            <pc:sldMk cId="2153489993" sldId="3810"/>
            <ac:cxnSpMk id="206" creationId="{3BCC02E7-A9A6-424C-B01D-33ECF74DAA95}"/>
          </ac:cxnSpMkLst>
        </pc:cxnChg>
        <pc:cxnChg chg="mod">
          <ac:chgData name="Pierre Harouimi" userId="e1c78576-8bda-4e4b-9d10-61a901f566b1" providerId="ADAL" clId="{AE4F2A09-D42E-4521-A208-FDE48F3C4CDF}" dt="2020-03-28T10:25:17.002" v="834"/>
          <ac:cxnSpMkLst>
            <pc:docMk/>
            <pc:sldMk cId="2153489993" sldId="3810"/>
            <ac:cxnSpMk id="208" creationId="{13785385-3006-4033-9394-575232FD89F9}"/>
          </ac:cxnSpMkLst>
        </pc:cxnChg>
        <pc:cxnChg chg="mod">
          <ac:chgData name="Pierre Harouimi" userId="e1c78576-8bda-4e4b-9d10-61a901f566b1" providerId="ADAL" clId="{AE4F2A09-D42E-4521-A208-FDE48F3C4CDF}" dt="2020-03-28T10:25:17.002" v="834"/>
          <ac:cxnSpMkLst>
            <pc:docMk/>
            <pc:sldMk cId="2153489993" sldId="3810"/>
            <ac:cxnSpMk id="212" creationId="{6308EE6B-33B2-4F87-AE70-7171BF59634D}"/>
          </ac:cxnSpMkLst>
        </pc:cxnChg>
        <pc:cxnChg chg="mod">
          <ac:chgData name="Pierre Harouimi" userId="e1c78576-8bda-4e4b-9d10-61a901f566b1" providerId="ADAL" clId="{AE4F2A09-D42E-4521-A208-FDE48F3C4CDF}" dt="2020-03-28T10:25:17.002" v="834"/>
          <ac:cxnSpMkLst>
            <pc:docMk/>
            <pc:sldMk cId="2153489993" sldId="3810"/>
            <ac:cxnSpMk id="215" creationId="{70AA4D59-E99E-4DE9-A77F-AAF0D469E18D}"/>
          </ac:cxnSpMkLst>
        </pc:cxnChg>
      </pc:sldChg>
      <pc:sldChg chg="modSp">
        <pc:chgData name="Pierre Harouimi" userId="e1c78576-8bda-4e4b-9d10-61a901f566b1" providerId="ADAL" clId="{AE4F2A09-D42E-4521-A208-FDE48F3C4CDF}" dt="2020-03-28T10:25:17.002" v="834"/>
        <pc:sldMkLst>
          <pc:docMk/>
          <pc:sldMk cId="3380927092" sldId="3818"/>
        </pc:sldMkLst>
        <pc:spChg chg="mod">
          <ac:chgData name="Pierre Harouimi" userId="e1c78576-8bda-4e4b-9d10-61a901f566b1" providerId="ADAL" clId="{AE4F2A09-D42E-4521-A208-FDE48F3C4CDF}" dt="2020-03-28T10:25:17.002" v="834"/>
          <ac:spMkLst>
            <pc:docMk/>
            <pc:sldMk cId="3380927092" sldId="3818"/>
            <ac:spMk id="9" creationId="{76EB7719-C0AE-4479-954D-AFE80B453E45}"/>
          </ac:spMkLst>
        </pc:spChg>
        <pc:spChg chg="mod">
          <ac:chgData name="Pierre Harouimi" userId="e1c78576-8bda-4e4b-9d10-61a901f566b1" providerId="ADAL" clId="{AE4F2A09-D42E-4521-A208-FDE48F3C4CDF}" dt="2020-03-28T10:25:17.002" v="834"/>
          <ac:spMkLst>
            <pc:docMk/>
            <pc:sldMk cId="3380927092" sldId="3818"/>
            <ac:spMk id="11" creationId="{AE0417F9-E3F7-48EA-A74B-66C7FE5F2A77}"/>
          </ac:spMkLst>
        </pc:spChg>
        <pc:picChg chg="mod">
          <ac:chgData name="Pierre Harouimi" userId="e1c78576-8bda-4e4b-9d10-61a901f566b1" providerId="ADAL" clId="{AE4F2A09-D42E-4521-A208-FDE48F3C4CDF}" dt="2020-03-28T10:25:17.002" v="834"/>
          <ac:picMkLst>
            <pc:docMk/>
            <pc:sldMk cId="3380927092" sldId="3818"/>
            <ac:picMk id="14" creationId="{631B11BE-907B-4D9B-97CE-020361B13372}"/>
          </ac:picMkLst>
        </pc:picChg>
        <pc:picChg chg="mod">
          <ac:chgData name="Pierre Harouimi" userId="e1c78576-8bda-4e4b-9d10-61a901f566b1" providerId="ADAL" clId="{AE4F2A09-D42E-4521-A208-FDE48F3C4CDF}" dt="2020-03-28T10:25:17.002" v="834"/>
          <ac:picMkLst>
            <pc:docMk/>
            <pc:sldMk cId="3380927092" sldId="3818"/>
            <ac:picMk id="43" creationId="{0BA50808-DF95-42D3-9AE2-1C24C1C81F39}"/>
          </ac:picMkLst>
        </pc:picChg>
      </pc:sldChg>
      <pc:sldChg chg="modSp">
        <pc:chgData name="Pierre Harouimi" userId="e1c78576-8bda-4e4b-9d10-61a901f566b1" providerId="ADAL" clId="{AE4F2A09-D42E-4521-A208-FDE48F3C4CDF}" dt="2020-03-28T10:25:17.002" v="834"/>
        <pc:sldMkLst>
          <pc:docMk/>
          <pc:sldMk cId="1577289476" sldId="3820"/>
        </pc:sldMkLst>
        <pc:spChg chg="mod">
          <ac:chgData name="Pierre Harouimi" userId="e1c78576-8bda-4e4b-9d10-61a901f566b1" providerId="ADAL" clId="{AE4F2A09-D42E-4521-A208-FDE48F3C4CDF}" dt="2020-03-28T10:25:17.002" v="834"/>
          <ac:spMkLst>
            <pc:docMk/>
            <pc:sldMk cId="1577289476" sldId="3820"/>
            <ac:spMk id="12" creationId="{89DC5F51-5F9E-41FB-A5FE-61F9843A1258}"/>
          </ac:spMkLst>
        </pc:spChg>
        <pc:spChg chg="mod">
          <ac:chgData name="Pierre Harouimi" userId="e1c78576-8bda-4e4b-9d10-61a901f566b1" providerId="ADAL" clId="{AE4F2A09-D42E-4521-A208-FDE48F3C4CDF}" dt="2020-03-28T10:25:17.002" v="834"/>
          <ac:spMkLst>
            <pc:docMk/>
            <pc:sldMk cId="1577289476" sldId="3820"/>
            <ac:spMk id="17" creationId="{C950955D-574F-4D88-B721-09444FCF94E6}"/>
          </ac:spMkLst>
        </pc:spChg>
        <pc:spChg chg="mod">
          <ac:chgData name="Pierre Harouimi" userId="e1c78576-8bda-4e4b-9d10-61a901f566b1" providerId="ADAL" clId="{AE4F2A09-D42E-4521-A208-FDE48F3C4CDF}" dt="2020-03-28T10:25:17.002" v="834"/>
          <ac:spMkLst>
            <pc:docMk/>
            <pc:sldMk cId="1577289476" sldId="3820"/>
            <ac:spMk id="20" creationId="{47F8D50D-03BC-4D63-B4AE-861269B204BC}"/>
          </ac:spMkLst>
        </pc:spChg>
        <pc:spChg chg="mod">
          <ac:chgData name="Pierre Harouimi" userId="e1c78576-8bda-4e4b-9d10-61a901f566b1" providerId="ADAL" clId="{AE4F2A09-D42E-4521-A208-FDE48F3C4CDF}" dt="2020-03-28T10:25:17.002" v="834"/>
          <ac:spMkLst>
            <pc:docMk/>
            <pc:sldMk cId="1577289476" sldId="3820"/>
            <ac:spMk id="21" creationId="{BEC4922E-EF67-4AC6-9A6E-BBDFED7F7C2B}"/>
          </ac:spMkLst>
        </pc:spChg>
        <pc:spChg chg="mod">
          <ac:chgData name="Pierre Harouimi" userId="e1c78576-8bda-4e4b-9d10-61a901f566b1" providerId="ADAL" clId="{AE4F2A09-D42E-4521-A208-FDE48F3C4CDF}" dt="2020-03-28T10:25:17.002" v="834"/>
          <ac:spMkLst>
            <pc:docMk/>
            <pc:sldMk cId="1577289476" sldId="3820"/>
            <ac:spMk id="22" creationId="{AA2B433F-CFB6-4453-BC59-678D9EB6823D}"/>
          </ac:spMkLst>
        </pc:spChg>
        <pc:spChg chg="mod">
          <ac:chgData name="Pierre Harouimi" userId="e1c78576-8bda-4e4b-9d10-61a901f566b1" providerId="ADAL" clId="{AE4F2A09-D42E-4521-A208-FDE48F3C4CDF}" dt="2020-03-28T10:25:17.002" v="834"/>
          <ac:spMkLst>
            <pc:docMk/>
            <pc:sldMk cId="1577289476" sldId="3820"/>
            <ac:spMk id="23" creationId="{79B66399-03CE-4614-8B37-4713DCA0A207}"/>
          </ac:spMkLst>
        </pc:spChg>
        <pc:spChg chg="mod">
          <ac:chgData name="Pierre Harouimi" userId="e1c78576-8bda-4e4b-9d10-61a901f566b1" providerId="ADAL" clId="{AE4F2A09-D42E-4521-A208-FDE48F3C4CDF}" dt="2020-03-28T10:25:17.002" v="834"/>
          <ac:spMkLst>
            <pc:docMk/>
            <pc:sldMk cId="1577289476" sldId="3820"/>
            <ac:spMk id="24" creationId="{3E59FFA9-7B6D-4AF6-AE07-2E6D36AA7C08}"/>
          </ac:spMkLst>
        </pc:spChg>
        <pc:spChg chg="mod">
          <ac:chgData name="Pierre Harouimi" userId="e1c78576-8bda-4e4b-9d10-61a901f566b1" providerId="ADAL" clId="{AE4F2A09-D42E-4521-A208-FDE48F3C4CDF}" dt="2020-03-28T10:25:17.002" v="834"/>
          <ac:spMkLst>
            <pc:docMk/>
            <pc:sldMk cId="1577289476" sldId="3820"/>
            <ac:spMk id="25" creationId="{526CE05F-9FB3-4996-93CC-A91CF8870533}"/>
          </ac:spMkLst>
        </pc:spChg>
        <pc:spChg chg="mod">
          <ac:chgData name="Pierre Harouimi" userId="e1c78576-8bda-4e4b-9d10-61a901f566b1" providerId="ADAL" clId="{AE4F2A09-D42E-4521-A208-FDE48F3C4CDF}" dt="2020-03-28T10:25:17.002" v="834"/>
          <ac:spMkLst>
            <pc:docMk/>
            <pc:sldMk cId="1577289476" sldId="3820"/>
            <ac:spMk id="26" creationId="{60276634-2BCB-4A5E-BE35-EB0DA19C5910}"/>
          </ac:spMkLst>
        </pc:spChg>
        <pc:spChg chg="mod">
          <ac:chgData name="Pierre Harouimi" userId="e1c78576-8bda-4e4b-9d10-61a901f566b1" providerId="ADAL" clId="{AE4F2A09-D42E-4521-A208-FDE48F3C4CDF}" dt="2020-03-28T10:25:17.002" v="834"/>
          <ac:spMkLst>
            <pc:docMk/>
            <pc:sldMk cId="1577289476" sldId="3820"/>
            <ac:spMk id="31" creationId="{A0A4BC0B-1DDC-4A07-B5F5-38F144FBB51C}"/>
          </ac:spMkLst>
        </pc:spChg>
        <pc:grpChg chg="mod">
          <ac:chgData name="Pierre Harouimi" userId="e1c78576-8bda-4e4b-9d10-61a901f566b1" providerId="ADAL" clId="{AE4F2A09-D42E-4521-A208-FDE48F3C4CDF}" dt="2020-03-28T10:25:17.002" v="834"/>
          <ac:grpSpMkLst>
            <pc:docMk/>
            <pc:sldMk cId="1577289476" sldId="3820"/>
            <ac:grpSpMk id="13" creationId="{DA21480A-FC93-4FF5-A1A3-A71C633D7BB9}"/>
          </ac:grpSpMkLst>
        </pc:grpChg>
        <pc:picChg chg="mod">
          <ac:chgData name="Pierre Harouimi" userId="e1c78576-8bda-4e4b-9d10-61a901f566b1" providerId="ADAL" clId="{AE4F2A09-D42E-4521-A208-FDE48F3C4CDF}" dt="2020-03-28T10:25:17.002" v="834"/>
          <ac:picMkLst>
            <pc:docMk/>
            <pc:sldMk cId="1577289476" sldId="3820"/>
            <ac:picMk id="18" creationId="{E684287C-7422-4F49-8A83-3A067DFC68F0}"/>
          </ac:picMkLst>
        </pc:picChg>
        <pc:picChg chg="mod">
          <ac:chgData name="Pierre Harouimi" userId="e1c78576-8bda-4e4b-9d10-61a901f566b1" providerId="ADAL" clId="{AE4F2A09-D42E-4521-A208-FDE48F3C4CDF}" dt="2020-03-28T10:25:17.002" v="834"/>
          <ac:picMkLst>
            <pc:docMk/>
            <pc:sldMk cId="1577289476" sldId="3820"/>
            <ac:picMk id="19" creationId="{2FA0E1FA-ABFB-4291-BC65-7887EE04761C}"/>
          </ac:picMkLst>
        </pc:picChg>
        <pc:picChg chg="mod">
          <ac:chgData name="Pierre Harouimi" userId="e1c78576-8bda-4e4b-9d10-61a901f566b1" providerId="ADAL" clId="{AE4F2A09-D42E-4521-A208-FDE48F3C4CDF}" dt="2020-03-28T10:25:17.002" v="834"/>
          <ac:picMkLst>
            <pc:docMk/>
            <pc:sldMk cId="1577289476" sldId="3820"/>
            <ac:picMk id="27" creationId="{89C95355-2FDC-4FC4-A0F1-A460743D50F2}"/>
          </ac:picMkLst>
        </pc:picChg>
        <pc:picChg chg="mod">
          <ac:chgData name="Pierre Harouimi" userId="e1c78576-8bda-4e4b-9d10-61a901f566b1" providerId="ADAL" clId="{AE4F2A09-D42E-4521-A208-FDE48F3C4CDF}" dt="2020-03-28T10:25:17.002" v="834"/>
          <ac:picMkLst>
            <pc:docMk/>
            <pc:sldMk cId="1577289476" sldId="3820"/>
            <ac:picMk id="28" creationId="{B8001939-B2EE-4580-A3A9-F3BDF5EFE4DB}"/>
          </ac:picMkLst>
        </pc:picChg>
        <pc:picChg chg="mod">
          <ac:chgData name="Pierre Harouimi" userId="e1c78576-8bda-4e4b-9d10-61a901f566b1" providerId="ADAL" clId="{AE4F2A09-D42E-4521-A208-FDE48F3C4CDF}" dt="2020-03-28T10:25:17.002" v="834"/>
          <ac:picMkLst>
            <pc:docMk/>
            <pc:sldMk cId="1577289476" sldId="3820"/>
            <ac:picMk id="29" creationId="{ABB92794-CA4A-49A1-80DE-AFDE0FC5739D}"/>
          </ac:picMkLst>
        </pc:picChg>
        <pc:picChg chg="mod">
          <ac:chgData name="Pierre Harouimi" userId="e1c78576-8bda-4e4b-9d10-61a901f566b1" providerId="ADAL" clId="{AE4F2A09-D42E-4521-A208-FDE48F3C4CDF}" dt="2020-03-28T10:25:17.002" v="834"/>
          <ac:picMkLst>
            <pc:docMk/>
            <pc:sldMk cId="1577289476" sldId="3820"/>
            <ac:picMk id="30" creationId="{174E3DB8-0AD2-4FF1-A73A-5BA51319FF8B}"/>
          </ac:picMkLst>
        </pc:picChg>
      </pc:sldChg>
      <pc:sldChg chg="modSp">
        <pc:chgData name="Pierre Harouimi" userId="e1c78576-8bda-4e4b-9d10-61a901f566b1" providerId="ADAL" clId="{AE4F2A09-D42E-4521-A208-FDE48F3C4CDF}" dt="2020-03-28T10:25:17.002" v="834"/>
        <pc:sldMkLst>
          <pc:docMk/>
          <pc:sldMk cId="2809431260" sldId="3827"/>
        </pc:sldMkLst>
        <pc:spChg chg="mod">
          <ac:chgData name="Pierre Harouimi" userId="e1c78576-8bda-4e4b-9d10-61a901f566b1" providerId="ADAL" clId="{AE4F2A09-D42E-4521-A208-FDE48F3C4CDF}" dt="2020-03-28T10:25:17.002" v="834"/>
          <ac:spMkLst>
            <pc:docMk/>
            <pc:sldMk cId="2809431260" sldId="3827"/>
            <ac:spMk id="9" creationId="{76EB7719-C0AE-4479-954D-AFE80B453E45}"/>
          </ac:spMkLst>
        </pc:spChg>
        <pc:spChg chg="mod">
          <ac:chgData name="Pierre Harouimi" userId="e1c78576-8bda-4e4b-9d10-61a901f566b1" providerId="ADAL" clId="{AE4F2A09-D42E-4521-A208-FDE48F3C4CDF}" dt="2020-03-28T10:25:17.002" v="834"/>
          <ac:spMkLst>
            <pc:docMk/>
            <pc:sldMk cId="2809431260" sldId="3827"/>
            <ac:spMk id="11" creationId="{AE0417F9-E3F7-48EA-A74B-66C7FE5F2A77}"/>
          </ac:spMkLst>
        </pc:spChg>
        <pc:picChg chg="mod">
          <ac:chgData name="Pierre Harouimi" userId="e1c78576-8bda-4e4b-9d10-61a901f566b1" providerId="ADAL" clId="{AE4F2A09-D42E-4521-A208-FDE48F3C4CDF}" dt="2020-03-28T10:25:17.002" v="834"/>
          <ac:picMkLst>
            <pc:docMk/>
            <pc:sldMk cId="2809431260" sldId="3827"/>
            <ac:picMk id="4" creationId="{B20D71E2-CD86-4379-B6F4-CE2C9538F4DE}"/>
          </ac:picMkLst>
        </pc:picChg>
        <pc:picChg chg="mod">
          <ac:chgData name="Pierre Harouimi" userId="e1c78576-8bda-4e4b-9d10-61a901f566b1" providerId="ADAL" clId="{AE4F2A09-D42E-4521-A208-FDE48F3C4CDF}" dt="2020-03-28T10:25:17.002" v="834"/>
          <ac:picMkLst>
            <pc:docMk/>
            <pc:sldMk cId="2809431260" sldId="3827"/>
            <ac:picMk id="14" creationId="{631B11BE-907B-4D9B-97CE-020361B13372}"/>
          </ac:picMkLst>
        </pc:picChg>
        <pc:picChg chg="mod">
          <ac:chgData name="Pierre Harouimi" userId="e1c78576-8bda-4e4b-9d10-61a901f566b1" providerId="ADAL" clId="{AE4F2A09-D42E-4521-A208-FDE48F3C4CDF}" dt="2020-03-28T10:25:17.002" v="834"/>
          <ac:picMkLst>
            <pc:docMk/>
            <pc:sldMk cId="2809431260" sldId="3827"/>
            <ac:picMk id="43" creationId="{0BA50808-DF95-42D3-9AE2-1C24C1C81F39}"/>
          </ac:picMkLst>
        </pc:picChg>
      </pc:sldChg>
      <pc:sldChg chg="modSp">
        <pc:chgData name="Pierre Harouimi" userId="e1c78576-8bda-4e4b-9d10-61a901f566b1" providerId="ADAL" clId="{AE4F2A09-D42E-4521-A208-FDE48F3C4CDF}" dt="2020-03-28T10:25:17.002" v="834"/>
        <pc:sldMkLst>
          <pc:docMk/>
          <pc:sldMk cId="3307707692" sldId="3828"/>
        </pc:sldMkLst>
        <pc:spChg chg="mod">
          <ac:chgData name="Pierre Harouimi" userId="e1c78576-8bda-4e4b-9d10-61a901f566b1" providerId="ADAL" clId="{AE4F2A09-D42E-4521-A208-FDE48F3C4CDF}" dt="2020-03-28T10:25:17.002" v="834"/>
          <ac:spMkLst>
            <pc:docMk/>
            <pc:sldMk cId="3307707692" sldId="3828"/>
            <ac:spMk id="11" creationId="{5E828D27-5A48-4D6C-BC22-70427A08DC19}"/>
          </ac:spMkLst>
        </pc:spChg>
        <pc:spChg chg="mod">
          <ac:chgData name="Pierre Harouimi" userId="e1c78576-8bda-4e4b-9d10-61a901f566b1" providerId="ADAL" clId="{AE4F2A09-D42E-4521-A208-FDE48F3C4CDF}" dt="2020-03-28T10:25:17.002" v="834"/>
          <ac:spMkLst>
            <pc:docMk/>
            <pc:sldMk cId="3307707692" sldId="3828"/>
            <ac:spMk id="12" creationId="{F48E8676-530F-40F2-B643-8D4FC26E6753}"/>
          </ac:spMkLst>
        </pc:spChg>
        <pc:spChg chg="mod">
          <ac:chgData name="Pierre Harouimi" userId="e1c78576-8bda-4e4b-9d10-61a901f566b1" providerId="ADAL" clId="{AE4F2A09-D42E-4521-A208-FDE48F3C4CDF}" dt="2020-03-28T10:25:17.002" v="834"/>
          <ac:spMkLst>
            <pc:docMk/>
            <pc:sldMk cId="3307707692" sldId="3828"/>
            <ac:spMk id="13" creationId="{3FCC9665-E275-48DA-8CE9-7C2BAD05EFC1}"/>
          </ac:spMkLst>
        </pc:spChg>
        <pc:picChg chg="mod">
          <ac:chgData name="Pierre Harouimi" userId="e1c78576-8bda-4e4b-9d10-61a901f566b1" providerId="ADAL" clId="{AE4F2A09-D42E-4521-A208-FDE48F3C4CDF}" dt="2020-03-28T10:25:17.002" v="834"/>
          <ac:picMkLst>
            <pc:docMk/>
            <pc:sldMk cId="3307707692" sldId="3828"/>
            <ac:picMk id="8" creationId="{9BE3A57D-D5F7-4D63-A6B4-92A9940D9EA7}"/>
          </ac:picMkLst>
        </pc:picChg>
        <pc:picChg chg="mod">
          <ac:chgData name="Pierre Harouimi" userId="e1c78576-8bda-4e4b-9d10-61a901f566b1" providerId="ADAL" clId="{AE4F2A09-D42E-4521-A208-FDE48F3C4CDF}" dt="2020-03-28T10:25:17.002" v="834"/>
          <ac:picMkLst>
            <pc:docMk/>
            <pc:sldMk cId="3307707692" sldId="3828"/>
            <ac:picMk id="9" creationId="{DAC28046-CB45-4730-84E8-2BA6FADDCC0D}"/>
          </ac:picMkLst>
        </pc:picChg>
        <pc:picChg chg="mod">
          <ac:chgData name="Pierre Harouimi" userId="e1c78576-8bda-4e4b-9d10-61a901f566b1" providerId="ADAL" clId="{AE4F2A09-D42E-4521-A208-FDE48F3C4CDF}" dt="2020-03-28T10:25:17.002" v="834"/>
          <ac:picMkLst>
            <pc:docMk/>
            <pc:sldMk cId="3307707692" sldId="3828"/>
            <ac:picMk id="10" creationId="{EBA37B93-BDF2-4705-BDA2-1C4579F4B533}"/>
          </ac:picMkLst>
        </pc:picChg>
      </pc:sldChg>
      <pc:sldChg chg="modSp">
        <pc:chgData name="Pierre Harouimi" userId="e1c78576-8bda-4e4b-9d10-61a901f566b1" providerId="ADAL" clId="{AE4F2A09-D42E-4521-A208-FDE48F3C4CDF}" dt="2020-03-28T10:25:17.002" v="834"/>
        <pc:sldMkLst>
          <pc:docMk/>
          <pc:sldMk cId="2807399636" sldId="3829"/>
        </pc:sldMkLst>
        <pc:spChg chg="mod">
          <ac:chgData name="Pierre Harouimi" userId="e1c78576-8bda-4e4b-9d10-61a901f566b1" providerId="ADAL" clId="{AE4F2A09-D42E-4521-A208-FDE48F3C4CDF}" dt="2020-03-28T10:25:17.002" v="834"/>
          <ac:spMkLst>
            <pc:docMk/>
            <pc:sldMk cId="2807399636" sldId="3829"/>
            <ac:spMk id="19" creationId="{9B89B89B-5283-444D-92FF-F8CEE7EE1F6C}"/>
          </ac:spMkLst>
        </pc:spChg>
        <pc:spChg chg="mod">
          <ac:chgData name="Pierre Harouimi" userId="e1c78576-8bda-4e4b-9d10-61a901f566b1" providerId="ADAL" clId="{AE4F2A09-D42E-4521-A208-FDE48F3C4CDF}" dt="2020-03-28T10:25:17.002" v="834"/>
          <ac:spMkLst>
            <pc:docMk/>
            <pc:sldMk cId="2807399636" sldId="3829"/>
            <ac:spMk id="22" creationId="{B2EB3914-8A44-4B71-A17C-B4719E76832E}"/>
          </ac:spMkLst>
        </pc:spChg>
        <pc:spChg chg="mod">
          <ac:chgData name="Pierre Harouimi" userId="e1c78576-8bda-4e4b-9d10-61a901f566b1" providerId="ADAL" clId="{AE4F2A09-D42E-4521-A208-FDE48F3C4CDF}" dt="2020-03-28T10:25:17.002" v="834"/>
          <ac:spMkLst>
            <pc:docMk/>
            <pc:sldMk cId="2807399636" sldId="3829"/>
            <ac:spMk id="23" creationId="{99E53D41-F996-4949-ABFD-A78271B543F0}"/>
          </ac:spMkLst>
        </pc:spChg>
        <pc:grpChg chg="mod">
          <ac:chgData name="Pierre Harouimi" userId="e1c78576-8bda-4e4b-9d10-61a901f566b1" providerId="ADAL" clId="{AE4F2A09-D42E-4521-A208-FDE48F3C4CDF}" dt="2020-03-28T10:25:17.002" v="834"/>
          <ac:grpSpMkLst>
            <pc:docMk/>
            <pc:sldMk cId="2807399636" sldId="3829"/>
            <ac:grpSpMk id="15" creationId="{9286DD11-A329-4634-8302-B301119A2B93}"/>
          </ac:grpSpMkLst>
        </pc:grpChg>
        <pc:picChg chg="mod">
          <ac:chgData name="Pierre Harouimi" userId="e1c78576-8bda-4e4b-9d10-61a901f566b1" providerId="ADAL" clId="{AE4F2A09-D42E-4521-A208-FDE48F3C4CDF}" dt="2020-03-28T10:25:17.002" v="834"/>
          <ac:picMkLst>
            <pc:docMk/>
            <pc:sldMk cId="2807399636" sldId="3829"/>
            <ac:picMk id="14" creationId="{523256C8-6CA0-456B-84E9-2E918F15E78B}"/>
          </ac:picMkLst>
        </pc:picChg>
        <pc:picChg chg="mod">
          <ac:chgData name="Pierre Harouimi" userId="e1c78576-8bda-4e4b-9d10-61a901f566b1" providerId="ADAL" clId="{AE4F2A09-D42E-4521-A208-FDE48F3C4CDF}" dt="2020-03-28T10:25:17.002" v="834"/>
          <ac:picMkLst>
            <pc:docMk/>
            <pc:sldMk cId="2807399636" sldId="3829"/>
            <ac:picMk id="20" creationId="{C3169A3F-CDAA-408D-9373-A30269EEFC4B}"/>
          </ac:picMkLst>
        </pc:picChg>
        <pc:picChg chg="mod">
          <ac:chgData name="Pierre Harouimi" userId="e1c78576-8bda-4e4b-9d10-61a901f566b1" providerId="ADAL" clId="{AE4F2A09-D42E-4521-A208-FDE48F3C4CDF}" dt="2020-03-28T10:25:17.002" v="834"/>
          <ac:picMkLst>
            <pc:docMk/>
            <pc:sldMk cId="2807399636" sldId="3829"/>
            <ac:picMk id="21" creationId="{2633E1A2-B43F-4562-9AEE-C4B7B5CF7F8F}"/>
          </ac:picMkLst>
        </pc:picChg>
      </pc:sldChg>
      <pc:sldChg chg="modSp">
        <pc:chgData name="Pierre Harouimi" userId="e1c78576-8bda-4e4b-9d10-61a901f566b1" providerId="ADAL" clId="{AE4F2A09-D42E-4521-A208-FDE48F3C4CDF}" dt="2020-03-28T10:25:17.002" v="834"/>
        <pc:sldMkLst>
          <pc:docMk/>
          <pc:sldMk cId="929090718" sldId="3831"/>
        </pc:sldMkLst>
        <pc:picChg chg="mod">
          <ac:chgData name="Pierre Harouimi" userId="e1c78576-8bda-4e4b-9d10-61a901f566b1" providerId="ADAL" clId="{AE4F2A09-D42E-4521-A208-FDE48F3C4CDF}" dt="2020-03-28T10:25:17.002" v="834"/>
          <ac:picMkLst>
            <pc:docMk/>
            <pc:sldMk cId="929090718" sldId="3831"/>
            <ac:picMk id="41" creationId="{C2E2F4C9-DBFB-4A7B-9E30-66CE736F5B7F}"/>
          </ac:picMkLst>
        </pc:picChg>
      </pc:sldChg>
      <pc:sldChg chg="modSp">
        <pc:chgData name="Pierre Harouimi" userId="e1c78576-8bda-4e4b-9d10-61a901f566b1" providerId="ADAL" clId="{AE4F2A09-D42E-4521-A208-FDE48F3C4CDF}" dt="2020-03-28T10:25:17.002" v="834"/>
        <pc:sldMkLst>
          <pc:docMk/>
          <pc:sldMk cId="2379024314" sldId="3832"/>
        </pc:sldMkLst>
        <pc:picChg chg="mod">
          <ac:chgData name="Pierre Harouimi" userId="e1c78576-8bda-4e4b-9d10-61a901f566b1" providerId="ADAL" clId="{AE4F2A09-D42E-4521-A208-FDE48F3C4CDF}" dt="2020-03-28T10:25:17.002" v="834"/>
          <ac:picMkLst>
            <pc:docMk/>
            <pc:sldMk cId="2379024314" sldId="3832"/>
            <ac:picMk id="7" creationId="{47AF695C-379A-42AD-BC00-C7D417ADE6BF}"/>
          </ac:picMkLst>
        </pc:picChg>
      </pc:sldChg>
      <pc:sldChg chg="modSp">
        <pc:chgData name="Pierre Harouimi" userId="e1c78576-8bda-4e4b-9d10-61a901f566b1" providerId="ADAL" clId="{AE4F2A09-D42E-4521-A208-FDE48F3C4CDF}" dt="2020-03-28T10:25:17.002" v="834"/>
        <pc:sldMkLst>
          <pc:docMk/>
          <pc:sldMk cId="2965091496" sldId="3833"/>
        </pc:sldMkLst>
        <pc:spChg chg="mod">
          <ac:chgData name="Pierre Harouimi" userId="e1c78576-8bda-4e4b-9d10-61a901f566b1" providerId="ADAL" clId="{AE4F2A09-D42E-4521-A208-FDE48F3C4CDF}" dt="2020-03-28T10:25:17.002" v="834"/>
          <ac:spMkLst>
            <pc:docMk/>
            <pc:sldMk cId="2965091496" sldId="3833"/>
            <ac:spMk id="5" creationId="{62CA0F48-B6C8-4B25-9D6C-DF69DA575726}"/>
          </ac:spMkLst>
        </pc:spChg>
        <pc:picChg chg="mod">
          <ac:chgData name="Pierre Harouimi" userId="e1c78576-8bda-4e4b-9d10-61a901f566b1" providerId="ADAL" clId="{AE4F2A09-D42E-4521-A208-FDE48F3C4CDF}" dt="2020-03-28T10:25:17.002" v="834"/>
          <ac:picMkLst>
            <pc:docMk/>
            <pc:sldMk cId="2965091496" sldId="3833"/>
            <ac:picMk id="3" creationId="{3B059761-F1CC-4FB6-AD11-509C17C64E4F}"/>
          </ac:picMkLst>
        </pc:picChg>
      </pc:sldChg>
      <pc:sldChg chg="addSp delSp modSp">
        <pc:chgData name="Pierre Harouimi" userId="e1c78576-8bda-4e4b-9d10-61a901f566b1" providerId="ADAL" clId="{AE4F2A09-D42E-4521-A208-FDE48F3C4CDF}" dt="2020-04-17T09:43:07.909" v="1027" actId="478"/>
        <pc:sldMkLst>
          <pc:docMk/>
          <pc:sldMk cId="0" sldId="3834"/>
        </pc:sldMkLst>
        <pc:spChg chg="mod">
          <ac:chgData name="Pierre Harouimi" userId="e1c78576-8bda-4e4b-9d10-61a901f566b1" providerId="ADAL" clId="{AE4F2A09-D42E-4521-A208-FDE48F3C4CDF}" dt="2020-03-28T10:25:17.002" v="834"/>
          <ac:spMkLst>
            <pc:docMk/>
            <pc:sldMk cId="0" sldId="3834"/>
            <ac:spMk id="3" creationId="{00000000-0000-0000-0000-000000000000}"/>
          </ac:spMkLst>
        </pc:spChg>
        <pc:picChg chg="add del">
          <ac:chgData name="Pierre Harouimi" userId="e1c78576-8bda-4e4b-9d10-61a901f566b1" providerId="ADAL" clId="{AE4F2A09-D42E-4521-A208-FDE48F3C4CDF}" dt="2020-04-17T09:43:07.909" v="1027" actId="478"/>
          <ac:picMkLst>
            <pc:docMk/>
            <pc:sldMk cId="0" sldId="3834"/>
            <ac:picMk id="2" creationId="{6AFE1C85-C83D-4FAC-9A34-C7ED9352F648}"/>
          </ac:picMkLst>
        </pc:picChg>
      </pc:sldChg>
      <pc:sldChg chg="addSp delSp modSp modAnim">
        <pc:chgData name="Pierre Harouimi" userId="e1c78576-8bda-4e4b-9d10-61a901f566b1" providerId="ADAL" clId="{AE4F2A09-D42E-4521-A208-FDE48F3C4CDF}" dt="2020-03-28T10:25:17.002" v="834"/>
        <pc:sldMkLst>
          <pc:docMk/>
          <pc:sldMk cId="3734056943" sldId="3840"/>
        </pc:sldMkLst>
        <pc:spChg chg="mod ord">
          <ac:chgData name="Pierre Harouimi" userId="e1c78576-8bda-4e4b-9d10-61a901f566b1" providerId="ADAL" clId="{AE4F2A09-D42E-4521-A208-FDE48F3C4CDF}" dt="2020-03-28T10:25:17.002" v="834"/>
          <ac:spMkLst>
            <pc:docMk/>
            <pc:sldMk cId="3734056943" sldId="3840"/>
            <ac:spMk id="7" creationId="{FDC01F49-5BFD-466F-81E4-68F8D0D8BE39}"/>
          </ac:spMkLst>
        </pc:spChg>
        <pc:spChg chg="mod">
          <ac:chgData name="Pierre Harouimi" userId="e1c78576-8bda-4e4b-9d10-61a901f566b1" providerId="ADAL" clId="{AE4F2A09-D42E-4521-A208-FDE48F3C4CDF}" dt="2020-03-28T10:25:17.002" v="834"/>
          <ac:spMkLst>
            <pc:docMk/>
            <pc:sldMk cId="3734056943" sldId="3840"/>
            <ac:spMk id="16" creationId="{C5E16AA9-066D-4A66-AE91-90D917410872}"/>
          </ac:spMkLst>
        </pc:spChg>
        <pc:spChg chg="mod">
          <ac:chgData name="Pierre Harouimi" userId="e1c78576-8bda-4e4b-9d10-61a901f566b1" providerId="ADAL" clId="{AE4F2A09-D42E-4521-A208-FDE48F3C4CDF}" dt="2020-03-28T10:25:17.002" v="834"/>
          <ac:spMkLst>
            <pc:docMk/>
            <pc:sldMk cId="3734056943" sldId="3840"/>
            <ac:spMk id="17" creationId="{E8BFAE9B-5BA5-42BA-A8D3-CD2B122B68C8}"/>
          </ac:spMkLst>
        </pc:spChg>
        <pc:spChg chg="mod">
          <ac:chgData name="Pierre Harouimi" userId="e1c78576-8bda-4e4b-9d10-61a901f566b1" providerId="ADAL" clId="{AE4F2A09-D42E-4521-A208-FDE48F3C4CDF}" dt="2020-03-28T10:25:17.002" v="834"/>
          <ac:spMkLst>
            <pc:docMk/>
            <pc:sldMk cId="3734056943" sldId="3840"/>
            <ac:spMk id="25" creationId="{331E2C44-0545-42DF-AC8F-8D5E83EC5E62}"/>
          </ac:spMkLst>
        </pc:spChg>
        <pc:spChg chg="mod">
          <ac:chgData name="Pierre Harouimi" userId="e1c78576-8bda-4e4b-9d10-61a901f566b1" providerId="ADAL" clId="{AE4F2A09-D42E-4521-A208-FDE48F3C4CDF}" dt="2020-03-28T10:25:17.002" v="834"/>
          <ac:spMkLst>
            <pc:docMk/>
            <pc:sldMk cId="3734056943" sldId="3840"/>
            <ac:spMk id="26" creationId="{67E6BA87-184B-4CA6-9E42-CCE207B2C029}"/>
          </ac:spMkLst>
        </pc:spChg>
        <pc:spChg chg="mod">
          <ac:chgData name="Pierre Harouimi" userId="e1c78576-8bda-4e4b-9d10-61a901f566b1" providerId="ADAL" clId="{AE4F2A09-D42E-4521-A208-FDE48F3C4CDF}" dt="2020-03-28T10:25:17.002" v="834"/>
          <ac:spMkLst>
            <pc:docMk/>
            <pc:sldMk cId="3734056943" sldId="3840"/>
            <ac:spMk id="27" creationId="{6A233883-AEE4-46EA-B847-2BBF8BC7E52A}"/>
          </ac:spMkLst>
        </pc:spChg>
        <pc:spChg chg="mod">
          <ac:chgData name="Pierre Harouimi" userId="e1c78576-8bda-4e4b-9d10-61a901f566b1" providerId="ADAL" clId="{AE4F2A09-D42E-4521-A208-FDE48F3C4CDF}" dt="2020-03-28T10:25:17.002" v="834"/>
          <ac:spMkLst>
            <pc:docMk/>
            <pc:sldMk cId="3734056943" sldId="3840"/>
            <ac:spMk id="28" creationId="{0B6D4A1C-EF79-4C5F-8E7D-C683C97B6A8A}"/>
          </ac:spMkLst>
        </pc:spChg>
        <pc:spChg chg="mod">
          <ac:chgData name="Pierre Harouimi" userId="e1c78576-8bda-4e4b-9d10-61a901f566b1" providerId="ADAL" clId="{AE4F2A09-D42E-4521-A208-FDE48F3C4CDF}" dt="2020-03-28T10:25:17.002" v="834"/>
          <ac:spMkLst>
            <pc:docMk/>
            <pc:sldMk cId="3734056943" sldId="3840"/>
            <ac:spMk id="29" creationId="{694CF8D7-153C-40DC-8420-B322E2F015BD}"/>
          </ac:spMkLst>
        </pc:spChg>
        <pc:spChg chg="mod ord">
          <ac:chgData name="Pierre Harouimi" userId="e1c78576-8bda-4e4b-9d10-61a901f566b1" providerId="ADAL" clId="{AE4F2A09-D42E-4521-A208-FDE48F3C4CDF}" dt="2020-03-28T10:25:17.002" v="834"/>
          <ac:spMkLst>
            <pc:docMk/>
            <pc:sldMk cId="3734056943" sldId="3840"/>
            <ac:spMk id="30" creationId="{049A8DE7-DEB3-4C09-B2CA-2AA123C5FADA}"/>
          </ac:spMkLst>
        </pc:spChg>
        <pc:spChg chg="mod">
          <ac:chgData name="Pierre Harouimi" userId="e1c78576-8bda-4e4b-9d10-61a901f566b1" providerId="ADAL" clId="{AE4F2A09-D42E-4521-A208-FDE48F3C4CDF}" dt="2020-03-28T10:25:17.002" v="834"/>
          <ac:spMkLst>
            <pc:docMk/>
            <pc:sldMk cId="3734056943" sldId="3840"/>
            <ac:spMk id="31" creationId="{CE6B0BEF-F71D-4D7A-A4EC-28841C1F218F}"/>
          </ac:spMkLst>
        </pc:spChg>
        <pc:spChg chg="add mod">
          <ac:chgData name="Pierre Harouimi" userId="e1c78576-8bda-4e4b-9d10-61a901f566b1" providerId="ADAL" clId="{AE4F2A09-D42E-4521-A208-FDE48F3C4CDF}" dt="2020-03-28T10:25:17.002" v="834"/>
          <ac:spMkLst>
            <pc:docMk/>
            <pc:sldMk cId="3734056943" sldId="3840"/>
            <ac:spMk id="33" creationId="{C09E9CC4-3DA2-4478-88C8-7102D02803B4}"/>
          </ac:spMkLst>
        </pc:spChg>
        <pc:spChg chg="mod">
          <ac:chgData name="Pierre Harouimi" userId="e1c78576-8bda-4e4b-9d10-61a901f566b1" providerId="ADAL" clId="{AE4F2A09-D42E-4521-A208-FDE48F3C4CDF}" dt="2020-03-28T10:25:17.002" v="834"/>
          <ac:spMkLst>
            <pc:docMk/>
            <pc:sldMk cId="3734056943" sldId="3840"/>
            <ac:spMk id="38" creationId="{6F08174F-E9B0-4CAD-887F-CD1CDE6A15F8}"/>
          </ac:spMkLst>
        </pc:spChg>
        <pc:spChg chg="del mod">
          <ac:chgData name="Pierre Harouimi" userId="e1c78576-8bda-4e4b-9d10-61a901f566b1" providerId="ADAL" clId="{AE4F2A09-D42E-4521-A208-FDE48F3C4CDF}" dt="2020-03-19T13:50:54.909" v="274"/>
          <ac:spMkLst>
            <pc:docMk/>
            <pc:sldMk cId="3734056943" sldId="3840"/>
            <ac:spMk id="39" creationId="{9F91BD0C-8589-4B02-B285-7AB8479D3CA8}"/>
          </ac:spMkLst>
        </pc:spChg>
        <pc:spChg chg="add mod">
          <ac:chgData name="Pierre Harouimi" userId="e1c78576-8bda-4e4b-9d10-61a901f566b1" providerId="ADAL" clId="{AE4F2A09-D42E-4521-A208-FDE48F3C4CDF}" dt="2020-03-28T10:25:17.002" v="834"/>
          <ac:spMkLst>
            <pc:docMk/>
            <pc:sldMk cId="3734056943" sldId="3840"/>
            <ac:spMk id="40" creationId="{0F49F13C-D537-4F75-BD80-C2C223BCC4A4}"/>
          </ac:spMkLst>
        </pc:spChg>
        <pc:spChg chg="mod">
          <ac:chgData name="Pierre Harouimi" userId="e1c78576-8bda-4e4b-9d10-61a901f566b1" providerId="ADAL" clId="{AE4F2A09-D42E-4521-A208-FDE48F3C4CDF}" dt="2020-03-28T10:25:17.002" v="834"/>
          <ac:spMkLst>
            <pc:docMk/>
            <pc:sldMk cId="3734056943" sldId="3840"/>
            <ac:spMk id="41" creationId="{49AABC2E-9AA9-466D-BCD4-7267218D5E7D}"/>
          </ac:spMkLst>
        </pc:spChg>
        <pc:spChg chg="mod">
          <ac:chgData name="Pierre Harouimi" userId="e1c78576-8bda-4e4b-9d10-61a901f566b1" providerId="ADAL" clId="{AE4F2A09-D42E-4521-A208-FDE48F3C4CDF}" dt="2020-03-28T10:25:17.002" v="834"/>
          <ac:spMkLst>
            <pc:docMk/>
            <pc:sldMk cId="3734056943" sldId="3840"/>
            <ac:spMk id="42" creationId="{03CC7284-587F-4A14-BB53-416269B236B2}"/>
          </ac:spMkLst>
        </pc:spChg>
        <pc:spChg chg="mod">
          <ac:chgData name="Pierre Harouimi" userId="e1c78576-8bda-4e4b-9d10-61a901f566b1" providerId="ADAL" clId="{AE4F2A09-D42E-4521-A208-FDE48F3C4CDF}" dt="2020-03-28T10:25:17.002" v="834"/>
          <ac:spMkLst>
            <pc:docMk/>
            <pc:sldMk cId="3734056943" sldId="3840"/>
            <ac:spMk id="43" creationId="{1237497F-E2FA-4AD4-AFF2-BE82166E7EFC}"/>
          </ac:spMkLst>
        </pc:spChg>
        <pc:spChg chg="mod">
          <ac:chgData name="Pierre Harouimi" userId="e1c78576-8bda-4e4b-9d10-61a901f566b1" providerId="ADAL" clId="{AE4F2A09-D42E-4521-A208-FDE48F3C4CDF}" dt="2020-03-28T10:25:17.002" v="834"/>
          <ac:spMkLst>
            <pc:docMk/>
            <pc:sldMk cId="3734056943" sldId="3840"/>
            <ac:spMk id="44" creationId="{FE45BE24-CA73-4BAE-9459-1A0FCAEC2403}"/>
          </ac:spMkLst>
        </pc:spChg>
        <pc:spChg chg="del mod">
          <ac:chgData name="Pierre Harouimi" userId="e1c78576-8bda-4e4b-9d10-61a901f566b1" providerId="ADAL" clId="{AE4F2A09-D42E-4521-A208-FDE48F3C4CDF}" dt="2020-03-19T17:36:10.290" v="364"/>
          <ac:spMkLst>
            <pc:docMk/>
            <pc:sldMk cId="3734056943" sldId="3840"/>
            <ac:spMk id="45" creationId="{96FC5FB2-2245-41DA-9A96-0F0CB6331C3A}"/>
          </ac:spMkLst>
        </pc:spChg>
        <pc:spChg chg="mod">
          <ac:chgData name="Pierre Harouimi" userId="e1c78576-8bda-4e4b-9d10-61a901f566b1" providerId="ADAL" clId="{AE4F2A09-D42E-4521-A208-FDE48F3C4CDF}" dt="2020-03-28T10:25:17.002" v="834"/>
          <ac:spMkLst>
            <pc:docMk/>
            <pc:sldMk cId="3734056943" sldId="3840"/>
            <ac:spMk id="46" creationId="{92096DD6-2ED0-449E-BA9B-3CF2CE6413B3}"/>
          </ac:spMkLst>
        </pc:spChg>
        <pc:spChg chg="mod">
          <ac:chgData name="Pierre Harouimi" userId="e1c78576-8bda-4e4b-9d10-61a901f566b1" providerId="ADAL" clId="{AE4F2A09-D42E-4521-A208-FDE48F3C4CDF}" dt="2020-03-28T10:25:17.002" v="834"/>
          <ac:spMkLst>
            <pc:docMk/>
            <pc:sldMk cId="3734056943" sldId="3840"/>
            <ac:spMk id="47" creationId="{701DD60F-E42B-478C-838B-2E578DD9B8AF}"/>
          </ac:spMkLst>
        </pc:spChg>
        <pc:spChg chg="add mod">
          <ac:chgData name="Pierre Harouimi" userId="e1c78576-8bda-4e4b-9d10-61a901f566b1" providerId="ADAL" clId="{AE4F2A09-D42E-4521-A208-FDE48F3C4CDF}" dt="2020-03-28T10:25:17.002" v="834"/>
          <ac:spMkLst>
            <pc:docMk/>
            <pc:sldMk cId="3734056943" sldId="3840"/>
            <ac:spMk id="48" creationId="{4DB4C227-C106-40A6-90E2-B6B3E1C97790}"/>
          </ac:spMkLst>
        </pc:spChg>
        <pc:picChg chg="add del mod modCrop">
          <ac:chgData name="Pierre Harouimi" userId="e1c78576-8bda-4e4b-9d10-61a901f566b1" providerId="ADAL" clId="{AE4F2A09-D42E-4521-A208-FDE48F3C4CDF}" dt="2020-03-19T13:53:34.541" v="326" actId="478"/>
          <ac:picMkLst>
            <pc:docMk/>
            <pc:sldMk cId="3734056943" sldId="3840"/>
            <ac:picMk id="4" creationId="{C6FD42A3-3AA7-4AF2-80A9-EAE5BA671FEB}"/>
          </ac:picMkLst>
        </pc:picChg>
        <pc:picChg chg="add mod">
          <ac:chgData name="Pierre Harouimi" userId="e1c78576-8bda-4e4b-9d10-61a901f566b1" providerId="ADAL" clId="{AE4F2A09-D42E-4521-A208-FDE48F3C4CDF}" dt="2020-03-28T10:25:17.002" v="834"/>
          <ac:picMkLst>
            <pc:docMk/>
            <pc:sldMk cId="3734056943" sldId="3840"/>
            <ac:picMk id="6" creationId="{BA4218D1-9501-4305-B1ED-3C7E35015956}"/>
          </ac:picMkLst>
        </pc:picChg>
        <pc:picChg chg="add del mod">
          <ac:chgData name="Pierre Harouimi" userId="e1c78576-8bda-4e4b-9d10-61a901f566b1" providerId="ADAL" clId="{AE4F2A09-D42E-4521-A208-FDE48F3C4CDF}" dt="2020-03-19T13:54:24.541" v="339" actId="478"/>
          <ac:picMkLst>
            <pc:docMk/>
            <pc:sldMk cId="3734056943" sldId="3840"/>
            <ac:picMk id="9" creationId="{BD5EEEE1-29A8-4BAC-9A61-88FCEF0A5F9E}"/>
          </ac:picMkLst>
        </pc:picChg>
        <pc:picChg chg="mod ord">
          <ac:chgData name="Pierre Harouimi" userId="e1c78576-8bda-4e4b-9d10-61a901f566b1" providerId="ADAL" clId="{AE4F2A09-D42E-4521-A208-FDE48F3C4CDF}" dt="2020-03-28T10:25:17.002" v="834"/>
          <ac:picMkLst>
            <pc:docMk/>
            <pc:sldMk cId="3734056943" sldId="3840"/>
            <ac:picMk id="10" creationId="{6C924968-AC32-40B3-B6AB-41A81F182415}"/>
          </ac:picMkLst>
        </pc:picChg>
        <pc:picChg chg="mod">
          <ac:chgData name="Pierre Harouimi" userId="e1c78576-8bda-4e4b-9d10-61a901f566b1" providerId="ADAL" clId="{AE4F2A09-D42E-4521-A208-FDE48F3C4CDF}" dt="2020-03-28T10:25:17.002" v="834"/>
          <ac:picMkLst>
            <pc:docMk/>
            <pc:sldMk cId="3734056943" sldId="3840"/>
            <ac:picMk id="21" creationId="{3FD93898-76F3-49F4-93E5-D78C479E420D}"/>
          </ac:picMkLst>
        </pc:picChg>
        <pc:picChg chg="mod ord">
          <ac:chgData name="Pierre Harouimi" userId="e1c78576-8bda-4e4b-9d10-61a901f566b1" providerId="ADAL" clId="{AE4F2A09-D42E-4521-A208-FDE48F3C4CDF}" dt="2020-03-28T10:25:17.002" v="834"/>
          <ac:picMkLst>
            <pc:docMk/>
            <pc:sldMk cId="3734056943" sldId="3840"/>
            <ac:picMk id="32" creationId="{D499FE8C-88D9-4209-B1B2-C6CAA18D1885}"/>
          </ac:picMkLst>
        </pc:picChg>
        <pc:picChg chg="mod">
          <ac:chgData name="Pierre Harouimi" userId="e1c78576-8bda-4e4b-9d10-61a901f566b1" providerId="ADAL" clId="{AE4F2A09-D42E-4521-A208-FDE48F3C4CDF}" dt="2020-03-28T10:25:17.002" v="834"/>
          <ac:picMkLst>
            <pc:docMk/>
            <pc:sldMk cId="3734056943" sldId="3840"/>
            <ac:picMk id="34" creationId="{300703B9-6F93-4BD2-A47D-A11E9863147B}"/>
          </ac:picMkLst>
        </pc:picChg>
        <pc:picChg chg="add mod">
          <ac:chgData name="Pierre Harouimi" userId="e1c78576-8bda-4e4b-9d10-61a901f566b1" providerId="ADAL" clId="{AE4F2A09-D42E-4521-A208-FDE48F3C4CDF}" dt="2020-03-28T10:25:17.002" v="834"/>
          <ac:picMkLst>
            <pc:docMk/>
            <pc:sldMk cId="3734056943" sldId="3840"/>
            <ac:picMk id="35" creationId="{40AB4E4B-D8FC-4005-B0EA-C4E2D2138966}"/>
          </ac:picMkLst>
        </pc:picChg>
        <pc:picChg chg="mod">
          <ac:chgData name="Pierre Harouimi" userId="e1c78576-8bda-4e4b-9d10-61a901f566b1" providerId="ADAL" clId="{AE4F2A09-D42E-4521-A208-FDE48F3C4CDF}" dt="2020-03-28T10:25:17.002" v="834"/>
          <ac:picMkLst>
            <pc:docMk/>
            <pc:sldMk cId="3734056943" sldId="3840"/>
            <ac:picMk id="37" creationId="{9672393D-BC4C-46C0-8559-FF2DCEFF4A44}"/>
          </ac:picMkLst>
        </pc:picChg>
        <pc:picChg chg="add mod">
          <ac:chgData name="Pierre Harouimi" userId="e1c78576-8bda-4e4b-9d10-61a901f566b1" providerId="ADAL" clId="{AE4F2A09-D42E-4521-A208-FDE48F3C4CDF}" dt="2020-03-28T10:25:17.002" v="834"/>
          <ac:picMkLst>
            <pc:docMk/>
            <pc:sldMk cId="3734056943" sldId="3840"/>
            <ac:picMk id="49" creationId="{7EC7C149-6353-4C31-BBD9-49B7198E932C}"/>
          </ac:picMkLst>
        </pc:picChg>
        <pc:picChg chg="del">
          <ac:chgData name="Pierre Harouimi" userId="e1c78576-8bda-4e4b-9d10-61a901f566b1" providerId="ADAL" clId="{AE4F2A09-D42E-4521-A208-FDE48F3C4CDF}" dt="2020-03-19T17:36:10.290" v="364"/>
          <ac:picMkLst>
            <pc:docMk/>
            <pc:sldMk cId="3734056943" sldId="3840"/>
            <ac:picMk id="56" creationId="{5872402D-A4BD-495E-A042-E3FFD4DD92B8}"/>
          </ac:picMkLst>
        </pc:picChg>
        <pc:picChg chg="del mod">
          <ac:chgData name="Pierre Harouimi" userId="e1c78576-8bda-4e4b-9d10-61a901f566b1" providerId="ADAL" clId="{AE4F2A09-D42E-4521-A208-FDE48F3C4CDF}" dt="2020-03-19T13:50:54.909" v="274"/>
          <ac:picMkLst>
            <pc:docMk/>
            <pc:sldMk cId="3734056943" sldId="3840"/>
            <ac:picMk id="60" creationId="{0917BEF0-C43F-4387-9CC3-5CDD73001573}"/>
          </ac:picMkLst>
        </pc:picChg>
        <pc:picChg chg="mod">
          <ac:chgData name="Pierre Harouimi" userId="e1c78576-8bda-4e4b-9d10-61a901f566b1" providerId="ADAL" clId="{AE4F2A09-D42E-4521-A208-FDE48F3C4CDF}" dt="2020-03-28T10:25:17.002" v="834"/>
          <ac:picMkLst>
            <pc:docMk/>
            <pc:sldMk cId="3734056943" sldId="3840"/>
            <ac:picMk id="62" creationId="{CD5FB6BB-32E6-43E6-B3C5-E637A5EFD974}"/>
          </ac:picMkLst>
        </pc:picChg>
      </pc:sldChg>
      <pc:sldChg chg="modSp">
        <pc:chgData name="Pierre Harouimi" userId="e1c78576-8bda-4e4b-9d10-61a901f566b1" providerId="ADAL" clId="{AE4F2A09-D42E-4521-A208-FDE48F3C4CDF}" dt="2020-03-28T10:25:17.002" v="834"/>
        <pc:sldMkLst>
          <pc:docMk/>
          <pc:sldMk cId="804915646" sldId="3841"/>
        </pc:sldMkLst>
        <pc:picChg chg="mod">
          <ac:chgData name="Pierre Harouimi" userId="e1c78576-8bda-4e4b-9d10-61a901f566b1" providerId="ADAL" clId="{AE4F2A09-D42E-4521-A208-FDE48F3C4CDF}" dt="2020-03-28T10:25:17.002" v="834"/>
          <ac:picMkLst>
            <pc:docMk/>
            <pc:sldMk cId="804915646" sldId="3841"/>
            <ac:picMk id="7" creationId="{495C1CDC-378E-47AA-A5C2-58CEF90E73F2}"/>
          </ac:picMkLst>
        </pc:picChg>
        <pc:picChg chg="mod">
          <ac:chgData name="Pierre Harouimi" userId="e1c78576-8bda-4e4b-9d10-61a901f566b1" providerId="ADAL" clId="{AE4F2A09-D42E-4521-A208-FDE48F3C4CDF}" dt="2020-03-28T10:25:17.002" v="834"/>
          <ac:picMkLst>
            <pc:docMk/>
            <pc:sldMk cId="804915646" sldId="3841"/>
            <ac:picMk id="20" creationId="{80480CE1-12F9-4731-88C1-792F8282E180}"/>
          </ac:picMkLst>
        </pc:picChg>
      </pc:sldChg>
      <pc:sldChg chg="modSp">
        <pc:chgData name="Pierre Harouimi" userId="e1c78576-8bda-4e4b-9d10-61a901f566b1" providerId="ADAL" clId="{AE4F2A09-D42E-4521-A208-FDE48F3C4CDF}" dt="2020-03-28T10:25:17.002" v="834"/>
        <pc:sldMkLst>
          <pc:docMk/>
          <pc:sldMk cId="867608255" sldId="3842"/>
        </pc:sldMkLst>
        <pc:picChg chg="mod">
          <ac:chgData name="Pierre Harouimi" userId="e1c78576-8bda-4e4b-9d10-61a901f566b1" providerId="ADAL" clId="{AE4F2A09-D42E-4521-A208-FDE48F3C4CDF}" dt="2020-03-28T10:25:17.002" v="834"/>
          <ac:picMkLst>
            <pc:docMk/>
            <pc:sldMk cId="867608255" sldId="3842"/>
            <ac:picMk id="6" creationId="{44FDA012-FB3C-46EE-965F-6DFA338AE06A}"/>
          </ac:picMkLst>
        </pc:picChg>
      </pc:sldChg>
      <pc:sldChg chg="modSp">
        <pc:chgData name="Pierre Harouimi" userId="e1c78576-8bda-4e4b-9d10-61a901f566b1" providerId="ADAL" clId="{AE4F2A09-D42E-4521-A208-FDE48F3C4CDF}" dt="2020-03-28T10:25:17.002" v="834"/>
        <pc:sldMkLst>
          <pc:docMk/>
          <pc:sldMk cId="2915403426" sldId="3843"/>
        </pc:sldMkLst>
        <pc:spChg chg="mod">
          <ac:chgData name="Pierre Harouimi" userId="e1c78576-8bda-4e4b-9d10-61a901f566b1" providerId="ADAL" clId="{AE4F2A09-D42E-4521-A208-FDE48F3C4CDF}" dt="2020-03-28T10:25:17.002" v="834"/>
          <ac:spMkLst>
            <pc:docMk/>
            <pc:sldMk cId="2915403426" sldId="3843"/>
            <ac:spMk id="8" creationId="{AE544491-C26A-4C78-884A-17738BC0E439}"/>
          </ac:spMkLst>
        </pc:spChg>
        <pc:picChg chg="mod">
          <ac:chgData name="Pierre Harouimi" userId="e1c78576-8bda-4e4b-9d10-61a901f566b1" providerId="ADAL" clId="{AE4F2A09-D42E-4521-A208-FDE48F3C4CDF}" dt="2020-03-28T10:25:17.002" v="834"/>
          <ac:picMkLst>
            <pc:docMk/>
            <pc:sldMk cId="2915403426" sldId="3843"/>
            <ac:picMk id="2" creationId="{579E41B7-668F-4E90-9E3B-1C25396BF7F4}"/>
          </ac:picMkLst>
        </pc:picChg>
        <pc:picChg chg="mod">
          <ac:chgData name="Pierre Harouimi" userId="e1c78576-8bda-4e4b-9d10-61a901f566b1" providerId="ADAL" clId="{AE4F2A09-D42E-4521-A208-FDE48F3C4CDF}" dt="2020-03-28T10:25:17.002" v="834"/>
          <ac:picMkLst>
            <pc:docMk/>
            <pc:sldMk cId="2915403426" sldId="3843"/>
            <ac:picMk id="3" creationId="{2A5B7CD3-2942-4926-B140-642B3AEEEA2F}"/>
          </ac:picMkLst>
        </pc:picChg>
        <pc:picChg chg="mod">
          <ac:chgData name="Pierre Harouimi" userId="e1c78576-8bda-4e4b-9d10-61a901f566b1" providerId="ADAL" clId="{AE4F2A09-D42E-4521-A208-FDE48F3C4CDF}" dt="2020-03-28T10:25:17.002" v="834"/>
          <ac:picMkLst>
            <pc:docMk/>
            <pc:sldMk cId="2915403426" sldId="3843"/>
            <ac:picMk id="5" creationId="{C5C010E9-54A0-4998-A2EE-6CA5B90D7B96}"/>
          </ac:picMkLst>
        </pc:picChg>
      </pc:sldChg>
      <pc:sldChg chg="modSp">
        <pc:chgData name="Pierre Harouimi" userId="e1c78576-8bda-4e4b-9d10-61a901f566b1" providerId="ADAL" clId="{AE4F2A09-D42E-4521-A208-FDE48F3C4CDF}" dt="2020-03-28T10:25:17.002" v="834"/>
        <pc:sldMkLst>
          <pc:docMk/>
          <pc:sldMk cId="4246301385" sldId="3844"/>
        </pc:sldMkLst>
        <pc:spChg chg="mod">
          <ac:chgData name="Pierre Harouimi" userId="e1c78576-8bda-4e4b-9d10-61a901f566b1" providerId="ADAL" clId="{AE4F2A09-D42E-4521-A208-FDE48F3C4CDF}" dt="2020-03-28T10:25:17.002" v="834"/>
          <ac:spMkLst>
            <pc:docMk/>
            <pc:sldMk cId="4246301385" sldId="3844"/>
            <ac:spMk id="5" creationId="{A9D4C463-4AC4-48E3-944C-9D56BBCBA4E3}"/>
          </ac:spMkLst>
        </pc:spChg>
        <pc:spChg chg="mod">
          <ac:chgData name="Pierre Harouimi" userId="e1c78576-8bda-4e4b-9d10-61a901f566b1" providerId="ADAL" clId="{AE4F2A09-D42E-4521-A208-FDE48F3C4CDF}" dt="2020-03-28T10:25:17.002" v="834"/>
          <ac:spMkLst>
            <pc:docMk/>
            <pc:sldMk cId="4246301385" sldId="3844"/>
            <ac:spMk id="25" creationId="{839CF904-605A-4E27-94E2-704F73746A5F}"/>
          </ac:spMkLst>
        </pc:spChg>
        <pc:picChg chg="mod">
          <ac:chgData name="Pierre Harouimi" userId="e1c78576-8bda-4e4b-9d10-61a901f566b1" providerId="ADAL" clId="{AE4F2A09-D42E-4521-A208-FDE48F3C4CDF}" dt="2020-03-28T10:25:17.002" v="834"/>
          <ac:picMkLst>
            <pc:docMk/>
            <pc:sldMk cId="4246301385" sldId="3844"/>
            <ac:picMk id="1026" creationId="{B986AEFA-52B4-400B-A130-533A531ABFF9}"/>
          </ac:picMkLst>
        </pc:picChg>
      </pc:sldChg>
      <pc:sldChg chg="modSp">
        <pc:chgData name="Pierre Harouimi" userId="e1c78576-8bda-4e4b-9d10-61a901f566b1" providerId="ADAL" clId="{AE4F2A09-D42E-4521-A208-FDE48F3C4CDF}" dt="2020-03-28T10:25:17.002" v="834"/>
        <pc:sldMkLst>
          <pc:docMk/>
          <pc:sldMk cId="3329812568" sldId="3845"/>
        </pc:sldMkLst>
        <pc:spChg chg="mod">
          <ac:chgData name="Pierre Harouimi" userId="e1c78576-8bda-4e4b-9d10-61a901f566b1" providerId="ADAL" clId="{AE4F2A09-D42E-4521-A208-FDE48F3C4CDF}" dt="2020-03-28T10:25:17.002" v="834"/>
          <ac:spMkLst>
            <pc:docMk/>
            <pc:sldMk cId="3329812568" sldId="3845"/>
            <ac:spMk id="21" creationId="{24869178-4C3D-4610-9169-76D67DB9946C}"/>
          </ac:spMkLst>
        </pc:spChg>
        <pc:picChg chg="mod">
          <ac:chgData name="Pierre Harouimi" userId="e1c78576-8bda-4e4b-9d10-61a901f566b1" providerId="ADAL" clId="{AE4F2A09-D42E-4521-A208-FDE48F3C4CDF}" dt="2020-03-28T10:25:17.002" v="834"/>
          <ac:picMkLst>
            <pc:docMk/>
            <pc:sldMk cId="3329812568" sldId="3845"/>
            <ac:picMk id="24" creationId="{772ED985-CBB3-4AD1-9B1B-6E88D1015CA9}"/>
          </ac:picMkLst>
        </pc:picChg>
      </pc:sldChg>
      <pc:sldChg chg="modSp">
        <pc:chgData name="Pierre Harouimi" userId="e1c78576-8bda-4e4b-9d10-61a901f566b1" providerId="ADAL" clId="{AE4F2A09-D42E-4521-A208-FDE48F3C4CDF}" dt="2020-03-28T10:25:17.002" v="834"/>
        <pc:sldMkLst>
          <pc:docMk/>
          <pc:sldMk cId="1806617424" sldId="3846"/>
        </pc:sldMkLst>
        <pc:spChg chg="mod">
          <ac:chgData name="Pierre Harouimi" userId="e1c78576-8bda-4e4b-9d10-61a901f566b1" providerId="ADAL" clId="{AE4F2A09-D42E-4521-A208-FDE48F3C4CDF}" dt="2020-03-28T10:25:17.002" v="834"/>
          <ac:spMkLst>
            <pc:docMk/>
            <pc:sldMk cId="1806617424" sldId="3846"/>
            <ac:spMk id="5" creationId="{1D22C37F-6EDF-4CFE-9A22-543FFFB6048C}"/>
          </ac:spMkLst>
        </pc:spChg>
        <pc:spChg chg="mod">
          <ac:chgData name="Pierre Harouimi" userId="e1c78576-8bda-4e4b-9d10-61a901f566b1" providerId="ADAL" clId="{AE4F2A09-D42E-4521-A208-FDE48F3C4CDF}" dt="2020-03-28T10:25:17.002" v="834"/>
          <ac:spMkLst>
            <pc:docMk/>
            <pc:sldMk cId="1806617424" sldId="3846"/>
            <ac:spMk id="6" creationId="{AB63D196-7440-41A2-B28A-155036F689AE}"/>
          </ac:spMkLst>
        </pc:spChg>
        <pc:spChg chg="mod">
          <ac:chgData name="Pierre Harouimi" userId="e1c78576-8bda-4e4b-9d10-61a901f566b1" providerId="ADAL" clId="{AE4F2A09-D42E-4521-A208-FDE48F3C4CDF}" dt="2020-03-28T10:25:17.002" v="834"/>
          <ac:spMkLst>
            <pc:docMk/>
            <pc:sldMk cId="1806617424" sldId="3846"/>
            <ac:spMk id="18" creationId="{7F753D6F-01A5-4552-983F-74448E3E621F}"/>
          </ac:spMkLst>
        </pc:spChg>
        <pc:spChg chg="mod">
          <ac:chgData name="Pierre Harouimi" userId="e1c78576-8bda-4e4b-9d10-61a901f566b1" providerId="ADAL" clId="{AE4F2A09-D42E-4521-A208-FDE48F3C4CDF}" dt="2020-03-28T10:25:17.002" v="834"/>
          <ac:spMkLst>
            <pc:docMk/>
            <pc:sldMk cId="1806617424" sldId="3846"/>
            <ac:spMk id="19" creationId="{EFD4B8A4-D49E-48D9-9B39-6830C6DE2E21}"/>
          </ac:spMkLst>
        </pc:spChg>
        <pc:spChg chg="mod">
          <ac:chgData name="Pierre Harouimi" userId="e1c78576-8bda-4e4b-9d10-61a901f566b1" providerId="ADAL" clId="{AE4F2A09-D42E-4521-A208-FDE48F3C4CDF}" dt="2020-03-28T10:25:17.002" v="834"/>
          <ac:spMkLst>
            <pc:docMk/>
            <pc:sldMk cId="1806617424" sldId="3846"/>
            <ac:spMk id="22" creationId="{AA6868F0-2FD2-4665-A757-C4B014AA840F}"/>
          </ac:spMkLst>
        </pc:spChg>
        <pc:spChg chg="mod">
          <ac:chgData name="Pierre Harouimi" userId="e1c78576-8bda-4e4b-9d10-61a901f566b1" providerId="ADAL" clId="{AE4F2A09-D42E-4521-A208-FDE48F3C4CDF}" dt="2020-03-28T10:25:17.002" v="834"/>
          <ac:spMkLst>
            <pc:docMk/>
            <pc:sldMk cId="1806617424" sldId="3846"/>
            <ac:spMk id="24" creationId="{A6E83108-A667-4348-ADFB-E074C4097599}"/>
          </ac:spMkLst>
        </pc:spChg>
        <pc:spChg chg="mod">
          <ac:chgData name="Pierre Harouimi" userId="e1c78576-8bda-4e4b-9d10-61a901f566b1" providerId="ADAL" clId="{AE4F2A09-D42E-4521-A208-FDE48F3C4CDF}" dt="2020-03-28T10:25:17.002" v="834"/>
          <ac:spMkLst>
            <pc:docMk/>
            <pc:sldMk cId="1806617424" sldId="3846"/>
            <ac:spMk id="26" creationId="{3459947B-6EE0-4AF4-8EB7-74E0FEA28B2D}"/>
          </ac:spMkLst>
        </pc:spChg>
        <pc:spChg chg="mod">
          <ac:chgData name="Pierre Harouimi" userId="e1c78576-8bda-4e4b-9d10-61a901f566b1" providerId="ADAL" clId="{AE4F2A09-D42E-4521-A208-FDE48F3C4CDF}" dt="2020-03-28T10:25:17.002" v="834"/>
          <ac:spMkLst>
            <pc:docMk/>
            <pc:sldMk cId="1806617424" sldId="3846"/>
            <ac:spMk id="30" creationId="{0E9396F9-B612-4133-9A9A-AF35B52C5A55}"/>
          </ac:spMkLst>
        </pc:spChg>
        <pc:picChg chg="mod">
          <ac:chgData name="Pierre Harouimi" userId="e1c78576-8bda-4e4b-9d10-61a901f566b1" providerId="ADAL" clId="{AE4F2A09-D42E-4521-A208-FDE48F3C4CDF}" dt="2020-03-28T10:25:17.002" v="834"/>
          <ac:picMkLst>
            <pc:docMk/>
            <pc:sldMk cId="1806617424" sldId="3846"/>
            <ac:picMk id="7" creationId="{34CFCF5E-471B-4E92-8EAA-FFA3394660EA}"/>
          </ac:picMkLst>
        </pc:picChg>
        <pc:picChg chg="mod">
          <ac:chgData name="Pierre Harouimi" userId="e1c78576-8bda-4e4b-9d10-61a901f566b1" providerId="ADAL" clId="{AE4F2A09-D42E-4521-A208-FDE48F3C4CDF}" dt="2020-03-28T10:25:17.002" v="834"/>
          <ac:picMkLst>
            <pc:docMk/>
            <pc:sldMk cId="1806617424" sldId="3846"/>
            <ac:picMk id="8" creationId="{038D36CB-9148-4DA9-86F5-60ED4A92FC2E}"/>
          </ac:picMkLst>
        </pc:picChg>
        <pc:picChg chg="mod">
          <ac:chgData name="Pierre Harouimi" userId="e1c78576-8bda-4e4b-9d10-61a901f566b1" providerId="ADAL" clId="{AE4F2A09-D42E-4521-A208-FDE48F3C4CDF}" dt="2020-03-28T10:25:17.002" v="834"/>
          <ac:picMkLst>
            <pc:docMk/>
            <pc:sldMk cId="1806617424" sldId="3846"/>
            <ac:picMk id="9" creationId="{A5590C19-AC7C-4C27-A301-4EB9ADA32EFC}"/>
          </ac:picMkLst>
        </pc:picChg>
        <pc:picChg chg="mod">
          <ac:chgData name="Pierre Harouimi" userId="e1c78576-8bda-4e4b-9d10-61a901f566b1" providerId="ADAL" clId="{AE4F2A09-D42E-4521-A208-FDE48F3C4CDF}" dt="2020-03-28T10:25:17.002" v="834"/>
          <ac:picMkLst>
            <pc:docMk/>
            <pc:sldMk cId="1806617424" sldId="3846"/>
            <ac:picMk id="10" creationId="{DA504933-EA47-48A3-A1F6-196AA27FBA05}"/>
          </ac:picMkLst>
        </pc:picChg>
        <pc:picChg chg="mod">
          <ac:chgData name="Pierre Harouimi" userId="e1c78576-8bda-4e4b-9d10-61a901f566b1" providerId="ADAL" clId="{AE4F2A09-D42E-4521-A208-FDE48F3C4CDF}" dt="2020-03-28T10:25:17.002" v="834"/>
          <ac:picMkLst>
            <pc:docMk/>
            <pc:sldMk cId="1806617424" sldId="3846"/>
            <ac:picMk id="11" creationId="{8AABA0C7-6CD1-47CC-9DC7-66A9C48926C0}"/>
          </ac:picMkLst>
        </pc:picChg>
        <pc:picChg chg="mod">
          <ac:chgData name="Pierre Harouimi" userId="e1c78576-8bda-4e4b-9d10-61a901f566b1" providerId="ADAL" clId="{AE4F2A09-D42E-4521-A208-FDE48F3C4CDF}" dt="2020-03-28T10:25:17.002" v="834"/>
          <ac:picMkLst>
            <pc:docMk/>
            <pc:sldMk cId="1806617424" sldId="3846"/>
            <ac:picMk id="12" creationId="{A80F558B-9884-44EA-A907-BB5CC9E8B0A7}"/>
          </ac:picMkLst>
        </pc:picChg>
        <pc:picChg chg="mod">
          <ac:chgData name="Pierre Harouimi" userId="e1c78576-8bda-4e4b-9d10-61a901f566b1" providerId="ADAL" clId="{AE4F2A09-D42E-4521-A208-FDE48F3C4CDF}" dt="2020-03-28T10:25:17.002" v="834"/>
          <ac:picMkLst>
            <pc:docMk/>
            <pc:sldMk cId="1806617424" sldId="3846"/>
            <ac:picMk id="15" creationId="{A0551826-EB77-4E00-9D41-CA257493070D}"/>
          </ac:picMkLst>
        </pc:picChg>
        <pc:picChg chg="mod">
          <ac:chgData name="Pierre Harouimi" userId="e1c78576-8bda-4e4b-9d10-61a901f566b1" providerId="ADAL" clId="{AE4F2A09-D42E-4521-A208-FDE48F3C4CDF}" dt="2020-03-28T10:25:17.002" v="834"/>
          <ac:picMkLst>
            <pc:docMk/>
            <pc:sldMk cId="1806617424" sldId="3846"/>
            <ac:picMk id="20" creationId="{E6BACED9-9792-4A76-AFAB-53081478A807}"/>
          </ac:picMkLst>
        </pc:picChg>
        <pc:picChg chg="mod">
          <ac:chgData name="Pierre Harouimi" userId="e1c78576-8bda-4e4b-9d10-61a901f566b1" providerId="ADAL" clId="{AE4F2A09-D42E-4521-A208-FDE48F3C4CDF}" dt="2020-03-28T10:25:17.002" v="834"/>
          <ac:picMkLst>
            <pc:docMk/>
            <pc:sldMk cId="1806617424" sldId="3846"/>
            <ac:picMk id="21" creationId="{5CE76241-3EE7-4A7F-A7F8-70E8448C177C}"/>
          </ac:picMkLst>
        </pc:picChg>
        <pc:picChg chg="mod">
          <ac:chgData name="Pierre Harouimi" userId="e1c78576-8bda-4e4b-9d10-61a901f566b1" providerId="ADAL" clId="{AE4F2A09-D42E-4521-A208-FDE48F3C4CDF}" dt="2020-03-28T10:25:17.002" v="834"/>
          <ac:picMkLst>
            <pc:docMk/>
            <pc:sldMk cId="1806617424" sldId="3846"/>
            <ac:picMk id="23" creationId="{885E1874-98D1-44E3-9206-17597BCB1E15}"/>
          </ac:picMkLst>
        </pc:picChg>
        <pc:picChg chg="mod">
          <ac:chgData name="Pierre Harouimi" userId="e1c78576-8bda-4e4b-9d10-61a901f566b1" providerId="ADAL" clId="{AE4F2A09-D42E-4521-A208-FDE48F3C4CDF}" dt="2020-03-28T10:25:17.002" v="834"/>
          <ac:picMkLst>
            <pc:docMk/>
            <pc:sldMk cId="1806617424" sldId="3846"/>
            <ac:picMk id="25" creationId="{76A99305-F13E-4527-868B-2B49C870C95F}"/>
          </ac:picMkLst>
        </pc:picChg>
        <pc:picChg chg="mod">
          <ac:chgData name="Pierre Harouimi" userId="e1c78576-8bda-4e4b-9d10-61a901f566b1" providerId="ADAL" clId="{AE4F2A09-D42E-4521-A208-FDE48F3C4CDF}" dt="2020-03-28T10:25:17.002" v="834"/>
          <ac:picMkLst>
            <pc:docMk/>
            <pc:sldMk cId="1806617424" sldId="3846"/>
            <ac:picMk id="27" creationId="{CA502A03-B938-45B0-BB5C-D1DFA9A0CA76}"/>
          </ac:picMkLst>
        </pc:picChg>
        <pc:picChg chg="mod">
          <ac:chgData name="Pierre Harouimi" userId="e1c78576-8bda-4e4b-9d10-61a901f566b1" providerId="ADAL" clId="{AE4F2A09-D42E-4521-A208-FDE48F3C4CDF}" dt="2020-03-28T10:25:17.002" v="834"/>
          <ac:picMkLst>
            <pc:docMk/>
            <pc:sldMk cId="1806617424" sldId="3846"/>
            <ac:picMk id="28" creationId="{E9B6C33D-C270-4E61-87D0-AFC33D36251A}"/>
          </ac:picMkLst>
        </pc:picChg>
        <pc:picChg chg="mod">
          <ac:chgData name="Pierre Harouimi" userId="e1c78576-8bda-4e4b-9d10-61a901f566b1" providerId="ADAL" clId="{AE4F2A09-D42E-4521-A208-FDE48F3C4CDF}" dt="2020-03-28T10:25:17.002" v="834"/>
          <ac:picMkLst>
            <pc:docMk/>
            <pc:sldMk cId="1806617424" sldId="3846"/>
            <ac:picMk id="29" creationId="{5D45336E-3926-442C-BA17-85571054D97C}"/>
          </ac:picMkLst>
        </pc:picChg>
        <pc:picChg chg="mod">
          <ac:chgData name="Pierre Harouimi" userId="e1c78576-8bda-4e4b-9d10-61a901f566b1" providerId="ADAL" clId="{AE4F2A09-D42E-4521-A208-FDE48F3C4CDF}" dt="2020-03-28T10:25:17.002" v="834"/>
          <ac:picMkLst>
            <pc:docMk/>
            <pc:sldMk cId="1806617424" sldId="3846"/>
            <ac:picMk id="31" creationId="{5FA28451-CCD0-4A89-8108-BE89F4EC02FD}"/>
          </ac:picMkLst>
        </pc:picChg>
        <pc:cxnChg chg="mod">
          <ac:chgData name="Pierre Harouimi" userId="e1c78576-8bda-4e4b-9d10-61a901f566b1" providerId="ADAL" clId="{AE4F2A09-D42E-4521-A208-FDE48F3C4CDF}" dt="2020-03-28T10:25:17.002" v="834"/>
          <ac:cxnSpMkLst>
            <pc:docMk/>
            <pc:sldMk cId="1806617424" sldId="3846"/>
            <ac:cxnSpMk id="13" creationId="{DCA0FFF3-2DBD-46A2-B84D-E1FA7C821CEF}"/>
          </ac:cxnSpMkLst>
        </pc:cxnChg>
        <pc:cxnChg chg="mod">
          <ac:chgData name="Pierre Harouimi" userId="e1c78576-8bda-4e4b-9d10-61a901f566b1" providerId="ADAL" clId="{AE4F2A09-D42E-4521-A208-FDE48F3C4CDF}" dt="2020-03-28T10:25:17.002" v="834"/>
          <ac:cxnSpMkLst>
            <pc:docMk/>
            <pc:sldMk cId="1806617424" sldId="3846"/>
            <ac:cxnSpMk id="14" creationId="{3505656F-18EE-4D56-A841-8CA42FFE32B3}"/>
          </ac:cxnSpMkLst>
        </pc:cxnChg>
        <pc:cxnChg chg="mod">
          <ac:chgData name="Pierre Harouimi" userId="e1c78576-8bda-4e4b-9d10-61a901f566b1" providerId="ADAL" clId="{AE4F2A09-D42E-4521-A208-FDE48F3C4CDF}" dt="2020-03-28T10:25:17.002" v="834"/>
          <ac:cxnSpMkLst>
            <pc:docMk/>
            <pc:sldMk cId="1806617424" sldId="3846"/>
            <ac:cxnSpMk id="16" creationId="{F2555757-5E45-44F3-8006-E9446E70640E}"/>
          </ac:cxnSpMkLst>
        </pc:cxnChg>
        <pc:cxnChg chg="mod">
          <ac:chgData name="Pierre Harouimi" userId="e1c78576-8bda-4e4b-9d10-61a901f566b1" providerId="ADAL" clId="{AE4F2A09-D42E-4521-A208-FDE48F3C4CDF}" dt="2020-03-28T10:25:17.002" v="834"/>
          <ac:cxnSpMkLst>
            <pc:docMk/>
            <pc:sldMk cId="1806617424" sldId="3846"/>
            <ac:cxnSpMk id="17" creationId="{E1D511B0-685A-43A1-AEB8-E56B9B01CD7E}"/>
          </ac:cxnSpMkLst>
        </pc:cxnChg>
      </pc:sldChg>
      <pc:sldChg chg="modSp">
        <pc:chgData name="Pierre Harouimi" userId="e1c78576-8bda-4e4b-9d10-61a901f566b1" providerId="ADAL" clId="{AE4F2A09-D42E-4521-A208-FDE48F3C4CDF}" dt="2020-03-28T10:25:17.002" v="834"/>
        <pc:sldMkLst>
          <pc:docMk/>
          <pc:sldMk cId="1014818645" sldId="3847"/>
        </pc:sldMkLst>
        <pc:spChg chg="mod">
          <ac:chgData name="Pierre Harouimi" userId="e1c78576-8bda-4e4b-9d10-61a901f566b1" providerId="ADAL" clId="{AE4F2A09-D42E-4521-A208-FDE48F3C4CDF}" dt="2020-03-28T10:25:17.002" v="834"/>
          <ac:spMkLst>
            <pc:docMk/>
            <pc:sldMk cId="1014818645" sldId="3847"/>
            <ac:spMk id="7" creationId="{7A453153-8641-4034-AADA-F36E16F65890}"/>
          </ac:spMkLst>
        </pc:spChg>
        <pc:spChg chg="mod">
          <ac:chgData name="Pierre Harouimi" userId="e1c78576-8bda-4e4b-9d10-61a901f566b1" providerId="ADAL" clId="{AE4F2A09-D42E-4521-A208-FDE48F3C4CDF}" dt="2020-03-28T10:25:17.002" v="834"/>
          <ac:spMkLst>
            <pc:docMk/>
            <pc:sldMk cId="1014818645" sldId="3847"/>
            <ac:spMk id="8" creationId="{C69C7D0A-6C82-4D61-B69C-71091DA349CB}"/>
          </ac:spMkLst>
        </pc:spChg>
        <pc:spChg chg="mod">
          <ac:chgData name="Pierre Harouimi" userId="e1c78576-8bda-4e4b-9d10-61a901f566b1" providerId="ADAL" clId="{AE4F2A09-D42E-4521-A208-FDE48F3C4CDF}" dt="2020-03-28T10:25:17.002" v="834"/>
          <ac:spMkLst>
            <pc:docMk/>
            <pc:sldMk cId="1014818645" sldId="3847"/>
            <ac:spMk id="10" creationId="{A919A120-3D49-451D-92F2-3580A4E9470D}"/>
          </ac:spMkLst>
        </pc:spChg>
        <pc:picChg chg="mod">
          <ac:chgData name="Pierre Harouimi" userId="e1c78576-8bda-4e4b-9d10-61a901f566b1" providerId="ADAL" clId="{AE4F2A09-D42E-4521-A208-FDE48F3C4CDF}" dt="2020-03-28T10:25:17.002" v="834"/>
          <ac:picMkLst>
            <pc:docMk/>
            <pc:sldMk cId="1014818645" sldId="3847"/>
            <ac:picMk id="3" creationId="{2695D390-EC84-4786-AB46-4D3C37179F09}"/>
          </ac:picMkLst>
        </pc:picChg>
        <pc:picChg chg="mod">
          <ac:chgData name="Pierre Harouimi" userId="e1c78576-8bda-4e4b-9d10-61a901f566b1" providerId="ADAL" clId="{AE4F2A09-D42E-4521-A208-FDE48F3C4CDF}" dt="2020-03-28T10:25:17.002" v="834"/>
          <ac:picMkLst>
            <pc:docMk/>
            <pc:sldMk cId="1014818645" sldId="3847"/>
            <ac:picMk id="4" creationId="{B3678878-A0D6-4827-BC00-82C41509EFFA}"/>
          </ac:picMkLst>
        </pc:picChg>
        <pc:picChg chg="mod">
          <ac:chgData name="Pierre Harouimi" userId="e1c78576-8bda-4e4b-9d10-61a901f566b1" providerId="ADAL" clId="{AE4F2A09-D42E-4521-A208-FDE48F3C4CDF}" dt="2020-03-28T10:25:17.002" v="834"/>
          <ac:picMkLst>
            <pc:docMk/>
            <pc:sldMk cId="1014818645" sldId="3847"/>
            <ac:picMk id="9" creationId="{6EA3F925-AFBC-4538-93E6-88F3CB4A42BF}"/>
          </ac:picMkLst>
        </pc:picChg>
        <pc:picChg chg="mod">
          <ac:chgData name="Pierre Harouimi" userId="e1c78576-8bda-4e4b-9d10-61a901f566b1" providerId="ADAL" clId="{AE4F2A09-D42E-4521-A208-FDE48F3C4CDF}" dt="2020-03-28T10:25:17.002" v="834"/>
          <ac:picMkLst>
            <pc:docMk/>
            <pc:sldMk cId="1014818645" sldId="3847"/>
            <ac:picMk id="11" creationId="{6CB74404-F87B-4F05-8671-7C28B7C86488}"/>
          </ac:picMkLst>
        </pc:picChg>
      </pc:sldChg>
      <pc:sldChg chg="modSp">
        <pc:chgData name="Pierre Harouimi" userId="e1c78576-8bda-4e4b-9d10-61a901f566b1" providerId="ADAL" clId="{AE4F2A09-D42E-4521-A208-FDE48F3C4CDF}" dt="2020-03-28T10:25:17.002" v="834"/>
        <pc:sldMkLst>
          <pc:docMk/>
          <pc:sldMk cId="420457800" sldId="3848"/>
        </pc:sldMkLst>
        <pc:spChg chg="mod">
          <ac:chgData name="Pierre Harouimi" userId="e1c78576-8bda-4e4b-9d10-61a901f566b1" providerId="ADAL" clId="{AE4F2A09-D42E-4521-A208-FDE48F3C4CDF}" dt="2020-03-28T10:25:17.002" v="834"/>
          <ac:spMkLst>
            <pc:docMk/>
            <pc:sldMk cId="420457800" sldId="3848"/>
            <ac:spMk id="5" creationId="{E7B017E0-5CBD-4E43-A346-A4DE9326A4F6}"/>
          </ac:spMkLst>
        </pc:spChg>
        <pc:spChg chg="mod">
          <ac:chgData name="Pierre Harouimi" userId="e1c78576-8bda-4e4b-9d10-61a901f566b1" providerId="ADAL" clId="{AE4F2A09-D42E-4521-A208-FDE48F3C4CDF}" dt="2020-03-28T10:25:17.002" v="834"/>
          <ac:spMkLst>
            <pc:docMk/>
            <pc:sldMk cId="420457800" sldId="3848"/>
            <ac:spMk id="9" creationId="{621D0CF6-3684-4698-98E2-027ADA5C1CA5}"/>
          </ac:spMkLst>
        </pc:spChg>
        <pc:spChg chg="mod">
          <ac:chgData name="Pierre Harouimi" userId="e1c78576-8bda-4e4b-9d10-61a901f566b1" providerId="ADAL" clId="{AE4F2A09-D42E-4521-A208-FDE48F3C4CDF}" dt="2020-03-28T10:25:17.002" v="834"/>
          <ac:spMkLst>
            <pc:docMk/>
            <pc:sldMk cId="420457800" sldId="3848"/>
            <ac:spMk id="12" creationId="{3B6B2733-E479-43F0-BF69-A9F0DD6FA19B}"/>
          </ac:spMkLst>
        </pc:spChg>
        <pc:picChg chg="mod">
          <ac:chgData name="Pierre Harouimi" userId="e1c78576-8bda-4e4b-9d10-61a901f566b1" providerId="ADAL" clId="{AE4F2A09-D42E-4521-A208-FDE48F3C4CDF}" dt="2020-03-28T10:25:17.002" v="834"/>
          <ac:picMkLst>
            <pc:docMk/>
            <pc:sldMk cId="420457800" sldId="3848"/>
            <ac:picMk id="4" creationId="{934F2FAD-DE54-4590-9B0C-36BA089D6E69}"/>
          </ac:picMkLst>
        </pc:picChg>
        <pc:picChg chg="mod">
          <ac:chgData name="Pierre Harouimi" userId="e1c78576-8bda-4e4b-9d10-61a901f566b1" providerId="ADAL" clId="{AE4F2A09-D42E-4521-A208-FDE48F3C4CDF}" dt="2020-03-28T10:25:17.002" v="834"/>
          <ac:picMkLst>
            <pc:docMk/>
            <pc:sldMk cId="420457800" sldId="3848"/>
            <ac:picMk id="7" creationId="{343142AD-CDFD-4F35-90C9-33D5C3292959}"/>
          </ac:picMkLst>
        </pc:picChg>
        <pc:picChg chg="mod">
          <ac:chgData name="Pierre Harouimi" userId="e1c78576-8bda-4e4b-9d10-61a901f566b1" providerId="ADAL" clId="{AE4F2A09-D42E-4521-A208-FDE48F3C4CDF}" dt="2020-03-28T10:25:17.002" v="834"/>
          <ac:picMkLst>
            <pc:docMk/>
            <pc:sldMk cId="420457800" sldId="3848"/>
            <ac:picMk id="16" creationId="{0C7D6E83-4A28-4A47-B801-BEB1B991DB5E}"/>
          </ac:picMkLst>
        </pc:picChg>
        <pc:picChg chg="mod">
          <ac:chgData name="Pierre Harouimi" userId="e1c78576-8bda-4e4b-9d10-61a901f566b1" providerId="ADAL" clId="{AE4F2A09-D42E-4521-A208-FDE48F3C4CDF}" dt="2020-03-28T10:25:17.002" v="834"/>
          <ac:picMkLst>
            <pc:docMk/>
            <pc:sldMk cId="420457800" sldId="3848"/>
            <ac:picMk id="23" creationId="{082DE77F-F7FE-4488-8D0B-50F641D21241}"/>
          </ac:picMkLst>
        </pc:picChg>
        <pc:cxnChg chg="mod">
          <ac:chgData name="Pierre Harouimi" userId="e1c78576-8bda-4e4b-9d10-61a901f566b1" providerId="ADAL" clId="{AE4F2A09-D42E-4521-A208-FDE48F3C4CDF}" dt="2020-03-28T10:25:17.002" v="834"/>
          <ac:cxnSpMkLst>
            <pc:docMk/>
            <pc:sldMk cId="420457800" sldId="3848"/>
            <ac:cxnSpMk id="11" creationId="{23BCC067-CC74-46FE-A9F9-9AAF08BA02C2}"/>
          </ac:cxnSpMkLst>
        </pc:cxnChg>
      </pc:sldChg>
      <pc:sldChg chg="modSp">
        <pc:chgData name="Pierre Harouimi" userId="e1c78576-8bda-4e4b-9d10-61a901f566b1" providerId="ADAL" clId="{AE4F2A09-D42E-4521-A208-FDE48F3C4CDF}" dt="2020-03-28T10:25:17.002" v="834"/>
        <pc:sldMkLst>
          <pc:docMk/>
          <pc:sldMk cId="3761124953" sldId="3849"/>
        </pc:sldMkLst>
        <pc:spChg chg="mod">
          <ac:chgData name="Pierre Harouimi" userId="e1c78576-8bda-4e4b-9d10-61a901f566b1" providerId="ADAL" clId="{AE4F2A09-D42E-4521-A208-FDE48F3C4CDF}" dt="2020-03-28T10:25:17.002" v="834"/>
          <ac:spMkLst>
            <pc:docMk/>
            <pc:sldMk cId="3761124953" sldId="3849"/>
            <ac:spMk id="12" creationId="{3B6B2733-E479-43F0-BF69-A9F0DD6FA19B}"/>
          </ac:spMkLst>
        </pc:spChg>
        <pc:picChg chg="mod">
          <ac:chgData name="Pierre Harouimi" userId="e1c78576-8bda-4e4b-9d10-61a901f566b1" providerId="ADAL" clId="{AE4F2A09-D42E-4521-A208-FDE48F3C4CDF}" dt="2020-03-28T10:25:17.002" v="834"/>
          <ac:picMkLst>
            <pc:docMk/>
            <pc:sldMk cId="3761124953" sldId="3849"/>
            <ac:picMk id="4" creationId="{934F2FAD-DE54-4590-9B0C-36BA089D6E69}"/>
          </ac:picMkLst>
        </pc:picChg>
        <pc:picChg chg="mod">
          <ac:chgData name="Pierre Harouimi" userId="e1c78576-8bda-4e4b-9d10-61a901f566b1" providerId="ADAL" clId="{AE4F2A09-D42E-4521-A208-FDE48F3C4CDF}" dt="2020-03-28T10:25:17.002" v="834"/>
          <ac:picMkLst>
            <pc:docMk/>
            <pc:sldMk cId="3761124953" sldId="3849"/>
            <ac:picMk id="7" creationId="{343142AD-CDFD-4F35-90C9-33D5C3292959}"/>
          </ac:picMkLst>
        </pc:picChg>
        <pc:picChg chg="mod">
          <ac:chgData name="Pierre Harouimi" userId="e1c78576-8bda-4e4b-9d10-61a901f566b1" providerId="ADAL" clId="{AE4F2A09-D42E-4521-A208-FDE48F3C4CDF}" dt="2020-03-28T10:25:17.002" v="834"/>
          <ac:picMkLst>
            <pc:docMk/>
            <pc:sldMk cId="3761124953" sldId="3849"/>
            <ac:picMk id="17" creationId="{8F76F213-2626-4E89-B2B8-1BAA51C8A5F3}"/>
          </ac:picMkLst>
        </pc:picChg>
      </pc:sldChg>
      <pc:sldChg chg="modSp">
        <pc:chgData name="Pierre Harouimi" userId="e1c78576-8bda-4e4b-9d10-61a901f566b1" providerId="ADAL" clId="{AE4F2A09-D42E-4521-A208-FDE48F3C4CDF}" dt="2020-03-28T10:25:17.002" v="834"/>
        <pc:sldMkLst>
          <pc:docMk/>
          <pc:sldMk cId="2106047514" sldId="3850"/>
        </pc:sldMkLst>
        <pc:spChg chg="mod">
          <ac:chgData name="Pierre Harouimi" userId="e1c78576-8bda-4e4b-9d10-61a901f566b1" providerId="ADAL" clId="{AE4F2A09-D42E-4521-A208-FDE48F3C4CDF}" dt="2020-03-28T10:25:17.002" v="834"/>
          <ac:spMkLst>
            <pc:docMk/>
            <pc:sldMk cId="2106047514" sldId="3850"/>
            <ac:spMk id="4" creationId="{76AF6739-0078-4C2D-A7C8-FA0B1949FA29}"/>
          </ac:spMkLst>
        </pc:spChg>
        <pc:spChg chg="mod">
          <ac:chgData name="Pierre Harouimi" userId="e1c78576-8bda-4e4b-9d10-61a901f566b1" providerId="ADAL" clId="{AE4F2A09-D42E-4521-A208-FDE48F3C4CDF}" dt="2020-03-28T10:25:17.002" v="834"/>
          <ac:spMkLst>
            <pc:docMk/>
            <pc:sldMk cId="2106047514" sldId="3850"/>
            <ac:spMk id="7" creationId="{8CD141BE-D0D1-D243-9392-028C968B3007}"/>
          </ac:spMkLst>
        </pc:spChg>
        <pc:spChg chg="mod">
          <ac:chgData name="Pierre Harouimi" userId="e1c78576-8bda-4e4b-9d10-61a901f566b1" providerId="ADAL" clId="{AE4F2A09-D42E-4521-A208-FDE48F3C4CDF}" dt="2020-03-28T10:25:17.002" v="834"/>
          <ac:spMkLst>
            <pc:docMk/>
            <pc:sldMk cId="2106047514" sldId="3850"/>
            <ac:spMk id="9" creationId="{F562113C-2D90-45E1-ADA3-4AA1454771C8}"/>
          </ac:spMkLst>
        </pc:spChg>
        <pc:spChg chg="mod">
          <ac:chgData name="Pierre Harouimi" userId="e1c78576-8bda-4e4b-9d10-61a901f566b1" providerId="ADAL" clId="{AE4F2A09-D42E-4521-A208-FDE48F3C4CDF}" dt="2020-03-28T10:25:17.002" v="834"/>
          <ac:spMkLst>
            <pc:docMk/>
            <pc:sldMk cId="2106047514" sldId="3850"/>
            <ac:spMk id="10" creationId="{064BD94F-E456-4236-A36F-CC77435838BE}"/>
          </ac:spMkLst>
        </pc:spChg>
        <pc:spChg chg="mod">
          <ac:chgData name="Pierre Harouimi" userId="e1c78576-8bda-4e4b-9d10-61a901f566b1" providerId="ADAL" clId="{AE4F2A09-D42E-4521-A208-FDE48F3C4CDF}" dt="2020-03-28T10:25:17.002" v="834"/>
          <ac:spMkLst>
            <pc:docMk/>
            <pc:sldMk cId="2106047514" sldId="3850"/>
            <ac:spMk id="11" creationId="{D7AB7B0B-2F53-47B9-9813-DB0C8F9A9015}"/>
          </ac:spMkLst>
        </pc:spChg>
        <pc:picChg chg="mod">
          <ac:chgData name="Pierre Harouimi" userId="e1c78576-8bda-4e4b-9d10-61a901f566b1" providerId="ADAL" clId="{AE4F2A09-D42E-4521-A208-FDE48F3C4CDF}" dt="2020-03-28T10:25:17.002" v="834"/>
          <ac:picMkLst>
            <pc:docMk/>
            <pc:sldMk cId="2106047514" sldId="3850"/>
            <ac:picMk id="6" creationId="{A4EF764B-536E-1944-9D18-A8DC87DE13ED}"/>
          </ac:picMkLst>
        </pc:picChg>
      </pc:sldChg>
      <pc:sldChg chg="modSp">
        <pc:chgData name="Pierre Harouimi" userId="e1c78576-8bda-4e4b-9d10-61a901f566b1" providerId="ADAL" clId="{AE4F2A09-D42E-4521-A208-FDE48F3C4CDF}" dt="2020-03-28T10:25:17.002" v="834"/>
        <pc:sldMkLst>
          <pc:docMk/>
          <pc:sldMk cId="3744434177" sldId="3851"/>
        </pc:sldMkLst>
        <pc:spChg chg="mod">
          <ac:chgData name="Pierre Harouimi" userId="e1c78576-8bda-4e4b-9d10-61a901f566b1" providerId="ADAL" clId="{AE4F2A09-D42E-4521-A208-FDE48F3C4CDF}" dt="2020-03-28T10:25:17.002" v="834"/>
          <ac:spMkLst>
            <pc:docMk/>
            <pc:sldMk cId="3744434177" sldId="3851"/>
            <ac:spMk id="27" creationId="{624C569B-C1AD-4762-9DEB-AFF3351D8900}"/>
          </ac:spMkLst>
        </pc:spChg>
        <pc:grpChg chg="mod">
          <ac:chgData name="Pierre Harouimi" userId="e1c78576-8bda-4e4b-9d10-61a901f566b1" providerId="ADAL" clId="{AE4F2A09-D42E-4521-A208-FDE48F3C4CDF}" dt="2020-03-28T10:25:17.002" v="834"/>
          <ac:grpSpMkLst>
            <pc:docMk/>
            <pc:sldMk cId="3744434177" sldId="3851"/>
            <ac:grpSpMk id="17" creationId="{A004D29F-899A-40C1-8682-2E38DD8B44BD}"/>
          </ac:grpSpMkLst>
        </pc:grpChg>
        <pc:grpChg chg="mod">
          <ac:chgData name="Pierre Harouimi" userId="e1c78576-8bda-4e4b-9d10-61a901f566b1" providerId="ADAL" clId="{AE4F2A09-D42E-4521-A208-FDE48F3C4CDF}" dt="2020-03-28T10:25:17.002" v="834"/>
          <ac:grpSpMkLst>
            <pc:docMk/>
            <pc:sldMk cId="3744434177" sldId="3851"/>
            <ac:grpSpMk id="22" creationId="{F8D66261-5C14-46DF-93CE-410F823A7C24}"/>
          </ac:grpSpMkLst>
        </pc:grpChg>
        <pc:picChg chg="mod">
          <ac:chgData name="Pierre Harouimi" userId="e1c78576-8bda-4e4b-9d10-61a901f566b1" providerId="ADAL" clId="{AE4F2A09-D42E-4521-A208-FDE48F3C4CDF}" dt="2020-03-28T10:25:17.002" v="834"/>
          <ac:picMkLst>
            <pc:docMk/>
            <pc:sldMk cId="3744434177" sldId="3851"/>
            <ac:picMk id="3" creationId="{BED03769-A1CE-48D5-A2E4-19C66E7939CF}"/>
          </ac:picMkLst>
        </pc:picChg>
        <pc:picChg chg="mod">
          <ac:chgData name="Pierre Harouimi" userId="e1c78576-8bda-4e4b-9d10-61a901f566b1" providerId="ADAL" clId="{AE4F2A09-D42E-4521-A208-FDE48F3C4CDF}" dt="2020-03-28T10:25:17.002" v="834"/>
          <ac:picMkLst>
            <pc:docMk/>
            <pc:sldMk cId="3744434177" sldId="3851"/>
            <ac:picMk id="13" creationId="{E8C5CF88-470E-446C-B99F-17425AAEEA95}"/>
          </ac:picMkLst>
        </pc:picChg>
        <pc:picChg chg="mod">
          <ac:chgData name="Pierre Harouimi" userId="e1c78576-8bda-4e4b-9d10-61a901f566b1" providerId="ADAL" clId="{AE4F2A09-D42E-4521-A208-FDE48F3C4CDF}" dt="2020-03-28T10:25:17.002" v="834"/>
          <ac:picMkLst>
            <pc:docMk/>
            <pc:sldMk cId="3744434177" sldId="3851"/>
            <ac:picMk id="14" creationId="{669B79BD-917C-41C6-9483-9AF8C4A356D6}"/>
          </ac:picMkLst>
        </pc:picChg>
        <pc:picChg chg="mod">
          <ac:chgData name="Pierre Harouimi" userId="e1c78576-8bda-4e4b-9d10-61a901f566b1" providerId="ADAL" clId="{AE4F2A09-D42E-4521-A208-FDE48F3C4CDF}" dt="2020-03-28T10:25:17.002" v="834"/>
          <ac:picMkLst>
            <pc:docMk/>
            <pc:sldMk cId="3744434177" sldId="3851"/>
            <ac:picMk id="16" creationId="{0F7B959C-95F9-4986-8CEB-961E5A7F863F}"/>
          </ac:picMkLst>
        </pc:picChg>
        <pc:picChg chg="mod">
          <ac:chgData name="Pierre Harouimi" userId="e1c78576-8bda-4e4b-9d10-61a901f566b1" providerId="ADAL" clId="{AE4F2A09-D42E-4521-A208-FDE48F3C4CDF}" dt="2020-03-28T10:25:17.002" v="834"/>
          <ac:picMkLst>
            <pc:docMk/>
            <pc:sldMk cId="3744434177" sldId="3851"/>
            <ac:picMk id="25" creationId="{51713F60-B4DC-444E-A80B-5B07CD359598}"/>
          </ac:picMkLst>
        </pc:picChg>
        <pc:picChg chg="mod">
          <ac:chgData name="Pierre Harouimi" userId="e1c78576-8bda-4e4b-9d10-61a901f566b1" providerId="ADAL" clId="{AE4F2A09-D42E-4521-A208-FDE48F3C4CDF}" dt="2020-03-28T10:25:17.002" v="834"/>
          <ac:picMkLst>
            <pc:docMk/>
            <pc:sldMk cId="3744434177" sldId="3851"/>
            <ac:picMk id="26" creationId="{52ACB32C-1B22-49D8-B99C-C6E676345540}"/>
          </ac:picMkLst>
        </pc:picChg>
      </pc:sldChg>
      <pc:sldChg chg="modSp">
        <pc:chgData name="Pierre Harouimi" userId="e1c78576-8bda-4e4b-9d10-61a901f566b1" providerId="ADAL" clId="{AE4F2A09-D42E-4521-A208-FDE48F3C4CDF}" dt="2020-03-28T10:25:17.002" v="834"/>
        <pc:sldMkLst>
          <pc:docMk/>
          <pc:sldMk cId="4192000095" sldId="3853"/>
        </pc:sldMkLst>
        <pc:spChg chg="mod">
          <ac:chgData name="Pierre Harouimi" userId="e1c78576-8bda-4e4b-9d10-61a901f566b1" providerId="ADAL" clId="{AE4F2A09-D42E-4521-A208-FDE48F3C4CDF}" dt="2020-03-28T10:25:17.002" v="834"/>
          <ac:spMkLst>
            <pc:docMk/>
            <pc:sldMk cId="4192000095" sldId="3853"/>
            <ac:spMk id="3" creationId="{2D4DE710-D428-4D48-B61B-C70E996572E2}"/>
          </ac:spMkLst>
        </pc:spChg>
        <pc:spChg chg="mod">
          <ac:chgData name="Pierre Harouimi" userId="e1c78576-8bda-4e4b-9d10-61a901f566b1" providerId="ADAL" clId="{AE4F2A09-D42E-4521-A208-FDE48F3C4CDF}" dt="2020-03-28T10:25:17.002" v="834"/>
          <ac:spMkLst>
            <pc:docMk/>
            <pc:sldMk cId="4192000095" sldId="3853"/>
            <ac:spMk id="7" creationId="{D6BD7971-DE64-4443-BC5F-22D0EDAE4920}"/>
          </ac:spMkLst>
        </pc:spChg>
        <pc:picChg chg="mod">
          <ac:chgData name="Pierre Harouimi" userId="e1c78576-8bda-4e4b-9d10-61a901f566b1" providerId="ADAL" clId="{AE4F2A09-D42E-4521-A208-FDE48F3C4CDF}" dt="2020-03-28T10:25:17.002" v="834"/>
          <ac:picMkLst>
            <pc:docMk/>
            <pc:sldMk cId="4192000095" sldId="3853"/>
            <ac:picMk id="5" creationId="{9834E61A-C077-4678-BD9E-DDBA2DFF65F4}"/>
          </ac:picMkLst>
        </pc:picChg>
        <pc:picChg chg="mod">
          <ac:chgData name="Pierre Harouimi" userId="e1c78576-8bda-4e4b-9d10-61a901f566b1" providerId="ADAL" clId="{AE4F2A09-D42E-4521-A208-FDE48F3C4CDF}" dt="2020-03-28T10:25:17.002" v="834"/>
          <ac:picMkLst>
            <pc:docMk/>
            <pc:sldMk cId="4192000095" sldId="3853"/>
            <ac:picMk id="9" creationId="{4C2A8835-295A-44EF-8B06-95AAD1836090}"/>
          </ac:picMkLst>
        </pc:picChg>
      </pc:sldChg>
      <pc:sldChg chg="modSp">
        <pc:chgData name="Pierre Harouimi" userId="e1c78576-8bda-4e4b-9d10-61a901f566b1" providerId="ADAL" clId="{AE4F2A09-D42E-4521-A208-FDE48F3C4CDF}" dt="2020-03-28T10:25:17.002" v="834"/>
        <pc:sldMkLst>
          <pc:docMk/>
          <pc:sldMk cId="3496074920" sldId="3855"/>
        </pc:sldMkLst>
        <pc:spChg chg="mod">
          <ac:chgData name="Pierre Harouimi" userId="e1c78576-8bda-4e4b-9d10-61a901f566b1" providerId="ADAL" clId="{AE4F2A09-D42E-4521-A208-FDE48F3C4CDF}" dt="2020-03-28T10:25:17.002" v="834"/>
          <ac:spMkLst>
            <pc:docMk/>
            <pc:sldMk cId="3496074920" sldId="3855"/>
            <ac:spMk id="7" creationId="{A0137E8B-947C-4165-9104-13842D665043}"/>
          </ac:spMkLst>
        </pc:spChg>
        <pc:spChg chg="mod">
          <ac:chgData name="Pierre Harouimi" userId="e1c78576-8bda-4e4b-9d10-61a901f566b1" providerId="ADAL" clId="{AE4F2A09-D42E-4521-A208-FDE48F3C4CDF}" dt="2020-03-28T10:25:17.002" v="834"/>
          <ac:spMkLst>
            <pc:docMk/>
            <pc:sldMk cId="3496074920" sldId="3855"/>
            <ac:spMk id="9" creationId="{28F4389D-ABC4-42A9-845D-3B69CE8A68CB}"/>
          </ac:spMkLst>
        </pc:spChg>
        <pc:spChg chg="mod">
          <ac:chgData name="Pierre Harouimi" userId="e1c78576-8bda-4e4b-9d10-61a901f566b1" providerId="ADAL" clId="{AE4F2A09-D42E-4521-A208-FDE48F3C4CDF}" dt="2020-03-28T10:25:17.002" v="834"/>
          <ac:spMkLst>
            <pc:docMk/>
            <pc:sldMk cId="3496074920" sldId="3855"/>
            <ac:spMk id="10" creationId="{7948019C-0D1B-41BF-AE4F-D7D4A25CC9FD}"/>
          </ac:spMkLst>
        </pc:spChg>
        <pc:spChg chg="mod">
          <ac:chgData name="Pierre Harouimi" userId="e1c78576-8bda-4e4b-9d10-61a901f566b1" providerId="ADAL" clId="{AE4F2A09-D42E-4521-A208-FDE48F3C4CDF}" dt="2020-03-28T10:25:17.002" v="834"/>
          <ac:spMkLst>
            <pc:docMk/>
            <pc:sldMk cId="3496074920" sldId="3855"/>
            <ac:spMk id="14" creationId="{737F5217-AF38-4342-99D0-F238C1018DF2}"/>
          </ac:spMkLst>
        </pc:spChg>
        <pc:picChg chg="mod">
          <ac:chgData name="Pierre Harouimi" userId="e1c78576-8bda-4e4b-9d10-61a901f566b1" providerId="ADAL" clId="{AE4F2A09-D42E-4521-A208-FDE48F3C4CDF}" dt="2020-03-28T10:25:17.002" v="834"/>
          <ac:picMkLst>
            <pc:docMk/>
            <pc:sldMk cId="3496074920" sldId="3855"/>
            <ac:picMk id="6" creationId="{DE0089F5-0501-4D89-AD47-7B296DD2EFFB}"/>
          </ac:picMkLst>
        </pc:picChg>
        <pc:picChg chg="mod">
          <ac:chgData name="Pierre Harouimi" userId="e1c78576-8bda-4e4b-9d10-61a901f566b1" providerId="ADAL" clId="{AE4F2A09-D42E-4521-A208-FDE48F3C4CDF}" dt="2020-03-28T10:25:17.002" v="834"/>
          <ac:picMkLst>
            <pc:docMk/>
            <pc:sldMk cId="3496074920" sldId="3855"/>
            <ac:picMk id="8" creationId="{AA4F259C-58B4-4F15-B20F-0B1D76A8B5DE}"/>
          </ac:picMkLst>
        </pc:picChg>
        <pc:picChg chg="mod">
          <ac:chgData name="Pierre Harouimi" userId="e1c78576-8bda-4e4b-9d10-61a901f566b1" providerId="ADAL" clId="{AE4F2A09-D42E-4521-A208-FDE48F3C4CDF}" dt="2020-03-28T10:25:17.002" v="834"/>
          <ac:picMkLst>
            <pc:docMk/>
            <pc:sldMk cId="3496074920" sldId="3855"/>
            <ac:picMk id="13" creationId="{D20CF875-D8D7-4C3A-8A46-6D32C51B9882}"/>
          </ac:picMkLst>
        </pc:picChg>
        <pc:picChg chg="mod">
          <ac:chgData name="Pierre Harouimi" userId="e1c78576-8bda-4e4b-9d10-61a901f566b1" providerId="ADAL" clId="{AE4F2A09-D42E-4521-A208-FDE48F3C4CDF}" dt="2020-03-28T10:25:17.002" v="834"/>
          <ac:picMkLst>
            <pc:docMk/>
            <pc:sldMk cId="3496074920" sldId="3855"/>
            <ac:picMk id="1026" creationId="{B939509F-26C4-4284-8F58-BE48BCBCEC94}"/>
          </ac:picMkLst>
        </pc:picChg>
        <pc:picChg chg="mod">
          <ac:chgData name="Pierre Harouimi" userId="e1c78576-8bda-4e4b-9d10-61a901f566b1" providerId="ADAL" clId="{AE4F2A09-D42E-4521-A208-FDE48F3C4CDF}" dt="2020-03-28T10:25:17.002" v="834"/>
          <ac:picMkLst>
            <pc:docMk/>
            <pc:sldMk cId="3496074920" sldId="3855"/>
            <ac:picMk id="1027" creationId="{A899FF76-9772-487F-8542-FE49162D90A9}"/>
          </ac:picMkLst>
        </pc:picChg>
      </pc:sldChg>
      <pc:sldChg chg="modSp">
        <pc:chgData name="Pierre Harouimi" userId="e1c78576-8bda-4e4b-9d10-61a901f566b1" providerId="ADAL" clId="{AE4F2A09-D42E-4521-A208-FDE48F3C4CDF}" dt="2020-03-28T10:25:17.002" v="834"/>
        <pc:sldMkLst>
          <pc:docMk/>
          <pc:sldMk cId="726942653" sldId="3856"/>
        </pc:sldMkLst>
        <pc:spChg chg="mod">
          <ac:chgData name="Pierre Harouimi" userId="e1c78576-8bda-4e4b-9d10-61a901f566b1" providerId="ADAL" clId="{AE4F2A09-D42E-4521-A208-FDE48F3C4CDF}" dt="2020-03-28T10:25:17.002" v="834"/>
          <ac:spMkLst>
            <pc:docMk/>
            <pc:sldMk cId="726942653" sldId="3856"/>
            <ac:spMk id="10" creationId="{C7E9E89E-2DEF-40AC-BD4D-B32A966680AE}"/>
          </ac:spMkLst>
        </pc:spChg>
        <pc:spChg chg="mod">
          <ac:chgData name="Pierre Harouimi" userId="e1c78576-8bda-4e4b-9d10-61a901f566b1" providerId="ADAL" clId="{AE4F2A09-D42E-4521-A208-FDE48F3C4CDF}" dt="2020-03-28T10:25:17.002" v="834"/>
          <ac:spMkLst>
            <pc:docMk/>
            <pc:sldMk cId="726942653" sldId="3856"/>
            <ac:spMk id="11" creationId="{A6ED9A36-1404-4A33-A6BA-DC23FD540893}"/>
          </ac:spMkLst>
        </pc:spChg>
        <pc:spChg chg="mod">
          <ac:chgData name="Pierre Harouimi" userId="e1c78576-8bda-4e4b-9d10-61a901f566b1" providerId="ADAL" clId="{AE4F2A09-D42E-4521-A208-FDE48F3C4CDF}" dt="2020-03-28T10:25:17.002" v="834"/>
          <ac:spMkLst>
            <pc:docMk/>
            <pc:sldMk cId="726942653" sldId="3856"/>
            <ac:spMk id="12" creationId="{D7692BB8-D2AB-4A90-88A3-1BCD72823B9B}"/>
          </ac:spMkLst>
        </pc:spChg>
        <pc:spChg chg="mod">
          <ac:chgData name="Pierre Harouimi" userId="e1c78576-8bda-4e4b-9d10-61a901f566b1" providerId="ADAL" clId="{AE4F2A09-D42E-4521-A208-FDE48F3C4CDF}" dt="2020-03-28T10:25:17.002" v="834"/>
          <ac:spMkLst>
            <pc:docMk/>
            <pc:sldMk cId="726942653" sldId="3856"/>
            <ac:spMk id="13" creationId="{B7F9490D-3FB1-445D-A09C-D80781EB0BE3}"/>
          </ac:spMkLst>
        </pc:spChg>
        <pc:spChg chg="mod">
          <ac:chgData name="Pierre Harouimi" userId="e1c78576-8bda-4e4b-9d10-61a901f566b1" providerId="ADAL" clId="{AE4F2A09-D42E-4521-A208-FDE48F3C4CDF}" dt="2020-03-28T10:25:17.002" v="834"/>
          <ac:spMkLst>
            <pc:docMk/>
            <pc:sldMk cId="726942653" sldId="3856"/>
            <ac:spMk id="14" creationId="{15356E41-7896-4AC8-8BC1-52CF52F02A95}"/>
          </ac:spMkLst>
        </pc:spChg>
        <pc:spChg chg="mod">
          <ac:chgData name="Pierre Harouimi" userId="e1c78576-8bda-4e4b-9d10-61a901f566b1" providerId="ADAL" clId="{AE4F2A09-D42E-4521-A208-FDE48F3C4CDF}" dt="2020-03-28T10:25:17.002" v="834"/>
          <ac:spMkLst>
            <pc:docMk/>
            <pc:sldMk cId="726942653" sldId="3856"/>
            <ac:spMk id="16" creationId="{68760DA3-FA75-4E57-A69D-81A547C52228}"/>
          </ac:spMkLst>
        </pc:spChg>
        <pc:picChg chg="mod">
          <ac:chgData name="Pierre Harouimi" userId="e1c78576-8bda-4e4b-9d10-61a901f566b1" providerId="ADAL" clId="{AE4F2A09-D42E-4521-A208-FDE48F3C4CDF}" dt="2020-03-28T10:25:17.002" v="834"/>
          <ac:picMkLst>
            <pc:docMk/>
            <pc:sldMk cId="726942653" sldId="3856"/>
            <ac:picMk id="3" creationId="{3BEB8555-05BD-4ED5-9AD5-C8E717CA02C6}"/>
          </ac:picMkLst>
        </pc:picChg>
        <pc:picChg chg="mod">
          <ac:chgData name="Pierre Harouimi" userId="e1c78576-8bda-4e4b-9d10-61a901f566b1" providerId="ADAL" clId="{AE4F2A09-D42E-4521-A208-FDE48F3C4CDF}" dt="2020-03-28T10:25:17.002" v="834"/>
          <ac:picMkLst>
            <pc:docMk/>
            <pc:sldMk cId="726942653" sldId="3856"/>
            <ac:picMk id="4" creationId="{CCF326FE-A396-46E9-8332-26F1B3F500C8}"/>
          </ac:picMkLst>
        </pc:picChg>
        <pc:picChg chg="mod">
          <ac:chgData name="Pierre Harouimi" userId="e1c78576-8bda-4e4b-9d10-61a901f566b1" providerId="ADAL" clId="{AE4F2A09-D42E-4521-A208-FDE48F3C4CDF}" dt="2020-03-28T10:25:17.002" v="834"/>
          <ac:picMkLst>
            <pc:docMk/>
            <pc:sldMk cId="726942653" sldId="3856"/>
            <ac:picMk id="5" creationId="{90C5C208-7F64-4679-A079-563EC763E8DD}"/>
          </ac:picMkLst>
        </pc:picChg>
        <pc:picChg chg="mod">
          <ac:chgData name="Pierre Harouimi" userId="e1c78576-8bda-4e4b-9d10-61a901f566b1" providerId="ADAL" clId="{AE4F2A09-D42E-4521-A208-FDE48F3C4CDF}" dt="2020-03-28T10:25:17.002" v="834"/>
          <ac:picMkLst>
            <pc:docMk/>
            <pc:sldMk cId="726942653" sldId="3856"/>
            <ac:picMk id="6" creationId="{54D7824F-5A11-46AC-B8AD-645AF7533D7D}"/>
          </ac:picMkLst>
        </pc:picChg>
        <pc:picChg chg="mod">
          <ac:chgData name="Pierre Harouimi" userId="e1c78576-8bda-4e4b-9d10-61a901f566b1" providerId="ADAL" clId="{AE4F2A09-D42E-4521-A208-FDE48F3C4CDF}" dt="2020-03-28T10:25:17.002" v="834"/>
          <ac:picMkLst>
            <pc:docMk/>
            <pc:sldMk cId="726942653" sldId="3856"/>
            <ac:picMk id="7" creationId="{79283785-60AF-450B-974C-0CB4FCE3E931}"/>
          </ac:picMkLst>
        </pc:picChg>
        <pc:picChg chg="mod">
          <ac:chgData name="Pierre Harouimi" userId="e1c78576-8bda-4e4b-9d10-61a901f566b1" providerId="ADAL" clId="{AE4F2A09-D42E-4521-A208-FDE48F3C4CDF}" dt="2020-03-28T10:25:17.002" v="834"/>
          <ac:picMkLst>
            <pc:docMk/>
            <pc:sldMk cId="726942653" sldId="3856"/>
            <ac:picMk id="8" creationId="{D4B41442-3C5B-4971-8C9B-7DBBFDACBA4F}"/>
          </ac:picMkLst>
        </pc:picChg>
        <pc:picChg chg="mod">
          <ac:chgData name="Pierre Harouimi" userId="e1c78576-8bda-4e4b-9d10-61a901f566b1" providerId="ADAL" clId="{AE4F2A09-D42E-4521-A208-FDE48F3C4CDF}" dt="2020-03-28T10:25:17.002" v="834"/>
          <ac:picMkLst>
            <pc:docMk/>
            <pc:sldMk cId="726942653" sldId="3856"/>
            <ac:picMk id="9" creationId="{E136F4F1-F7AB-41E6-8550-0D586E2C78E5}"/>
          </ac:picMkLst>
        </pc:picChg>
        <pc:picChg chg="mod">
          <ac:chgData name="Pierre Harouimi" userId="e1c78576-8bda-4e4b-9d10-61a901f566b1" providerId="ADAL" clId="{AE4F2A09-D42E-4521-A208-FDE48F3C4CDF}" dt="2020-03-28T10:25:17.002" v="834"/>
          <ac:picMkLst>
            <pc:docMk/>
            <pc:sldMk cId="726942653" sldId="3856"/>
            <ac:picMk id="15" creationId="{54A7D2CF-3731-4D3B-8E51-9FD59E73BAED}"/>
          </ac:picMkLst>
        </pc:picChg>
      </pc:sldChg>
      <pc:sldChg chg="modSp">
        <pc:chgData name="Pierre Harouimi" userId="e1c78576-8bda-4e4b-9d10-61a901f566b1" providerId="ADAL" clId="{AE4F2A09-D42E-4521-A208-FDE48F3C4CDF}" dt="2020-03-28T10:25:17.002" v="834"/>
        <pc:sldMkLst>
          <pc:docMk/>
          <pc:sldMk cId="4086825659" sldId="3857"/>
        </pc:sldMkLst>
        <pc:spChg chg="mod">
          <ac:chgData name="Pierre Harouimi" userId="e1c78576-8bda-4e4b-9d10-61a901f566b1" providerId="ADAL" clId="{AE4F2A09-D42E-4521-A208-FDE48F3C4CDF}" dt="2020-03-28T10:25:17.002" v="834"/>
          <ac:spMkLst>
            <pc:docMk/>
            <pc:sldMk cId="4086825659" sldId="3857"/>
            <ac:spMk id="5" creationId="{2CFDD9DA-C6FD-4033-BC4E-9D771FB2CF87}"/>
          </ac:spMkLst>
        </pc:spChg>
        <pc:spChg chg="mod">
          <ac:chgData name="Pierre Harouimi" userId="e1c78576-8bda-4e4b-9d10-61a901f566b1" providerId="ADAL" clId="{AE4F2A09-D42E-4521-A208-FDE48F3C4CDF}" dt="2020-03-28T10:25:17.002" v="834"/>
          <ac:spMkLst>
            <pc:docMk/>
            <pc:sldMk cId="4086825659" sldId="3857"/>
            <ac:spMk id="10" creationId="{6DF3923D-786F-4C2D-8E60-C84EA8072492}"/>
          </ac:spMkLst>
        </pc:spChg>
        <pc:spChg chg="mod">
          <ac:chgData name="Pierre Harouimi" userId="e1c78576-8bda-4e4b-9d10-61a901f566b1" providerId="ADAL" clId="{AE4F2A09-D42E-4521-A208-FDE48F3C4CDF}" dt="2020-03-28T10:25:17.002" v="834"/>
          <ac:spMkLst>
            <pc:docMk/>
            <pc:sldMk cId="4086825659" sldId="3857"/>
            <ac:spMk id="14" creationId="{51B44EF4-9158-4553-A88A-6725AED1D58B}"/>
          </ac:spMkLst>
        </pc:spChg>
        <pc:spChg chg="mod">
          <ac:chgData name="Pierre Harouimi" userId="e1c78576-8bda-4e4b-9d10-61a901f566b1" providerId="ADAL" clId="{AE4F2A09-D42E-4521-A208-FDE48F3C4CDF}" dt="2020-03-28T10:25:17.002" v="834"/>
          <ac:spMkLst>
            <pc:docMk/>
            <pc:sldMk cId="4086825659" sldId="3857"/>
            <ac:spMk id="15" creationId="{34A6FF6D-3277-4D63-8A01-85DE7862F5F6}"/>
          </ac:spMkLst>
        </pc:spChg>
        <pc:picChg chg="mod">
          <ac:chgData name="Pierre Harouimi" userId="e1c78576-8bda-4e4b-9d10-61a901f566b1" providerId="ADAL" clId="{AE4F2A09-D42E-4521-A208-FDE48F3C4CDF}" dt="2020-03-28T10:25:17.002" v="834"/>
          <ac:picMkLst>
            <pc:docMk/>
            <pc:sldMk cId="4086825659" sldId="3857"/>
            <ac:picMk id="6" creationId="{F8F4636E-049F-4123-9157-39D23101D532}"/>
          </ac:picMkLst>
        </pc:picChg>
        <pc:picChg chg="mod">
          <ac:chgData name="Pierre Harouimi" userId="e1c78576-8bda-4e4b-9d10-61a901f566b1" providerId="ADAL" clId="{AE4F2A09-D42E-4521-A208-FDE48F3C4CDF}" dt="2020-03-28T10:25:17.002" v="834"/>
          <ac:picMkLst>
            <pc:docMk/>
            <pc:sldMk cId="4086825659" sldId="3857"/>
            <ac:picMk id="8" creationId="{D97267BA-9F5D-421B-A239-B2E4EDCA8FD9}"/>
          </ac:picMkLst>
        </pc:picChg>
        <pc:picChg chg="mod">
          <ac:chgData name="Pierre Harouimi" userId="e1c78576-8bda-4e4b-9d10-61a901f566b1" providerId="ADAL" clId="{AE4F2A09-D42E-4521-A208-FDE48F3C4CDF}" dt="2020-03-28T10:25:17.002" v="834"/>
          <ac:picMkLst>
            <pc:docMk/>
            <pc:sldMk cId="4086825659" sldId="3857"/>
            <ac:picMk id="9" creationId="{0097EA09-92A5-4436-9AE7-8F26D5AE273D}"/>
          </ac:picMkLst>
        </pc:picChg>
        <pc:picChg chg="mod">
          <ac:chgData name="Pierre Harouimi" userId="e1c78576-8bda-4e4b-9d10-61a901f566b1" providerId="ADAL" clId="{AE4F2A09-D42E-4521-A208-FDE48F3C4CDF}" dt="2020-03-28T10:25:17.002" v="834"/>
          <ac:picMkLst>
            <pc:docMk/>
            <pc:sldMk cId="4086825659" sldId="3857"/>
            <ac:picMk id="11" creationId="{6B220736-4049-4157-9479-0D2BE2CDC402}"/>
          </ac:picMkLst>
        </pc:picChg>
      </pc:sldChg>
      <pc:sldChg chg="modSp">
        <pc:chgData name="Pierre Harouimi" userId="e1c78576-8bda-4e4b-9d10-61a901f566b1" providerId="ADAL" clId="{AE4F2A09-D42E-4521-A208-FDE48F3C4CDF}" dt="2020-03-28T10:25:17.002" v="834"/>
        <pc:sldMkLst>
          <pc:docMk/>
          <pc:sldMk cId="2281400405" sldId="3858"/>
        </pc:sldMkLst>
        <pc:spChg chg="mod">
          <ac:chgData name="Pierre Harouimi" userId="e1c78576-8bda-4e4b-9d10-61a901f566b1" providerId="ADAL" clId="{AE4F2A09-D42E-4521-A208-FDE48F3C4CDF}" dt="2020-03-28T10:25:17.002" v="834"/>
          <ac:spMkLst>
            <pc:docMk/>
            <pc:sldMk cId="2281400405" sldId="3858"/>
            <ac:spMk id="6" creationId="{EEB86B99-BDCE-4459-8155-F0E74317BED3}"/>
          </ac:spMkLst>
        </pc:spChg>
        <pc:spChg chg="mod">
          <ac:chgData name="Pierre Harouimi" userId="e1c78576-8bda-4e4b-9d10-61a901f566b1" providerId="ADAL" clId="{AE4F2A09-D42E-4521-A208-FDE48F3C4CDF}" dt="2020-03-28T10:25:17.002" v="834"/>
          <ac:spMkLst>
            <pc:docMk/>
            <pc:sldMk cId="2281400405" sldId="3858"/>
            <ac:spMk id="11" creationId="{88E1007F-EBEE-4E63-8CF5-585979E588A1}"/>
          </ac:spMkLst>
        </pc:spChg>
        <pc:spChg chg="mod">
          <ac:chgData name="Pierre Harouimi" userId="e1c78576-8bda-4e4b-9d10-61a901f566b1" providerId="ADAL" clId="{AE4F2A09-D42E-4521-A208-FDE48F3C4CDF}" dt="2020-03-28T10:25:17.002" v="834"/>
          <ac:spMkLst>
            <pc:docMk/>
            <pc:sldMk cId="2281400405" sldId="3858"/>
            <ac:spMk id="12" creationId="{B8D26CE6-C09A-400A-83AA-02AE23CC775E}"/>
          </ac:spMkLst>
        </pc:spChg>
        <pc:spChg chg="mod">
          <ac:chgData name="Pierre Harouimi" userId="e1c78576-8bda-4e4b-9d10-61a901f566b1" providerId="ADAL" clId="{AE4F2A09-D42E-4521-A208-FDE48F3C4CDF}" dt="2020-03-28T10:25:17.002" v="834"/>
          <ac:spMkLst>
            <pc:docMk/>
            <pc:sldMk cId="2281400405" sldId="3858"/>
            <ac:spMk id="13" creationId="{D35CB767-5773-4769-9707-A4F7652DA108}"/>
          </ac:spMkLst>
        </pc:spChg>
        <pc:spChg chg="mod">
          <ac:chgData name="Pierre Harouimi" userId="e1c78576-8bda-4e4b-9d10-61a901f566b1" providerId="ADAL" clId="{AE4F2A09-D42E-4521-A208-FDE48F3C4CDF}" dt="2020-03-28T10:25:17.002" v="834"/>
          <ac:spMkLst>
            <pc:docMk/>
            <pc:sldMk cId="2281400405" sldId="3858"/>
            <ac:spMk id="14" creationId="{F7F80960-22EE-4B6E-A153-B09961BA8D09}"/>
          </ac:spMkLst>
        </pc:spChg>
        <pc:spChg chg="mod">
          <ac:chgData name="Pierre Harouimi" userId="e1c78576-8bda-4e4b-9d10-61a901f566b1" providerId="ADAL" clId="{AE4F2A09-D42E-4521-A208-FDE48F3C4CDF}" dt="2020-03-28T10:25:17.002" v="834"/>
          <ac:spMkLst>
            <pc:docMk/>
            <pc:sldMk cId="2281400405" sldId="3858"/>
            <ac:spMk id="17" creationId="{A7DCDDFA-A4AB-47DD-A2CF-DE3BE33D1FBE}"/>
          </ac:spMkLst>
        </pc:spChg>
        <pc:picChg chg="mod">
          <ac:chgData name="Pierre Harouimi" userId="e1c78576-8bda-4e4b-9d10-61a901f566b1" providerId="ADAL" clId="{AE4F2A09-D42E-4521-A208-FDE48F3C4CDF}" dt="2020-03-28T10:25:17.002" v="834"/>
          <ac:picMkLst>
            <pc:docMk/>
            <pc:sldMk cId="2281400405" sldId="3858"/>
            <ac:picMk id="8" creationId="{A1964305-A046-40B9-A5A2-A36AC4585B73}"/>
          </ac:picMkLst>
        </pc:picChg>
        <pc:picChg chg="mod">
          <ac:chgData name="Pierre Harouimi" userId="e1c78576-8bda-4e4b-9d10-61a901f566b1" providerId="ADAL" clId="{AE4F2A09-D42E-4521-A208-FDE48F3C4CDF}" dt="2020-03-28T10:25:17.002" v="834"/>
          <ac:picMkLst>
            <pc:docMk/>
            <pc:sldMk cId="2281400405" sldId="3858"/>
            <ac:picMk id="9" creationId="{1788BC46-568F-499A-BE90-1642BD3E2E3D}"/>
          </ac:picMkLst>
        </pc:picChg>
        <pc:picChg chg="mod">
          <ac:chgData name="Pierre Harouimi" userId="e1c78576-8bda-4e4b-9d10-61a901f566b1" providerId="ADAL" clId="{AE4F2A09-D42E-4521-A208-FDE48F3C4CDF}" dt="2020-03-28T10:25:17.002" v="834"/>
          <ac:picMkLst>
            <pc:docMk/>
            <pc:sldMk cId="2281400405" sldId="3858"/>
            <ac:picMk id="10" creationId="{FE6622EE-D2FE-4498-852B-08DBB3643E1E}"/>
          </ac:picMkLst>
        </pc:picChg>
        <pc:picChg chg="mod">
          <ac:chgData name="Pierre Harouimi" userId="e1c78576-8bda-4e4b-9d10-61a901f566b1" providerId="ADAL" clId="{AE4F2A09-D42E-4521-A208-FDE48F3C4CDF}" dt="2020-03-28T10:25:17.002" v="834"/>
          <ac:picMkLst>
            <pc:docMk/>
            <pc:sldMk cId="2281400405" sldId="3858"/>
            <ac:picMk id="16" creationId="{B056BE92-7B2B-4540-807E-D3774044A12C}"/>
          </ac:picMkLst>
        </pc:picChg>
      </pc:sldChg>
      <pc:sldChg chg="modSp">
        <pc:chgData name="Pierre Harouimi" userId="e1c78576-8bda-4e4b-9d10-61a901f566b1" providerId="ADAL" clId="{AE4F2A09-D42E-4521-A208-FDE48F3C4CDF}" dt="2020-03-28T10:25:17.002" v="834"/>
        <pc:sldMkLst>
          <pc:docMk/>
          <pc:sldMk cId="448158085" sldId="3859"/>
        </pc:sldMkLst>
        <pc:spChg chg="mod">
          <ac:chgData name="Pierre Harouimi" userId="e1c78576-8bda-4e4b-9d10-61a901f566b1" providerId="ADAL" clId="{AE4F2A09-D42E-4521-A208-FDE48F3C4CDF}" dt="2020-03-28T10:25:17.002" v="834"/>
          <ac:spMkLst>
            <pc:docMk/>
            <pc:sldMk cId="448158085" sldId="3859"/>
            <ac:spMk id="5" creationId="{04EFC7FA-841D-4FA0-8E3D-334630D36A66}"/>
          </ac:spMkLst>
        </pc:spChg>
        <pc:spChg chg="mod">
          <ac:chgData name="Pierre Harouimi" userId="e1c78576-8bda-4e4b-9d10-61a901f566b1" providerId="ADAL" clId="{AE4F2A09-D42E-4521-A208-FDE48F3C4CDF}" dt="2020-03-28T10:25:17.002" v="834"/>
          <ac:spMkLst>
            <pc:docMk/>
            <pc:sldMk cId="448158085" sldId="3859"/>
            <ac:spMk id="8" creationId="{F8C3ABD4-7F4A-4F44-BFF1-0F9BB3969EA5}"/>
          </ac:spMkLst>
        </pc:spChg>
        <pc:picChg chg="mod">
          <ac:chgData name="Pierre Harouimi" userId="e1c78576-8bda-4e4b-9d10-61a901f566b1" providerId="ADAL" clId="{AE4F2A09-D42E-4521-A208-FDE48F3C4CDF}" dt="2020-03-28T10:25:17.002" v="834"/>
          <ac:picMkLst>
            <pc:docMk/>
            <pc:sldMk cId="448158085" sldId="3859"/>
            <ac:picMk id="3" creationId="{459EC014-7AE1-41C7-B61C-1EB2988516C1}"/>
          </ac:picMkLst>
        </pc:picChg>
        <pc:picChg chg="mod">
          <ac:chgData name="Pierre Harouimi" userId="e1c78576-8bda-4e4b-9d10-61a901f566b1" providerId="ADAL" clId="{AE4F2A09-D42E-4521-A208-FDE48F3C4CDF}" dt="2020-03-28T10:25:17.002" v="834"/>
          <ac:picMkLst>
            <pc:docMk/>
            <pc:sldMk cId="448158085" sldId="3859"/>
            <ac:picMk id="4" creationId="{B24A068A-2B3A-4D8D-87E7-E8AA2BAEF193}"/>
          </ac:picMkLst>
        </pc:picChg>
        <pc:picChg chg="mod">
          <ac:chgData name="Pierre Harouimi" userId="e1c78576-8bda-4e4b-9d10-61a901f566b1" providerId="ADAL" clId="{AE4F2A09-D42E-4521-A208-FDE48F3C4CDF}" dt="2020-03-28T10:25:17.002" v="834"/>
          <ac:picMkLst>
            <pc:docMk/>
            <pc:sldMk cId="448158085" sldId="3859"/>
            <ac:picMk id="7" creationId="{25DEF728-D434-4DE0-BC44-3102B61428AC}"/>
          </ac:picMkLst>
        </pc:picChg>
        <pc:picChg chg="mod">
          <ac:chgData name="Pierre Harouimi" userId="e1c78576-8bda-4e4b-9d10-61a901f566b1" providerId="ADAL" clId="{AE4F2A09-D42E-4521-A208-FDE48F3C4CDF}" dt="2020-03-28T10:25:17.002" v="834"/>
          <ac:picMkLst>
            <pc:docMk/>
            <pc:sldMk cId="448158085" sldId="3859"/>
            <ac:picMk id="9" creationId="{B78FDCC9-0C5B-49E0-BEA9-4FB6D5783955}"/>
          </ac:picMkLst>
        </pc:picChg>
        <pc:picChg chg="mod">
          <ac:chgData name="Pierre Harouimi" userId="e1c78576-8bda-4e4b-9d10-61a901f566b1" providerId="ADAL" clId="{AE4F2A09-D42E-4521-A208-FDE48F3C4CDF}" dt="2020-03-28T10:25:17.002" v="834"/>
          <ac:picMkLst>
            <pc:docMk/>
            <pc:sldMk cId="448158085" sldId="3859"/>
            <ac:picMk id="10" creationId="{4F77B855-E194-43E2-AF60-C0C1C5DA7115}"/>
          </ac:picMkLst>
        </pc:picChg>
        <pc:picChg chg="mod">
          <ac:chgData name="Pierre Harouimi" userId="e1c78576-8bda-4e4b-9d10-61a901f566b1" providerId="ADAL" clId="{AE4F2A09-D42E-4521-A208-FDE48F3C4CDF}" dt="2020-03-28T10:25:17.002" v="834"/>
          <ac:picMkLst>
            <pc:docMk/>
            <pc:sldMk cId="448158085" sldId="3859"/>
            <ac:picMk id="11" creationId="{E0171E9F-EEF2-4846-944D-CF260336E915}"/>
          </ac:picMkLst>
        </pc:picChg>
      </pc:sldChg>
      <pc:sldChg chg="modSp">
        <pc:chgData name="Pierre Harouimi" userId="e1c78576-8bda-4e4b-9d10-61a901f566b1" providerId="ADAL" clId="{AE4F2A09-D42E-4521-A208-FDE48F3C4CDF}" dt="2020-03-28T10:25:17.002" v="834"/>
        <pc:sldMkLst>
          <pc:docMk/>
          <pc:sldMk cId="2546757627" sldId="3860"/>
        </pc:sldMkLst>
        <pc:spChg chg="mod">
          <ac:chgData name="Pierre Harouimi" userId="e1c78576-8bda-4e4b-9d10-61a901f566b1" providerId="ADAL" clId="{AE4F2A09-D42E-4521-A208-FDE48F3C4CDF}" dt="2020-03-28T10:25:17.002" v="834"/>
          <ac:spMkLst>
            <pc:docMk/>
            <pc:sldMk cId="2546757627" sldId="3860"/>
            <ac:spMk id="3" creationId="{2D4DE710-D428-4D48-B61B-C70E996572E2}"/>
          </ac:spMkLst>
        </pc:spChg>
        <pc:picChg chg="mod">
          <ac:chgData name="Pierre Harouimi" userId="e1c78576-8bda-4e4b-9d10-61a901f566b1" providerId="ADAL" clId="{AE4F2A09-D42E-4521-A208-FDE48F3C4CDF}" dt="2020-03-28T10:25:17.002" v="834"/>
          <ac:picMkLst>
            <pc:docMk/>
            <pc:sldMk cId="2546757627" sldId="3860"/>
            <ac:picMk id="6" creationId="{837A33D9-B296-4C1F-A6F6-40EE7253A1DE}"/>
          </ac:picMkLst>
        </pc:picChg>
      </pc:sldChg>
      <pc:sldChg chg="modSp">
        <pc:chgData name="Pierre Harouimi" userId="e1c78576-8bda-4e4b-9d10-61a901f566b1" providerId="ADAL" clId="{AE4F2A09-D42E-4521-A208-FDE48F3C4CDF}" dt="2020-03-28T10:25:17.002" v="834"/>
        <pc:sldMkLst>
          <pc:docMk/>
          <pc:sldMk cId="4236881256" sldId="3861"/>
        </pc:sldMkLst>
        <pc:picChg chg="mod">
          <ac:chgData name="Pierre Harouimi" userId="e1c78576-8bda-4e4b-9d10-61a901f566b1" providerId="ADAL" clId="{AE4F2A09-D42E-4521-A208-FDE48F3C4CDF}" dt="2020-03-28T10:25:17.002" v="834"/>
          <ac:picMkLst>
            <pc:docMk/>
            <pc:sldMk cId="4236881256" sldId="3861"/>
            <ac:picMk id="1026" creationId="{29654529-D33E-4727-AAE8-7BD9A8042C08}"/>
          </ac:picMkLst>
        </pc:picChg>
        <pc:picChg chg="mod">
          <ac:chgData name="Pierre Harouimi" userId="e1c78576-8bda-4e4b-9d10-61a901f566b1" providerId="ADAL" clId="{AE4F2A09-D42E-4521-A208-FDE48F3C4CDF}" dt="2020-03-28T10:25:17.002" v="834"/>
          <ac:picMkLst>
            <pc:docMk/>
            <pc:sldMk cId="4236881256" sldId="3861"/>
            <ac:picMk id="1028" creationId="{BC7A97CD-D5C8-433B-9297-3D2896F33F19}"/>
          </ac:picMkLst>
        </pc:picChg>
      </pc:sldChg>
      <pc:sldChg chg="modSp">
        <pc:chgData name="Pierre Harouimi" userId="e1c78576-8bda-4e4b-9d10-61a901f566b1" providerId="ADAL" clId="{AE4F2A09-D42E-4521-A208-FDE48F3C4CDF}" dt="2020-03-28T10:25:17.002" v="834"/>
        <pc:sldMkLst>
          <pc:docMk/>
          <pc:sldMk cId="1588379546" sldId="3862"/>
        </pc:sldMkLst>
        <pc:spChg chg="mod">
          <ac:chgData name="Pierre Harouimi" userId="e1c78576-8bda-4e4b-9d10-61a901f566b1" providerId="ADAL" clId="{AE4F2A09-D42E-4521-A208-FDE48F3C4CDF}" dt="2020-03-28T10:25:17.002" v="834"/>
          <ac:spMkLst>
            <pc:docMk/>
            <pc:sldMk cId="1588379546" sldId="3862"/>
            <ac:spMk id="47" creationId="{FC319999-102E-46EC-9DC5-A1426CA9D825}"/>
          </ac:spMkLst>
        </pc:spChg>
        <pc:spChg chg="mod">
          <ac:chgData name="Pierre Harouimi" userId="e1c78576-8bda-4e4b-9d10-61a901f566b1" providerId="ADAL" clId="{AE4F2A09-D42E-4521-A208-FDE48F3C4CDF}" dt="2020-03-28T10:25:17.002" v="834"/>
          <ac:spMkLst>
            <pc:docMk/>
            <pc:sldMk cId="1588379546" sldId="3862"/>
            <ac:spMk id="48" creationId="{B097B362-A23A-4343-9140-E5203641C86D}"/>
          </ac:spMkLst>
        </pc:spChg>
        <pc:spChg chg="mod">
          <ac:chgData name="Pierre Harouimi" userId="e1c78576-8bda-4e4b-9d10-61a901f566b1" providerId="ADAL" clId="{AE4F2A09-D42E-4521-A208-FDE48F3C4CDF}" dt="2020-03-28T10:25:17.002" v="834"/>
          <ac:spMkLst>
            <pc:docMk/>
            <pc:sldMk cId="1588379546" sldId="3862"/>
            <ac:spMk id="49" creationId="{8EE4C1BB-3F6A-4116-871A-918AC6399C8B}"/>
          </ac:spMkLst>
        </pc:spChg>
        <pc:spChg chg="mod">
          <ac:chgData name="Pierre Harouimi" userId="e1c78576-8bda-4e4b-9d10-61a901f566b1" providerId="ADAL" clId="{AE4F2A09-D42E-4521-A208-FDE48F3C4CDF}" dt="2020-03-28T10:25:17.002" v="834"/>
          <ac:spMkLst>
            <pc:docMk/>
            <pc:sldMk cId="1588379546" sldId="3862"/>
            <ac:spMk id="50" creationId="{D7BF4220-D710-4CB6-A7E7-758F26418C93}"/>
          </ac:spMkLst>
        </pc:spChg>
        <pc:spChg chg="mod">
          <ac:chgData name="Pierre Harouimi" userId="e1c78576-8bda-4e4b-9d10-61a901f566b1" providerId="ADAL" clId="{AE4F2A09-D42E-4521-A208-FDE48F3C4CDF}" dt="2020-03-28T10:25:17.002" v="834"/>
          <ac:spMkLst>
            <pc:docMk/>
            <pc:sldMk cId="1588379546" sldId="3862"/>
            <ac:spMk id="54" creationId="{D6937411-22D6-4F55-A685-2731488EA1BE}"/>
          </ac:spMkLst>
        </pc:spChg>
        <pc:spChg chg="mod">
          <ac:chgData name="Pierre Harouimi" userId="e1c78576-8bda-4e4b-9d10-61a901f566b1" providerId="ADAL" clId="{AE4F2A09-D42E-4521-A208-FDE48F3C4CDF}" dt="2020-03-28T10:25:17.002" v="834"/>
          <ac:spMkLst>
            <pc:docMk/>
            <pc:sldMk cId="1588379546" sldId="3862"/>
            <ac:spMk id="58" creationId="{1565CF54-479A-4C8C-94FA-3F38EF0D8B81}"/>
          </ac:spMkLst>
        </pc:spChg>
        <pc:grpChg chg="mod">
          <ac:chgData name="Pierre Harouimi" userId="e1c78576-8bda-4e4b-9d10-61a901f566b1" providerId="ADAL" clId="{AE4F2A09-D42E-4521-A208-FDE48F3C4CDF}" dt="2020-03-28T10:25:17.002" v="834"/>
          <ac:grpSpMkLst>
            <pc:docMk/>
            <pc:sldMk cId="1588379546" sldId="3862"/>
            <ac:grpSpMk id="39" creationId="{1D6DEDA3-F81A-47DE-8A9E-D104837848F1}"/>
          </ac:grpSpMkLst>
        </pc:grpChg>
        <pc:picChg chg="mod">
          <ac:chgData name="Pierre Harouimi" userId="e1c78576-8bda-4e4b-9d10-61a901f566b1" providerId="ADAL" clId="{AE4F2A09-D42E-4521-A208-FDE48F3C4CDF}" dt="2020-03-28T10:25:17.002" v="834"/>
          <ac:picMkLst>
            <pc:docMk/>
            <pc:sldMk cId="1588379546" sldId="3862"/>
            <ac:picMk id="8" creationId="{8AA6BA4D-BE93-445F-AD19-C62245304AFD}"/>
          </ac:picMkLst>
        </pc:picChg>
        <pc:picChg chg="mod">
          <ac:chgData name="Pierre Harouimi" userId="e1c78576-8bda-4e4b-9d10-61a901f566b1" providerId="ADAL" clId="{AE4F2A09-D42E-4521-A208-FDE48F3C4CDF}" dt="2020-03-28T10:25:17.002" v="834"/>
          <ac:picMkLst>
            <pc:docMk/>
            <pc:sldMk cId="1588379546" sldId="3862"/>
            <ac:picMk id="18" creationId="{8265F713-7B73-474E-AA79-78E9695EADB0}"/>
          </ac:picMkLst>
        </pc:picChg>
        <pc:picChg chg="mod">
          <ac:chgData name="Pierre Harouimi" userId="e1c78576-8bda-4e4b-9d10-61a901f566b1" providerId="ADAL" clId="{AE4F2A09-D42E-4521-A208-FDE48F3C4CDF}" dt="2020-03-28T10:25:17.002" v="834"/>
          <ac:picMkLst>
            <pc:docMk/>
            <pc:sldMk cId="1588379546" sldId="3862"/>
            <ac:picMk id="24" creationId="{CD80200A-C9A0-4C6C-8456-F58C079AB489}"/>
          </ac:picMkLst>
        </pc:picChg>
        <pc:picChg chg="mod">
          <ac:chgData name="Pierre Harouimi" userId="e1c78576-8bda-4e4b-9d10-61a901f566b1" providerId="ADAL" clId="{AE4F2A09-D42E-4521-A208-FDE48F3C4CDF}" dt="2020-03-28T10:25:17.002" v="834"/>
          <ac:picMkLst>
            <pc:docMk/>
            <pc:sldMk cId="1588379546" sldId="3862"/>
            <ac:picMk id="25" creationId="{81606546-ABAC-4370-8D3E-85BCD12A9918}"/>
          </ac:picMkLst>
        </pc:picChg>
        <pc:picChg chg="mod">
          <ac:chgData name="Pierre Harouimi" userId="e1c78576-8bda-4e4b-9d10-61a901f566b1" providerId="ADAL" clId="{AE4F2A09-D42E-4521-A208-FDE48F3C4CDF}" dt="2020-03-28T10:25:17.002" v="834"/>
          <ac:picMkLst>
            <pc:docMk/>
            <pc:sldMk cId="1588379546" sldId="3862"/>
            <ac:picMk id="28" creationId="{49B1E0E1-7F8C-4CA1-88DA-8A9AF18F6A5B}"/>
          </ac:picMkLst>
        </pc:picChg>
        <pc:picChg chg="mod">
          <ac:chgData name="Pierre Harouimi" userId="e1c78576-8bda-4e4b-9d10-61a901f566b1" providerId="ADAL" clId="{AE4F2A09-D42E-4521-A208-FDE48F3C4CDF}" dt="2020-03-28T10:25:17.002" v="834"/>
          <ac:picMkLst>
            <pc:docMk/>
            <pc:sldMk cId="1588379546" sldId="3862"/>
            <ac:picMk id="35" creationId="{99E11946-2C20-454A-9D4D-FAC0A62C07C0}"/>
          </ac:picMkLst>
        </pc:picChg>
        <pc:picChg chg="mod">
          <ac:chgData name="Pierre Harouimi" userId="e1c78576-8bda-4e4b-9d10-61a901f566b1" providerId="ADAL" clId="{AE4F2A09-D42E-4521-A208-FDE48F3C4CDF}" dt="2020-03-28T10:25:17.002" v="834"/>
          <ac:picMkLst>
            <pc:docMk/>
            <pc:sldMk cId="1588379546" sldId="3862"/>
            <ac:picMk id="37" creationId="{AB5ECE7A-16C0-4659-8DB5-D655FA290311}"/>
          </ac:picMkLst>
        </pc:picChg>
        <pc:picChg chg="mod">
          <ac:chgData name="Pierre Harouimi" userId="e1c78576-8bda-4e4b-9d10-61a901f566b1" providerId="ADAL" clId="{AE4F2A09-D42E-4521-A208-FDE48F3C4CDF}" dt="2020-03-28T10:25:17.002" v="834"/>
          <ac:picMkLst>
            <pc:docMk/>
            <pc:sldMk cId="1588379546" sldId="3862"/>
            <ac:picMk id="60" creationId="{94F3F19B-B52B-4A23-8FA4-9021DF457B45}"/>
          </ac:picMkLst>
        </pc:picChg>
        <pc:picChg chg="mod">
          <ac:chgData name="Pierre Harouimi" userId="e1c78576-8bda-4e4b-9d10-61a901f566b1" providerId="ADAL" clId="{AE4F2A09-D42E-4521-A208-FDE48F3C4CDF}" dt="2020-03-28T10:25:17.002" v="834"/>
          <ac:picMkLst>
            <pc:docMk/>
            <pc:sldMk cId="1588379546" sldId="3862"/>
            <ac:picMk id="61" creationId="{15FEEF57-E921-4743-9192-A44B54702F10}"/>
          </ac:picMkLst>
        </pc:picChg>
        <pc:picChg chg="mod">
          <ac:chgData name="Pierre Harouimi" userId="e1c78576-8bda-4e4b-9d10-61a901f566b1" providerId="ADAL" clId="{AE4F2A09-D42E-4521-A208-FDE48F3C4CDF}" dt="2020-03-28T10:25:17.002" v="834"/>
          <ac:picMkLst>
            <pc:docMk/>
            <pc:sldMk cId="1588379546" sldId="3862"/>
            <ac:picMk id="62" creationId="{D8027C6E-A0CC-43E6-8AA4-A6C4C1A72B40}"/>
          </ac:picMkLst>
        </pc:picChg>
      </pc:sldChg>
      <pc:sldChg chg="modSp">
        <pc:chgData name="Pierre Harouimi" userId="e1c78576-8bda-4e4b-9d10-61a901f566b1" providerId="ADAL" clId="{AE4F2A09-D42E-4521-A208-FDE48F3C4CDF}" dt="2020-03-28T10:25:17.002" v="834"/>
        <pc:sldMkLst>
          <pc:docMk/>
          <pc:sldMk cId="3971363073" sldId="3863"/>
        </pc:sldMkLst>
        <pc:spChg chg="mod">
          <ac:chgData name="Pierre Harouimi" userId="e1c78576-8bda-4e4b-9d10-61a901f566b1" providerId="ADAL" clId="{AE4F2A09-D42E-4521-A208-FDE48F3C4CDF}" dt="2020-03-28T10:25:17.002" v="834"/>
          <ac:spMkLst>
            <pc:docMk/>
            <pc:sldMk cId="3971363073" sldId="3863"/>
            <ac:spMk id="3" creationId="{00000000-0000-0000-0000-000000000000}"/>
          </ac:spMkLst>
        </pc:spChg>
        <pc:spChg chg="mod">
          <ac:chgData name="Pierre Harouimi" userId="e1c78576-8bda-4e4b-9d10-61a901f566b1" providerId="ADAL" clId="{AE4F2A09-D42E-4521-A208-FDE48F3C4CDF}" dt="2020-03-28T10:25:17.002" v="834"/>
          <ac:spMkLst>
            <pc:docMk/>
            <pc:sldMk cId="3971363073" sldId="3863"/>
            <ac:spMk id="7" creationId="{0CC06857-EC92-4249-9476-441532DEA8A7}"/>
          </ac:spMkLst>
        </pc:spChg>
        <pc:spChg chg="mod">
          <ac:chgData name="Pierre Harouimi" userId="e1c78576-8bda-4e4b-9d10-61a901f566b1" providerId="ADAL" clId="{AE4F2A09-D42E-4521-A208-FDE48F3C4CDF}" dt="2020-03-28T10:25:17.002" v="834"/>
          <ac:spMkLst>
            <pc:docMk/>
            <pc:sldMk cId="3971363073" sldId="3863"/>
            <ac:spMk id="9" creationId="{D86501AB-DC73-435B-9968-CC2E930447F4}"/>
          </ac:spMkLst>
        </pc:spChg>
        <pc:spChg chg="mod">
          <ac:chgData name="Pierre Harouimi" userId="e1c78576-8bda-4e4b-9d10-61a901f566b1" providerId="ADAL" clId="{AE4F2A09-D42E-4521-A208-FDE48F3C4CDF}" dt="2020-03-28T10:25:17.002" v="834"/>
          <ac:spMkLst>
            <pc:docMk/>
            <pc:sldMk cId="3971363073" sldId="3863"/>
            <ac:spMk id="10" creationId="{8A8720C1-56A5-4FEA-9114-DBFDEFF6FBCA}"/>
          </ac:spMkLst>
        </pc:spChg>
        <pc:spChg chg="mod">
          <ac:chgData name="Pierre Harouimi" userId="e1c78576-8bda-4e4b-9d10-61a901f566b1" providerId="ADAL" clId="{AE4F2A09-D42E-4521-A208-FDE48F3C4CDF}" dt="2020-03-28T10:25:17.002" v="834"/>
          <ac:spMkLst>
            <pc:docMk/>
            <pc:sldMk cId="3971363073" sldId="3863"/>
            <ac:spMk id="12" creationId="{C7E3EA6D-6C48-49E2-B778-BF0459279BCE}"/>
          </ac:spMkLst>
        </pc:spChg>
        <pc:spChg chg="mod">
          <ac:chgData name="Pierre Harouimi" userId="e1c78576-8bda-4e4b-9d10-61a901f566b1" providerId="ADAL" clId="{AE4F2A09-D42E-4521-A208-FDE48F3C4CDF}" dt="2020-03-28T10:25:17.002" v="834"/>
          <ac:spMkLst>
            <pc:docMk/>
            <pc:sldMk cId="3971363073" sldId="3863"/>
            <ac:spMk id="13" creationId="{CD604D8B-9604-4C5F-9601-FA6FC23C1B14}"/>
          </ac:spMkLst>
        </pc:spChg>
        <pc:spChg chg="mod">
          <ac:chgData name="Pierre Harouimi" userId="e1c78576-8bda-4e4b-9d10-61a901f566b1" providerId="ADAL" clId="{AE4F2A09-D42E-4521-A208-FDE48F3C4CDF}" dt="2020-03-28T10:25:17.002" v="834"/>
          <ac:spMkLst>
            <pc:docMk/>
            <pc:sldMk cId="3971363073" sldId="3863"/>
            <ac:spMk id="19" creationId="{A99E244F-30EB-4614-A738-8EC1E1A0689A}"/>
          </ac:spMkLst>
        </pc:spChg>
        <pc:spChg chg="mod">
          <ac:chgData name="Pierre Harouimi" userId="e1c78576-8bda-4e4b-9d10-61a901f566b1" providerId="ADAL" clId="{AE4F2A09-D42E-4521-A208-FDE48F3C4CDF}" dt="2020-03-28T10:25:17.002" v="834"/>
          <ac:spMkLst>
            <pc:docMk/>
            <pc:sldMk cId="3971363073" sldId="3863"/>
            <ac:spMk id="21" creationId="{776C930D-90D7-4781-B5B9-1CDC7AA65E69}"/>
          </ac:spMkLst>
        </pc:spChg>
        <pc:spChg chg="mod">
          <ac:chgData name="Pierre Harouimi" userId="e1c78576-8bda-4e4b-9d10-61a901f566b1" providerId="ADAL" clId="{AE4F2A09-D42E-4521-A208-FDE48F3C4CDF}" dt="2020-03-28T10:25:17.002" v="834"/>
          <ac:spMkLst>
            <pc:docMk/>
            <pc:sldMk cId="3971363073" sldId="3863"/>
            <ac:spMk id="22" creationId="{7817F307-2C52-47AA-BC7E-404E6D23E5AA}"/>
          </ac:spMkLst>
        </pc:spChg>
        <pc:picChg chg="mod">
          <ac:chgData name="Pierre Harouimi" userId="e1c78576-8bda-4e4b-9d10-61a901f566b1" providerId="ADAL" clId="{AE4F2A09-D42E-4521-A208-FDE48F3C4CDF}" dt="2020-03-28T10:25:17.002" v="834"/>
          <ac:picMkLst>
            <pc:docMk/>
            <pc:sldMk cId="3971363073" sldId="3863"/>
            <ac:picMk id="14" creationId="{7DA59A7F-2CC1-4F38-9480-865E411E5E01}"/>
          </ac:picMkLst>
        </pc:picChg>
        <pc:picChg chg="mod">
          <ac:chgData name="Pierre Harouimi" userId="e1c78576-8bda-4e4b-9d10-61a901f566b1" providerId="ADAL" clId="{AE4F2A09-D42E-4521-A208-FDE48F3C4CDF}" dt="2020-03-28T10:25:17.002" v="834"/>
          <ac:picMkLst>
            <pc:docMk/>
            <pc:sldMk cId="3971363073" sldId="3863"/>
            <ac:picMk id="16" creationId="{0A39DD54-3263-41D3-9F9C-E741B05919F8}"/>
          </ac:picMkLst>
        </pc:picChg>
        <pc:picChg chg="mod">
          <ac:chgData name="Pierre Harouimi" userId="e1c78576-8bda-4e4b-9d10-61a901f566b1" providerId="ADAL" clId="{AE4F2A09-D42E-4521-A208-FDE48F3C4CDF}" dt="2020-03-28T10:25:17.002" v="834"/>
          <ac:picMkLst>
            <pc:docMk/>
            <pc:sldMk cId="3971363073" sldId="3863"/>
            <ac:picMk id="17" creationId="{9143703B-E6C7-43E5-8060-3D404676AAFE}"/>
          </ac:picMkLst>
        </pc:picChg>
        <pc:picChg chg="mod">
          <ac:chgData name="Pierre Harouimi" userId="e1c78576-8bda-4e4b-9d10-61a901f566b1" providerId="ADAL" clId="{AE4F2A09-D42E-4521-A208-FDE48F3C4CDF}" dt="2020-03-28T10:25:17.002" v="834"/>
          <ac:picMkLst>
            <pc:docMk/>
            <pc:sldMk cId="3971363073" sldId="3863"/>
            <ac:picMk id="18" creationId="{069B2EDD-1896-457C-8607-F6698F554B57}"/>
          </ac:picMkLst>
        </pc:picChg>
        <pc:picChg chg="mod">
          <ac:chgData name="Pierre Harouimi" userId="e1c78576-8bda-4e4b-9d10-61a901f566b1" providerId="ADAL" clId="{AE4F2A09-D42E-4521-A208-FDE48F3C4CDF}" dt="2020-03-28T10:25:17.002" v="834"/>
          <ac:picMkLst>
            <pc:docMk/>
            <pc:sldMk cId="3971363073" sldId="3863"/>
            <ac:picMk id="20" creationId="{4FA972AC-03A9-41F0-BFE2-29E16B3D39E0}"/>
          </ac:picMkLst>
        </pc:picChg>
        <pc:picChg chg="mod">
          <ac:chgData name="Pierre Harouimi" userId="e1c78576-8bda-4e4b-9d10-61a901f566b1" providerId="ADAL" clId="{AE4F2A09-D42E-4521-A208-FDE48F3C4CDF}" dt="2020-03-28T10:25:17.002" v="834"/>
          <ac:picMkLst>
            <pc:docMk/>
            <pc:sldMk cId="3971363073" sldId="3863"/>
            <ac:picMk id="24" creationId="{F007C529-C768-4AEA-9CF0-D268B48935F4}"/>
          </ac:picMkLst>
        </pc:picChg>
        <pc:picChg chg="mod">
          <ac:chgData name="Pierre Harouimi" userId="e1c78576-8bda-4e4b-9d10-61a901f566b1" providerId="ADAL" clId="{AE4F2A09-D42E-4521-A208-FDE48F3C4CDF}" dt="2020-03-28T10:25:17.002" v="834"/>
          <ac:picMkLst>
            <pc:docMk/>
            <pc:sldMk cId="3971363073" sldId="3863"/>
            <ac:picMk id="25" creationId="{C9E8D3A8-EF7E-4EED-AD35-629BB76241B1}"/>
          </ac:picMkLst>
        </pc:picChg>
        <pc:picChg chg="mod">
          <ac:chgData name="Pierre Harouimi" userId="e1c78576-8bda-4e4b-9d10-61a901f566b1" providerId="ADAL" clId="{AE4F2A09-D42E-4521-A208-FDE48F3C4CDF}" dt="2020-03-28T10:25:17.002" v="834"/>
          <ac:picMkLst>
            <pc:docMk/>
            <pc:sldMk cId="3971363073" sldId="3863"/>
            <ac:picMk id="26" creationId="{83978409-2069-47DD-96D3-6A33232FEAED}"/>
          </ac:picMkLst>
        </pc:picChg>
      </pc:sldChg>
      <pc:sldChg chg="modSp">
        <pc:chgData name="Pierre Harouimi" userId="e1c78576-8bda-4e4b-9d10-61a901f566b1" providerId="ADAL" clId="{AE4F2A09-D42E-4521-A208-FDE48F3C4CDF}" dt="2020-03-28T10:25:17.002" v="834"/>
        <pc:sldMkLst>
          <pc:docMk/>
          <pc:sldMk cId="3874067535" sldId="3864"/>
        </pc:sldMkLst>
        <pc:spChg chg="mod">
          <ac:chgData name="Pierre Harouimi" userId="e1c78576-8bda-4e4b-9d10-61a901f566b1" providerId="ADAL" clId="{AE4F2A09-D42E-4521-A208-FDE48F3C4CDF}" dt="2020-03-28T10:25:17.002" v="834"/>
          <ac:spMkLst>
            <pc:docMk/>
            <pc:sldMk cId="3874067535" sldId="3864"/>
            <ac:spMk id="15" creationId="{8F58C7BD-0564-42B6-8B67-DC640E340E01}"/>
          </ac:spMkLst>
        </pc:spChg>
        <pc:spChg chg="mod">
          <ac:chgData name="Pierre Harouimi" userId="e1c78576-8bda-4e4b-9d10-61a901f566b1" providerId="ADAL" clId="{AE4F2A09-D42E-4521-A208-FDE48F3C4CDF}" dt="2020-03-28T10:25:17.002" v="834"/>
          <ac:spMkLst>
            <pc:docMk/>
            <pc:sldMk cId="3874067535" sldId="3864"/>
            <ac:spMk id="16" creationId="{6EC53126-5F35-41BA-88E1-AA01DFE65866}"/>
          </ac:spMkLst>
        </pc:spChg>
        <pc:spChg chg="mod">
          <ac:chgData name="Pierre Harouimi" userId="e1c78576-8bda-4e4b-9d10-61a901f566b1" providerId="ADAL" clId="{AE4F2A09-D42E-4521-A208-FDE48F3C4CDF}" dt="2020-03-28T10:25:17.002" v="834"/>
          <ac:spMkLst>
            <pc:docMk/>
            <pc:sldMk cId="3874067535" sldId="3864"/>
            <ac:spMk id="18" creationId="{16DFD207-CE91-4EB2-A0D3-DE0567DE0AE0}"/>
          </ac:spMkLst>
        </pc:spChg>
        <pc:spChg chg="mod">
          <ac:chgData name="Pierre Harouimi" userId="e1c78576-8bda-4e4b-9d10-61a901f566b1" providerId="ADAL" clId="{AE4F2A09-D42E-4521-A208-FDE48F3C4CDF}" dt="2020-03-28T10:25:17.002" v="834"/>
          <ac:spMkLst>
            <pc:docMk/>
            <pc:sldMk cId="3874067535" sldId="3864"/>
            <ac:spMk id="23" creationId="{551A2A11-9C99-4313-B53C-285BF4B3B308}"/>
          </ac:spMkLst>
        </pc:spChg>
        <pc:spChg chg="mod">
          <ac:chgData name="Pierre Harouimi" userId="e1c78576-8bda-4e4b-9d10-61a901f566b1" providerId="ADAL" clId="{AE4F2A09-D42E-4521-A208-FDE48F3C4CDF}" dt="2020-03-28T10:25:17.002" v="834"/>
          <ac:spMkLst>
            <pc:docMk/>
            <pc:sldMk cId="3874067535" sldId="3864"/>
            <ac:spMk id="24" creationId="{6849098F-9AA4-4CFD-95BE-F02FC14685BF}"/>
          </ac:spMkLst>
        </pc:spChg>
        <pc:spChg chg="mod">
          <ac:chgData name="Pierre Harouimi" userId="e1c78576-8bda-4e4b-9d10-61a901f566b1" providerId="ADAL" clId="{AE4F2A09-D42E-4521-A208-FDE48F3C4CDF}" dt="2020-03-28T10:25:17.002" v="834"/>
          <ac:spMkLst>
            <pc:docMk/>
            <pc:sldMk cId="3874067535" sldId="3864"/>
            <ac:spMk id="27" creationId="{D50BF8B8-0552-4B16-B039-0757D3E311F7}"/>
          </ac:spMkLst>
        </pc:spChg>
        <pc:spChg chg="mod">
          <ac:chgData name="Pierre Harouimi" userId="e1c78576-8bda-4e4b-9d10-61a901f566b1" providerId="ADAL" clId="{AE4F2A09-D42E-4521-A208-FDE48F3C4CDF}" dt="2020-03-28T10:25:17.002" v="834"/>
          <ac:spMkLst>
            <pc:docMk/>
            <pc:sldMk cId="3874067535" sldId="3864"/>
            <ac:spMk id="31" creationId="{8EF20A27-7821-4525-9581-0DCBA99C4371}"/>
          </ac:spMkLst>
        </pc:spChg>
        <pc:spChg chg="mod">
          <ac:chgData name="Pierre Harouimi" userId="e1c78576-8bda-4e4b-9d10-61a901f566b1" providerId="ADAL" clId="{AE4F2A09-D42E-4521-A208-FDE48F3C4CDF}" dt="2020-03-28T10:25:17.002" v="834"/>
          <ac:spMkLst>
            <pc:docMk/>
            <pc:sldMk cId="3874067535" sldId="3864"/>
            <ac:spMk id="32" creationId="{9D40CE1E-8C6E-4B74-AB09-A8A7C5377D3C}"/>
          </ac:spMkLst>
        </pc:spChg>
        <pc:spChg chg="mod">
          <ac:chgData name="Pierre Harouimi" userId="e1c78576-8bda-4e4b-9d10-61a901f566b1" providerId="ADAL" clId="{AE4F2A09-D42E-4521-A208-FDE48F3C4CDF}" dt="2020-03-28T10:25:17.002" v="834"/>
          <ac:spMkLst>
            <pc:docMk/>
            <pc:sldMk cId="3874067535" sldId="3864"/>
            <ac:spMk id="33" creationId="{F66D593D-F5C7-4E96-87C1-160E71A97E45}"/>
          </ac:spMkLst>
        </pc:spChg>
        <pc:picChg chg="mod">
          <ac:chgData name="Pierre Harouimi" userId="e1c78576-8bda-4e4b-9d10-61a901f566b1" providerId="ADAL" clId="{AE4F2A09-D42E-4521-A208-FDE48F3C4CDF}" dt="2020-03-28T10:25:17.002" v="834"/>
          <ac:picMkLst>
            <pc:docMk/>
            <pc:sldMk cId="3874067535" sldId="3864"/>
            <ac:picMk id="10" creationId="{36F2C1C3-BE44-47CE-B253-5F6FCC42169E}"/>
          </ac:picMkLst>
        </pc:picChg>
        <pc:picChg chg="mod">
          <ac:chgData name="Pierre Harouimi" userId="e1c78576-8bda-4e4b-9d10-61a901f566b1" providerId="ADAL" clId="{AE4F2A09-D42E-4521-A208-FDE48F3C4CDF}" dt="2020-03-28T10:25:17.002" v="834"/>
          <ac:picMkLst>
            <pc:docMk/>
            <pc:sldMk cId="3874067535" sldId="3864"/>
            <ac:picMk id="17" creationId="{8F5FF281-DCDB-435C-8612-D19CACFD7988}"/>
          </ac:picMkLst>
        </pc:picChg>
        <pc:picChg chg="mod">
          <ac:chgData name="Pierre Harouimi" userId="e1c78576-8bda-4e4b-9d10-61a901f566b1" providerId="ADAL" clId="{AE4F2A09-D42E-4521-A208-FDE48F3C4CDF}" dt="2020-03-28T10:25:17.002" v="834"/>
          <ac:picMkLst>
            <pc:docMk/>
            <pc:sldMk cId="3874067535" sldId="3864"/>
            <ac:picMk id="22" creationId="{F50DD178-E462-4A01-86FF-07B656D47032}"/>
          </ac:picMkLst>
        </pc:picChg>
        <pc:picChg chg="mod">
          <ac:chgData name="Pierre Harouimi" userId="e1c78576-8bda-4e4b-9d10-61a901f566b1" providerId="ADAL" clId="{AE4F2A09-D42E-4521-A208-FDE48F3C4CDF}" dt="2020-03-28T10:25:17.002" v="834"/>
          <ac:picMkLst>
            <pc:docMk/>
            <pc:sldMk cId="3874067535" sldId="3864"/>
            <ac:picMk id="25" creationId="{E4D17137-13B4-4353-9875-007CCA1A6563}"/>
          </ac:picMkLst>
        </pc:picChg>
        <pc:picChg chg="mod">
          <ac:chgData name="Pierre Harouimi" userId="e1c78576-8bda-4e4b-9d10-61a901f566b1" providerId="ADAL" clId="{AE4F2A09-D42E-4521-A208-FDE48F3C4CDF}" dt="2020-03-28T10:25:17.002" v="834"/>
          <ac:picMkLst>
            <pc:docMk/>
            <pc:sldMk cId="3874067535" sldId="3864"/>
            <ac:picMk id="28" creationId="{56B9E00B-550D-40A7-83A5-B5A48315B9F6}"/>
          </ac:picMkLst>
        </pc:picChg>
        <pc:picChg chg="mod">
          <ac:chgData name="Pierre Harouimi" userId="e1c78576-8bda-4e4b-9d10-61a901f566b1" providerId="ADAL" clId="{AE4F2A09-D42E-4521-A208-FDE48F3C4CDF}" dt="2020-03-28T10:25:17.002" v="834"/>
          <ac:picMkLst>
            <pc:docMk/>
            <pc:sldMk cId="3874067535" sldId="3864"/>
            <ac:picMk id="34" creationId="{7DE512C4-6A7E-4202-B6A7-EF080C5DBFEB}"/>
          </ac:picMkLst>
        </pc:picChg>
      </pc:sldChg>
      <pc:sldChg chg="modSp">
        <pc:chgData name="Pierre Harouimi" userId="e1c78576-8bda-4e4b-9d10-61a901f566b1" providerId="ADAL" clId="{AE4F2A09-D42E-4521-A208-FDE48F3C4CDF}" dt="2020-03-28T10:25:17.002" v="834"/>
        <pc:sldMkLst>
          <pc:docMk/>
          <pc:sldMk cId="689052252" sldId="3865"/>
        </pc:sldMkLst>
        <pc:spChg chg="mod">
          <ac:chgData name="Pierre Harouimi" userId="e1c78576-8bda-4e4b-9d10-61a901f566b1" providerId="ADAL" clId="{AE4F2A09-D42E-4521-A208-FDE48F3C4CDF}" dt="2020-03-28T10:25:17.002" v="834"/>
          <ac:spMkLst>
            <pc:docMk/>
            <pc:sldMk cId="689052252" sldId="3865"/>
            <ac:spMk id="2" creationId="{5EB994FD-EEEF-4EA7-8397-DFDD93BE4F31}"/>
          </ac:spMkLst>
        </pc:spChg>
        <pc:spChg chg="mod">
          <ac:chgData name="Pierre Harouimi" userId="e1c78576-8bda-4e4b-9d10-61a901f566b1" providerId="ADAL" clId="{AE4F2A09-D42E-4521-A208-FDE48F3C4CDF}" dt="2020-03-28T10:25:17.002" v="834"/>
          <ac:spMkLst>
            <pc:docMk/>
            <pc:sldMk cId="689052252" sldId="3865"/>
            <ac:spMk id="4" creationId="{637BF0BB-1237-4D99-BDAE-596F19254372}"/>
          </ac:spMkLst>
        </pc:spChg>
        <pc:spChg chg="mod">
          <ac:chgData name="Pierre Harouimi" userId="e1c78576-8bda-4e4b-9d10-61a901f566b1" providerId="ADAL" clId="{AE4F2A09-D42E-4521-A208-FDE48F3C4CDF}" dt="2020-03-28T10:25:17.002" v="834"/>
          <ac:spMkLst>
            <pc:docMk/>
            <pc:sldMk cId="689052252" sldId="3865"/>
            <ac:spMk id="6" creationId="{C87735BF-75C1-47E3-B239-80C0D65C1F8A}"/>
          </ac:spMkLst>
        </pc:spChg>
        <pc:spChg chg="mod">
          <ac:chgData name="Pierre Harouimi" userId="e1c78576-8bda-4e4b-9d10-61a901f566b1" providerId="ADAL" clId="{AE4F2A09-D42E-4521-A208-FDE48F3C4CDF}" dt="2020-03-28T10:25:17.002" v="834"/>
          <ac:spMkLst>
            <pc:docMk/>
            <pc:sldMk cId="689052252" sldId="3865"/>
            <ac:spMk id="13" creationId="{D179C0BE-BDB3-4DB3-9661-27FEE5572A12}"/>
          </ac:spMkLst>
        </pc:spChg>
        <pc:spChg chg="mod">
          <ac:chgData name="Pierre Harouimi" userId="e1c78576-8bda-4e4b-9d10-61a901f566b1" providerId="ADAL" clId="{AE4F2A09-D42E-4521-A208-FDE48F3C4CDF}" dt="2020-03-28T10:25:17.002" v="834"/>
          <ac:spMkLst>
            <pc:docMk/>
            <pc:sldMk cId="689052252" sldId="3865"/>
            <ac:spMk id="27" creationId="{00000000-0000-0000-0000-000000000000}"/>
          </ac:spMkLst>
        </pc:spChg>
        <pc:spChg chg="mod">
          <ac:chgData name="Pierre Harouimi" userId="e1c78576-8bda-4e4b-9d10-61a901f566b1" providerId="ADAL" clId="{AE4F2A09-D42E-4521-A208-FDE48F3C4CDF}" dt="2020-03-28T10:25:17.002" v="834"/>
          <ac:spMkLst>
            <pc:docMk/>
            <pc:sldMk cId="689052252" sldId="3865"/>
            <ac:spMk id="31" creationId="{00000000-0000-0000-0000-000000000000}"/>
          </ac:spMkLst>
        </pc:spChg>
        <pc:spChg chg="mod">
          <ac:chgData name="Pierre Harouimi" userId="e1c78576-8bda-4e4b-9d10-61a901f566b1" providerId="ADAL" clId="{AE4F2A09-D42E-4521-A208-FDE48F3C4CDF}" dt="2020-03-28T10:25:17.002" v="834"/>
          <ac:spMkLst>
            <pc:docMk/>
            <pc:sldMk cId="689052252" sldId="3865"/>
            <ac:spMk id="60" creationId="{303EEA3A-7134-46A4-B31A-EF814A6A3945}"/>
          </ac:spMkLst>
        </pc:spChg>
        <pc:spChg chg="mod">
          <ac:chgData name="Pierre Harouimi" userId="e1c78576-8bda-4e4b-9d10-61a901f566b1" providerId="ADAL" clId="{AE4F2A09-D42E-4521-A208-FDE48F3C4CDF}" dt="2020-03-28T10:25:17.002" v="834"/>
          <ac:spMkLst>
            <pc:docMk/>
            <pc:sldMk cId="689052252" sldId="3865"/>
            <ac:spMk id="66" creationId="{C8C5CA2B-AAC5-4EFE-97FD-2FCEE8967F03}"/>
          </ac:spMkLst>
        </pc:spChg>
        <pc:spChg chg="mod">
          <ac:chgData name="Pierre Harouimi" userId="e1c78576-8bda-4e4b-9d10-61a901f566b1" providerId="ADAL" clId="{AE4F2A09-D42E-4521-A208-FDE48F3C4CDF}" dt="2020-03-28T10:25:17.002" v="834"/>
          <ac:spMkLst>
            <pc:docMk/>
            <pc:sldMk cId="689052252" sldId="3865"/>
            <ac:spMk id="70" creationId="{8F82ECA3-CF32-4875-B0A0-AD6F9F7CC575}"/>
          </ac:spMkLst>
        </pc:spChg>
        <pc:spChg chg="mod">
          <ac:chgData name="Pierre Harouimi" userId="e1c78576-8bda-4e4b-9d10-61a901f566b1" providerId="ADAL" clId="{AE4F2A09-D42E-4521-A208-FDE48F3C4CDF}" dt="2020-03-28T10:25:17.002" v="834"/>
          <ac:spMkLst>
            <pc:docMk/>
            <pc:sldMk cId="689052252" sldId="3865"/>
            <ac:spMk id="71" creationId="{F3E8D9D6-BE4B-4427-B567-5406EDB68386}"/>
          </ac:spMkLst>
        </pc:spChg>
        <pc:spChg chg="mod">
          <ac:chgData name="Pierre Harouimi" userId="e1c78576-8bda-4e4b-9d10-61a901f566b1" providerId="ADAL" clId="{AE4F2A09-D42E-4521-A208-FDE48F3C4CDF}" dt="2020-03-28T10:25:17.002" v="834"/>
          <ac:spMkLst>
            <pc:docMk/>
            <pc:sldMk cId="689052252" sldId="3865"/>
            <ac:spMk id="72" creationId="{CB218314-6985-4F64-9451-54A5743A601B}"/>
          </ac:spMkLst>
        </pc:spChg>
        <pc:spChg chg="mod">
          <ac:chgData name="Pierre Harouimi" userId="e1c78576-8bda-4e4b-9d10-61a901f566b1" providerId="ADAL" clId="{AE4F2A09-D42E-4521-A208-FDE48F3C4CDF}" dt="2020-03-28T10:25:17.002" v="834"/>
          <ac:spMkLst>
            <pc:docMk/>
            <pc:sldMk cId="689052252" sldId="3865"/>
            <ac:spMk id="75" creationId="{B18F75E7-B6E9-44E7-83B9-5A563264AB1E}"/>
          </ac:spMkLst>
        </pc:spChg>
        <pc:spChg chg="mod">
          <ac:chgData name="Pierre Harouimi" userId="e1c78576-8bda-4e4b-9d10-61a901f566b1" providerId="ADAL" clId="{AE4F2A09-D42E-4521-A208-FDE48F3C4CDF}" dt="2020-03-28T10:25:17.002" v="834"/>
          <ac:spMkLst>
            <pc:docMk/>
            <pc:sldMk cId="689052252" sldId="3865"/>
            <ac:spMk id="85" creationId="{DBF161E1-267A-4873-ADB6-04FFB7754F12}"/>
          </ac:spMkLst>
        </pc:spChg>
        <pc:spChg chg="mod">
          <ac:chgData name="Pierre Harouimi" userId="e1c78576-8bda-4e4b-9d10-61a901f566b1" providerId="ADAL" clId="{AE4F2A09-D42E-4521-A208-FDE48F3C4CDF}" dt="2020-03-28T10:25:17.002" v="834"/>
          <ac:spMkLst>
            <pc:docMk/>
            <pc:sldMk cId="689052252" sldId="3865"/>
            <ac:spMk id="87" creationId="{0181D8A5-4CFB-4271-9719-32CDD889B1B9}"/>
          </ac:spMkLst>
        </pc:spChg>
        <pc:spChg chg="mod">
          <ac:chgData name="Pierre Harouimi" userId="e1c78576-8bda-4e4b-9d10-61a901f566b1" providerId="ADAL" clId="{AE4F2A09-D42E-4521-A208-FDE48F3C4CDF}" dt="2020-03-28T10:25:17.002" v="834"/>
          <ac:spMkLst>
            <pc:docMk/>
            <pc:sldMk cId="689052252" sldId="3865"/>
            <ac:spMk id="97" creationId="{1B4B75A5-4AC1-4F95-8B79-7643C5F1F95B}"/>
          </ac:spMkLst>
        </pc:spChg>
        <pc:spChg chg="mod">
          <ac:chgData name="Pierre Harouimi" userId="e1c78576-8bda-4e4b-9d10-61a901f566b1" providerId="ADAL" clId="{AE4F2A09-D42E-4521-A208-FDE48F3C4CDF}" dt="2020-03-28T10:25:17.002" v="834"/>
          <ac:spMkLst>
            <pc:docMk/>
            <pc:sldMk cId="689052252" sldId="3865"/>
            <ac:spMk id="104" creationId="{61C5CC6C-7BAF-4E15-9A24-21B7C3C50E6D}"/>
          </ac:spMkLst>
        </pc:spChg>
        <pc:spChg chg="mod">
          <ac:chgData name="Pierre Harouimi" userId="e1c78576-8bda-4e4b-9d10-61a901f566b1" providerId="ADAL" clId="{AE4F2A09-D42E-4521-A208-FDE48F3C4CDF}" dt="2020-03-28T10:25:17.002" v="834"/>
          <ac:spMkLst>
            <pc:docMk/>
            <pc:sldMk cId="689052252" sldId="3865"/>
            <ac:spMk id="105" creationId="{E061DBC0-6090-47B2-8B73-C882278A5E5D}"/>
          </ac:spMkLst>
        </pc:spChg>
        <pc:spChg chg="mod">
          <ac:chgData name="Pierre Harouimi" userId="e1c78576-8bda-4e4b-9d10-61a901f566b1" providerId="ADAL" clId="{AE4F2A09-D42E-4521-A208-FDE48F3C4CDF}" dt="2020-03-28T10:25:17.002" v="834"/>
          <ac:spMkLst>
            <pc:docMk/>
            <pc:sldMk cId="689052252" sldId="3865"/>
            <ac:spMk id="106" creationId="{F43A99F8-8D11-4314-B277-FEB95A417A39}"/>
          </ac:spMkLst>
        </pc:spChg>
        <pc:spChg chg="mod">
          <ac:chgData name="Pierre Harouimi" userId="e1c78576-8bda-4e4b-9d10-61a901f566b1" providerId="ADAL" clId="{AE4F2A09-D42E-4521-A208-FDE48F3C4CDF}" dt="2020-03-28T10:25:17.002" v="834"/>
          <ac:spMkLst>
            <pc:docMk/>
            <pc:sldMk cId="689052252" sldId="3865"/>
            <ac:spMk id="108" creationId="{01885166-9B93-1D4B-92C9-0863572B6A21}"/>
          </ac:spMkLst>
        </pc:spChg>
        <pc:spChg chg="mod">
          <ac:chgData name="Pierre Harouimi" userId="e1c78576-8bda-4e4b-9d10-61a901f566b1" providerId="ADAL" clId="{AE4F2A09-D42E-4521-A208-FDE48F3C4CDF}" dt="2020-03-28T10:25:17.002" v="834"/>
          <ac:spMkLst>
            <pc:docMk/>
            <pc:sldMk cId="689052252" sldId="3865"/>
            <ac:spMk id="110" creationId="{A6935E5D-1E25-E444-BE25-BBE0201AC0AB}"/>
          </ac:spMkLst>
        </pc:spChg>
        <pc:spChg chg="mod">
          <ac:chgData name="Pierre Harouimi" userId="e1c78576-8bda-4e4b-9d10-61a901f566b1" providerId="ADAL" clId="{AE4F2A09-D42E-4521-A208-FDE48F3C4CDF}" dt="2020-03-28T10:25:17.002" v="834"/>
          <ac:spMkLst>
            <pc:docMk/>
            <pc:sldMk cId="689052252" sldId="3865"/>
            <ac:spMk id="118" creationId="{A6FFC1CA-D307-470F-8570-92303BBCAC81}"/>
          </ac:spMkLst>
        </pc:spChg>
        <pc:spChg chg="mod">
          <ac:chgData name="Pierre Harouimi" userId="e1c78576-8bda-4e4b-9d10-61a901f566b1" providerId="ADAL" clId="{AE4F2A09-D42E-4521-A208-FDE48F3C4CDF}" dt="2020-03-28T10:25:17.002" v="834"/>
          <ac:spMkLst>
            <pc:docMk/>
            <pc:sldMk cId="689052252" sldId="3865"/>
            <ac:spMk id="120" creationId="{303EEA3A-7134-46A4-B31A-EF814A6A3945}"/>
          </ac:spMkLst>
        </pc:spChg>
        <pc:spChg chg="mod">
          <ac:chgData name="Pierre Harouimi" userId="e1c78576-8bda-4e4b-9d10-61a901f566b1" providerId="ADAL" clId="{AE4F2A09-D42E-4521-A208-FDE48F3C4CDF}" dt="2020-03-28T10:25:17.002" v="834"/>
          <ac:spMkLst>
            <pc:docMk/>
            <pc:sldMk cId="689052252" sldId="3865"/>
            <ac:spMk id="137" creationId="{4F86865A-061A-41D2-A76B-E5CC1C6DA45A}"/>
          </ac:spMkLst>
        </pc:spChg>
        <pc:spChg chg="mod">
          <ac:chgData name="Pierre Harouimi" userId="e1c78576-8bda-4e4b-9d10-61a901f566b1" providerId="ADAL" clId="{AE4F2A09-D42E-4521-A208-FDE48F3C4CDF}" dt="2020-03-28T10:25:17.002" v="834"/>
          <ac:spMkLst>
            <pc:docMk/>
            <pc:sldMk cId="689052252" sldId="3865"/>
            <ac:spMk id="145" creationId="{25BF3E1C-3EB5-4579-9796-1C3FBB30CBB8}"/>
          </ac:spMkLst>
        </pc:spChg>
        <pc:spChg chg="mod">
          <ac:chgData name="Pierre Harouimi" userId="e1c78576-8bda-4e4b-9d10-61a901f566b1" providerId="ADAL" clId="{AE4F2A09-D42E-4521-A208-FDE48F3C4CDF}" dt="2020-03-28T10:25:17.002" v="834"/>
          <ac:spMkLst>
            <pc:docMk/>
            <pc:sldMk cId="689052252" sldId="3865"/>
            <ac:spMk id="146" creationId="{6E6A71BA-BEE7-49A4-8922-ABFF124504B7}"/>
          </ac:spMkLst>
        </pc:spChg>
        <pc:spChg chg="mod">
          <ac:chgData name="Pierre Harouimi" userId="e1c78576-8bda-4e4b-9d10-61a901f566b1" providerId="ADAL" clId="{AE4F2A09-D42E-4521-A208-FDE48F3C4CDF}" dt="2020-03-28T10:25:17.002" v="834"/>
          <ac:spMkLst>
            <pc:docMk/>
            <pc:sldMk cId="689052252" sldId="3865"/>
            <ac:spMk id="148" creationId="{4F86865A-061A-41D2-A76B-E5CC1C6DA45A}"/>
          </ac:spMkLst>
        </pc:spChg>
        <pc:spChg chg="mod">
          <ac:chgData name="Pierre Harouimi" userId="e1c78576-8bda-4e4b-9d10-61a901f566b1" providerId="ADAL" clId="{AE4F2A09-D42E-4521-A208-FDE48F3C4CDF}" dt="2020-03-28T10:25:17.002" v="834"/>
          <ac:spMkLst>
            <pc:docMk/>
            <pc:sldMk cId="689052252" sldId="3865"/>
            <ac:spMk id="149" creationId="{F0E6B2B3-FC22-499F-AA77-B5D3AFE5D645}"/>
          </ac:spMkLst>
        </pc:spChg>
        <pc:spChg chg="mod">
          <ac:chgData name="Pierre Harouimi" userId="e1c78576-8bda-4e4b-9d10-61a901f566b1" providerId="ADAL" clId="{AE4F2A09-D42E-4521-A208-FDE48F3C4CDF}" dt="2020-03-28T10:25:17.002" v="834"/>
          <ac:spMkLst>
            <pc:docMk/>
            <pc:sldMk cId="689052252" sldId="3865"/>
            <ac:spMk id="150" creationId="{5CFC2BF4-E500-4379-BE3A-7C69F445D0D3}"/>
          </ac:spMkLst>
        </pc:spChg>
        <pc:spChg chg="mod">
          <ac:chgData name="Pierre Harouimi" userId="e1c78576-8bda-4e4b-9d10-61a901f566b1" providerId="ADAL" clId="{AE4F2A09-D42E-4521-A208-FDE48F3C4CDF}" dt="2020-03-28T10:25:17.002" v="834"/>
          <ac:spMkLst>
            <pc:docMk/>
            <pc:sldMk cId="689052252" sldId="3865"/>
            <ac:spMk id="151" creationId="{2DFA987F-1589-4339-BD82-3B720F704217}"/>
          </ac:spMkLst>
        </pc:spChg>
        <pc:spChg chg="mod">
          <ac:chgData name="Pierre Harouimi" userId="e1c78576-8bda-4e4b-9d10-61a901f566b1" providerId="ADAL" clId="{AE4F2A09-D42E-4521-A208-FDE48F3C4CDF}" dt="2020-03-28T10:25:17.002" v="834"/>
          <ac:spMkLst>
            <pc:docMk/>
            <pc:sldMk cId="689052252" sldId="3865"/>
            <ac:spMk id="183" creationId="{0923F4F7-497C-4A25-A5D4-F42ED8520748}"/>
          </ac:spMkLst>
        </pc:spChg>
        <pc:spChg chg="mod">
          <ac:chgData name="Pierre Harouimi" userId="e1c78576-8bda-4e4b-9d10-61a901f566b1" providerId="ADAL" clId="{AE4F2A09-D42E-4521-A208-FDE48F3C4CDF}" dt="2020-03-28T10:25:17.002" v="834"/>
          <ac:spMkLst>
            <pc:docMk/>
            <pc:sldMk cId="689052252" sldId="3865"/>
            <ac:spMk id="187" creationId="{7D3F8377-32DA-4314-B33B-5E9AEAF705CC}"/>
          </ac:spMkLst>
        </pc:spChg>
        <pc:spChg chg="mod">
          <ac:chgData name="Pierre Harouimi" userId="e1c78576-8bda-4e4b-9d10-61a901f566b1" providerId="ADAL" clId="{AE4F2A09-D42E-4521-A208-FDE48F3C4CDF}" dt="2020-03-28T10:25:17.002" v="834"/>
          <ac:spMkLst>
            <pc:docMk/>
            <pc:sldMk cId="689052252" sldId="3865"/>
            <ac:spMk id="188" creationId="{2E7EDBA3-293D-4EDA-A58B-D7817492247E}"/>
          </ac:spMkLst>
        </pc:spChg>
        <pc:grpChg chg="mod">
          <ac:chgData name="Pierre Harouimi" userId="e1c78576-8bda-4e4b-9d10-61a901f566b1" providerId="ADAL" clId="{AE4F2A09-D42E-4521-A208-FDE48F3C4CDF}" dt="2020-03-28T10:25:17.002" v="834"/>
          <ac:grpSpMkLst>
            <pc:docMk/>
            <pc:sldMk cId="689052252" sldId="3865"/>
            <ac:grpSpMk id="7" creationId="{6F4A11BC-19DF-49EE-93A9-805467C5C67E}"/>
          </ac:grpSpMkLst>
        </pc:grpChg>
        <pc:grpChg chg="mod">
          <ac:chgData name="Pierre Harouimi" userId="e1c78576-8bda-4e4b-9d10-61a901f566b1" providerId="ADAL" clId="{AE4F2A09-D42E-4521-A208-FDE48F3C4CDF}" dt="2020-03-28T10:25:17.002" v="834"/>
          <ac:grpSpMkLst>
            <pc:docMk/>
            <pc:sldMk cId="689052252" sldId="3865"/>
            <ac:grpSpMk id="36" creationId="{00000000-0000-0000-0000-000000000000}"/>
          </ac:grpSpMkLst>
        </pc:grpChg>
        <pc:grpChg chg="mod">
          <ac:chgData name="Pierre Harouimi" userId="e1c78576-8bda-4e4b-9d10-61a901f566b1" providerId="ADAL" clId="{AE4F2A09-D42E-4521-A208-FDE48F3C4CDF}" dt="2020-03-28T10:25:17.002" v="834"/>
          <ac:grpSpMkLst>
            <pc:docMk/>
            <pc:sldMk cId="689052252" sldId="3865"/>
            <ac:grpSpMk id="38" creationId="{00000000-0000-0000-0000-000000000000}"/>
          </ac:grpSpMkLst>
        </pc:grpChg>
        <pc:grpChg chg="mod">
          <ac:chgData name="Pierre Harouimi" userId="e1c78576-8bda-4e4b-9d10-61a901f566b1" providerId="ADAL" clId="{AE4F2A09-D42E-4521-A208-FDE48F3C4CDF}" dt="2020-03-28T10:25:17.002" v="834"/>
          <ac:grpSpMkLst>
            <pc:docMk/>
            <pc:sldMk cId="689052252" sldId="3865"/>
            <ac:grpSpMk id="64" creationId="{F1029622-3427-4A22-A9B5-828093F56326}"/>
          </ac:grpSpMkLst>
        </pc:grpChg>
        <pc:grpChg chg="mod">
          <ac:chgData name="Pierre Harouimi" userId="e1c78576-8bda-4e4b-9d10-61a901f566b1" providerId="ADAL" clId="{AE4F2A09-D42E-4521-A208-FDE48F3C4CDF}" dt="2020-03-28T10:25:17.002" v="834"/>
          <ac:grpSpMkLst>
            <pc:docMk/>
            <pc:sldMk cId="689052252" sldId="3865"/>
            <ac:grpSpMk id="74" creationId="{C6FC749C-9CB4-4B91-A050-21B518E4290C}"/>
          </ac:grpSpMkLst>
        </pc:grpChg>
        <pc:grpChg chg="mod">
          <ac:chgData name="Pierre Harouimi" userId="e1c78576-8bda-4e4b-9d10-61a901f566b1" providerId="ADAL" clId="{AE4F2A09-D42E-4521-A208-FDE48F3C4CDF}" dt="2020-03-28T10:25:17.002" v="834"/>
          <ac:grpSpMkLst>
            <pc:docMk/>
            <pc:sldMk cId="689052252" sldId="3865"/>
            <ac:grpSpMk id="76" creationId="{CD07A65B-05B9-4E16-BE16-C551A7080F73}"/>
          </ac:grpSpMkLst>
        </pc:grpChg>
        <pc:picChg chg="mod">
          <ac:chgData name="Pierre Harouimi" userId="e1c78576-8bda-4e4b-9d10-61a901f566b1" providerId="ADAL" clId="{AE4F2A09-D42E-4521-A208-FDE48F3C4CDF}" dt="2020-03-28T10:25:17.002" v="834"/>
          <ac:picMkLst>
            <pc:docMk/>
            <pc:sldMk cId="689052252" sldId="3865"/>
            <ac:picMk id="5" creationId="{D6AF3416-A582-44AE-8605-9DAE1826A802}"/>
          </ac:picMkLst>
        </pc:picChg>
        <pc:picChg chg="mod">
          <ac:chgData name="Pierre Harouimi" userId="e1c78576-8bda-4e4b-9d10-61a901f566b1" providerId="ADAL" clId="{AE4F2A09-D42E-4521-A208-FDE48F3C4CDF}" dt="2020-03-28T10:25:17.002" v="834"/>
          <ac:picMkLst>
            <pc:docMk/>
            <pc:sldMk cId="689052252" sldId="3865"/>
            <ac:picMk id="15" creationId="{0078E126-F00E-41F9-A6FF-EEA7AB30BB61}"/>
          </ac:picMkLst>
        </pc:picChg>
        <pc:picChg chg="mod">
          <ac:chgData name="Pierre Harouimi" userId="e1c78576-8bda-4e4b-9d10-61a901f566b1" providerId="ADAL" clId="{AE4F2A09-D42E-4521-A208-FDE48F3C4CDF}" dt="2020-03-28T10:25:17.002" v="834"/>
          <ac:picMkLst>
            <pc:docMk/>
            <pc:sldMk cId="689052252" sldId="3865"/>
            <ac:picMk id="17" creationId="{00000000-0000-0000-0000-000000000000}"/>
          </ac:picMkLst>
        </pc:picChg>
        <pc:picChg chg="mod">
          <ac:chgData name="Pierre Harouimi" userId="e1c78576-8bda-4e4b-9d10-61a901f566b1" providerId="ADAL" clId="{AE4F2A09-D42E-4521-A208-FDE48F3C4CDF}" dt="2020-03-28T10:25:17.002" v="834"/>
          <ac:picMkLst>
            <pc:docMk/>
            <pc:sldMk cId="689052252" sldId="3865"/>
            <ac:picMk id="19" creationId="{EF4C4D96-A9E2-4C64-9E85-23ACA7EFCBAB}"/>
          </ac:picMkLst>
        </pc:picChg>
        <pc:picChg chg="mod">
          <ac:chgData name="Pierre Harouimi" userId="e1c78576-8bda-4e4b-9d10-61a901f566b1" providerId="ADAL" clId="{AE4F2A09-D42E-4521-A208-FDE48F3C4CDF}" dt="2020-03-28T10:25:17.002" v="834"/>
          <ac:picMkLst>
            <pc:docMk/>
            <pc:sldMk cId="689052252" sldId="3865"/>
            <ac:picMk id="21" creationId="{1CF2A788-5FBE-034D-B424-0F57587EB874}"/>
          </ac:picMkLst>
        </pc:picChg>
        <pc:picChg chg="mod">
          <ac:chgData name="Pierre Harouimi" userId="e1c78576-8bda-4e4b-9d10-61a901f566b1" providerId="ADAL" clId="{AE4F2A09-D42E-4521-A208-FDE48F3C4CDF}" dt="2020-03-28T10:25:17.002" v="834"/>
          <ac:picMkLst>
            <pc:docMk/>
            <pc:sldMk cId="689052252" sldId="3865"/>
            <ac:picMk id="25" creationId="{66B41E5B-FE7F-4250-B936-1DE341611817}"/>
          </ac:picMkLst>
        </pc:picChg>
        <pc:picChg chg="mod">
          <ac:chgData name="Pierre Harouimi" userId="e1c78576-8bda-4e4b-9d10-61a901f566b1" providerId="ADAL" clId="{AE4F2A09-D42E-4521-A208-FDE48F3C4CDF}" dt="2020-03-28T10:25:17.002" v="834"/>
          <ac:picMkLst>
            <pc:docMk/>
            <pc:sldMk cId="689052252" sldId="3865"/>
            <ac:picMk id="28" creationId="{C8E82A3E-E735-4B71-95FE-3EBBE5A3BB09}"/>
          </ac:picMkLst>
        </pc:picChg>
        <pc:picChg chg="mod">
          <ac:chgData name="Pierre Harouimi" userId="e1c78576-8bda-4e4b-9d10-61a901f566b1" providerId="ADAL" clId="{AE4F2A09-D42E-4521-A208-FDE48F3C4CDF}" dt="2020-03-28T10:25:17.002" v="834"/>
          <ac:picMkLst>
            <pc:docMk/>
            <pc:sldMk cId="689052252" sldId="3865"/>
            <ac:picMk id="30" creationId="{A488E1C2-335D-40AA-B71E-DA8ADE9F8C3F}"/>
          </ac:picMkLst>
        </pc:picChg>
        <pc:picChg chg="mod">
          <ac:chgData name="Pierre Harouimi" userId="e1c78576-8bda-4e4b-9d10-61a901f566b1" providerId="ADAL" clId="{AE4F2A09-D42E-4521-A208-FDE48F3C4CDF}" dt="2020-03-28T10:25:17.002" v="834"/>
          <ac:picMkLst>
            <pc:docMk/>
            <pc:sldMk cId="689052252" sldId="3865"/>
            <ac:picMk id="39" creationId="{00000000-0000-0000-0000-000000000000}"/>
          </ac:picMkLst>
        </pc:picChg>
        <pc:picChg chg="mod">
          <ac:chgData name="Pierre Harouimi" userId="e1c78576-8bda-4e4b-9d10-61a901f566b1" providerId="ADAL" clId="{AE4F2A09-D42E-4521-A208-FDE48F3C4CDF}" dt="2020-03-28T10:25:17.002" v="834"/>
          <ac:picMkLst>
            <pc:docMk/>
            <pc:sldMk cId="689052252" sldId="3865"/>
            <ac:picMk id="79" creationId="{2C218B25-F16C-47ED-AE62-FE3821F84D28}"/>
          </ac:picMkLst>
        </pc:picChg>
        <pc:picChg chg="mod">
          <ac:chgData name="Pierre Harouimi" userId="e1c78576-8bda-4e4b-9d10-61a901f566b1" providerId="ADAL" clId="{AE4F2A09-D42E-4521-A208-FDE48F3C4CDF}" dt="2020-03-28T10:25:17.002" v="834"/>
          <ac:picMkLst>
            <pc:docMk/>
            <pc:sldMk cId="689052252" sldId="3865"/>
            <ac:picMk id="80" creationId="{9680F9F3-1F5F-47E3-B5E1-ABE73D22C4B0}"/>
          </ac:picMkLst>
        </pc:picChg>
        <pc:picChg chg="mod">
          <ac:chgData name="Pierre Harouimi" userId="e1c78576-8bda-4e4b-9d10-61a901f566b1" providerId="ADAL" clId="{AE4F2A09-D42E-4521-A208-FDE48F3C4CDF}" dt="2020-03-28T10:25:17.002" v="834"/>
          <ac:picMkLst>
            <pc:docMk/>
            <pc:sldMk cId="689052252" sldId="3865"/>
            <ac:picMk id="121" creationId="{60FC01D1-C6D6-467B-88E7-F333A6304FC1}"/>
          </ac:picMkLst>
        </pc:picChg>
        <pc:picChg chg="mod">
          <ac:chgData name="Pierre Harouimi" userId="e1c78576-8bda-4e4b-9d10-61a901f566b1" providerId="ADAL" clId="{AE4F2A09-D42E-4521-A208-FDE48F3C4CDF}" dt="2020-03-28T10:25:17.002" v="834"/>
          <ac:picMkLst>
            <pc:docMk/>
            <pc:sldMk cId="689052252" sldId="3865"/>
            <ac:picMk id="124" creationId="{795EB14D-A558-40DF-981E-2AB8BE719836}"/>
          </ac:picMkLst>
        </pc:picChg>
        <pc:picChg chg="mod">
          <ac:chgData name="Pierre Harouimi" userId="e1c78576-8bda-4e4b-9d10-61a901f566b1" providerId="ADAL" clId="{AE4F2A09-D42E-4521-A208-FDE48F3C4CDF}" dt="2020-03-28T10:25:17.002" v="834"/>
          <ac:picMkLst>
            <pc:docMk/>
            <pc:sldMk cId="689052252" sldId="3865"/>
            <ac:picMk id="126" creationId="{ABDCBE10-C2F8-4AD9-98E1-E730318DACD4}"/>
          </ac:picMkLst>
        </pc:picChg>
        <pc:picChg chg="mod">
          <ac:chgData name="Pierre Harouimi" userId="e1c78576-8bda-4e4b-9d10-61a901f566b1" providerId="ADAL" clId="{AE4F2A09-D42E-4521-A208-FDE48F3C4CDF}" dt="2020-03-28T10:25:17.002" v="834"/>
          <ac:picMkLst>
            <pc:docMk/>
            <pc:sldMk cId="689052252" sldId="3865"/>
            <ac:picMk id="147" creationId="{3BB637EE-48D0-449C-9165-0DD93811C9F8}"/>
          </ac:picMkLst>
        </pc:picChg>
        <pc:picChg chg="mod">
          <ac:chgData name="Pierre Harouimi" userId="e1c78576-8bda-4e4b-9d10-61a901f566b1" providerId="ADAL" clId="{AE4F2A09-D42E-4521-A208-FDE48F3C4CDF}" dt="2020-03-28T10:25:17.002" v="834"/>
          <ac:picMkLst>
            <pc:docMk/>
            <pc:sldMk cId="689052252" sldId="3865"/>
            <ac:picMk id="169" creationId="{C9DA3E03-B11E-4CFD-90C4-E722F1A80028}"/>
          </ac:picMkLst>
        </pc:picChg>
        <pc:picChg chg="mod">
          <ac:chgData name="Pierre Harouimi" userId="e1c78576-8bda-4e4b-9d10-61a901f566b1" providerId="ADAL" clId="{AE4F2A09-D42E-4521-A208-FDE48F3C4CDF}" dt="2020-03-28T10:25:17.002" v="834"/>
          <ac:picMkLst>
            <pc:docMk/>
            <pc:sldMk cId="689052252" sldId="3865"/>
            <ac:picMk id="182" creationId="{3CE7B0D6-E96F-4FD7-8042-46D36A7C6CEC}"/>
          </ac:picMkLst>
        </pc:picChg>
      </pc:sldChg>
      <pc:sldChg chg="modSp">
        <pc:chgData name="Pierre Harouimi" userId="e1c78576-8bda-4e4b-9d10-61a901f566b1" providerId="ADAL" clId="{AE4F2A09-D42E-4521-A208-FDE48F3C4CDF}" dt="2020-03-28T10:25:17.002" v="834"/>
        <pc:sldMkLst>
          <pc:docMk/>
          <pc:sldMk cId="1474888061" sldId="3866"/>
        </pc:sldMkLst>
        <pc:spChg chg="mod">
          <ac:chgData name="Pierre Harouimi" userId="e1c78576-8bda-4e4b-9d10-61a901f566b1" providerId="ADAL" clId="{AE4F2A09-D42E-4521-A208-FDE48F3C4CDF}" dt="2020-03-28T10:25:17.002" v="834"/>
          <ac:spMkLst>
            <pc:docMk/>
            <pc:sldMk cId="1474888061" sldId="3866"/>
            <ac:spMk id="199" creationId="{162BA8EC-3CC0-497E-8C65-BB0CE7FB08E8}"/>
          </ac:spMkLst>
        </pc:spChg>
        <pc:grpChg chg="mod">
          <ac:chgData name="Pierre Harouimi" userId="e1c78576-8bda-4e4b-9d10-61a901f566b1" providerId="ADAL" clId="{AE4F2A09-D42E-4521-A208-FDE48F3C4CDF}" dt="2020-03-28T10:25:17.002" v="834"/>
          <ac:grpSpMkLst>
            <pc:docMk/>
            <pc:sldMk cId="1474888061" sldId="3866"/>
            <ac:grpSpMk id="6" creationId="{E64C17F6-E3EF-4241-AEB4-8A05F29EA3C1}"/>
          </ac:grpSpMkLst>
        </pc:grpChg>
        <pc:grpChg chg="mod">
          <ac:chgData name="Pierre Harouimi" userId="e1c78576-8bda-4e4b-9d10-61a901f566b1" providerId="ADAL" clId="{AE4F2A09-D42E-4521-A208-FDE48F3C4CDF}" dt="2020-03-28T10:25:17.002" v="834"/>
          <ac:grpSpMkLst>
            <pc:docMk/>
            <pc:sldMk cId="1474888061" sldId="3866"/>
            <ac:grpSpMk id="7" creationId="{128F89DE-DD63-4478-87C1-416432C34E31}"/>
          </ac:grpSpMkLst>
        </pc:grpChg>
        <pc:grpChg chg="mod">
          <ac:chgData name="Pierre Harouimi" userId="e1c78576-8bda-4e4b-9d10-61a901f566b1" providerId="ADAL" clId="{AE4F2A09-D42E-4521-A208-FDE48F3C4CDF}" dt="2020-03-28T10:25:17.002" v="834"/>
          <ac:grpSpMkLst>
            <pc:docMk/>
            <pc:sldMk cId="1474888061" sldId="3866"/>
            <ac:grpSpMk id="9" creationId="{54240BCD-D387-4141-BC85-7FDA483015E3}"/>
          </ac:grpSpMkLst>
        </pc:grpChg>
        <pc:grpChg chg="mod">
          <ac:chgData name="Pierre Harouimi" userId="e1c78576-8bda-4e4b-9d10-61a901f566b1" providerId="ADAL" clId="{AE4F2A09-D42E-4521-A208-FDE48F3C4CDF}" dt="2020-03-28T10:25:17.002" v="834"/>
          <ac:grpSpMkLst>
            <pc:docMk/>
            <pc:sldMk cId="1474888061" sldId="3866"/>
            <ac:grpSpMk id="10" creationId="{E86B4C73-DD22-4ABC-A95F-C575097989FF}"/>
          </ac:grpSpMkLst>
        </pc:grpChg>
        <pc:grpChg chg="mod">
          <ac:chgData name="Pierre Harouimi" userId="e1c78576-8bda-4e4b-9d10-61a901f566b1" providerId="ADAL" clId="{AE4F2A09-D42E-4521-A208-FDE48F3C4CDF}" dt="2020-03-28T10:25:17.002" v="834"/>
          <ac:grpSpMkLst>
            <pc:docMk/>
            <pc:sldMk cId="1474888061" sldId="3866"/>
            <ac:grpSpMk id="13" creationId="{656A8A49-4DA7-4444-B400-567B23CE6BA3}"/>
          </ac:grpSpMkLst>
        </pc:grpChg>
        <pc:grpChg chg="mod">
          <ac:chgData name="Pierre Harouimi" userId="e1c78576-8bda-4e4b-9d10-61a901f566b1" providerId="ADAL" clId="{AE4F2A09-D42E-4521-A208-FDE48F3C4CDF}" dt="2020-03-28T10:25:17.002" v="834"/>
          <ac:grpSpMkLst>
            <pc:docMk/>
            <pc:sldMk cId="1474888061" sldId="3866"/>
            <ac:grpSpMk id="29" creationId="{B68A810F-A620-4D93-BE43-F8B6D16E56D1}"/>
          </ac:grpSpMkLst>
        </pc:grpChg>
        <pc:grpChg chg="mod">
          <ac:chgData name="Pierre Harouimi" userId="e1c78576-8bda-4e4b-9d10-61a901f566b1" providerId="ADAL" clId="{AE4F2A09-D42E-4521-A208-FDE48F3C4CDF}" dt="2020-03-28T10:25:17.002" v="834"/>
          <ac:grpSpMkLst>
            <pc:docMk/>
            <pc:sldMk cId="1474888061" sldId="3866"/>
            <ac:grpSpMk id="30" creationId="{51100F60-43F3-4ED4-BEFB-0D4DADFC7688}"/>
          </ac:grpSpMkLst>
        </pc:grpChg>
        <pc:grpChg chg="mod">
          <ac:chgData name="Pierre Harouimi" userId="e1c78576-8bda-4e4b-9d10-61a901f566b1" providerId="ADAL" clId="{AE4F2A09-D42E-4521-A208-FDE48F3C4CDF}" dt="2020-03-28T10:25:17.002" v="834"/>
          <ac:grpSpMkLst>
            <pc:docMk/>
            <pc:sldMk cId="1474888061" sldId="3866"/>
            <ac:grpSpMk id="31" creationId="{B1BA244D-8E9E-4112-850E-546133C73346}"/>
          </ac:grpSpMkLst>
        </pc:grpChg>
        <pc:grpChg chg="mod">
          <ac:chgData name="Pierre Harouimi" userId="e1c78576-8bda-4e4b-9d10-61a901f566b1" providerId="ADAL" clId="{AE4F2A09-D42E-4521-A208-FDE48F3C4CDF}" dt="2020-03-28T10:25:17.002" v="834"/>
          <ac:grpSpMkLst>
            <pc:docMk/>
            <pc:sldMk cId="1474888061" sldId="3866"/>
            <ac:grpSpMk id="75" creationId="{1113642A-CDFE-46DD-A660-C2106209AC81}"/>
          </ac:grpSpMkLst>
        </pc:grpChg>
        <pc:grpChg chg="mod">
          <ac:chgData name="Pierre Harouimi" userId="e1c78576-8bda-4e4b-9d10-61a901f566b1" providerId="ADAL" clId="{AE4F2A09-D42E-4521-A208-FDE48F3C4CDF}" dt="2020-03-28T10:25:17.002" v="834"/>
          <ac:grpSpMkLst>
            <pc:docMk/>
            <pc:sldMk cId="1474888061" sldId="3866"/>
            <ac:grpSpMk id="76" creationId="{26735F04-7A11-40DE-9104-F9AFF4C65AAE}"/>
          </ac:grpSpMkLst>
        </pc:grpChg>
        <pc:grpChg chg="mod">
          <ac:chgData name="Pierre Harouimi" userId="e1c78576-8bda-4e4b-9d10-61a901f566b1" providerId="ADAL" clId="{AE4F2A09-D42E-4521-A208-FDE48F3C4CDF}" dt="2020-03-28T10:25:17.002" v="834"/>
          <ac:grpSpMkLst>
            <pc:docMk/>
            <pc:sldMk cId="1474888061" sldId="3866"/>
            <ac:grpSpMk id="77" creationId="{6670B923-E67F-4502-A7DA-EBD1B2943B30}"/>
          </ac:grpSpMkLst>
        </pc:grpChg>
        <pc:grpChg chg="mod">
          <ac:chgData name="Pierre Harouimi" userId="e1c78576-8bda-4e4b-9d10-61a901f566b1" providerId="ADAL" clId="{AE4F2A09-D42E-4521-A208-FDE48F3C4CDF}" dt="2020-03-28T10:25:17.002" v="834"/>
          <ac:grpSpMkLst>
            <pc:docMk/>
            <pc:sldMk cId="1474888061" sldId="3866"/>
            <ac:grpSpMk id="85" creationId="{BF85B5FE-5F31-45F9-AFB6-3727138216CE}"/>
          </ac:grpSpMkLst>
        </pc:grpChg>
        <pc:grpChg chg="mod">
          <ac:chgData name="Pierre Harouimi" userId="e1c78576-8bda-4e4b-9d10-61a901f566b1" providerId="ADAL" clId="{AE4F2A09-D42E-4521-A208-FDE48F3C4CDF}" dt="2020-03-28T10:25:17.002" v="834"/>
          <ac:grpSpMkLst>
            <pc:docMk/>
            <pc:sldMk cId="1474888061" sldId="3866"/>
            <ac:grpSpMk id="86" creationId="{A9663BA7-A576-43A6-A815-F56D364F1371}"/>
          </ac:grpSpMkLst>
        </pc:grpChg>
        <pc:grpChg chg="mod">
          <ac:chgData name="Pierre Harouimi" userId="e1c78576-8bda-4e4b-9d10-61a901f566b1" providerId="ADAL" clId="{AE4F2A09-D42E-4521-A208-FDE48F3C4CDF}" dt="2020-03-28T10:25:17.002" v="834"/>
          <ac:grpSpMkLst>
            <pc:docMk/>
            <pc:sldMk cId="1474888061" sldId="3866"/>
            <ac:grpSpMk id="96" creationId="{8E569F18-AAFB-4E86-B194-E84E31CB8287}"/>
          </ac:grpSpMkLst>
        </pc:grpChg>
        <pc:grpChg chg="mod">
          <ac:chgData name="Pierre Harouimi" userId="e1c78576-8bda-4e4b-9d10-61a901f566b1" providerId="ADAL" clId="{AE4F2A09-D42E-4521-A208-FDE48F3C4CDF}" dt="2020-03-28T10:25:17.002" v="834"/>
          <ac:grpSpMkLst>
            <pc:docMk/>
            <pc:sldMk cId="1474888061" sldId="3866"/>
            <ac:grpSpMk id="127" creationId="{6AB9F6A8-82A1-486D-8064-0D62DE8DF6B2}"/>
          </ac:grpSpMkLst>
        </pc:grpChg>
        <pc:grpChg chg="mod">
          <ac:chgData name="Pierre Harouimi" userId="e1c78576-8bda-4e4b-9d10-61a901f566b1" providerId="ADAL" clId="{AE4F2A09-D42E-4521-A208-FDE48F3C4CDF}" dt="2020-03-28T10:25:17.002" v="834"/>
          <ac:grpSpMkLst>
            <pc:docMk/>
            <pc:sldMk cId="1474888061" sldId="3866"/>
            <ac:grpSpMk id="151" creationId="{0DC86DAA-039F-4DF4-84F0-13F23F67448B}"/>
          </ac:grpSpMkLst>
        </pc:grpChg>
        <pc:grpChg chg="mod">
          <ac:chgData name="Pierre Harouimi" userId="e1c78576-8bda-4e4b-9d10-61a901f566b1" providerId="ADAL" clId="{AE4F2A09-D42E-4521-A208-FDE48F3C4CDF}" dt="2020-03-28T10:25:17.002" v="834"/>
          <ac:grpSpMkLst>
            <pc:docMk/>
            <pc:sldMk cId="1474888061" sldId="3866"/>
            <ac:grpSpMk id="173" creationId="{237E9328-3BE6-4D77-8E66-92BD4805BC87}"/>
          </ac:grpSpMkLst>
        </pc:grpChg>
        <pc:grpChg chg="mod">
          <ac:chgData name="Pierre Harouimi" userId="e1c78576-8bda-4e4b-9d10-61a901f566b1" providerId="ADAL" clId="{AE4F2A09-D42E-4521-A208-FDE48F3C4CDF}" dt="2020-03-28T10:25:17.002" v="834"/>
          <ac:grpSpMkLst>
            <pc:docMk/>
            <pc:sldMk cId="1474888061" sldId="3866"/>
            <ac:grpSpMk id="188" creationId="{08E06D1D-DE56-4316-A7F1-6EA2317E9B24}"/>
          </ac:grpSpMkLst>
        </pc:grpChg>
        <pc:grpChg chg="mod">
          <ac:chgData name="Pierre Harouimi" userId="e1c78576-8bda-4e4b-9d10-61a901f566b1" providerId="ADAL" clId="{AE4F2A09-D42E-4521-A208-FDE48F3C4CDF}" dt="2020-03-28T10:25:17.002" v="834"/>
          <ac:grpSpMkLst>
            <pc:docMk/>
            <pc:sldMk cId="1474888061" sldId="3866"/>
            <ac:grpSpMk id="194" creationId="{8E555898-62B7-4F9F-8E5D-7C7FB3B0F413}"/>
          </ac:grpSpMkLst>
        </pc:grpChg>
        <pc:grpChg chg="mod">
          <ac:chgData name="Pierre Harouimi" userId="e1c78576-8bda-4e4b-9d10-61a901f566b1" providerId="ADAL" clId="{AE4F2A09-D42E-4521-A208-FDE48F3C4CDF}" dt="2020-03-28T10:25:17.002" v="834"/>
          <ac:grpSpMkLst>
            <pc:docMk/>
            <pc:sldMk cId="1474888061" sldId="3866"/>
            <ac:grpSpMk id="229" creationId="{BC516FBD-2B93-4F57-8610-F876804AA884}"/>
          </ac:grpSpMkLst>
        </pc:grpChg>
        <pc:picChg chg="mod">
          <ac:chgData name="Pierre Harouimi" userId="e1c78576-8bda-4e4b-9d10-61a901f566b1" providerId="ADAL" clId="{AE4F2A09-D42E-4521-A208-FDE48F3C4CDF}" dt="2020-03-28T10:25:17.002" v="834"/>
          <ac:picMkLst>
            <pc:docMk/>
            <pc:sldMk cId="1474888061" sldId="3866"/>
            <ac:picMk id="3" creationId="{58797941-4F6D-4068-BAF8-082A332D3E3E}"/>
          </ac:picMkLst>
        </pc:picChg>
        <pc:picChg chg="mod">
          <ac:chgData name="Pierre Harouimi" userId="e1c78576-8bda-4e4b-9d10-61a901f566b1" providerId="ADAL" clId="{AE4F2A09-D42E-4521-A208-FDE48F3C4CDF}" dt="2020-03-28T10:25:17.002" v="834"/>
          <ac:picMkLst>
            <pc:docMk/>
            <pc:sldMk cId="1474888061" sldId="3866"/>
            <ac:picMk id="72" creationId="{2E19E51C-1D75-4594-9A9E-FAA7306B5C8B}"/>
          </ac:picMkLst>
        </pc:picChg>
        <pc:picChg chg="mod">
          <ac:chgData name="Pierre Harouimi" userId="e1c78576-8bda-4e4b-9d10-61a901f566b1" providerId="ADAL" clId="{AE4F2A09-D42E-4521-A208-FDE48F3C4CDF}" dt="2020-03-28T10:25:17.002" v="834"/>
          <ac:picMkLst>
            <pc:docMk/>
            <pc:sldMk cId="1474888061" sldId="3866"/>
            <ac:picMk id="117" creationId="{8CDC0278-E7FF-4491-BFD9-09820E733BE1}"/>
          </ac:picMkLst>
        </pc:picChg>
        <pc:picChg chg="mod">
          <ac:chgData name="Pierre Harouimi" userId="e1c78576-8bda-4e4b-9d10-61a901f566b1" providerId="ADAL" clId="{AE4F2A09-D42E-4521-A208-FDE48F3C4CDF}" dt="2020-03-28T10:25:17.002" v="834"/>
          <ac:picMkLst>
            <pc:docMk/>
            <pc:sldMk cId="1474888061" sldId="3866"/>
            <ac:picMk id="125" creationId="{3D32FC38-1CEA-456F-A562-BEF7DD4EC5E3}"/>
          </ac:picMkLst>
        </pc:picChg>
        <pc:picChg chg="mod">
          <ac:chgData name="Pierre Harouimi" userId="e1c78576-8bda-4e4b-9d10-61a901f566b1" providerId="ADAL" clId="{AE4F2A09-D42E-4521-A208-FDE48F3C4CDF}" dt="2020-03-28T10:25:17.002" v="834"/>
          <ac:picMkLst>
            <pc:docMk/>
            <pc:sldMk cId="1474888061" sldId="3866"/>
            <ac:picMk id="146" creationId="{DE36E3D4-AF58-4608-8594-A6A8FA214736}"/>
          </ac:picMkLst>
        </pc:picChg>
        <pc:picChg chg="mod">
          <ac:chgData name="Pierre Harouimi" userId="e1c78576-8bda-4e4b-9d10-61a901f566b1" providerId="ADAL" clId="{AE4F2A09-D42E-4521-A208-FDE48F3C4CDF}" dt="2020-03-28T10:25:17.002" v="834"/>
          <ac:picMkLst>
            <pc:docMk/>
            <pc:sldMk cId="1474888061" sldId="3866"/>
            <ac:picMk id="152" creationId="{C373A764-CAD9-4450-B6ED-5681127B1CEA}"/>
          </ac:picMkLst>
        </pc:picChg>
        <pc:picChg chg="mod">
          <ac:chgData name="Pierre Harouimi" userId="e1c78576-8bda-4e4b-9d10-61a901f566b1" providerId="ADAL" clId="{AE4F2A09-D42E-4521-A208-FDE48F3C4CDF}" dt="2020-03-28T10:25:17.002" v="834"/>
          <ac:picMkLst>
            <pc:docMk/>
            <pc:sldMk cId="1474888061" sldId="3866"/>
            <ac:picMk id="235" creationId="{9F8E3637-BE5E-4F66-83C0-9B4E33F5B20D}"/>
          </ac:picMkLst>
        </pc:picChg>
        <pc:picChg chg="mod">
          <ac:chgData name="Pierre Harouimi" userId="e1c78576-8bda-4e4b-9d10-61a901f566b1" providerId="ADAL" clId="{AE4F2A09-D42E-4521-A208-FDE48F3C4CDF}" dt="2020-03-28T10:25:17.002" v="834"/>
          <ac:picMkLst>
            <pc:docMk/>
            <pc:sldMk cId="1474888061" sldId="3866"/>
            <ac:picMk id="240" creationId="{F68CC3CE-3E50-4FC4-B467-4F9B71E47845}"/>
          </ac:picMkLst>
        </pc:picChg>
        <pc:cxnChg chg="mod">
          <ac:chgData name="Pierre Harouimi" userId="e1c78576-8bda-4e4b-9d10-61a901f566b1" providerId="ADAL" clId="{AE4F2A09-D42E-4521-A208-FDE48F3C4CDF}" dt="2020-03-28T10:25:17.002" v="834"/>
          <ac:cxnSpMkLst>
            <pc:docMk/>
            <pc:sldMk cId="1474888061" sldId="3866"/>
            <ac:cxnSpMk id="183" creationId="{B57B7653-BC2A-4955-BD15-4F9ECFBFE897}"/>
          </ac:cxnSpMkLst>
        </pc:cxnChg>
        <pc:cxnChg chg="mod">
          <ac:chgData name="Pierre Harouimi" userId="e1c78576-8bda-4e4b-9d10-61a901f566b1" providerId="ADAL" clId="{AE4F2A09-D42E-4521-A208-FDE48F3C4CDF}" dt="2020-03-28T10:25:17.002" v="834"/>
          <ac:cxnSpMkLst>
            <pc:docMk/>
            <pc:sldMk cId="1474888061" sldId="3866"/>
            <ac:cxnSpMk id="184" creationId="{F502D129-E887-4226-85F6-F9130B01032A}"/>
          </ac:cxnSpMkLst>
        </pc:cxnChg>
        <pc:cxnChg chg="mod">
          <ac:chgData name="Pierre Harouimi" userId="e1c78576-8bda-4e4b-9d10-61a901f566b1" providerId="ADAL" clId="{AE4F2A09-D42E-4521-A208-FDE48F3C4CDF}" dt="2020-03-28T10:25:17.002" v="834"/>
          <ac:cxnSpMkLst>
            <pc:docMk/>
            <pc:sldMk cId="1474888061" sldId="3866"/>
            <ac:cxnSpMk id="210" creationId="{F2966CBC-072B-406B-8864-89FBF47D2331}"/>
          </ac:cxnSpMkLst>
        </pc:cxnChg>
        <pc:cxnChg chg="mod">
          <ac:chgData name="Pierre Harouimi" userId="e1c78576-8bda-4e4b-9d10-61a901f566b1" providerId="ADAL" clId="{AE4F2A09-D42E-4521-A208-FDE48F3C4CDF}" dt="2020-03-28T10:25:17.002" v="834"/>
          <ac:cxnSpMkLst>
            <pc:docMk/>
            <pc:sldMk cId="1474888061" sldId="3866"/>
            <ac:cxnSpMk id="211" creationId="{4351DA4F-634D-4169-B6AA-527B7E44FA2B}"/>
          </ac:cxnSpMkLst>
        </pc:cxnChg>
        <pc:cxnChg chg="mod">
          <ac:chgData name="Pierre Harouimi" userId="e1c78576-8bda-4e4b-9d10-61a901f566b1" providerId="ADAL" clId="{AE4F2A09-D42E-4521-A208-FDE48F3C4CDF}" dt="2020-03-28T10:25:17.002" v="834"/>
          <ac:cxnSpMkLst>
            <pc:docMk/>
            <pc:sldMk cId="1474888061" sldId="3866"/>
            <ac:cxnSpMk id="212" creationId="{1972D39C-48EB-42EC-8FEF-727DF450EB0E}"/>
          </ac:cxnSpMkLst>
        </pc:cxnChg>
        <pc:cxnChg chg="mod">
          <ac:chgData name="Pierre Harouimi" userId="e1c78576-8bda-4e4b-9d10-61a901f566b1" providerId="ADAL" clId="{AE4F2A09-D42E-4521-A208-FDE48F3C4CDF}" dt="2020-03-28T10:25:17.002" v="834"/>
          <ac:cxnSpMkLst>
            <pc:docMk/>
            <pc:sldMk cId="1474888061" sldId="3866"/>
            <ac:cxnSpMk id="213" creationId="{353D3AC0-02DA-4F67-A739-04BED6223A7C}"/>
          </ac:cxnSpMkLst>
        </pc:cxnChg>
      </pc:sldChg>
      <pc:sldChg chg="modSp">
        <pc:chgData name="Pierre Harouimi" userId="e1c78576-8bda-4e4b-9d10-61a901f566b1" providerId="ADAL" clId="{AE4F2A09-D42E-4521-A208-FDE48F3C4CDF}" dt="2020-03-28T10:25:17.002" v="834"/>
        <pc:sldMkLst>
          <pc:docMk/>
          <pc:sldMk cId="3278184583" sldId="3867"/>
        </pc:sldMkLst>
        <pc:spChg chg="mod">
          <ac:chgData name="Pierre Harouimi" userId="e1c78576-8bda-4e4b-9d10-61a901f566b1" providerId="ADAL" clId="{AE4F2A09-D42E-4521-A208-FDE48F3C4CDF}" dt="2020-03-28T10:25:17.002" v="834"/>
          <ac:spMkLst>
            <pc:docMk/>
            <pc:sldMk cId="3278184583" sldId="3867"/>
            <ac:spMk id="36" creationId="{EEBDAF1C-AE7B-4F0C-86FE-F29ED4BF9E0F}"/>
          </ac:spMkLst>
        </pc:spChg>
        <pc:spChg chg="mod">
          <ac:chgData name="Pierre Harouimi" userId="e1c78576-8bda-4e4b-9d10-61a901f566b1" providerId="ADAL" clId="{AE4F2A09-D42E-4521-A208-FDE48F3C4CDF}" dt="2020-03-28T10:25:17.002" v="834"/>
          <ac:spMkLst>
            <pc:docMk/>
            <pc:sldMk cId="3278184583" sldId="3867"/>
            <ac:spMk id="42" creationId="{875BECA8-AB6F-4F67-97EE-54AD91FDE9DC}"/>
          </ac:spMkLst>
        </pc:spChg>
        <pc:spChg chg="mod">
          <ac:chgData name="Pierre Harouimi" userId="e1c78576-8bda-4e4b-9d10-61a901f566b1" providerId="ADAL" clId="{AE4F2A09-D42E-4521-A208-FDE48F3C4CDF}" dt="2020-03-28T10:25:17.002" v="834"/>
          <ac:spMkLst>
            <pc:docMk/>
            <pc:sldMk cId="3278184583" sldId="3867"/>
            <ac:spMk id="52" creationId="{DF0282A2-C02F-4904-9E62-E088C95919AE}"/>
          </ac:spMkLst>
        </pc:spChg>
        <pc:spChg chg="mod">
          <ac:chgData name="Pierre Harouimi" userId="e1c78576-8bda-4e4b-9d10-61a901f566b1" providerId="ADAL" clId="{AE4F2A09-D42E-4521-A208-FDE48F3C4CDF}" dt="2020-03-28T10:25:17.002" v="834"/>
          <ac:spMkLst>
            <pc:docMk/>
            <pc:sldMk cId="3278184583" sldId="3867"/>
            <ac:spMk id="71" creationId="{7186761C-06AB-4C34-83C0-EB846CABB83F}"/>
          </ac:spMkLst>
        </pc:spChg>
        <pc:spChg chg="mod">
          <ac:chgData name="Pierre Harouimi" userId="e1c78576-8bda-4e4b-9d10-61a901f566b1" providerId="ADAL" clId="{AE4F2A09-D42E-4521-A208-FDE48F3C4CDF}" dt="2020-03-28T10:25:17.002" v="834"/>
          <ac:spMkLst>
            <pc:docMk/>
            <pc:sldMk cId="3278184583" sldId="3867"/>
            <ac:spMk id="72" creationId="{02423512-AC70-4853-8287-36D907E66267}"/>
          </ac:spMkLst>
        </pc:spChg>
        <pc:spChg chg="mod">
          <ac:chgData name="Pierre Harouimi" userId="e1c78576-8bda-4e4b-9d10-61a901f566b1" providerId="ADAL" clId="{AE4F2A09-D42E-4521-A208-FDE48F3C4CDF}" dt="2020-03-28T10:25:17.002" v="834"/>
          <ac:spMkLst>
            <pc:docMk/>
            <pc:sldMk cId="3278184583" sldId="3867"/>
            <ac:spMk id="74" creationId="{81689D1B-778C-4035-B279-04769FD8A45F}"/>
          </ac:spMkLst>
        </pc:spChg>
        <pc:spChg chg="mod">
          <ac:chgData name="Pierre Harouimi" userId="e1c78576-8bda-4e4b-9d10-61a901f566b1" providerId="ADAL" clId="{AE4F2A09-D42E-4521-A208-FDE48F3C4CDF}" dt="2020-03-28T10:25:17.002" v="834"/>
          <ac:spMkLst>
            <pc:docMk/>
            <pc:sldMk cId="3278184583" sldId="3867"/>
            <ac:spMk id="76" creationId="{12351475-C187-4CBD-8882-E52B74485574}"/>
          </ac:spMkLst>
        </pc:spChg>
        <pc:spChg chg="mod">
          <ac:chgData name="Pierre Harouimi" userId="e1c78576-8bda-4e4b-9d10-61a901f566b1" providerId="ADAL" clId="{AE4F2A09-D42E-4521-A208-FDE48F3C4CDF}" dt="2020-03-28T10:25:17.002" v="834"/>
          <ac:spMkLst>
            <pc:docMk/>
            <pc:sldMk cId="3278184583" sldId="3867"/>
            <ac:spMk id="90" creationId="{6EA05365-7DAC-491D-8017-4AD55DEB0DA1}"/>
          </ac:spMkLst>
        </pc:spChg>
        <pc:spChg chg="mod">
          <ac:chgData name="Pierre Harouimi" userId="e1c78576-8bda-4e4b-9d10-61a901f566b1" providerId="ADAL" clId="{AE4F2A09-D42E-4521-A208-FDE48F3C4CDF}" dt="2020-03-28T10:25:17.002" v="834"/>
          <ac:spMkLst>
            <pc:docMk/>
            <pc:sldMk cId="3278184583" sldId="3867"/>
            <ac:spMk id="94" creationId="{BF200C8F-3ED1-44FB-B633-4B127A4A9A43}"/>
          </ac:spMkLst>
        </pc:spChg>
        <pc:spChg chg="mod">
          <ac:chgData name="Pierre Harouimi" userId="e1c78576-8bda-4e4b-9d10-61a901f566b1" providerId="ADAL" clId="{AE4F2A09-D42E-4521-A208-FDE48F3C4CDF}" dt="2020-03-28T10:25:17.002" v="834"/>
          <ac:spMkLst>
            <pc:docMk/>
            <pc:sldMk cId="3278184583" sldId="3867"/>
            <ac:spMk id="95" creationId="{319AD1D1-594B-4E71-B9FB-D3EC20F90339}"/>
          </ac:spMkLst>
        </pc:spChg>
        <pc:grpChg chg="mod">
          <ac:chgData name="Pierre Harouimi" userId="e1c78576-8bda-4e4b-9d10-61a901f566b1" providerId="ADAL" clId="{AE4F2A09-D42E-4521-A208-FDE48F3C4CDF}" dt="2020-03-28T10:25:17.002" v="834"/>
          <ac:grpSpMkLst>
            <pc:docMk/>
            <pc:sldMk cId="3278184583" sldId="3867"/>
            <ac:grpSpMk id="98" creationId="{F9D15453-6F45-44FD-AC9F-7C8EC8F093FD}"/>
          </ac:grpSpMkLst>
        </pc:grpChg>
        <pc:picChg chg="mod">
          <ac:chgData name="Pierre Harouimi" userId="e1c78576-8bda-4e4b-9d10-61a901f566b1" providerId="ADAL" clId="{AE4F2A09-D42E-4521-A208-FDE48F3C4CDF}" dt="2020-03-28T10:25:17.002" v="834"/>
          <ac:picMkLst>
            <pc:docMk/>
            <pc:sldMk cId="3278184583" sldId="3867"/>
            <ac:picMk id="18" creationId="{F00C7B85-E5C5-45D0-8230-13CCF0A49BC7}"/>
          </ac:picMkLst>
        </pc:picChg>
        <pc:picChg chg="mod">
          <ac:chgData name="Pierre Harouimi" userId="e1c78576-8bda-4e4b-9d10-61a901f566b1" providerId="ADAL" clId="{AE4F2A09-D42E-4521-A208-FDE48F3C4CDF}" dt="2020-03-28T10:25:17.002" v="834"/>
          <ac:picMkLst>
            <pc:docMk/>
            <pc:sldMk cId="3278184583" sldId="3867"/>
            <ac:picMk id="35" creationId="{B02ADB17-2965-4678-8F46-2FE1B7030650}"/>
          </ac:picMkLst>
        </pc:picChg>
        <pc:picChg chg="mod">
          <ac:chgData name="Pierre Harouimi" userId="e1c78576-8bda-4e4b-9d10-61a901f566b1" providerId="ADAL" clId="{AE4F2A09-D42E-4521-A208-FDE48F3C4CDF}" dt="2020-03-28T10:25:17.002" v="834"/>
          <ac:picMkLst>
            <pc:docMk/>
            <pc:sldMk cId="3278184583" sldId="3867"/>
            <ac:picMk id="39" creationId="{6FF71AAC-A51A-4FA0-81A6-1280B30D6DC0}"/>
          </ac:picMkLst>
        </pc:picChg>
        <pc:picChg chg="mod">
          <ac:chgData name="Pierre Harouimi" userId="e1c78576-8bda-4e4b-9d10-61a901f566b1" providerId="ADAL" clId="{AE4F2A09-D42E-4521-A208-FDE48F3C4CDF}" dt="2020-03-28T10:25:17.002" v="834"/>
          <ac:picMkLst>
            <pc:docMk/>
            <pc:sldMk cId="3278184583" sldId="3867"/>
            <ac:picMk id="46" creationId="{FFFFC6CA-D848-4E8E-BE1C-B08C871B110C}"/>
          </ac:picMkLst>
        </pc:picChg>
        <pc:picChg chg="mod">
          <ac:chgData name="Pierre Harouimi" userId="e1c78576-8bda-4e4b-9d10-61a901f566b1" providerId="ADAL" clId="{AE4F2A09-D42E-4521-A208-FDE48F3C4CDF}" dt="2020-03-28T10:25:17.002" v="834"/>
          <ac:picMkLst>
            <pc:docMk/>
            <pc:sldMk cId="3278184583" sldId="3867"/>
            <ac:picMk id="48" creationId="{08F11FF4-B902-41BB-AA70-43B275D08417}"/>
          </ac:picMkLst>
        </pc:picChg>
        <pc:picChg chg="mod">
          <ac:chgData name="Pierre Harouimi" userId="e1c78576-8bda-4e4b-9d10-61a901f566b1" providerId="ADAL" clId="{AE4F2A09-D42E-4521-A208-FDE48F3C4CDF}" dt="2020-03-28T10:25:17.002" v="834"/>
          <ac:picMkLst>
            <pc:docMk/>
            <pc:sldMk cId="3278184583" sldId="3867"/>
            <ac:picMk id="49" creationId="{C74BC1AF-744B-453C-9195-728C618F9628}"/>
          </ac:picMkLst>
        </pc:picChg>
        <pc:picChg chg="mod">
          <ac:chgData name="Pierre Harouimi" userId="e1c78576-8bda-4e4b-9d10-61a901f566b1" providerId="ADAL" clId="{AE4F2A09-D42E-4521-A208-FDE48F3C4CDF}" dt="2020-03-28T10:25:17.002" v="834"/>
          <ac:picMkLst>
            <pc:docMk/>
            <pc:sldMk cId="3278184583" sldId="3867"/>
            <ac:picMk id="50" creationId="{98BEBFEF-CFDC-4D54-92A4-F910131F933C}"/>
          </ac:picMkLst>
        </pc:picChg>
        <pc:picChg chg="mod">
          <ac:chgData name="Pierre Harouimi" userId="e1c78576-8bda-4e4b-9d10-61a901f566b1" providerId="ADAL" clId="{AE4F2A09-D42E-4521-A208-FDE48F3C4CDF}" dt="2020-03-28T10:25:17.002" v="834"/>
          <ac:picMkLst>
            <pc:docMk/>
            <pc:sldMk cId="3278184583" sldId="3867"/>
            <ac:picMk id="51" creationId="{8532ECB8-20CE-4119-816A-D9546080E199}"/>
          </ac:picMkLst>
        </pc:picChg>
        <pc:picChg chg="mod">
          <ac:chgData name="Pierre Harouimi" userId="e1c78576-8bda-4e4b-9d10-61a901f566b1" providerId="ADAL" clId="{AE4F2A09-D42E-4521-A208-FDE48F3C4CDF}" dt="2020-03-28T10:25:17.002" v="834"/>
          <ac:picMkLst>
            <pc:docMk/>
            <pc:sldMk cId="3278184583" sldId="3867"/>
            <ac:picMk id="78" creationId="{60B978B5-9734-4660-A347-B21070899D54}"/>
          </ac:picMkLst>
        </pc:picChg>
        <pc:picChg chg="mod">
          <ac:chgData name="Pierre Harouimi" userId="e1c78576-8bda-4e4b-9d10-61a901f566b1" providerId="ADAL" clId="{AE4F2A09-D42E-4521-A208-FDE48F3C4CDF}" dt="2020-03-28T10:25:17.002" v="834"/>
          <ac:picMkLst>
            <pc:docMk/>
            <pc:sldMk cId="3278184583" sldId="3867"/>
            <ac:picMk id="91" creationId="{841AF0AE-1B78-43EF-AFEA-BBED2DB7DEC5}"/>
          </ac:picMkLst>
        </pc:picChg>
        <pc:picChg chg="mod">
          <ac:chgData name="Pierre Harouimi" userId="e1c78576-8bda-4e4b-9d10-61a901f566b1" providerId="ADAL" clId="{AE4F2A09-D42E-4521-A208-FDE48F3C4CDF}" dt="2020-03-28T10:25:17.002" v="834"/>
          <ac:picMkLst>
            <pc:docMk/>
            <pc:sldMk cId="3278184583" sldId="3867"/>
            <ac:picMk id="92" creationId="{A5EA1322-FA93-4DAD-9C4A-67D2A54E237F}"/>
          </ac:picMkLst>
        </pc:picChg>
        <pc:picChg chg="mod">
          <ac:chgData name="Pierre Harouimi" userId="e1c78576-8bda-4e4b-9d10-61a901f566b1" providerId="ADAL" clId="{AE4F2A09-D42E-4521-A208-FDE48F3C4CDF}" dt="2020-03-28T10:25:17.002" v="834"/>
          <ac:picMkLst>
            <pc:docMk/>
            <pc:sldMk cId="3278184583" sldId="3867"/>
            <ac:picMk id="93" creationId="{120F7C39-887C-44B9-96A4-D9BF12A85967}"/>
          </ac:picMkLst>
        </pc:picChg>
        <pc:cxnChg chg="mod">
          <ac:chgData name="Pierre Harouimi" userId="e1c78576-8bda-4e4b-9d10-61a901f566b1" providerId="ADAL" clId="{AE4F2A09-D42E-4521-A208-FDE48F3C4CDF}" dt="2020-03-28T10:25:17.002" v="834"/>
          <ac:cxnSpMkLst>
            <pc:docMk/>
            <pc:sldMk cId="3278184583" sldId="3867"/>
            <ac:cxnSpMk id="38" creationId="{797A92CD-40A3-477C-9CE9-14ABE96ECD28}"/>
          </ac:cxnSpMkLst>
        </pc:cxnChg>
        <pc:cxnChg chg="mod">
          <ac:chgData name="Pierre Harouimi" userId="e1c78576-8bda-4e4b-9d10-61a901f566b1" providerId="ADAL" clId="{AE4F2A09-D42E-4521-A208-FDE48F3C4CDF}" dt="2020-03-28T10:25:17.002" v="834"/>
          <ac:cxnSpMkLst>
            <pc:docMk/>
            <pc:sldMk cId="3278184583" sldId="3867"/>
            <ac:cxnSpMk id="40" creationId="{3551B0C3-C256-4DC9-BAA1-773C4F463589}"/>
          </ac:cxnSpMkLst>
        </pc:cxnChg>
        <pc:cxnChg chg="mod">
          <ac:chgData name="Pierre Harouimi" userId="e1c78576-8bda-4e4b-9d10-61a901f566b1" providerId="ADAL" clId="{AE4F2A09-D42E-4521-A208-FDE48F3C4CDF}" dt="2020-03-28T10:25:17.002" v="834"/>
          <ac:cxnSpMkLst>
            <pc:docMk/>
            <pc:sldMk cId="3278184583" sldId="3867"/>
            <ac:cxnSpMk id="41" creationId="{C72AEA12-F8E6-4EC4-9AF9-060B9826C4B2}"/>
          </ac:cxnSpMkLst>
        </pc:cxnChg>
        <pc:cxnChg chg="mod">
          <ac:chgData name="Pierre Harouimi" userId="e1c78576-8bda-4e4b-9d10-61a901f566b1" providerId="ADAL" clId="{AE4F2A09-D42E-4521-A208-FDE48F3C4CDF}" dt="2020-03-28T10:25:17.002" v="834"/>
          <ac:cxnSpMkLst>
            <pc:docMk/>
            <pc:sldMk cId="3278184583" sldId="3867"/>
            <ac:cxnSpMk id="43" creationId="{AB82EFF2-43F3-402E-AB01-A1F3C8EB934A}"/>
          </ac:cxnSpMkLst>
        </pc:cxnChg>
        <pc:cxnChg chg="mod">
          <ac:chgData name="Pierre Harouimi" userId="e1c78576-8bda-4e4b-9d10-61a901f566b1" providerId="ADAL" clId="{AE4F2A09-D42E-4521-A208-FDE48F3C4CDF}" dt="2020-03-28T10:25:17.002" v="834"/>
          <ac:cxnSpMkLst>
            <pc:docMk/>
            <pc:sldMk cId="3278184583" sldId="3867"/>
            <ac:cxnSpMk id="44" creationId="{329116B6-BEF5-4625-B18F-BEC8ED99FE1C}"/>
          </ac:cxnSpMkLst>
        </pc:cxnChg>
        <pc:cxnChg chg="mod">
          <ac:chgData name="Pierre Harouimi" userId="e1c78576-8bda-4e4b-9d10-61a901f566b1" providerId="ADAL" clId="{AE4F2A09-D42E-4521-A208-FDE48F3C4CDF}" dt="2020-03-28T10:25:17.002" v="834"/>
          <ac:cxnSpMkLst>
            <pc:docMk/>
            <pc:sldMk cId="3278184583" sldId="3867"/>
            <ac:cxnSpMk id="45" creationId="{B44F16F1-38F0-43E4-AFCD-F14506821CA3}"/>
          </ac:cxnSpMkLst>
        </pc:cxnChg>
        <pc:cxnChg chg="mod">
          <ac:chgData name="Pierre Harouimi" userId="e1c78576-8bda-4e4b-9d10-61a901f566b1" providerId="ADAL" clId="{AE4F2A09-D42E-4521-A208-FDE48F3C4CDF}" dt="2020-03-28T10:25:17.002" v="834"/>
          <ac:cxnSpMkLst>
            <pc:docMk/>
            <pc:sldMk cId="3278184583" sldId="3867"/>
            <ac:cxnSpMk id="47" creationId="{E68C269F-E2B3-47BD-8004-09B862319123}"/>
          </ac:cxnSpMkLst>
        </pc:cxnChg>
        <pc:cxnChg chg="mod">
          <ac:chgData name="Pierre Harouimi" userId="e1c78576-8bda-4e4b-9d10-61a901f566b1" providerId="ADAL" clId="{AE4F2A09-D42E-4521-A208-FDE48F3C4CDF}" dt="2020-03-28T10:25:17.002" v="834"/>
          <ac:cxnSpMkLst>
            <pc:docMk/>
            <pc:sldMk cId="3278184583" sldId="3867"/>
            <ac:cxnSpMk id="53" creationId="{9E34C1C7-FD16-4A2E-A7C7-8E4848D8DA63}"/>
          </ac:cxnSpMkLst>
        </pc:cxnChg>
      </pc:sldChg>
      <pc:sldChg chg="modSp">
        <pc:chgData name="Pierre Harouimi" userId="e1c78576-8bda-4e4b-9d10-61a901f566b1" providerId="ADAL" clId="{AE4F2A09-D42E-4521-A208-FDE48F3C4CDF}" dt="2020-03-28T10:25:17.002" v="834"/>
        <pc:sldMkLst>
          <pc:docMk/>
          <pc:sldMk cId="3332429295" sldId="3868"/>
        </pc:sldMkLst>
        <pc:spChg chg="mod">
          <ac:chgData name="Pierre Harouimi" userId="e1c78576-8bda-4e4b-9d10-61a901f566b1" providerId="ADAL" clId="{AE4F2A09-D42E-4521-A208-FDE48F3C4CDF}" dt="2020-03-28T10:25:17.002" v="834"/>
          <ac:spMkLst>
            <pc:docMk/>
            <pc:sldMk cId="3332429295" sldId="3868"/>
            <ac:spMk id="8" creationId="{F8B930EB-3268-4E83-9A71-7D74BB8D51CB}"/>
          </ac:spMkLst>
        </pc:spChg>
        <pc:spChg chg="mod">
          <ac:chgData name="Pierre Harouimi" userId="e1c78576-8bda-4e4b-9d10-61a901f566b1" providerId="ADAL" clId="{AE4F2A09-D42E-4521-A208-FDE48F3C4CDF}" dt="2020-03-28T10:25:17.002" v="834"/>
          <ac:spMkLst>
            <pc:docMk/>
            <pc:sldMk cId="3332429295" sldId="3868"/>
            <ac:spMk id="23" creationId="{C4C7E8EE-A6B6-44D1-BAAC-766E1EAC66F9}"/>
          </ac:spMkLst>
        </pc:spChg>
        <pc:spChg chg="mod">
          <ac:chgData name="Pierre Harouimi" userId="e1c78576-8bda-4e4b-9d10-61a901f566b1" providerId="ADAL" clId="{AE4F2A09-D42E-4521-A208-FDE48F3C4CDF}" dt="2020-03-28T10:25:17.002" v="834"/>
          <ac:spMkLst>
            <pc:docMk/>
            <pc:sldMk cId="3332429295" sldId="3868"/>
            <ac:spMk id="35" creationId="{20067195-A008-4214-A0C0-9C3D4DA248B5}"/>
          </ac:spMkLst>
        </pc:spChg>
        <pc:picChg chg="mod">
          <ac:chgData name="Pierre Harouimi" userId="e1c78576-8bda-4e4b-9d10-61a901f566b1" providerId="ADAL" clId="{AE4F2A09-D42E-4521-A208-FDE48F3C4CDF}" dt="2020-03-28T10:25:17.002" v="834"/>
          <ac:picMkLst>
            <pc:docMk/>
            <pc:sldMk cId="3332429295" sldId="3868"/>
            <ac:picMk id="9" creationId="{6007E80D-D719-4E7F-A42A-0E116EFCE89F}"/>
          </ac:picMkLst>
        </pc:picChg>
        <pc:picChg chg="mod">
          <ac:chgData name="Pierre Harouimi" userId="e1c78576-8bda-4e4b-9d10-61a901f566b1" providerId="ADAL" clId="{AE4F2A09-D42E-4521-A208-FDE48F3C4CDF}" dt="2020-03-28T10:25:17.002" v="834"/>
          <ac:picMkLst>
            <pc:docMk/>
            <pc:sldMk cId="3332429295" sldId="3868"/>
            <ac:picMk id="21" creationId="{D028D724-6455-464D-A037-BB788E263CA1}"/>
          </ac:picMkLst>
        </pc:picChg>
        <pc:picChg chg="mod">
          <ac:chgData name="Pierre Harouimi" userId="e1c78576-8bda-4e4b-9d10-61a901f566b1" providerId="ADAL" clId="{AE4F2A09-D42E-4521-A208-FDE48F3C4CDF}" dt="2020-03-28T10:25:17.002" v="834"/>
          <ac:picMkLst>
            <pc:docMk/>
            <pc:sldMk cId="3332429295" sldId="3868"/>
            <ac:picMk id="22" creationId="{4A55FC64-2D11-4219-B632-9BBFE1BAFF88}"/>
          </ac:picMkLst>
        </pc:picChg>
        <pc:picChg chg="mod">
          <ac:chgData name="Pierre Harouimi" userId="e1c78576-8bda-4e4b-9d10-61a901f566b1" providerId="ADAL" clId="{AE4F2A09-D42E-4521-A208-FDE48F3C4CDF}" dt="2020-03-28T10:25:17.002" v="834"/>
          <ac:picMkLst>
            <pc:docMk/>
            <pc:sldMk cId="3332429295" sldId="3868"/>
            <ac:picMk id="30" creationId="{C0A4E483-7D13-4794-8EF6-D543C9D64832}"/>
          </ac:picMkLst>
        </pc:picChg>
        <pc:picChg chg="mod">
          <ac:chgData name="Pierre Harouimi" userId="e1c78576-8bda-4e4b-9d10-61a901f566b1" providerId="ADAL" clId="{AE4F2A09-D42E-4521-A208-FDE48F3C4CDF}" dt="2020-03-28T10:25:17.002" v="834"/>
          <ac:picMkLst>
            <pc:docMk/>
            <pc:sldMk cId="3332429295" sldId="3868"/>
            <ac:picMk id="31" creationId="{48F6643E-2CA6-45CB-A6E8-BC9E1B8B5C93}"/>
          </ac:picMkLst>
        </pc:picChg>
        <pc:picChg chg="mod">
          <ac:chgData name="Pierre Harouimi" userId="e1c78576-8bda-4e4b-9d10-61a901f566b1" providerId="ADAL" clId="{AE4F2A09-D42E-4521-A208-FDE48F3C4CDF}" dt="2020-03-28T10:25:17.002" v="834"/>
          <ac:picMkLst>
            <pc:docMk/>
            <pc:sldMk cId="3332429295" sldId="3868"/>
            <ac:picMk id="32" creationId="{653DCE41-A044-410A-BA9D-EE452A1AE081}"/>
          </ac:picMkLst>
        </pc:picChg>
        <pc:picChg chg="mod">
          <ac:chgData name="Pierre Harouimi" userId="e1c78576-8bda-4e4b-9d10-61a901f566b1" providerId="ADAL" clId="{AE4F2A09-D42E-4521-A208-FDE48F3C4CDF}" dt="2020-03-28T10:25:17.002" v="834"/>
          <ac:picMkLst>
            <pc:docMk/>
            <pc:sldMk cId="3332429295" sldId="3868"/>
            <ac:picMk id="33" creationId="{1CEA1409-C947-4BB9-BB6D-8DFC1F4F383B}"/>
          </ac:picMkLst>
        </pc:picChg>
        <pc:picChg chg="mod">
          <ac:chgData name="Pierre Harouimi" userId="e1c78576-8bda-4e4b-9d10-61a901f566b1" providerId="ADAL" clId="{AE4F2A09-D42E-4521-A208-FDE48F3C4CDF}" dt="2020-03-28T10:25:17.002" v="834"/>
          <ac:picMkLst>
            <pc:docMk/>
            <pc:sldMk cId="3332429295" sldId="3868"/>
            <ac:picMk id="34" creationId="{74B0E416-049A-4B45-96DA-319D7DE7CD98}"/>
          </ac:picMkLst>
        </pc:picChg>
        <pc:cxnChg chg="mod">
          <ac:chgData name="Pierre Harouimi" userId="e1c78576-8bda-4e4b-9d10-61a901f566b1" providerId="ADAL" clId="{AE4F2A09-D42E-4521-A208-FDE48F3C4CDF}" dt="2020-03-28T10:25:17.002" v="834"/>
          <ac:cxnSpMkLst>
            <pc:docMk/>
            <pc:sldMk cId="3332429295" sldId="3868"/>
            <ac:cxnSpMk id="24" creationId="{D0BBBC2F-739B-4D24-87A8-04A5021284AF}"/>
          </ac:cxnSpMkLst>
        </pc:cxnChg>
        <pc:cxnChg chg="mod">
          <ac:chgData name="Pierre Harouimi" userId="e1c78576-8bda-4e4b-9d10-61a901f566b1" providerId="ADAL" clId="{AE4F2A09-D42E-4521-A208-FDE48F3C4CDF}" dt="2020-03-28T10:25:17.002" v="834"/>
          <ac:cxnSpMkLst>
            <pc:docMk/>
            <pc:sldMk cId="3332429295" sldId="3868"/>
            <ac:cxnSpMk id="25" creationId="{DE7B6C53-B353-4F66-B66D-E2D081E09B3E}"/>
          </ac:cxnSpMkLst>
        </pc:cxnChg>
        <pc:cxnChg chg="mod">
          <ac:chgData name="Pierre Harouimi" userId="e1c78576-8bda-4e4b-9d10-61a901f566b1" providerId="ADAL" clId="{AE4F2A09-D42E-4521-A208-FDE48F3C4CDF}" dt="2020-03-28T10:25:17.002" v="834"/>
          <ac:cxnSpMkLst>
            <pc:docMk/>
            <pc:sldMk cId="3332429295" sldId="3868"/>
            <ac:cxnSpMk id="26" creationId="{10B733E4-FE1E-4D08-BB6B-E839C10181C3}"/>
          </ac:cxnSpMkLst>
        </pc:cxnChg>
        <pc:cxnChg chg="mod">
          <ac:chgData name="Pierre Harouimi" userId="e1c78576-8bda-4e4b-9d10-61a901f566b1" providerId="ADAL" clId="{AE4F2A09-D42E-4521-A208-FDE48F3C4CDF}" dt="2020-03-28T10:25:17.002" v="834"/>
          <ac:cxnSpMkLst>
            <pc:docMk/>
            <pc:sldMk cId="3332429295" sldId="3868"/>
            <ac:cxnSpMk id="27" creationId="{2C323472-7BBB-4823-B668-965AE1C36887}"/>
          </ac:cxnSpMkLst>
        </pc:cxnChg>
        <pc:cxnChg chg="mod">
          <ac:chgData name="Pierre Harouimi" userId="e1c78576-8bda-4e4b-9d10-61a901f566b1" providerId="ADAL" clId="{AE4F2A09-D42E-4521-A208-FDE48F3C4CDF}" dt="2020-03-28T10:25:17.002" v="834"/>
          <ac:cxnSpMkLst>
            <pc:docMk/>
            <pc:sldMk cId="3332429295" sldId="3868"/>
            <ac:cxnSpMk id="28" creationId="{467334FE-AE6C-45D2-9457-732D89D5716D}"/>
          </ac:cxnSpMkLst>
        </pc:cxnChg>
        <pc:cxnChg chg="mod">
          <ac:chgData name="Pierre Harouimi" userId="e1c78576-8bda-4e4b-9d10-61a901f566b1" providerId="ADAL" clId="{AE4F2A09-D42E-4521-A208-FDE48F3C4CDF}" dt="2020-03-28T10:25:17.002" v="834"/>
          <ac:cxnSpMkLst>
            <pc:docMk/>
            <pc:sldMk cId="3332429295" sldId="3868"/>
            <ac:cxnSpMk id="29" creationId="{B5F795C7-C516-4748-84A4-A40E0ABA8160}"/>
          </ac:cxnSpMkLst>
        </pc:cxnChg>
      </pc:sldChg>
      <pc:sldChg chg="modSp">
        <pc:chgData name="Pierre Harouimi" userId="e1c78576-8bda-4e4b-9d10-61a901f566b1" providerId="ADAL" clId="{AE4F2A09-D42E-4521-A208-FDE48F3C4CDF}" dt="2020-03-28T10:25:17.002" v="834"/>
        <pc:sldMkLst>
          <pc:docMk/>
          <pc:sldMk cId="2650387099" sldId="3869"/>
        </pc:sldMkLst>
        <pc:spChg chg="mod">
          <ac:chgData name="Pierre Harouimi" userId="e1c78576-8bda-4e4b-9d10-61a901f566b1" providerId="ADAL" clId="{AE4F2A09-D42E-4521-A208-FDE48F3C4CDF}" dt="2020-03-28T10:25:17.002" v="834"/>
          <ac:spMkLst>
            <pc:docMk/>
            <pc:sldMk cId="2650387099" sldId="3869"/>
            <ac:spMk id="4" creationId="{29FFC78F-8DEA-45C2-9838-CEC9028FC39B}"/>
          </ac:spMkLst>
        </pc:spChg>
        <pc:spChg chg="mod">
          <ac:chgData name="Pierre Harouimi" userId="e1c78576-8bda-4e4b-9d10-61a901f566b1" providerId="ADAL" clId="{AE4F2A09-D42E-4521-A208-FDE48F3C4CDF}" dt="2020-03-28T10:25:17.002" v="834"/>
          <ac:spMkLst>
            <pc:docMk/>
            <pc:sldMk cId="2650387099" sldId="3869"/>
            <ac:spMk id="28" creationId="{C2B012DF-74DC-4494-8088-F2B17FA29637}"/>
          </ac:spMkLst>
        </pc:spChg>
        <pc:spChg chg="mod">
          <ac:chgData name="Pierre Harouimi" userId="e1c78576-8bda-4e4b-9d10-61a901f566b1" providerId="ADAL" clId="{AE4F2A09-D42E-4521-A208-FDE48F3C4CDF}" dt="2020-03-28T10:25:17.002" v="834"/>
          <ac:spMkLst>
            <pc:docMk/>
            <pc:sldMk cId="2650387099" sldId="3869"/>
            <ac:spMk id="40" creationId="{AD90A551-4F25-4884-B6C6-7CE5949A8556}"/>
          </ac:spMkLst>
        </pc:spChg>
        <pc:spChg chg="mod">
          <ac:chgData name="Pierre Harouimi" userId="e1c78576-8bda-4e4b-9d10-61a901f566b1" providerId="ADAL" clId="{AE4F2A09-D42E-4521-A208-FDE48F3C4CDF}" dt="2020-03-28T10:25:17.002" v="834"/>
          <ac:spMkLst>
            <pc:docMk/>
            <pc:sldMk cId="2650387099" sldId="3869"/>
            <ac:spMk id="82" creationId="{71E29D59-8F3C-40DD-A26D-FDC8F315378C}"/>
          </ac:spMkLst>
        </pc:spChg>
        <pc:spChg chg="mod">
          <ac:chgData name="Pierre Harouimi" userId="e1c78576-8bda-4e4b-9d10-61a901f566b1" providerId="ADAL" clId="{AE4F2A09-D42E-4521-A208-FDE48F3C4CDF}" dt="2020-03-28T10:25:17.002" v="834"/>
          <ac:spMkLst>
            <pc:docMk/>
            <pc:sldMk cId="2650387099" sldId="3869"/>
            <ac:spMk id="198" creationId="{6A779087-2F32-4FD8-9BE0-885027731F7F}"/>
          </ac:spMkLst>
        </pc:spChg>
        <pc:spChg chg="mod">
          <ac:chgData name="Pierre Harouimi" userId="e1c78576-8bda-4e4b-9d10-61a901f566b1" providerId="ADAL" clId="{AE4F2A09-D42E-4521-A208-FDE48F3C4CDF}" dt="2020-03-28T10:25:17.002" v="834"/>
          <ac:spMkLst>
            <pc:docMk/>
            <pc:sldMk cId="2650387099" sldId="3869"/>
            <ac:spMk id="199" creationId="{7B88D369-FFB0-4095-AC0C-EF0C32960FF5}"/>
          </ac:spMkLst>
        </pc:spChg>
        <pc:spChg chg="mod">
          <ac:chgData name="Pierre Harouimi" userId="e1c78576-8bda-4e4b-9d10-61a901f566b1" providerId="ADAL" clId="{AE4F2A09-D42E-4521-A208-FDE48F3C4CDF}" dt="2020-03-28T10:25:17.002" v="834"/>
          <ac:spMkLst>
            <pc:docMk/>
            <pc:sldMk cId="2650387099" sldId="3869"/>
            <ac:spMk id="200" creationId="{363DA5D1-52FE-47B6-A35C-FADB0E03526A}"/>
          </ac:spMkLst>
        </pc:spChg>
        <pc:spChg chg="mod">
          <ac:chgData name="Pierre Harouimi" userId="e1c78576-8bda-4e4b-9d10-61a901f566b1" providerId="ADAL" clId="{AE4F2A09-D42E-4521-A208-FDE48F3C4CDF}" dt="2020-03-28T10:25:17.002" v="834"/>
          <ac:spMkLst>
            <pc:docMk/>
            <pc:sldMk cId="2650387099" sldId="3869"/>
            <ac:spMk id="201" creationId="{7AA6DD7D-B5DC-472A-9FD3-5E87A4299C82}"/>
          </ac:spMkLst>
        </pc:spChg>
        <pc:grpChg chg="mod">
          <ac:chgData name="Pierre Harouimi" userId="e1c78576-8bda-4e4b-9d10-61a901f566b1" providerId="ADAL" clId="{AE4F2A09-D42E-4521-A208-FDE48F3C4CDF}" dt="2020-03-28T10:25:17.002" v="834"/>
          <ac:grpSpMkLst>
            <pc:docMk/>
            <pc:sldMk cId="2650387099" sldId="3869"/>
            <ac:grpSpMk id="195" creationId="{BEAD4931-3821-4675-A7FE-929E4758A06C}"/>
          </ac:grpSpMkLst>
        </pc:grpChg>
        <pc:picChg chg="mod">
          <ac:chgData name="Pierre Harouimi" userId="e1c78576-8bda-4e4b-9d10-61a901f566b1" providerId="ADAL" clId="{AE4F2A09-D42E-4521-A208-FDE48F3C4CDF}" dt="2020-03-28T10:25:17.002" v="834"/>
          <ac:picMkLst>
            <pc:docMk/>
            <pc:sldMk cId="2650387099" sldId="3869"/>
            <ac:picMk id="3" creationId="{8BE4C16C-FF51-434D-BDE4-99E7E608A94B}"/>
          </ac:picMkLst>
        </pc:picChg>
        <pc:picChg chg="mod">
          <ac:chgData name="Pierre Harouimi" userId="e1c78576-8bda-4e4b-9d10-61a901f566b1" providerId="ADAL" clId="{AE4F2A09-D42E-4521-A208-FDE48F3C4CDF}" dt="2020-03-28T10:25:17.002" v="834"/>
          <ac:picMkLst>
            <pc:docMk/>
            <pc:sldMk cId="2650387099" sldId="3869"/>
            <ac:picMk id="8" creationId="{DE11CB27-7DD6-4CF5-AA87-7AAEAA84C9FE}"/>
          </ac:picMkLst>
        </pc:picChg>
        <pc:picChg chg="mod">
          <ac:chgData name="Pierre Harouimi" userId="e1c78576-8bda-4e4b-9d10-61a901f566b1" providerId="ADAL" clId="{AE4F2A09-D42E-4521-A208-FDE48F3C4CDF}" dt="2020-03-28T10:25:17.002" v="834"/>
          <ac:picMkLst>
            <pc:docMk/>
            <pc:sldMk cId="2650387099" sldId="3869"/>
            <ac:picMk id="27" creationId="{E574C624-7675-4F0A-9B12-38666BACD800}"/>
          </ac:picMkLst>
        </pc:picChg>
        <pc:picChg chg="mod">
          <ac:chgData name="Pierre Harouimi" userId="e1c78576-8bda-4e4b-9d10-61a901f566b1" providerId="ADAL" clId="{AE4F2A09-D42E-4521-A208-FDE48F3C4CDF}" dt="2020-03-28T10:25:17.002" v="834"/>
          <ac:picMkLst>
            <pc:docMk/>
            <pc:sldMk cId="2650387099" sldId="3869"/>
            <ac:picMk id="35" creationId="{2FCC476B-D5FE-4ADC-9117-68D4B5C3411A}"/>
          </ac:picMkLst>
        </pc:picChg>
        <pc:picChg chg="mod">
          <ac:chgData name="Pierre Harouimi" userId="e1c78576-8bda-4e4b-9d10-61a901f566b1" providerId="ADAL" clId="{AE4F2A09-D42E-4521-A208-FDE48F3C4CDF}" dt="2020-03-28T10:25:17.002" v="834"/>
          <ac:picMkLst>
            <pc:docMk/>
            <pc:sldMk cId="2650387099" sldId="3869"/>
            <ac:picMk id="36" creationId="{EC4C9C84-63E5-4EBD-A0D1-D1256B23999A}"/>
          </ac:picMkLst>
        </pc:picChg>
        <pc:picChg chg="mod">
          <ac:chgData name="Pierre Harouimi" userId="e1c78576-8bda-4e4b-9d10-61a901f566b1" providerId="ADAL" clId="{AE4F2A09-D42E-4521-A208-FDE48F3C4CDF}" dt="2020-03-28T10:25:17.002" v="834"/>
          <ac:picMkLst>
            <pc:docMk/>
            <pc:sldMk cId="2650387099" sldId="3869"/>
            <ac:picMk id="37" creationId="{BF084E38-292B-4FE4-B88E-9D830D709EC1}"/>
          </ac:picMkLst>
        </pc:picChg>
        <pc:picChg chg="mod">
          <ac:chgData name="Pierre Harouimi" userId="e1c78576-8bda-4e4b-9d10-61a901f566b1" providerId="ADAL" clId="{AE4F2A09-D42E-4521-A208-FDE48F3C4CDF}" dt="2020-03-28T10:25:17.002" v="834"/>
          <ac:picMkLst>
            <pc:docMk/>
            <pc:sldMk cId="2650387099" sldId="3869"/>
            <ac:picMk id="38" creationId="{6C2C4058-031A-4911-8310-D8C60B685EA2}"/>
          </ac:picMkLst>
        </pc:picChg>
        <pc:picChg chg="mod">
          <ac:chgData name="Pierre Harouimi" userId="e1c78576-8bda-4e4b-9d10-61a901f566b1" providerId="ADAL" clId="{AE4F2A09-D42E-4521-A208-FDE48F3C4CDF}" dt="2020-03-28T10:25:17.002" v="834"/>
          <ac:picMkLst>
            <pc:docMk/>
            <pc:sldMk cId="2650387099" sldId="3869"/>
            <ac:picMk id="39" creationId="{45CF1843-6810-4671-AE68-1F7EA51A7F16}"/>
          </ac:picMkLst>
        </pc:picChg>
        <pc:picChg chg="mod">
          <ac:chgData name="Pierre Harouimi" userId="e1c78576-8bda-4e4b-9d10-61a901f566b1" providerId="ADAL" clId="{AE4F2A09-D42E-4521-A208-FDE48F3C4CDF}" dt="2020-03-28T10:25:17.002" v="834"/>
          <ac:picMkLst>
            <pc:docMk/>
            <pc:sldMk cId="2650387099" sldId="3869"/>
            <ac:picMk id="194" creationId="{90B9B471-C8DB-493B-A0E0-3A624F96B215}"/>
          </ac:picMkLst>
        </pc:picChg>
        <pc:cxnChg chg="mod">
          <ac:chgData name="Pierre Harouimi" userId="e1c78576-8bda-4e4b-9d10-61a901f566b1" providerId="ADAL" clId="{AE4F2A09-D42E-4521-A208-FDE48F3C4CDF}" dt="2020-03-28T10:25:17.002" v="834"/>
          <ac:cxnSpMkLst>
            <pc:docMk/>
            <pc:sldMk cId="2650387099" sldId="3869"/>
            <ac:cxnSpMk id="29" creationId="{D15E0E51-2F82-4218-8C5F-227CC2769B7F}"/>
          </ac:cxnSpMkLst>
        </pc:cxnChg>
        <pc:cxnChg chg="mod">
          <ac:chgData name="Pierre Harouimi" userId="e1c78576-8bda-4e4b-9d10-61a901f566b1" providerId="ADAL" clId="{AE4F2A09-D42E-4521-A208-FDE48F3C4CDF}" dt="2020-03-28T10:25:17.002" v="834"/>
          <ac:cxnSpMkLst>
            <pc:docMk/>
            <pc:sldMk cId="2650387099" sldId="3869"/>
            <ac:cxnSpMk id="30" creationId="{0437D6FD-D52D-4262-BA81-686868EAA7EC}"/>
          </ac:cxnSpMkLst>
        </pc:cxnChg>
        <pc:cxnChg chg="mod">
          <ac:chgData name="Pierre Harouimi" userId="e1c78576-8bda-4e4b-9d10-61a901f566b1" providerId="ADAL" clId="{AE4F2A09-D42E-4521-A208-FDE48F3C4CDF}" dt="2020-03-28T10:25:17.002" v="834"/>
          <ac:cxnSpMkLst>
            <pc:docMk/>
            <pc:sldMk cId="2650387099" sldId="3869"/>
            <ac:cxnSpMk id="31" creationId="{28329033-8A65-47A1-AEB8-A9104770B765}"/>
          </ac:cxnSpMkLst>
        </pc:cxnChg>
        <pc:cxnChg chg="mod">
          <ac:chgData name="Pierre Harouimi" userId="e1c78576-8bda-4e4b-9d10-61a901f566b1" providerId="ADAL" clId="{AE4F2A09-D42E-4521-A208-FDE48F3C4CDF}" dt="2020-03-28T10:25:17.002" v="834"/>
          <ac:cxnSpMkLst>
            <pc:docMk/>
            <pc:sldMk cId="2650387099" sldId="3869"/>
            <ac:cxnSpMk id="32" creationId="{E876F360-F2BF-402F-9E55-1D60A8401FDB}"/>
          </ac:cxnSpMkLst>
        </pc:cxnChg>
        <pc:cxnChg chg="mod">
          <ac:chgData name="Pierre Harouimi" userId="e1c78576-8bda-4e4b-9d10-61a901f566b1" providerId="ADAL" clId="{AE4F2A09-D42E-4521-A208-FDE48F3C4CDF}" dt="2020-03-28T10:25:17.002" v="834"/>
          <ac:cxnSpMkLst>
            <pc:docMk/>
            <pc:sldMk cId="2650387099" sldId="3869"/>
            <ac:cxnSpMk id="33" creationId="{C0BE1EB7-8AD4-487A-83AC-9B6A5140A75E}"/>
          </ac:cxnSpMkLst>
        </pc:cxnChg>
        <pc:cxnChg chg="mod">
          <ac:chgData name="Pierre Harouimi" userId="e1c78576-8bda-4e4b-9d10-61a901f566b1" providerId="ADAL" clId="{AE4F2A09-D42E-4521-A208-FDE48F3C4CDF}" dt="2020-03-28T10:25:17.002" v="834"/>
          <ac:cxnSpMkLst>
            <pc:docMk/>
            <pc:sldMk cId="2650387099" sldId="3869"/>
            <ac:cxnSpMk id="34" creationId="{FDDE61BE-3D44-4277-9344-5C09407D0E17}"/>
          </ac:cxnSpMkLst>
        </pc:cxnChg>
      </pc:sldChg>
      <pc:sldChg chg="modSp">
        <pc:chgData name="Pierre Harouimi" userId="e1c78576-8bda-4e4b-9d10-61a901f566b1" providerId="ADAL" clId="{AE4F2A09-D42E-4521-A208-FDE48F3C4CDF}" dt="2020-03-28T10:25:17.002" v="834"/>
        <pc:sldMkLst>
          <pc:docMk/>
          <pc:sldMk cId="3028755582" sldId="3870"/>
        </pc:sldMkLst>
        <pc:spChg chg="mod">
          <ac:chgData name="Pierre Harouimi" userId="e1c78576-8bda-4e4b-9d10-61a901f566b1" providerId="ADAL" clId="{AE4F2A09-D42E-4521-A208-FDE48F3C4CDF}" dt="2020-03-28T10:25:17.002" v="834"/>
          <ac:spMkLst>
            <pc:docMk/>
            <pc:sldMk cId="3028755582" sldId="3870"/>
            <ac:spMk id="31" creationId="{0CAE3E39-170C-4BFD-A3D2-9164490E1A42}"/>
          </ac:spMkLst>
        </pc:spChg>
        <pc:spChg chg="mod">
          <ac:chgData name="Pierre Harouimi" userId="e1c78576-8bda-4e4b-9d10-61a901f566b1" providerId="ADAL" clId="{AE4F2A09-D42E-4521-A208-FDE48F3C4CDF}" dt="2020-03-28T10:25:17.002" v="834"/>
          <ac:spMkLst>
            <pc:docMk/>
            <pc:sldMk cId="3028755582" sldId="3870"/>
            <ac:spMk id="61" creationId="{51DFAA0B-0CFA-495B-9AEA-7451D7030F9F}"/>
          </ac:spMkLst>
        </pc:spChg>
        <pc:spChg chg="mod">
          <ac:chgData name="Pierre Harouimi" userId="e1c78576-8bda-4e4b-9d10-61a901f566b1" providerId="ADAL" clId="{AE4F2A09-D42E-4521-A208-FDE48F3C4CDF}" dt="2020-03-28T10:25:17.002" v="834"/>
          <ac:spMkLst>
            <pc:docMk/>
            <pc:sldMk cId="3028755582" sldId="3870"/>
            <ac:spMk id="83" creationId="{E9FEF0DD-0C26-4D5A-A713-FF4B60ED4AF6}"/>
          </ac:spMkLst>
        </pc:spChg>
        <pc:spChg chg="mod">
          <ac:chgData name="Pierre Harouimi" userId="e1c78576-8bda-4e4b-9d10-61a901f566b1" providerId="ADAL" clId="{AE4F2A09-D42E-4521-A208-FDE48F3C4CDF}" dt="2020-03-28T10:25:17.002" v="834"/>
          <ac:spMkLst>
            <pc:docMk/>
            <pc:sldMk cId="3028755582" sldId="3870"/>
            <ac:spMk id="85" creationId="{B14B2355-BE99-44C6-BE5D-398D3C1A816A}"/>
          </ac:spMkLst>
        </pc:spChg>
        <pc:spChg chg="mod">
          <ac:chgData name="Pierre Harouimi" userId="e1c78576-8bda-4e4b-9d10-61a901f566b1" providerId="ADAL" clId="{AE4F2A09-D42E-4521-A208-FDE48F3C4CDF}" dt="2020-03-28T10:25:17.002" v="834"/>
          <ac:spMkLst>
            <pc:docMk/>
            <pc:sldMk cId="3028755582" sldId="3870"/>
            <ac:spMk id="94" creationId="{2776C3FF-D9F5-4D91-B57E-655AEEE03DD1}"/>
          </ac:spMkLst>
        </pc:spChg>
        <pc:spChg chg="mod">
          <ac:chgData name="Pierre Harouimi" userId="e1c78576-8bda-4e4b-9d10-61a901f566b1" providerId="ADAL" clId="{AE4F2A09-D42E-4521-A208-FDE48F3C4CDF}" dt="2020-03-28T10:25:17.002" v="834"/>
          <ac:spMkLst>
            <pc:docMk/>
            <pc:sldMk cId="3028755582" sldId="3870"/>
            <ac:spMk id="96" creationId="{D7AB4C84-8583-4002-B4E0-C96B637C67A2}"/>
          </ac:spMkLst>
        </pc:spChg>
        <pc:spChg chg="mod">
          <ac:chgData name="Pierre Harouimi" userId="e1c78576-8bda-4e4b-9d10-61a901f566b1" providerId="ADAL" clId="{AE4F2A09-D42E-4521-A208-FDE48F3C4CDF}" dt="2020-03-28T10:25:17.002" v="834"/>
          <ac:spMkLst>
            <pc:docMk/>
            <pc:sldMk cId="3028755582" sldId="3870"/>
            <ac:spMk id="98" creationId="{99F44B63-715E-41D1-8278-16B0386C1E98}"/>
          </ac:spMkLst>
        </pc:spChg>
        <pc:spChg chg="mod">
          <ac:chgData name="Pierre Harouimi" userId="e1c78576-8bda-4e4b-9d10-61a901f566b1" providerId="ADAL" clId="{AE4F2A09-D42E-4521-A208-FDE48F3C4CDF}" dt="2020-03-28T10:25:17.002" v="834"/>
          <ac:spMkLst>
            <pc:docMk/>
            <pc:sldMk cId="3028755582" sldId="3870"/>
            <ac:spMk id="99" creationId="{57C10F7D-5784-4EB8-A62B-3303087B8C50}"/>
          </ac:spMkLst>
        </pc:spChg>
        <pc:spChg chg="mod">
          <ac:chgData name="Pierre Harouimi" userId="e1c78576-8bda-4e4b-9d10-61a901f566b1" providerId="ADAL" clId="{AE4F2A09-D42E-4521-A208-FDE48F3C4CDF}" dt="2020-03-28T10:25:17.002" v="834"/>
          <ac:spMkLst>
            <pc:docMk/>
            <pc:sldMk cId="3028755582" sldId="3870"/>
            <ac:spMk id="101" creationId="{1A497CBB-7D4C-45F4-A196-0FDE3A3C0094}"/>
          </ac:spMkLst>
        </pc:spChg>
        <pc:spChg chg="mod">
          <ac:chgData name="Pierre Harouimi" userId="e1c78576-8bda-4e4b-9d10-61a901f566b1" providerId="ADAL" clId="{AE4F2A09-D42E-4521-A208-FDE48F3C4CDF}" dt="2020-03-28T10:25:17.002" v="834"/>
          <ac:spMkLst>
            <pc:docMk/>
            <pc:sldMk cId="3028755582" sldId="3870"/>
            <ac:spMk id="105" creationId="{51B194DD-F516-4848-8CA2-4323685D6C67}"/>
          </ac:spMkLst>
        </pc:spChg>
        <pc:picChg chg="mod">
          <ac:chgData name="Pierre Harouimi" userId="e1c78576-8bda-4e4b-9d10-61a901f566b1" providerId="ADAL" clId="{AE4F2A09-D42E-4521-A208-FDE48F3C4CDF}" dt="2020-03-28T10:25:17.002" v="834"/>
          <ac:picMkLst>
            <pc:docMk/>
            <pc:sldMk cId="3028755582" sldId="3870"/>
            <ac:picMk id="30" creationId="{BEED79CC-1592-4D5C-9D46-E50371374172}"/>
          </ac:picMkLst>
        </pc:picChg>
        <pc:picChg chg="mod">
          <ac:chgData name="Pierre Harouimi" userId="e1c78576-8bda-4e4b-9d10-61a901f566b1" providerId="ADAL" clId="{AE4F2A09-D42E-4521-A208-FDE48F3C4CDF}" dt="2020-03-28T10:25:17.002" v="834"/>
          <ac:picMkLst>
            <pc:docMk/>
            <pc:sldMk cId="3028755582" sldId="3870"/>
            <ac:picMk id="56" creationId="{1A0EFDC7-AF7B-4BB7-88BE-1599BF031AF8}"/>
          </ac:picMkLst>
        </pc:picChg>
        <pc:picChg chg="mod">
          <ac:chgData name="Pierre Harouimi" userId="e1c78576-8bda-4e4b-9d10-61a901f566b1" providerId="ADAL" clId="{AE4F2A09-D42E-4521-A208-FDE48F3C4CDF}" dt="2020-03-28T10:25:17.002" v="834"/>
          <ac:picMkLst>
            <pc:docMk/>
            <pc:sldMk cId="3028755582" sldId="3870"/>
            <ac:picMk id="57" creationId="{90AC9338-D968-46E4-8D4F-47E944EB9BB6}"/>
          </ac:picMkLst>
        </pc:picChg>
        <pc:picChg chg="mod">
          <ac:chgData name="Pierre Harouimi" userId="e1c78576-8bda-4e4b-9d10-61a901f566b1" providerId="ADAL" clId="{AE4F2A09-D42E-4521-A208-FDE48F3C4CDF}" dt="2020-03-28T10:25:17.002" v="834"/>
          <ac:picMkLst>
            <pc:docMk/>
            <pc:sldMk cId="3028755582" sldId="3870"/>
            <ac:picMk id="58" creationId="{BF755D16-343E-46A3-A4FE-9F3544994DCD}"/>
          </ac:picMkLst>
        </pc:picChg>
        <pc:picChg chg="mod">
          <ac:chgData name="Pierre Harouimi" userId="e1c78576-8bda-4e4b-9d10-61a901f566b1" providerId="ADAL" clId="{AE4F2A09-D42E-4521-A208-FDE48F3C4CDF}" dt="2020-03-28T10:25:17.002" v="834"/>
          <ac:picMkLst>
            <pc:docMk/>
            <pc:sldMk cId="3028755582" sldId="3870"/>
            <ac:picMk id="59" creationId="{30AFB4E1-F167-4AD2-AFED-5CB93202A1CB}"/>
          </ac:picMkLst>
        </pc:picChg>
        <pc:picChg chg="mod">
          <ac:chgData name="Pierre Harouimi" userId="e1c78576-8bda-4e4b-9d10-61a901f566b1" providerId="ADAL" clId="{AE4F2A09-D42E-4521-A208-FDE48F3C4CDF}" dt="2020-03-28T10:25:17.002" v="834"/>
          <ac:picMkLst>
            <pc:docMk/>
            <pc:sldMk cId="3028755582" sldId="3870"/>
            <ac:picMk id="60" creationId="{E5CA4C21-EE5D-4F87-9303-40F477893D08}"/>
          </ac:picMkLst>
        </pc:picChg>
        <pc:picChg chg="mod">
          <ac:chgData name="Pierre Harouimi" userId="e1c78576-8bda-4e4b-9d10-61a901f566b1" providerId="ADAL" clId="{AE4F2A09-D42E-4521-A208-FDE48F3C4CDF}" dt="2020-03-28T10:25:17.002" v="834"/>
          <ac:picMkLst>
            <pc:docMk/>
            <pc:sldMk cId="3028755582" sldId="3870"/>
            <ac:picMk id="84" creationId="{E605AA4B-B1C6-49AA-9A83-957222DC01F7}"/>
          </ac:picMkLst>
        </pc:picChg>
        <pc:picChg chg="mod">
          <ac:chgData name="Pierre Harouimi" userId="e1c78576-8bda-4e4b-9d10-61a901f566b1" providerId="ADAL" clId="{AE4F2A09-D42E-4521-A208-FDE48F3C4CDF}" dt="2020-03-28T10:25:17.002" v="834"/>
          <ac:picMkLst>
            <pc:docMk/>
            <pc:sldMk cId="3028755582" sldId="3870"/>
            <ac:picMk id="88" creationId="{C8B38AAF-DAA8-4914-AB19-A739F6EA81F5}"/>
          </ac:picMkLst>
        </pc:picChg>
        <pc:picChg chg="mod">
          <ac:chgData name="Pierre Harouimi" userId="e1c78576-8bda-4e4b-9d10-61a901f566b1" providerId="ADAL" clId="{AE4F2A09-D42E-4521-A208-FDE48F3C4CDF}" dt="2020-03-28T10:25:17.002" v="834"/>
          <ac:picMkLst>
            <pc:docMk/>
            <pc:sldMk cId="3028755582" sldId="3870"/>
            <ac:picMk id="95" creationId="{8195F23F-64A5-4713-9A87-37B82AD13B93}"/>
          </ac:picMkLst>
        </pc:picChg>
        <pc:picChg chg="mod">
          <ac:chgData name="Pierre Harouimi" userId="e1c78576-8bda-4e4b-9d10-61a901f566b1" providerId="ADAL" clId="{AE4F2A09-D42E-4521-A208-FDE48F3C4CDF}" dt="2020-03-28T10:25:17.002" v="834"/>
          <ac:picMkLst>
            <pc:docMk/>
            <pc:sldMk cId="3028755582" sldId="3870"/>
            <ac:picMk id="97" creationId="{6489DF6E-66FC-4AEA-9405-D72E471361A9}"/>
          </ac:picMkLst>
        </pc:picChg>
        <pc:picChg chg="mod">
          <ac:chgData name="Pierre Harouimi" userId="e1c78576-8bda-4e4b-9d10-61a901f566b1" providerId="ADAL" clId="{AE4F2A09-D42E-4521-A208-FDE48F3C4CDF}" dt="2020-03-28T10:25:17.002" v="834"/>
          <ac:picMkLst>
            <pc:docMk/>
            <pc:sldMk cId="3028755582" sldId="3870"/>
            <ac:picMk id="104" creationId="{CEE03B2D-115C-499E-9024-8421D5E83A04}"/>
          </ac:picMkLst>
        </pc:picChg>
        <pc:cxnChg chg="mod">
          <ac:chgData name="Pierre Harouimi" userId="e1c78576-8bda-4e4b-9d10-61a901f566b1" providerId="ADAL" clId="{AE4F2A09-D42E-4521-A208-FDE48F3C4CDF}" dt="2020-03-28T10:25:17.002" v="834"/>
          <ac:cxnSpMkLst>
            <pc:docMk/>
            <pc:sldMk cId="3028755582" sldId="3870"/>
            <ac:cxnSpMk id="50" creationId="{9C0CDD80-2177-455A-A1DB-D39EA3004392}"/>
          </ac:cxnSpMkLst>
        </pc:cxnChg>
        <pc:cxnChg chg="mod">
          <ac:chgData name="Pierre Harouimi" userId="e1c78576-8bda-4e4b-9d10-61a901f566b1" providerId="ADAL" clId="{AE4F2A09-D42E-4521-A208-FDE48F3C4CDF}" dt="2020-03-28T10:25:17.002" v="834"/>
          <ac:cxnSpMkLst>
            <pc:docMk/>
            <pc:sldMk cId="3028755582" sldId="3870"/>
            <ac:cxnSpMk id="51" creationId="{6E1B1E56-4D35-4ED7-B95E-A023C509CD86}"/>
          </ac:cxnSpMkLst>
        </pc:cxnChg>
        <pc:cxnChg chg="mod">
          <ac:chgData name="Pierre Harouimi" userId="e1c78576-8bda-4e4b-9d10-61a901f566b1" providerId="ADAL" clId="{AE4F2A09-D42E-4521-A208-FDE48F3C4CDF}" dt="2020-03-28T10:25:17.002" v="834"/>
          <ac:cxnSpMkLst>
            <pc:docMk/>
            <pc:sldMk cId="3028755582" sldId="3870"/>
            <ac:cxnSpMk id="52" creationId="{3C599313-10B0-44D7-9CCF-5743C5C9599D}"/>
          </ac:cxnSpMkLst>
        </pc:cxnChg>
        <pc:cxnChg chg="mod">
          <ac:chgData name="Pierre Harouimi" userId="e1c78576-8bda-4e4b-9d10-61a901f566b1" providerId="ADAL" clId="{AE4F2A09-D42E-4521-A208-FDE48F3C4CDF}" dt="2020-03-28T10:25:17.002" v="834"/>
          <ac:cxnSpMkLst>
            <pc:docMk/>
            <pc:sldMk cId="3028755582" sldId="3870"/>
            <ac:cxnSpMk id="53" creationId="{3ED6FA3D-3A7F-4CE0-9E8B-7E17931E6A58}"/>
          </ac:cxnSpMkLst>
        </pc:cxnChg>
        <pc:cxnChg chg="mod">
          <ac:chgData name="Pierre Harouimi" userId="e1c78576-8bda-4e4b-9d10-61a901f566b1" providerId="ADAL" clId="{AE4F2A09-D42E-4521-A208-FDE48F3C4CDF}" dt="2020-03-28T10:25:17.002" v="834"/>
          <ac:cxnSpMkLst>
            <pc:docMk/>
            <pc:sldMk cId="3028755582" sldId="3870"/>
            <ac:cxnSpMk id="54" creationId="{E1A66894-E3FA-48D9-A38A-CCE9AF4A1223}"/>
          </ac:cxnSpMkLst>
        </pc:cxnChg>
        <pc:cxnChg chg="mod">
          <ac:chgData name="Pierre Harouimi" userId="e1c78576-8bda-4e4b-9d10-61a901f566b1" providerId="ADAL" clId="{AE4F2A09-D42E-4521-A208-FDE48F3C4CDF}" dt="2020-03-28T10:25:17.002" v="834"/>
          <ac:cxnSpMkLst>
            <pc:docMk/>
            <pc:sldMk cId="3028755582" sldId="3870"/>
            <ac:cxnSpMk id="55" creationId="{9EA188B8-8A2D-4B69-B06F-FECB71602514}"/>
          </ac:cxnSpMkLst>
        </pc:cxnChg>
      </pc:sldChg>
      <pc:sldChg chg="modSp">
        <pc:chgData name="Pierre Harouimi" userId="e1c78576-8bda-4e4b-9d10-61a901f566b1" providerId="ADAL" clId="{AE4F2A09-D42E-4521-A208-FDE48F3C4CDF}" dt="2020-03-28T10:25:17.002" v="834"/>
        <pc:sldMkLst>
          <pc:docMk/>
          <pc:sldMk cId="939256596" sldId="3871"/>
        </pc:sldMkLst>
        <pc:spChg chg="mod">
          <ac:chgData name="Pierre Harouimi" userId="e1c78576-8bda-4e4b-9d10-61a901f566b1" providerId="ADAL" clId="{AE4F2A09-D42E-4521-A208-FDE48F3C4CDF}" dt="2020-03-28T10:25:17.002" v="834"/>
          <ac:spMkLst>
            <pc:docMk/>
            <pc:sldMk cId="939256596" sldId="3871"/>
            <ac:spMk id="21" creationId="{1D78594B-8827-49DE-93DF-C92C54E1497C}"/>
          </ac:spMkLst>
        </pc:spChg>
        <pc:spChg chg="mod">
          <ac:chgData name="Pierre Harouimi" userId="e1c78576-8bda-4e4b-9d10-61a901f566b1" providerId="ADAL" clId="{AE4F2A09-D42E-4521-A208-FDE48F3C4CDF}" dt="2020-03-28T10:25:17.002" v="834"/>
          <ac:spMkLst>
            <pc:docMk/>
            <pc:sldMk cId="939256596" sldId="3871"/>
            <ac:spMk id="22" creationId="{A8C6C62B-EF71-4722-BE9B-F385D9936F59}"/>
          </ac:spMkLst>
        </pc:spChg>
        <pc:spChg chg="mod">
          <ac:chgData name="Pierre Harouimi" userId="e1c78576-8bda-4e4b-9d10-61a901f566b1" providerId="ADAL" clId="{AE4F2A09-D42E-4521-A208-FDE48F3C4CDF}" dt="2020-03-28T10:25:17.002" v="834"/>
          <ac:spMkLst>
            <pc:docMk/>
            <pc:sldMk cId="939256596" sldId="3871"/>
            <ac:spMk id="34" creationId="{A64B48EA-842A-4D60-AB4B-D979C820F75C}"/>
          </ac:spMkLst>
        </pc:spChg>
        <pc:spChg chg="mod">
          <ac:chgData name="Pierre Harouimi" userId="e1c78576-8bda-4e4b-9d10-61a901f566b1" providerId="ADAL" clId="{AE4F2A09-D42E-4521-A208-FDE48F3C4CDF}" dt="2020-03-28T10:25:17.002" v="834"/>
          <ac:spMkLst>
            <pc:docMk/>
            <pc:sldMk cId="939256596" sldId="3871"/>
            <ac:spMk id="42" creationId="{FEFA3D84-54DC-4258-839E-2499EC8A7302}"/>
          </ac:spMkLst>
        </pc:spChg>
        <pc:picChg chg="mod">
          <ac:chgData name="Pierre Harouimi" userId="e1c78576-8bda-4e4b-9d10-61a901f566b1" providerId="ADAL" clId="{AE4F2A09-D42E-4521-A208-FDE48F3C4CDF}" dt="2020-03-28T10:25:17.002" v="834"/>
          <ac:picMkLst>
            <pc:docMk/>
            <pc:sldMk cId="939256596" sldId="3871"/>
            <ac:picMk id="3" creationId="{8E6C3C59-47DD-48D3-A210-2A9B328CF7E2}"/>
          </ac:picMkLst>
        </pc:picChg>
        <pc:picChg chg="mod">
          <ac:chgData name="Pierre Harouimi" userId="e1c78576-8bda-4e4b-9d10-61a901f566b1" providerId="ADAL" clId="{AE4F2A09-D42E-4521-A208-FDE48F3C4CDF}" dt="2020-03-28T10:25:17.002" v="834"/>
          <ac:picMkLst>
            <pc:docMk/>
            <pc:sldMk cId="939256596" sldId="3871"/>
            <ac:picMk id="20" creationId="{73B02648-8709-4E7E-947E-B4C9E0A1363A}"/>
          </ac:picMkLst>
        </pc:picChg>
        <pc:picChg chg="mod">
          <ac:chgData name="Pierre Harouimi" userId="e1c78576-8bda-4e4b-9d10-61a901f566b1" providerId="ADAL" clId="{AE4F2A09-D42E-4521-A208-FDE48F3C4CDF}" dt="2020-03-28T10:25:17.002" v="834"/>
          <ac:picMkLst>
            <pc:docMk/>
            <pc:sldMk cId="939256596" sldId="3871"/>
            <ac:picMk id="29" creationId="{A27A21D1-742F-4CB1-9BF6-C62770B7C8B5}"/>
          </ac:picMkLst>
        </pc:picChg>
        <pc:picChg chg="mod">
          <ac:chgData name="Pierre Harouimi" userId="e1c78576-8bda-4e4b-9d10-61a901f566b1" providerId="ADAL" clId="{AE4F2A09-D42E-4521-A208-FDE48F3C4CDF}" dt="2020-03-28T10:25:17.002" v="834"/>
          <ac:picMkLst>
            <pc:docMk/>
            <pc:sldMk cId="939256596" sldId="3871"/>
            <ac:picMk id="30" creationId="{EDE40011-30D7-419A-8D98-735DC7F0280C}"/>
          </ac:picMkLst>
        </pc:picChg>
        <pc:picChg chg="mod">
          <ac:chgData name="Pierre Harouimi" userId="e1c78576-8bda-4e4b-9d10-61a901f566b1" providerId="ADAL" clId="{AE4F2A09-D42E-4521-A208-FDE48F3C4CDF}" dt="2020-03-28T10:25:17.002" v="834"/>
          <ac:picMkLst>
            <pc:docMk/>
            <pc:sldMk cId="939256596" sldId="3871"/>
            <ac:picMk id="31" creationId="{F837F665-C0E3-415D-9C17-78AA3457A683}"/>
          </ac:picMkLst>
        </pc:picChg>
        <pc:picChg chg="mod">
          <ac:chgData name="Pierre Harouimi" userId="e1c78576-8bda-4e4b-9d10-61a901f566b1" providerId="ADAL" clId="{AE4F2A09-D42E-4521-A208-FDE48F3C4CDF}" dt="2020-03-28T10:25:17.002" v="834"/>
          <ac:picMkLst>
            <pc:docMk/>
            <pc:sldMk cId="939256596" sldId="3871"/>
            <ac:picMk id="32" creationId="{6342BBEF-AFF3-4CC1-BFBC-00A17EE2F736}"/>
          </ac:picMkLst>
        </pc:picChg>
        <pc:picChg chg="mod">
          <ac:chgData name="Pierre Harouimi" userId="e1c78576-8bda-4e4b-9d10-61a901f566b1" providerId="ADAL" clId="{AE4F2A09-D42E-4521-A208-FDE48F3C4CDF}" dt="2020-03-28T10:25:17.002" v="834"/>
          <ac:picMkLst>
            <pc:docMk/>
            <pc:sldMk cId="939256596" sldId="3871"/>
            <ac:picMk id="33" creationId="{E3E28562-A4D6-400F-97B1-66A071BA8D67}"/>
          </ac:picMkLst>
        </pc:picChg>
        <pc:cxnChg chg="mod">
          <ac:chgData name="Pierre Harouimi" userId="e1c78576-8bda-4e4b-9d10-61a901f566b1" providerId="ADAL" clId="{AE4F2A09-D42E-4521-A208-FDE48F3C4CDF}" dt="2020-03-28T10:25:17.002" v="834"/>
          <ac:cxnSpMkLst>
            <pc:docMk/>
            <pc:sldMk cId="939256596" sldId="3871"/>
            <ac:cxnSpMk id="23" creationId="{11FB302E-3D6B-42AE-845B-E7D8DA77AE73}"/>
          </ac:cxnSpMkLst>
        </pc:cxnChg>
        <pc:cxnChg chg="mod">
          <ac:chgData name="Pierre Harouimi" userId="e1c78576-8bda-4e4b-9d10-61a901f566b1" providerId="ADAL" clId="{AE4F2A09-D42E-4521-A208-FDE48F3C4CDF}" dt="2020-03-28T10:25:17.002" v="834"/>
          <ac:cxnSpMkLst>
            <pc:docMk/>
            <pc:sldMk cId="939256596" sldId="3871"/>
            <ac:cxnSpMk id="24" creationId="{BBA9DED2-1817-45C9-914E-42DFE3BF4967}"/>
          </ac:cxnSpMkLst>
        </pc:cxnChg>
        <pc:cxnChg chg="mod">
          <ac:chgData name="Pierre Harouimi" userId="e1c78576-8bda-4e4b-9d10-61a901f566b1" providerId="ADAL" clId="{AE4F2A09-D42E-4521-A208-FDE48F3C4CDF}" dt="2020-03-28T10:25:17.002" v="834"/>
          <ac:cxnSpMkLst>
            <pc:docMk/>
            <pc:sldMk cId="939256596" sldId="3871"/>
            <ac:cxnSpMk id="25" creationId="{CDF0B4EE-9910-4B4D-82B1-5CC2647F445C}"/>
          </ac:cxnSpMkLst>
        </pc:cxnChg>
        <pc:cxnChg chg="mod">
          <ac:chgData name="Pierre Harouimi" userId="e1c78576-8bda-4e4b-9d10-61a901f566b1" providerId="ADAL" clId="{AE4F2A09-D42E-4521-A208-FDE48F3C4CDF}" dt="2020-03-28T10:25:17.002" v="834"/>
          <ac:cxnSpMkLst>
            <pc:docMk/>
            <pc:sldMk cId="939256596" sldId="3871"/>
            <ac:cxnSpMk id="26" creationId="{DA0B1F64-401C-4F7E-89E7-A96A1EEE4C66}"/>
          </ac:cxnSpMkLst>
        </pc:cxnChg>
        <pc:cxnChg chg="mod">
          <ac:chgData name="Pierre Harouimi" userId="e1c78576-8bda-4e4b-9d10-61a901f566b1" providerId="ADAL" clId="{AE4F2A09-D42E-4521-A208-FDE48F3C4CDF}" dt="2020-03-28T10:25:17.002" v="834"/>
          <ac:cxnSpMkLst>
            <pc:docMk/>
            <pc:sldMk cId="939256596" sldId="3871"/>
            <ac:cxnSpMk id="27" creationId="{9FE6FB91-1DD7-44B8-83F9-0ECEC6F79C49}"/>
          </ac:cxnSpMkLst>
        </pc:cxnChg>
        <pc:cxnChg chg="mod">
          <ac:chgData name="Pierre Harouimi" userId="e1c78576-8bda-4e4b-9d10-61a901f566b1" providerId="ADAL" clId="{AE4F2A09-D42E-4521-A208-FDE48F3C4CDF}" dt="2020-03-28T10:25:17.002" v="834"/>
          <ac:cxnSpMkLst>
            <pc:docMk/>
            <pc:sldMk cId="939256596" sldId="3871"/>
            <ac:cxnSpMk id="28" creationId="{7AA8954D-36CC-4795-AFF0-E916110DA3CA}"/>
          </ac:cxnSpMkLst>
        </pc:cxnChg>
      </pc:sldChg>
      <pc:sldChg chg="modSp">
        <pc:chgData name="Pierre Harouimi" userId="e1c78576-8bda-4e4b-9d10-61a901f566b1" providerId="ADAL" clId="{AE4F2A09-D42E-4521-A208-FDE48F3C4CDF}" dt="2020-03-28T10:25:17.002" v="834"/>
        <pc:sldMkLst>
          <pc:docMk/>
          <pc:sldMk cId="3007198839" sldId="3872"/>
        </pc:sldMkLst>
        <pc:spChg chg="mod">
          <ac:chgData name="Pierre Harouimi" userId="e1c78576-8bda-4e4b-9d10-61a901f566b1" providerId="ADAL" clId="{AE4F2A09-D42E-4521-A208-FDE48F3C4CDF}" dt="2020-03-28T10:25:17.002" v="834"/>
          <ac:spMkLst>
            <pc:docMk/>
            <pc:sldMk cId="3007198839" sldId="3872"/>
            <ac:spMk id="10" creationId="{B9DC023E-B16E-4469-BF97-4A829D011ACE}"/>
          </ac:spMkLst>
        </pc:spChg>
        <pc:spChg chg="mod">
          <ac:chgData name="Pierre Harouimi" userId="e1c78576-8bda-4e4b-9d10-61a901f566b1" providerId="ADAL" clId="{AE4F2A09-D42E-4521-A208-FDE48F3C4CDF}" dt="2020-03-28T10:25:17.002" v="834"/>
          <ac:spMkLst>
            <pc:docMk/>
            <pc:sldMk cId="3007198839" sldId="3872"/>
            <ac:spMk id="180" creationId="{7937A9C0-C035-41ED-A77F-D69CC10BE551}"/>
          </ac:spMkLst>
        </pc:spChg>
        <pc:spChg chg="mod">
          <ac:chgData name="Pierre Harouimi" userId="e1c78576-8bda-4e4b-9d10-61a901f566b1" providerId="ADAL" clId="{AE4F2A09-D42E-4521-A208-FDE48F3C4CDF}" dt="2020-03-28T10:25:17.002" v="834"/>
          <ac:spMkLst>
            <pc:docMk/>
            <pc:sldMk cId="3007198839" sldId="3872"/>
            <ac:spMk id="184" creationId="{DC848D57-E215-4E38-9B25-FCACCBF85AB2}"/>
          </ac:spMkLst>
        </pc:spChg>
        <pc:spChg chg="mod">
          <ac:chgData name="Pierre Harouimi" userId="e1c78576-8bda-4e4b-9d10-61a901f566b1" providerId="ADAL" clId="{AE4F2A09-D42E-4521-A208-FDE48F3C4CDF}" dt="2020-03-28T10:25:17.002" v="834"/>
          <ac:spMkLst>
            <pc:docMk/>
            <pc:sldMk cId="3007198839" sldId="3872"/>
            <ac:spMk id="185" creationId="{3BA26FF1-BB34-4FCC-BE9B-B7B302EFB5C0}"/>
          </ac:spMkLst>
        </pc:spChg>
        <pc:spChg chg="mod">
          <ac:chgData name="Pierre Harouimi" userId="e1c78576-8bda-4e4b-9d10-61a901f566b1" providerId="ADAL" clId="{AE4F2A09-D42E-4521-A208-FDE48F3C4CDF}" dt="2020-03-28T10:25:17.002" v="834"/>
          <ac:spMkLst>
            <pc:docMk/>
            <pc:sldMk cId="3007198839" sldId="3872"/>
            <ac:spMk id="498" creationId="{C839D618-F268-456E-B6EC-53AF26BC1D8C}"/>
          </ac:spMkLst>
        </pc:spChg>
        <pc:spChg chg="mod">
          <ac:chgData name="Pierre Harouimi" userId="e1c78576-8bda-4e4b-9d10-61a901f566b1" providerId="ADAL" clId="{AE4F2A09-D42E-4521-A208-FDE48F3C4CDF}" dt="2020-03-28T10:25:17.002" v="834"/>
          <ac:spMkLst>
            <pc:docMk/>
            <pc:sldMk cId="3007198839" sldId="3872"/>
            <ac:spMk id="499" creationId="{D721BD18-F492-477D-B2FA-E32F24C31DB6}"/>
          </ac:spMkLst>
        </pc:spChg>
        <pc:spChg chg="mod">
          <ac:chgData name="Pierre Harouimi" userId="e1c78576-8bda-4e4b-9d10-61a901f566b1" providerId="ADAL" clId="{AE4F2A09-D42E-4521-A208-FDE48F3C4CDF}" dt="2020-03-28T10:25:17.002" v="834"/>
          <ac:spMkLst>
            <pc:docMk/>
            <pc:sldMk cId="3007198839" sldId="3872"/>
            <ac:spMk id="500" creationId="{FFC44B3B-54E2-41A5-8FFB-FC08CEB0ACAD}"/>
          </ac:spMkLst>
        </pc:spChg>
        <pc:spChg chg="mod">
          <ac:chgData name="Pierre Harouimi" userId="e1c78576-8bda-4e4b-9d10-61a901f566b1" providerId="ADAL" clId="{AE4F2A09-D42E-4521-A208-FDE48F3C4CDF}" dt="2020-03-28T10:25:17.002" v="834"/>
          <ac:spMkLst>
            <pc:docMk/>
            <pc:sldMk cId="3007198839" sldId="3872"/>
            <ac:spMk id="502" creationId="{035DA37E-13A5-4709-A322-575D68B74512}"/>
          </ac:spMkLst>
        </pc:spChg>
        <pc:spChg chg="mod">
          <ac:chgData name="Pierre Harouimi" userId="e1c78576-8bda-4e4b-9d10-61a901f566b1" providerId="ADAL" clId="{AE4F2A09-D42E-4521-A208-FDE48F3C4CDF}" dt="2020-03-28T10:25:17.002" v="834"/>
          <ac:spMkLst>
            <pc:docMk/>
            <pc:sldMk cId="3007198839" sldId="3872"/>
            <ac:spMk id="503" creationId="{C5508D56-25BE-45F9-8B6F-6365EBFEC5D1}"/>
          </ac:spMkLst>
        </pc:spChg>
        <pc:spChg chg="mod">
          <ac:chgData name="Pierre Harouimi" userId="e1c78576-8bda-4e4b-9d10-61a901f566b1" providerId="ADAL" clId="{AE4F2A09-D42E-4521-A208-FDE48F3C4CDF}" dt="2020-03-28T10:25:17.002" v="834"/>
          <ac:spMkLst>
            <pc:docMk/>
            <pc:sldMk cId="3007198839" sldId="3872"/>
            <ac:spMk id="514" creationId="{97DD3622-C0D0-450C-A0B4-35B7E6C9BBB6}"/>
          </ac:spMkLst>
        </pc:spChg>
        <pc:spChg chg="mod">
          <ac:chgData name="Pierre Harouimi" userId="e1c78576-8bda-4e4b-9d10-61a901f566b1" providerId="ADAL" clId="{AE4F2A09-D42E-4521-A208-FDE48F3C4CDF}" dt="2020-03-28T10:25:17.002" v="834"/>
          <ac:spMkLst>
            <pc:docMk/>
            <pc:sldMk cId="3007198839" sldId="3872"/>
            <ac:spMk id="544" creationId="{55C76D3A-71E5-45B7-8643-1E3C39EA7C38}"/>
          </ac:spMkLst>
        </pc:spChg>
        <pc:spChg chg="mod">
          <ac:chgData name="Pierre Harouimi" userId="e1c78576-8bda-4e4b-9d10-61a901f566b1" providerId="ADAL" clId="{AE4F2A09-D42E-4521-A208-FDE48F3C4CDF}" dt="2020-03-28T10:25:17.002" v="834"/>
          <ac:spMkLst>
            <pc:docMk/>
            <pc:sldMk cId="3007198839" sldId="3872"/>
            <ac:spMk id="546" creationId="{ED3349C5-33F7-4C72-ADF3-2ADB0411C239}"/>
          </ac:spMkLst>
        </pc:spChg>
        <pc:spChg chg="mod">
          <ac:chgData name="Pierre Harouimi" userId="e1c78576-8bda-4e4b-9d10-61a901f566b1" providerId="ADAL" clId="{AE4F2A09-D42E-4521-A208-FDE48F3C4CDF}" dt="2020-03-28T10:25:17.002" v="834"/>
          <ac:spMkLst>
            <pc:docMk/>
            <pc:sldMk cId="3007198839" sldId="3872"/>
            <ac:spMk id="547" creationId="{675C7814-B9C2-431D-B8F1-D4409F3983B4}"/>
          </ac:spMkLst>
        </pc:spChg>
        <pc:spChg chg="mod">
          <ac:chgData name="Pierre Harouimi" userId="e1c78576-8bda-4e4b-9d10-61a901f566b1" providerId="ADAL" clId="{AE4F2A09-D42E-4521-A208-FDE48F3C4CDF}" dt="2020-03-28T10:25:17.002" v="834"/>
          <ac:spMkLst>
            <pc:docMk/>
            <pc:sldMk cId="3007198839" sldId="3872"/>
            <ac:spMk id="571" creationId="{BBEDC360-D3F8-451C-998A-DD5DCB7FB79F}"/>
          </ac:spMkLst>
        </pc:spChg>
        <pc:spChg chg="mod">
          <ac:chgData name="Pierre Harouimi" userId="e1c78576-8bda-4e4b-9d10-61a901f566b1" providerId="ADAL" clId="{AE4F2A09-D42E-4521-A208-FDE48F3C4CDF}" dt="2020-03-28T10:25:17.002" v="834"/>
          <ac:spMkLst>
            <pc:docMk/>
            <pc:sldMk cId="3007198839" sldId="3872"/>
            <ac:spMk id="572" creationId="{44ECC5A8-D3F3-468A-9283-3C6A6CC0D74F}"/>
          </ac:spMkLst>
        </pc:spChg>
        <pc:spChg chg="mod">
          <ac:chgData name="Pierre Harouimi" userId="e1c78576-8bda-4e4b-9d10-61a901f566b1" providerId="ADAL" clId="{AE4F2A09-D42E-4521-A208-FDE48F3C4CDF}" dt="2020-03-28T10:25:17.002" v="834"/>
          <ac:spMkLst>
            <pc:docMk/>
            <pc:sldMk cId="3007198839" sldId="3872"/>
            <ac:spMk id="573" creationId="{5E6B8164-A4D4-4FD8-A982-3B73B730E604}"/>
          </ac:spMkLst>
        </pc:spChg>
        <pc:spChg chg="mod">
          <ac:chgData name="Pierre Harouimi" userId="e1c78576-8bda-4e4b-9d10-61a901f566b1" providerId="ADAL" clId="{AE4F2A09-D42E-4521-A208-FDE48F3C4CDF}" dt="2020-03-28T10:25:17.002" v="834"/>
          <ac:spMkLst>
            <pc:docMk/>
            <pc:sldMk cId="3007198839" sldId="3872"/>
            <ac:spMk id="583" creationId="{E9F09D22-5C63-4B69-8020-75580217A765}"/>
          </ac:spMkLst>
        </pc:spChg>
        <pc:spChg chg="mod">
          <ac:chgData name="Pierre Harouimi" userId="e1c78576-8bda-4e4b-9d10-61a901f566b1" providerId="ADAL" clId="{AE4F2A09-D42E-4521-A208-FDE48F3C4CDF}" dt="2020-03-28T10:25:17.002" v="834"/>
          <ac:spMkLst>
            <pc:docMk/>
            <pc:sldMk cId="3007198839" sldId="3872"/>
            <ac:spMk id="586" creationId="{A8916BA7-C3E9-4C89-B345-21E79AF81A07}"/>
          </ac:spMkLst>
        </pc:spChg>
        <pc:spChg chg="mod">
          <ac:chgData name="Pierre Harouimi" userId="e1c78576-8bda-4e4b-9d10-61a901f566b1" providerId="ADAL" clId="{AE4F2A09-D42E-4521-A208-FDE48F3C4CDF}" dt="2020-03-28T10:25:17.002" v="834"/>
          <ac:spMkLst>
            <pc:docMk/>
            <pc:sldMk cId="3007198839" sldId="3872"/>
            <ac:spMk id="588" creationId="{10F8BEA0-FBFB-449F-A316-25B9308DDAFA}"/>
          </ac:spMkLst>
        </pc:spChg>
        <pc:spChg chg="mod">
          <ac:chgData name="Pierre Harouimi" userId="e1c78576-8bda-4e4b-9d10-61a901f566b1" providerId="ADAL" clId="{AE4F2A09-D42E-4521-A208-FDE48F3C4CDF}" dt="2020-03-28T10:25:17.002" v="834"/>
          <ac:spMkLst>
            <pc:docMk/>
            <pc:sldMk cId="3007198839" sldId="3872"/>
            <ac:spMk id="589" creationId="{CC5F2597-B181-48B3-9537-51CA1C87F0DB}"/>
          </ac:spMkLst>
        </pc:spChg>
        <pc:spChg chg="mod">
          <ac:chgData name="Pierre Harouimi" userId="e1c78576-8bda-4e4b-9d10-61a901f566b1" providerId="ADAL" clId="{AE4F2A09-D42E-4521-A208-FDE48F3C4CDF}" dt="2020-03-28T10:25:17.002" v="834"/>
          <ac:spMkLst>
            <pc:docMk/>
            <pc:sldMk cId="3007198839" sldId="3872"/>
            <ac:spMk id="590" creationId="{B3E1EB1C-CC6F-4BD2-8F96-4C91D0BFFA86}"/>
          </ac:spMkLst>
        </pc:spChg>
        <pc:spChg chg="mod">
          <ac:chgData name="Pierre Harouimi" userId="e1c78576-8bda-4e4b-9d10-61a901f566b1" providerId="ADAL" clId="{AE4F2A09-D42E-4521-A208-FDE48F3C4CDF}" dt="2020-03-28T10:25:17.002" v="834"/>
          <ac:spMkLst>
            <pc:docMk/>
            <pc:sldMk cId="3007198839" sldId="3872"/>
            <ac:spMk id="592" creationId="{4AE94C77-1B08-47FB-BA46-F235A74D4034}"/>
          </ac:spMkLst>
        </pc:spChg>
        <pc:spChg chg="mod">
          <ac:chgData name="Pierre Harouimi" userId="e1c78576-8bda-4e4b-9d10-61a901f566b1" providerId="ADAL" clId="{AE4F2A09-D42E-4521-A208-FDE48F3C4CDF}" dt="2020-03-28T10:25:17.002" v="834"/>
          <ac:spMkLst>
            <pc:docMk/>
            <pc:sldMk cId="3007198839" sldId="3872"/>
            <ac:spMk id="603" creationId="{E3C9A660-CF7E-4136-8E6F-6623F1837F05}"/>
          </ac:spMkLst>
        </pc:spChg>
        <pc:grpChg chg="mod">
          <ac:chgData name="Pierre Harouimi" userId="e1c78576-8bda-4e4b-9d10-61a901f566b1" providerId="ADAL" clId="{AE4F2A09-D42E-4521-A208-FDE48F3C4CDF}" dt="2020-03-28T10:25:17.002" v="834"/>
          <ac:grpSpMkLst>
            <pc:docMk/>
            <pc:sldMk cId="3007198839" sldId="3872"/>
            <ac:grpSpMk id="548" creationId="{AE3691BC-04D3-4CCD-9A47-53C16F3B3176}"/>
          </ac:grpSpMkLst>
        </pc:grpChg>
        <pc:grpChg chg="mod">
          <ac:chgData name="Pierre Harouimi" userId="e1c78576-8bda-4e4b-9d10-61a901f566b1" providerId="ADAL" clId="{AE4F2A09-D42E-4521-A208-FDE48F3C4CDF}" dt="2020-03-28T10:25:17.002" v="834"/>
          <ac:grpSpMkLst>
            <pc:docMk/>
            <pc:sldMk cId="3007198839" sldId="3872"/>
            <ac:grpSpMk id="550" creationId="{D1A376F5-AD51-4E89-A65C-793D7F575681}"/>
          </ac:grpSpMkLst>
        </pc:grpChg>
        <pc:grpChg chg="mod">
          <ac:chgData name="Pierre Harouimi" userId="e1c78576-8bda-4e4b-9d10-61a901f566b1" providerId="ADAL" clId="{AE4F2A09-D42E-4521-A208-FDE48F3C4CDF}" dt="2020-03-28T10:25:17.002" v="834"/>
          <ac:grpSpMkLst>
            <pc:docMk/>
            <pc:sldMk cId="3007198839" sldId="3872"/>
            <ac:grpSpMk id="551" creationId="{CA194460-4661-4933-A7C0-4D77185D2B98}"/>
          </ac:grpSpMkLst>
        </pc:grpChg>
        <pc:grpChg chg="mod">
          <ac:chgData name="Pierre Harouimi" userId="e1c78576-8bda-4e4b-9d10-61a901f566b1" providerId="ADAL" clId="{AE4F2A09-D42E-4521-A208-FDE48F3C4CDF}" dt="2020-03-28T10:25:17.002" v="834"/>
          <ac:grpSpMkLst>
            <pc:docMk/>
            <pc:sldMk cId="3007198839" sldId="3872"/>
            <ac:grpSpMk id="552" creationId="{38B30201-39C1-4454-902C-8DD1C1F3AF48}"/>
          </ac:grpSpMkLst>
        </pc:grpChg>
        <pc:picChg chg="mod">
          <ac:chgData name="Pierre Harouimi" userId="e1c78576-8bda-4e4b-9d10-61a901f566b1" providerId="ADAL" clId="{AE4F2A09-D42E-4521-A208-FDE48F3C4CDF}" dt="2020-03-28T10:25:17.002" v="834"/>
          <ac:picMkLst>
            <pc:docMk/>
            <pc:sldMk cId="3007198839" sldId="3872"/>
            <ac:picMk id="9" creationId="{5E599604-04B5-4DF7-9D4E-C084ADAE16B8}"/>
          </ac:picMkLst>
        </pc:picChg>
        <pc:picChg chg="mod">
          <ac:chgData name="Pierre Harouimi" userId="e1c78576-8bda-4e4b-9d10-61a901f566b1" providerId="ADAL" clId="{AE4F2A09-D42E-4521-A208-FDE48F3C4CDF}" dt="2020-03-28T10:25:17.002" v="834"/>
          <ac:picMkLst>
            <pc:docMk/>
            <pc:sldMk cId="3007198839" sldId="3872"/>
            <ac:picMk id="49" creationId="{B622F78C-1EF3-492C-9527-4B63B4D6043B}"/>
          </ac:picMkLst>
        </pc:picChg>
        <pc:picChg chg="mod">
          <ac:chgData name="Pierre Harouimi" userId="e1c78576-8bda-4e4b-9d10-61a901f566b1" providerId="ADAL" clId="{AE4F2A09-D42E-4521-A208-FDE48F3C4CDF}" dt="2020-03-28T10:25:17.002" v="834"/>
          <ac:picMkLst>
            <pc:docMk/>
            <pc:sldMk cId="3007198839" sldId="3872"/>
            <ac:picMk id="79" creationId="{D7DFD5C2-226E-45BB-9980-9C9F5D3DCF14}"/>
          </ac:picMkLst>
        </pc:picChg>
        <pc:picChg chg="mod">
          <ac:chgData name="Pierre Harouimi" userId="e1c78576-8bda-4e4b-9d10-61a901f566b1" providerId="ADAL" clId="{AE4F2A09-D42E-4521-A208-FDE48F3C4CDF}" dt="2020-03-28T10:25:17.002" v="834"/>
          <ac:picMkLst>
            <pc:docMk/>
            <pc:sldMk cId="3007198839" sldId="3872"/>
            <ac:picMk id="86" creationId="{EAA04C64-BF47-450C-BF53-B6115F1D0B3C}"/>
          </ac:picMkLst>
        </pc:picChg>
        <pc:picChg chg="mod">
          <ac:chgData name="Pierre Harouimi" userId="e1c78576-8bda-4e4b-9d10-61a901f566b1" providerId="ADAL" clId="{AE4F2A09-D42E-4521-A208-FDE48F3C4CDF}" dt="2020-03-28T10:25:17.002" v="834"/>
          <ac:picMkLst>
            <pc:docMk/>
            <pc:sldMk cId="3007198839" sldId="3872"/>
            <ac:picMk id="87" creationId="{35B8D227-846D-443C-B89E-D4AEF231FCFD}"/>
          </ac:picMkLst>
        </pc:picChg>
        <pc:picChg chg="mod">
          <ac:chgData name="Pierre Harouimi" userId="e1c78576-8bda-4e4b-9d10-61a901f566b1" providerId="ADAL" clId="{AE4F2A09-D42E-4521-A208-FDE48F3C4CDF}" dt="2020-03-28T10:25:17.002" v="834"/>
          <ac:picMkLst>
            <pc:docMk/>
            <pc:sldMk cId="3007198839" sldId="3872"/>
            <ac:picMk id="88" creationId="{747D0CD3-CB25-42CA-BC39-DA01EE86776D}"/>
          </ac:picMkLst>
        </pc:picChg>
        <pc:picChg chg="mod">
          <ac:chgData name="Pierre Harouimi" userId="e1c78576-8bda-4e4b-9d10-61a901f566b1" providerId="ADAL" clId="{AE4F2A09-D42E-4521-A208-FDE48F3C4CDF}" dt="2020-03-28T10:25:17.002" v="834"/>
          <ac:picMkLst>
            <pc:docMk/>
            <pc:sldMk cId="3007198839" sldId="3872"/>
            <ac:picMk id="89" creationId="{73FDD0B1-E4B6-4323-8EE4-BE1F19A8CCB6}"/>
          </ac:picMkLst>
        </pc:picChg>
        <pc:picChg chg="mod">
          <ac:chgData name="Pierre Harouimi" userId="e1c78576-8bda-4e4b-9d10-61a901f566b1" providerId="ADAL" clId="{AE4F2A09-D42E-4521-A208-FDE48F3C4CDF}" dt="2020-03-28T10:25:17.002" v="834"/>
          <ac:picMkLst>
            <pc:docMk/>
            <pc:sldMk cId="3007198839" sldId="3872"/>
            <ac:picMk id="90" creationId="{7CC9D59A-8F71-4EBC-98AD-5018EB136427}"/>
          </ac:picMkLst>
        </pc:picChg>
        <pc:picChg chg="mod">
          <ac:chgData name="Pierre Harouimi" userId="e1c78576-8bda-4e4b-9d10-61a901f566b1" providerId="ADAL" clId="{AE4F2A09-D42E-4521-A208-FDE48F3C4CDF}" dt="2020-03-28T10:25:17.002" v="834"/>
          <ac:picMkLst>
            <pc:docMk/>
            <pc:sldMk cId="3007198839" sldId="3872"/>
            <ac:picMk id="91" creationId="{62D86E6C-0D1C-4B61-BA6B-8F016273AFA5}"/>
          </ac:picMkLst>
        </pc:picChg>
        <pc:picChg chg="mod">
          <ac:chgData name="Pierre Harouimi" userId="e1c78576-8bda-4e4b-9d10-61a901f566b1" providerId="ADAL" clId="{AE4F2A09-D42E-4521-A208-FDE48F3C4CDF}" dt="2020-03-28T10:25:17.002" v="834"/>
          <ac:picMkLst>
            <pc:docMk/>
            <pc:sldMk cId="3007198839" sldId="3872"/>
            <ac:picMk id="171" creationId="{AB96A0DD-6890-4BBC-83DC-BCB79810CFF1}"/>
          </ac:picMkLst>
        </pc:picChg>
        <pc:picChg chg="mod">
          <ac:chgData name="Pierre Harouimi" userId="e1c78576-8bda-4e4b-9d10-61a901f566b1" providerId="ADAL" clId="{AE4F2A09-D42E-4521-A208-FDE48F3C4CDF}" dt="2020-03-28T10:25:17.002" v="834"/>
          <ac:picMkLst>
            <pc:docMk/>
            <pc:sldMk cId="3007198839" sldId="3872"/>
            <ac:picMk id="174" creationId="{4B235373-5359-40FB-A9AC-45E3C31EC799}"/>
          </ac:picMkLst>
        </pc:picChg>
        <pc:picChg chg="mod">
          <ac:chgData name="Pierre Harouimi" userId="e1c78576-8bda-4e4b-9d10-61a901f566b1" providerId="ADAL" clId="{AE4F2A09-D42E-4521-A208-FDE48F3C4CDF}" dt="2020-03-28T10:25:17.002" v="834"/>
          <ac:picMkLst>
            <pc:docMk/>
            <pc:sldMk cId="3007198839" sldId="3872"/>
            <ac:picMk id="175" creationId="{2AFC59A1-54DC-489F-B297-1098AAB72681}"/>
          </ac:picMkLst>
        </pc:picChg>
        <pc:picChg chg="mod">
          <ac:chgData name="Pierre Harouimi" userId="e1c78576-8bda-4e4b-9d10-61a901f566b1" providerId="ADAL" clId="{AE4F2A09-D42E-4521-A208-FDE48F3C4CDF}" dt="2020-03-28T10:25:17.002" v="834"/>
          <ac:picMkLst>
            <pc:docMk/>
            <pc:sldMk cId="3007198839" sldId="3872"/>
            <ac:picMk id="186" creationId="{F4C4BF7F-B8FB-4BF7-8D38-822B3FD42B34}"/>
          </ac:picMkLst>
        </pc:picChg>
        <pc:picChg chg="mod">
          <ac:chgData name="Pierre Harouimi" userId="e1c78576-8bda-4e4b-9d10-61a901f566b1" providerId="ADAL" clId="{AE4F2A09-D42E-4521-A208-FDE48F3C4CDF}" dt="2020-03-28T10:25:17.002" v="834"/>
          <ac:picMkLst>
            <pc:docMk/>
            <pc:sldMk cId="3007198839" sldId="3872"/>
            <ac:picMk id="193" creationId="{910258C3-B7F4-4A0E-9537-98C1BDDABEA0}"/>
          </ac:picMkLst>
        </pc:picChg>
        <pc:picChg chg="mod">
          <ac:chgData name="Pierre Harouimi" userId="e1c78576-8bda-4e4b-9d10-61a901f566b1" providerId="ADAL" clId="{AE4F2A09-D42E-4521-A208-FDE48F3C4CDF}" dt="2020-03-28T10:25:17.002" v="834"/>
          <ac:picMkLst>
            <pc:docMk/>
            <pc:sldMk cId="3007198839" sldId="3872"/>
            <ac:picMk id="197" creationId="{8F2BB64A-87FB-4AC1-B893-7701D5E5A38E}"/>
          </ac:picMkLst>
        </pc:picChg>
        <pc:picChg chg="mod">
          <ac:chgData name="Pierre Harouimi" userId="e1c78576-8bda-4e4b-9d10-61a901f566b1" providerId="ADAL" clId="{AE4F2A09-D42E-4521-A208-FDE48F3C4CDF}" dt="2020-03-28T10:25:17.002" v="834"/>
          <ac:picMkLst>
            <pc:docMk/>
            <pc:sldMk cId="3007198839" sldId="3872"/>
            <ac:picMk id="510" creationId="{036FB48C-E27D-472E-8E42-C4AC1748B3F4}"/>
          </ac:picMkLst>
        </pc:picChg>
        <pc:picChg chg="mod">
          <ac:chgData name="Pierre Harouimi" userId="e1c78576-8bda-4e4b-9d10-61a901f566b1" providerId="ADAL" clId="{AE4F2A09-D42E-4521-A208-FDE48F3C4CDF}" dt="2020-03-28T10:25:17.002" v="834"/>
          <ac:picMkLst>
            <pc:docMk/>
            <pc:sldMk cId="3007198839" sldId="3872"/>
            <ac:picMk id="597" creationId="{562CC691-753D-42DA-A2FE-0457C643CDBD}"/>
          </ac:picMkLst>
        </pc:picChg>
        <pc:picChg chg="mod">
          <ac:chgData name="Pierre Harouimi" userId="e1c78576-8bda-4e4b-9d10-61a901f566b1" providerId="ADAL" clId="{AE4F2A09-D42E-4521-A208-FDE48F3C4CDF}" dt="2020-03-28T10:25:17.002" v="834"/>
          <ac:picMkLst>
            <pc:docMk/>
            <pc:sldMk cId="3007198839" sldId="3872"/>
            <ac:picMk id="598" creationId="{3264F172-47E0-4A0D-9FA7-DF2223835BF5}"/>
          </ac:picMkLst>
        </pc:picChg>
        <pc:picChg chg="mod">
          <ac:chgData name="Pierre Harouimi" userId="e1c78576-8bda-4e4b-9d10-61a901f566b1" providerId="ADAL" clId="{AE4F2A09-D42E-4521-A208-FDE48F3C4CDF}" dt="2020-03-28T10:25:17.002" v="834"/>
          <ac:picMkLst>
            <pc:docMk/>
            <pc:sldMk cId="3007198839" sldId="3872"/>
            <ac:picMk id="599" creationId="{61BC7694-FDF6-4CF5-9DD9-819955F3F629}"/>
          </ac:picMkLst>
        </pc:picChg>
        <pc:picChg chg="mod">
          <ac:chgData name="Pierre Harouimi" userId="e1c78576-8bda-4e4b-9d10-61a901f566b1" providerId="ADAL" clId="{AE4F2A09-D42E-4521-A208-FDE48F3C4CDF}" dt="2020-03-28T10:25:17.002" v="834"/>
          <ac:picMkLst>
            <pc:docMk/>
            <pc:sldMk cId="3007198839" sldId="3872"/>
            <ac:picMk id="600" creationId="{CDD888B6-79B3-43DE-8688-096842F99BD3}"/>
          </ac:picMkLst>
        </pc:picChg>
        <pc:picChg chg="mod">
          <ac:chgData name="Pierre Harouimi" userId="e1c78576-8bda-4e4b-9d10-61a901f566b1" providerId="ADAL" clId="{AE4F2A09-D42E-4521-A208-FDE48F3C4CDF}" dt="2020-03-28T10:25:17.002" v="834"/>
          <ac:picMkLst>
            <pc:docMk/>
            <pc:sldMk cId="3007198839" sldId="3872"/>
            <ac:picMk id="601" creationId="{D473EE9C-0777-486A-8998-EAF3F63A4B87}"/>
          </ac:picMkLst>
        </pc:picChg>
        <pc:picChg chg="mod">
          <ac:chgData name="Pierre Harouimi" userId="e1c78576-8bda-4e4b-9d10-61a901f566b1" providerId="ADAL" clId="{AE4F2A09-D42E-4521-A208-FDE48F3C4CDF}" dt="2020-03-28T10:25:17.002" v="834"/>
          <ac:picMkLst>
            <pc:docMk/>
            <pc:sldMk cId="3007198839" sldId="3872"/>
            <ac:picMk id="602" creationId="{BBCA9867-6F8C-4F1F-8E94-F7499CF48223}"/>
          </ac:picMkLst>
        </pc:picChg>
        <pc:picChg chg="mod">
          <ac:chgData name="Pierre Harouimi" userId="e1c78576-8bda-4e4b-9d10-61a901f566b1" providerId="ADAL" clId="{AE4F2A09-D42E-4521-A208-FDE48F3C4CDF}" dt="2020-03-28T10:25:17.002" v="834"/>
          <ac:picMkLst>
            <pc:docMk/>
            <pc:sldMk cId="3007198839" sldId="3872"/>
            <ac:picMk id="605" creationId="{2E1486BE-86F3-41F7-A07F-25CB8D18DC3A}"/>
          </ac:picMkLst>
        </pc:picChg>
        <pc:cxnChg chg="mod">
          <ac:chgData name="Pierre Harouimi" userId="e1c78576-8bda-4e4b-9d10-61a901f566b1" providerId="ADAL" clId="{AE4F2A09-D42E-4521-A208-FDE48F3C4CDF}" dt="2020-03-28T10:25:17.002" v="834"/>
          <ac:cxnSpMkLst>
            <pc:docMk/>
            <pc:sldMk cId="3007198839" sldId="3872"/>
            <ac:cxnSpMk id="80" creationId="{448CD5C5-7C2A-469C-B75A-C2E9442FB82C}"/>
          </ac:cxnSpMkLst>
        </pc:cxnChg>
        <pc:cxnChg chg="mod">
          <ac:chgData name="Pierre Harouimi" userId="e1c78576-8bda-4e4b-9d10-61a901f566b1" providerId="ADAL" clId="{AE4F2A09-D42E-4521-A208-FDE48F3C4CDF}" dt="2020-03-28T10:25:17.002" v="834"/>
          <ac:cxnSpMkLst>
            <pc:docMk/>
            <pc:sldMk cId="3007198839" sldId="3872"/>
            <ac:cxnSpMk id="81" creationId="{58761B2A-49D4-4467-8A46-331837AC68C5}"/>
          </ac:cxnSpMkLst>
        </pc:cxnChg>
        <pc:cxnChg chg="mod">
          <ac:chgData name="Pierre Harouimi" userId="e1c78576-8bda-4e4b-9d10-61a901f566b1" providerId="ADAL" clId="{AE4F2A09-D42E-4521-A208-FDE48F3C4CDF}" dt="2020-03-28T10:25:17.002" v="834"/>
          <ac:cxnSpMkLst>
            <pc:docMk/>
            <pc:sldMk cId="3007198839" sldId="3872"/>
            <ac:cxnSpMk id="82" creationId="{FE6B250A-8BEC-4CFB-87AB-6D9EC4DA04C2}"/>
          </ac:cxnSpMkLst>
        </pc:cxnChg>
        <pc:cxnChg chg="mod">
          <ac:chgData name="Pierre Harouimi" userId="e1c78576-8bda-4e4b-9d10-61a901f566b1" providerId="ADAL" clId="{AE4F2A09-D42E-4521-A208-FDE48F3C4CDF}" dt="2020-03-28T10:25:17.002" v="834"/>
          <ac:cxnSpMkLst>
            <pc:docMk/>
            <pc:sldMk cId="3007198839" sldId="3872"/>
            <ac:cxnSpMk id="83" creationId="{1AACEAEA-A6D9-4167-AD9E-320CB93101F4}"/>
          </ac:cxnSpMkLst>
        </pc:cxnChg>
        <pc:cxnChg chg="mod">
          <ac:chgData name="Pierre Harouimi" userId="e1c78576-8bda-4e4b-9d10-61a901f566b1" providerId="ADAL" clId="{AE4F2A09-D42E-4521-A208-FDE48F3C4CDF}" dt="2020-03-28T10:25:17.002" v="834"/>
          <ac:cxnSpMkLst>
            <pc:docMk/>
            <pc:sldMk cId="3007198839" sldId="3872"/>
            <ac:cxnSpMk id="84" creationId="{3AE3164D-E743-4D2C-A0B5-D4BF39797F18}"/>
          </ac:cxnSpMkLst>
        </pc:cxnChg>
        <pc:cxnChg chg="mod">
          <ac:chgData name="Pierre Harouimi" userId="e1c78576-8bda-4e4b-9d10-61a901f566b1" providerId="ADAL" clId="{AE4F2A09-D42E-4521-A208-FDE48F3C4CDF}" dt="2020-03-28T10:25:17.002" v="834"/>
          <ac:cxnSpMkLst>
            <pc:docMk/>
            <pc:sldMk cId="3007198839" sldId="3872"/>
            <ac:cxnSpMk id="85" creationId="{05935698-79FE-4A55-AD63-9090F3EC6C76}"/>
          </ac:cxnSpMkLst>
        </pc:cxnChg>
      </pc:sldChg>
      <pc:sldChg chg="modSp">
        <pc:chgData name="Pierre Harouimi" userId="e1c78576-8bda-4e4b-9d10-61a901f566b1" providerId="ADAL" clId="{AE4F2A09-D42E-4521-A208-FDE48F3C4CDF}" dt="2020-03-28T10:25:17.002" v="834"/>
        <pc:sldMkLst>
          <pc:docMk/>
          <pc:sldMk cId="1171488205" sldId="3873"/>
        </pc:sldMkLst>
        <pc:spChg chg="mod">
          <ac:chgData name="Pierre Harouimi" userId="e1c78576-8bda-4e4b-9d10-61a901f566b1" providerId="ADAL" clId="{AE4F2A09-D42E-4521-A208-FDE48F3C4CDF}" dt="2020-03-28T10:25:17.002" v="834"/>
          <ac:spMkLst>
            <pc:docMk/>
            <pc:sldMk cId="1171488205" sldId="3873"/>
            <ac:spMk id="70" creationId="{002FAE88-514B-4298-BE2B-16957C6955A8}"/>
          </ac:spMkLst>
        </pc:spChg>
        <pc:spChg chg="mod">
          <ac:chgData name="Pierre Harouimi" userId="e1c78576-8bda-4e4b-9d10-61a901f566b1" providerId="ADAL" clId="{AE4F2A09-D42E-4521-A208-FDE48F3C4CDF}" dt="2020-03-28T10:25:17.002" v="834"/>
          <ac:spMkLst>
            <pc:docMk/>
            <pc:sldMk cId="1171488205" sldId="3873"/>
            <ac:spMk id="72" creationId="{EF769C08-E276-4F2A-A3D7-96F63313AAD2}"/>
          </ac:spMkLst>
        </pc:spChg>
        <pc:spChg chg="mod">
          <ac:chgData name="Pierre Harouimi" userId="e1c78576-8bda-4e4b-9d10-61a901f566b1" providerId="ADAL" clId="{AE4F2A09-D42E-4521-A208-FDE48F3C4CDF}" dt="2020-03-28T10:25:17.002" v="834"/>
          <ac:spMkLst>
            <pc:docMk/>
            <pc:sldMk cId="1171488205" sldId="3873"/>
            <ac:spMk id="79" creationId="{F8535A44-DAD3-4FE2-A57E-0084C110B3B1}"/>
          </ac:spMkLst>
        </pc:spChg>
        <pc:spChg chg="mod">
          <ac:chgData name="Pierre Harouimi" userId="e1c78576-8bda-4e4b-9d10-61a901f566b1" providerId="ADAL" clId="{AE4F2A09-D42E-4521-A208-FDE48F3C4CDF}" dt="2020-03-28T10:25:17.002" v="834"/>
          <ac:spMkLst>
            <pc:docMk/>
            <pc:sldMk cId="1171488205" sldId="3873"/>
            <ac:spMk id="80" creationId="{5FEF99CD-E531-428A-B71E-48AFBB0A5B7C}"/>
          </ac:spMkLst>
        </pc:spChg>
        <pc:spChg chg="mod">
          <ac:chgData name="Pierre Harouimi" userId="e1c78576-8bda-4e4b-9d10-61a901f566b1" providerId="ADAL" clId="{AE4F2A09-D42E-4521-A208-FDE48F3C4CDF}" dt="2020-03-28T10:25:17.002" v="834"/>
          <ac:spMkLst>
            <pc:docMk/>
            <pc:sldMk cId="1171488205" sldId="3873"/>
            <ac:spMk id="87" creationId="{9F8CA37D-9364-45B4-B26E-E5EC65A4F7F7}"/>
          </ac:spMkLst>
        </pc:spChg>
        <pc:spChg chg="mod">
          <ac:chgData name="Pierre Harouimi" userId="e1c78576-8bda-4e4b-9d10-61a901f566b1" providerId="ADAL" clId="{AE4F2A09-D42E-4521-A208-FDE48F3C4CDF}" dt="2020-03-28T10:25:17.002" v="834"/>
          <ac:spMkLst>
            <pc:docMk/>
            <pc:sldMk cId="1171488205" sldId="3873"/>
            <ac:spMk id="88" creationId="{E6EA2A52-E8F5-49E5-ABD0-4016371AE9E1}"/>
          </ac:spMkLst>
        </pc:spChg>
        <pc:spChg chg="mod">
          <ac:chgData name="Pierre Harouimi" userId="e1c78576-8bda-4e4b-9d10-61a901f566b1" providerId="ADAL" clId="{AE4F2A09-D42E-4521-A208-FDE48F3C4CDF}" dt="2020-03-28T10:25:17.002" v="834"/>
          <ac:spMkLst>
            <pc:docMk/>
            <pc:sldMk cId="1171488205" sldId="3873"/>
            <ac:spMk id="89" creationId="{173960BD-BC2D-48FF-9792-125CE0A74642}"/>
          </ac:spMkLst>
        </pc:spChg>
        <pc:spChg chg="mod">
          <ac:chgData name="Pierre Harouimi" userId="e1c78576-8bda-4e4b-9d10-61a901f566b1" providerId="ADAL" clId="{AE4F2A09-D42E-4521-A208-FDE48F3C4CDF}" dt="2020-03-28T10:25:17.002" v="834"/>
          <ac:spMkLst>
            <pc:docMk/>
            <pc:sldMk cId="1171488205" sldId="3873"/>
            <ac:spMk id="96" creationId="{A62D83FB-E8CB-4A71-BDAB-8BF2431AD738}"/>
          </ac:spMkLst>
        </pc:spChg>
        <pc:spChg chg="mod">
          <ac:chgData name="Pierre Harouimi" userId="e1c78576-8bda-4e4b-9d10-61a901f566b1" providerId="ADAL" clId="{AE4F2A09-D42E-4521-A208-FDE48F3C4CDF}" dt="2020-03-28T10:25:17.002" v="834"/>
          <ac:spMkLst>
            <pc:docMk/>
            <pc:sldMk cId="1171488205" sldId="3873"/>
            <ac:spMk id="98" creationId="{7EB4CFBC-CE5A-4CEE-9635-DF5B5595E641}"/>
          </ac:spMkLst>
        </pc:spChg>
        <pc:spChg chg="mod">
          <ac:chgData name="Pierre Harouimi" userId="e1c78576-8bda-4e4b-9d10-61a901f566b1" providerId="ADAL" clId="{AE4F2A09-D42E-4521-A208-FDE48F3C4CDF}" dt="2020-03-28T10:25:17.002" v="834"/>
          <ac:spMkLst>
            <pc:docMk/>
            <pc:sldMk cId="1171488205" sldId="3873"/>
            <ac:spMk id="101" creationId="{0980554C-6A9B-4B5D-BDF3-930EB08B7665}"/>
          </ac:spMkLst>
        </pc:spChg>
        <pc:spChg chg="mod">
          <ac:chgData name="Pierre Harouimi" userId="e1c78576-8bda-4e4b-9d10-61a901f566b1" providerId="ADAL" clId="{AE4F2A09-D42E-4521-A208-FDE48F3C4CDF}" dt="2020-03-28T10:25:17.002" v="834"/>
          <ac:spMkLst>
            <pc:docMk/>
            <pc:sldMk cId="1171488205" sldId="3873"/>
            <ac:spMk id="107" creationId="{D2A3BF5C-7A7A-4774-93D3-E33CBCC7EA2F}"/>
          </ac:spMkLst>
        </pc:spChg>
        <pc:spChg chg="mod">
          <ac:chgData name="Pierre Harouimi" userId="e1c78576-8bda-4e4b-9d10-61a901f566b1" providerId="ADAL" clId="{AE4F2A09-D42E-4521-A208-FDE48F3C4CDF}" dt="2020-03-28T10:25:17.002" v="834"/>
          <ac:spMkLst>
            <pc:docMk/>
            <pc:sldMk cId="1171488205" sldId="3873"/>
            <ac:spMk id="122" creationId="{4413DE9C-6061-4244-B669-490FD7BC5A45}"/>
          </ac:spMkLst>
        </pc:spChg>
        <pc:spChg chg="mod">
          <ac:chgData name="Pierre Harouimi" userId="e1c78576-8bda-4e4b-9d10-61a901f566b1" providerId="ADAL" clId="{AE4F2A09-D42E-4521-A208-FDE48F3C4CDF}" dt="2020-03-28T10:25:17.002" v="834"/>
          <ac:spMkLst>
            <pc:docMk/>
            <pc:sldMk cId="1171488205" sldId="3873"/>
            <ac:spMk id="123" creationId="{2AAC712F-D670-4D96-AB48-3B579BCC55A9}"/>
          </ac:spMkLst>
        </pc:spChg>
        <pc:spChg chg="mod">
          <ac:chgData name="Pierre Harouimi" userId="e1c78576-8bda-4e4b-9d10-61a901f566b1" providerId="ADAL" clId="{AE4F2A09-D42E-4521-A208-FDE48F3C4CDF}" dt="2020-03-28T10:25:17.002" v="834"/>
          <ac:spMkLst>
            <pc:docMk/>
            <pc:sldMk cId="1171488205" sldId="3873"/>
            <ac:spMk id="127" creationId="{241D5436-8A30-44CF-B64D-38935EC45F3C}"/>
          </ac:spMkLst>
        </pc:spChg>
        <pc:spChg chg="mod">
          <ac:chgData name="Pierre Harouimi" userId="e1c78576-8bda-4e4b-9d10-61a901f566b1" providerId="ADAL" clId="{AE4F2A09-D42E-4521-A208-FDE48F3C4CDF}" dt="2020-03-28T10:25:17.002" v="834"/>
          <ac:spMkLst>
            <pc:docMk/>
            <pc:sldMk cId="1171488205" sldId="3873"/>
            <ac:spMk id="128" creationId="{B53E5717-7104-45F9-A09A-A06956ED0785}"/>
          </ac:spMkLst>
        </pc:spChg>
        <pc:spChg chg="mod">
          <ac:chgData name="Pierre Harouimi" userId="e1c78576-8bda-4e4b-9d10-61a901f566b1" providerId="ADAL" clId="{AE4F2A09-D42E-4521-A208-FDE48F3C4CDF}" dt="2020-03-28T10:25:17.002" v="834"/>
          <ac:spMkLst>
            <pc:docMk/>
            <pc:sldMk cId="1171488205" sldId="3873"/>
            <ac:spMk id="131" creationId="{AD3DE317-5AAA-48F6-85FA-3D3704553CB6}"/>
          </ac:spMkLst>
        </pc:spChg>
        <pc:spChg chg="mod">
          <ac:chgData name="Pierre Harouimi" userId="e1c78576-8bda-4e4b-9d10-61a901f566b1" providerId="ADAL" clId="{AE4F2A09-D42E-4521-A208-FDE48F3C4CDF}" dt="2020-03-28T10:25:17.002" v="834"/>
          <ac:spMkLst>
            <pc:docMk/>
            <pc:sldMk cId="1171488205" sldId="3873"/>
            <ac:spMk id="134" creationId="{0E9945FD-2912-4DEB-9262-6F025E856FB1}"/>
          </ac:spMkLst>
        </pc:spChg>
        <pc:spChg chg="mod">
          <ac:chgData name="Pierre Harouimi" userId="e1c78576-8bda-4e4b-9d10-61a901f566b1" providerId="ADAL" clId="{AE4F2A09-D42E-4521-A208-FDE48F3C4CDF}" dt="2020-03-28T10:25:17.002" v="834"/>
          <ac:spMkLst>
            <pc:docMk/>
            <pc:sldMk cId="1171488205" sldId="3873"/>
            <ac:spMk id="138" creationId="{93EAAFFE-2D1A-4264-A7EC-5A9C4C9459F7}"/>
          </ac:spMkLst>
        </pc:spChg>
        <pc:spChg chg="mod">
          <ac:chgData name="Pierre Harouimi" userId="e1c78576-8bda-4e4b-9d10-61a901f566b1" providerId="ADAL" clId="{AE4F2A09-D42E-4521-A208-FDE48F3C4CDF}" dt="2020-03-28T10:25:17.002" v="834"/>
          <ac:spMkLst>
            <pc:docMk/>
            <pc:sldMk cId="1171488205" sldId="3873"/>
            <ac:spMk id="140" creationId="{8F76E99A-8ED0-40AD-A1B1-8CBDF8A8D1D8}"/>
          </ac:spMkLst>
        </pc:spChg>
        <pc:spChg chg="mod">
          <ac:chgData name="Pierre Harouimi" userId="e1c78576-8bda-4e4b-9d10-61a901f566b1" providerId="ADAL" clId="{AE4F2A09-D42E-4521-A208-FDE48F3C4CDF}" dt="2020-03-28T10:25:17.002" v="834"/>
          <ac:spMkLst>
            <pc:docMk/>
            <pc:sldMk cId="1171488205" sldId="3873"/>
            <ac:spMk id="143" creationId="{747DE265-1230-4CFE-8FAD-2AA25A2ABC41}"/>
          </ac:spMkLst>
        </pc:spChg>
        <pc:spChg chg="mod">
          <ac:chgData name="Pierre Harouimi" userId="e1c78576-8bda-4e4b-9d10-61a901f566b1" providerId="ADAL" clId="{AE4F2A09-D42E-4521-A208-FDE48F3C4CDF}" dt="2020-03-28T10:25:17.002" v="834"/>
          <ac:spMkLst>
            <pc:docMk/>
            <pc:sldMk cId="1171488205" sldId="3873"/>
            <ac:spMk id="144" creationId="{6F40AA42-F4FB-423F-95C7-AEF71AE45DCD}"/>
          </ac:spMkLst>
        </pc:spChg>
        <pc:spChg chg="mod">
          <ac:chgData name="Pierre Harouimi" userId="e1c78576-8bda-4e4b-9d10-61a901f566b1" providerId="ADAL" clId="{AE4F2A09-D42E-4521-A208-FDE48F3C4CDF}" dt="2020-03-28T10:25:17.002" v="834"/>
          <ac:spMkLst>
            <pc:docMk/>
            <pc:sldMk cId="1171488205" sldId="3873"/>
            <ac:spMk id="158" creationId="{10591256-6954-44A9-9D63-F552C90A6B5C}"/>
          </ac:spMkLst>
        </pc:spChg>
        <pc:spChg chg="mod">
          <ac:chgData name="Pierre Harouimi" userId="e1c78576-8bda-4e4b-9d10-61a901f566b1" providerId="ADAL" clId="{AE4F2A09-D42E-4521-A208-FDE48F3C4CDF}" dt="2020-03-28T10:25:17.002" v="834"/>
          <ac:spMkLst>
            <pc:docMk/>
            <pc:sldMk cId="1171488205" sldId="3873"/>
            <ac:spMk id="159" creationId="{467F6F47-1F81-42DE-AA73-52FC5F013EB1}"/>
          </ac:spMkLst>
        </pc:spChg>
        <pc:spChg chg="mod">
          <ac:chgData name="Pierre Harouimi" userId="e1c78576-8bda-4e4b-9d10-61a901f566b1" providerId="ADAL" clId="{AE4F2A09-D42E-4521-A208-FDE48F3C4CDF}" dt="2020-03-28T10:25:17.002" v="834"/>
          <ac:spMkLst>
            <pc:docMk/>
            <pc:sldMk cId="1171488205" sldId="3873"/>
            <ac:spMk id="160" creationId="{6B8FF747-0668-4B9B-B67A-1C210122CC4D}"/>
          </ac:spMkLst>
        </pc:spChg>
        <pc:spChg chg="mod">
          <ac:chgData name="Pierre Harouimi" userId="e1c78576-8bda-4e4b-9d10-61a901f566b1" providerId="ADAL" clId="{AE4F2A09-D42E-4521-A208-FDE48F3C4CDF}" dt="2020-03-28T10:25:17.002" v="834"/>
          <ac:spMkLst>
            <pc:docMk/>
            <pc:sldMk cId="1171488205" sldId="3873"/>
            <ac:spMk id="164" creationId="{1F7453F3-838D-46FD-BBF4-2FBEEA0B1A6C}"/>
          </ac:spMkLst>
        </pc:spChg>
        <pc:spChg chg="mod">
          <ac:chgData name="Pierre Harouimi" userId="e1c78576-8bda-4e4b-9d10-61a901f566b1" providerId="ADAL" clId="{AE4F2A09-D42E-4521-A208-FDE48F3C4CDF}" dt="2020-03-28T10:25:17.002" v="834"/>
          <ac:spMkLst>
            <pc:docMk/>
            <pc:sldMk cId="1171488205" sldId="3873"/>
            <ac:spMk id="165" creationId="{72F45295-7883-49D5-82A4-CE6321F2C2E2}"/>
          </ac:spMkLst>
        </pc:spChg>
        <pc:spChg chg="mod">
          <ac:chgData name="Pierre Harouimi" userId="e1c78576-8bda-4e4b-9d10-61a901f566b1" providerId="ADAL" clId="{AE4F2A09-D42E-4521-A208-FDE48F3C4CDF}" dt="2020-03-28T10:25:17.002" v="834"/>
          <ac:spMkLst>
            <pc:docMk/>
            <pc:sldMk cId="1171488205" sldId="3873"/>
            <ac:spMk id="166" creationId="{ACD6707D-42D6-4822-9415-753AC446A237}"/>
          </ac:spMkLst>
        </pc:spChg>
        <pc:spChg chg="mod">
          <ac:chgData name="Pierre Harouimi" userId="e1c78576-8bda-4e4b-9d10-61a901f566b1" providerId="ADAL" clId="{AE4F2A09-D42E-4521-A208-FDE48F3C4CDF}" dt="2020-03-28T10:25:17.002" v="834"/>
          <ac:spMkLst>
            <pc:docMk/>
            <pc:sldMk cId="1171488205" sldId="3873"/>
            <ac:spMk id="168" creationId="{9F07FAE5-F030-4D5F-ADE2-6199F47E74A4}"/>
          </ac:spMkLst>
        </pc:spChg>
        <pc:spChg chg="mod">
          <ac:chgData name="Pierre Harouimi" userId="e1c78576-8bda-4e4b-9d10-61a901f566b1" providerId="ADAL" clId="{AE4F2A09-D42E-4521-A208-FDE48F3C4CDF}" dt="2020-03-28T10:25:17.002" v="834"/>
          <ac:spMkLst>
            <pc:docMk/>
            <pc:sldMk cId="1171488205" sldId="3873"/>
            <ac:spMk id="170" creationId="{0CCAEAA0-8A33-4AA6-9D57-96C41F9E1BEB}"/>
          </ac:spMkLst>
        </pc:spChg>
        <pc:spChg chg="mod">
          <ac:chgData name="Pierre Harouimi" userId="e1c78576-8bda-4e4b-9d10-61a901f566b1" providerId="ADAL" clId="{AE4F2A09-D42E-4521-A208-FDE48F3C4CDF}" dt="2020-03-28T10:25:17.002" v="834"/>
          <ac:spMkLst>
            <pc:docMk/>
            <pc:sldMk cId="1171488205" sldId="3873"/>
            <ac:spMk id="171" creationId="{570E91B2-0617-4555-AF4E-557D8C8D8559}"/>
          </ac:spMkLst>
        </pc:spChg>
        <pc:spChg chg="mod">
          <ac:chgData name="Pierre Harouimi" userId="e1c78576-8bda-4e4b-9d10-61a901f566b1" providerId="ADAL" clId="{AE4F2A09-D42E-4521-A208-FDE48F3C4CDF}" dt="2020-03-28T10:25:17.002" v="834"/>
          <ac:spMkLst>
            <pc:docMk/>
            <pc:sldMk cId="1171488205" sldId="3873"/>
            <ac:spMk id="173" creationId="{142BEBEE-0D1F-4D6E-A027-355A55F33F1D}"/>
          </ac:spMkLst>
        </pc:spChg>
        <pc:grpChg chg="mod">
          <ac:chgData name="Pierre Harouimi" userId="e1c78576-8bda-4e4b-9d10-61a901f566b1" providerId="ADAL" clId="{AE4F2A09-D42E-4521-A208-FDE48F3C4CDF}" dt="2020-03-28T10:25:17.002" v="834"/>
          <ac:grpSpMkLst>
            <pc:docMk/>
            <pc:sldMk cId="1171488205" sldId="3873"/>
            <ac:grpSpMk id="90" creationId="{33F05005-B479-4EC7-B45F-4C5BD32ABB41}"/>
          </ac:grpSpMkLst>
        </pc:grpChg>
        <pc:grpChg chg="mod">
          <ac:chgData name="Pierre Harouimi" userId="e1c78576-8bda-4e4b-9d10-61a901f566b1" providerId="ADAL" clId="{AE4F2A09-D42E-4521-A208-FDE48F3C4CDF}" dt="2020-03-28T10:25:17.002" v="834"/>
          <ac:grpSpMkLst>
            <pc:docMk/>
            <pc:sldMk cId="1171488205" sldId="3873"/>
            <ac:grpSpMk id="99" creationId="{24452529-8829-4E15-B29C-75D333E1F809}"/>
          </ac:grpSpMkLst>
        </pc:grpChg>
        <pc:grpChg chg="mod">
          <ac:chgData name="Pierre Harouimi" userId="e1c78576-8bda-4e4b-9d10-61a901f566b1" providerId="ADAL" clId="{AE4F2A09-D42E-4521-A208-FDE48F3C4CDF}" dt="2020-03-28T10:25:17.002" v="834"/>
          <ac:grpSpMkLst>
            <pc:docMk/>
            <pc:sldMk cId="1171488205" sldId="3873"/>
            <ac:grpSpMk id="103" creationId="{FADAC637-E8FF-4181-8B82-2E0CDA7E38AD}"/>
          </ac:grpSpMkLst>
        </pc:grpChg>
        <pc:grpChg chg="mod">
          <ac:chgData name="Pierre Harouimi" userId="e1c78576-8bda-4e4b-9d10-61a901f566b1" providerId="ADAL" clId="{AE4F2A09-D42E-4521-A208-FDE48F3C4CDF}" dt="2020-03-28T10:25:17.002" v="834"/>
          <ac:grpSpMkLst>
            <pc:docMk/>
            <pc:sldMk cId="1171488205" sldId="3873"/>
            <ac:grpSpMk id="109" creationId="{646BEF60-20A5-4F0F-BE54-89DEE40E9789}"/>
          </ac:grpSpMkLst>
        </pc:grpChg>
        <pc:grpChg chg="mod">
          <ac:chgData name="Pierre Harouimi" userId="e1c78576-8bda-4e4b-9d10-61a901f566b1" providerId="ADAL" clId="{AE4F2A09-D42E-4521-A208-FDE48F3C4CDF}" dt="2020-03-28T10:25:17.002" v="834"/>
          <ac:grpSpMkLst>
            <pc:docMk/>
            <pc:sldMk cId="1171488205" sldId="3873"/>
            <ac:grpSpMk id="132" creationId="{1CAD6BD2-411F-4EBE-9C7B-EBEC744DB0D0}"/>
          </ac:grpSpMkLst>
        </pc:grpChg>
        <pc:grpChg chg="mod">
          <ac:chgData name="Pierre Harouimi" userId="e1c78576-8bda-4e4b-9d10-61a901f566b1" providerId="ADAL" clId="{AE4F2A09-D42E-4521-A208-FDE48F3C4CDF}" dt="2020-03-28T10:25:17.002" v="834"/>
          <ac:grpSpMkLst>
            <pc:docMk/>
            <pc:sldMk cId="1171488205" sldId="3873"/>
            <ac:grpSpMk id="139" creationId="{902BC239-0D66-4B59-A4C2-73AEBFC4B618}"/>
          </ac:grpSpMkLst>
        </pc:grpChg>
        <pc:picChg chg="mod">
          <ac:chgData name="Pierre Harouimi" userId="e1c78576-8bda-4e4b-9d10-61a901f566b1" providerId="ADAL" clId="{AE4F2A09-D42E-4521-A208-FDE48F3C4CDF}" dt="2020-03-28T10:25:17.002" v="834"/>
          <ac:picMkLst>
            <pc:docMk/>
            <pc:sldMk cId="1171488205" sldId="3873"/>
            <ac:picMk id="71" creationId="{ADDC1E42-D466-4E73-B465-81C56200B48F}"/>
          </ac:picMkLst>
        </pc:picChg>
        <pc:picChg chg="mod">
          <ac:chgData name="Pierre Harouimi" userId="e1c78576-8bda-4e4b-9d10-61a901f566b1" providerId="ADAL" clId="{AE4F2A09-D42E-4521-A208-FDE48F3C4CDF}" dt="2020-03-28T10:25:17.002" v="834"/>
          <ac:picMkLst>
            <pc:docMk/>
            <pc:sldMk cId="1171488205" sldId="3873"/>
            <ac:picMk id="73" creationId="{0B452F27-EA43-4146-907A-6AC219E7FE10}"/>
          </ac:picMkLst>
        </pc:picChg>
        <pc:picChg chg="mod">
          <ac:chgData name="Pierre Harouimi" userId="e1c78576-8bda-4e4b-9d10-61a901f566b1" providerId="ADAL" clId="{AE4F2A09-D42E-4521-A208-FDE48F3C4CDF}" dt="2020-03-28T10:25:17.002" v="834"/>
          <ac:picMkLst>
            <pc:docMk/>
            <pc:sldMk cId="1171488205" sldId="3873"/>
            <ac:picMk id="125" creationId="{7755A9B1-44AB-46D4-B353-D6E7EE3D5410}"/>
          </ac:picMkLst>
        </pc:picChg>
        <pc:picChg chg="mod">
          <ac:chgData name="Pierre Harouimi" userId="e1c78576-8bda-4e4b-9d10-61a901f566b1" providerId="ADAL" clId="{AE4F2A09-D42E-4521-A208-FDE48F3C4CDF}" dt="2020-03-28T10:25:17.002" v="834"/>
          <ac:picMkLst>
            <pc:docMk/>
            <pc:sldMk cId="1171488205" sldId="3873"/>
            <ac:picMk id="129" creationId="{D7B4D40C-3A9A-4045-88DE-7B50671593D9}"/>
          </ac:picMkLst>
        </pc:picChg>
        <pc:picChg chg="mod">
          <ac:chgData name="Pierre Harouimi" userId="e1c78576-8bda-4e4b-9d10-61a901f566b1" providerId="ADAL" clId="{AE4F2A09-D42E-4521-A208-FDE48F3C4CDF}" dt="2020-03-28T10:25:17.002" v="834"/>
          <ac:picMkLst>
            <pc:docMk/>
            <pc:sldMk cId="1171488205" sldId="3873"/>
            <ac:picMk id="130" creationId="{D8340245-C50C-407A-B5D5-B83632255380}"/>
          </ac:picMkLst>
        </pc:picChg>
        <pc:picChg chg="mod">
          <ac:chgData name="Pierre Harouimi" userId="e1c78576-8bda-4e4b-9d10-61a901f566b1" providerId="ADAL" clId="{AE4F2A09-D42E-4521-A208-FDE48F3C4CDF}" dt="2020-03-28T10:25:17.002" v="834"/>
          <ac:picMkLst>
            <pc:docMk/>
            <pc:sldMk cId="1171488205" sldId="3873"/>
            <ac:picMk id="135" creationId="{6904AF8C-6819-4971-9834-074BAAE32308}"/>
          </ac:picMkLst>
        </pc:picChg>
        <pc:picChg chg="mod">
          <ac:chgData name="Pierre Harouimi" userId="e1c78576-8bda-4e4b-9d10-61a901f566b1" providerId="ADAL" clId="{AE4F2A09-D42E-4521-A208-FDE48F3C4CDF}" dt="2020-03-28T10:25:17.002" v="834"/>
          <ac:picMkLst>
            <pc:docMk/>
            <pc:sldMk cId="1171488205" sldId="3873"/>
            <ac:picMk id="152" creationId="{20950963-1311-4589-ABBF-674D949D741D}"/>
          </ac:picMkLst>
        </pc:picChg>
        <pc:picChg chg="mod">
          <ac:chgData name="Pierre Harouimi" userId="e1c78576-8bda-4e4b-9d10-61a901f566b1" providerId="ADAL" clId="{AE4F2A09-D42E-4521-A208-FDE48F3C4CDF}" dt="2020-03-28T10:25:17.002" v="834"/>
          <ac:picMkLst>
            <pc:docMk/>
            <pc:sldMk cId="1171488205" sldId="3873"/>
            <ac:picMk id="153" creationId="{7A829BEA-92CB-46A9-BB83-9014A52F1E42}"/>
          </ac:picMkLst>
        </pc:picChg>
        <pc:picChg chg="mod">
          <ac:chgData name="Pierre Harouimi" userId="e1c78576-8bda-4e4b-9d10-61a901f566b1" providerId="ADAL" clId="{AE4F2A09-D42E-4521-A208-FDE48F3C4CDF}" dt="2020-03-28T10:25:17.002" v="834"/>
          <ac:picMkLst>
            <pc:docMk/>
            <pc:sldMk cId="1171488205" sldId="3873"/>
            <ac:picMk id="155" creationId="{F8EEA0EE-2BF3-459B-9B69-A41453502320}"/>
          </ac:picMkLst>
        </pc:picChg>
        <pc:picChg chg="mod">
          <ac:chgData name="Pierre Harouimi" userId="e1c78576-8bda-4e4b-9d10-61a901f566b1" providerId="ADAL" clId="{AE4F2A09-D42E-4521-A208-FDE48F3C4CDF}" dt="2020-03-28T10:25:17.002" v="834"/>
          <ac:picMkLst>
            <pc:docMk/>
            <pc:sldMk cId="1171488205" sldId="3873"/>
            <ac:picMk id="156" creationId="{D5A1B197-4EF4-4ACD-AC8B-F6C711C6F51C}"/>
          </ac:picMkLst>
        </pc:picChg>
        <pc:picChg chg="mod">
          <ac:chgData name="Pierre Harouimi" userId="e1c78576-8bda-4e4b-9d10-61a901f566b1" providerId="ADAL" clId="{AE4F2A09-D42E-4521-A208-FDE48F3C4CDF}" dt="2020-03-28T10:25:17.002" v="834"/>
          <ac:picMkLst>
            <pc:docMk/>
            <pc:sldMk cId="1171488205" sldId="3873"/>
            <ac:picMk id="157" creationId="{90E11D94-FA18-44E2-97B2-C77B16AB8242}"/>
          </ac:picMkLst>
        </pc:picChg>
        <pc:picChg chg="mod">
          <ac:chgData name="Pierre Harouimi" userId="e1c78576-8bda-4e4b-9d10-61a901f566b1" providerId="ADAL" clId="{AE4F2A09-D42E-4521-A208-FDE48F3C4CDF}" dt="2020-03-28T10:25:17.002" v="834"/>
          <ac:picMkLst>
            <pc:docMk/>
            <pc:sldMk cId="1171488205" sldId="3873"/>
            <ac:picMk id="162" creationId="{F7B81256-78AA-49A8-80E2-A73E75439C23}"/>
          </ac:picMkLst>
        </pc:picChg>
        <pc:picChg chg="mod">
          <ac:chgData name="Pierre Harouimi" userId="e1c78576-8bda-4e4b-9d10-61a901f566b1" providerId="ADAL" clId="{AE4F2A09-D42E-4521-A208-FDE48F3C4CDF}" dt="2020-03-28T10:25:17.002" v="834"/>
          <ac:picMkLst>
            <pc:docMk/>
            <pc:sldMk cId="1171488205" sldId="3873"/>
            <ac:picMk id="163" creationId="{A2A121FD-3667-4DD1-BB8A-3877B6370E07}"/>
          </ac:picMkLst>
        </pc:picChg>
        <pc:picChg chg="mod">
          <ac:chgData name="Pierre Harouimi" userId="e1c78576-8bda-4e4b-9d10-61a901f566b1" providerId="ADAL" clId="{AE4F2A09-D42E-4521-A208-FDE48F3C4CDF}" dt="2020-03-28T10:25:17.002" v="834"/>
          <ac:picMkLst>
            <pc:docMk/>
            <pc:sldMk cId="1171488205" sldId="3873"/>
            <ac:picMk id="167" creationId="{B4E56371-AA99-466D-8FBF-36DDD4A089D9}"/>
          </ac:picMkLst>
        </pc:picChg>
        <pc:picChg chg="mod">
          <ac:chgData name="Pierre Harouimi" userId="e1c78576-8bda-4e4b-9d10-61a901f566b1" providerId="ADAL" clId="{AE4F2A09-D42E-4521-A208-FDE48F3C4CDF}" dt="2020-03-28T10:25:17.002" v="834"/>
          <ac:picMkLst>
            <pc:docMk/>
            <pc:sldMk cId="1171488205" sldId="3873"/>
            <ac:picMk id="172" creationId="{770C2A80-3783-4CC6-88D0-727E3510969E}"/>
          </ac:picMkLst>
        </pc:picChg>
      </pc:sldChg>
      <pc:sldChg chg="modSp">
        <pc:chgData name="Pierre Harouimi" userId="e1c78576-8bda-4e4b-9d10-61a901f566b1" providerId="ADAL" clId="{AE4F2A09-D42E-4521-A208-FDE48F3C4CDF}" dt="2020-03-28T10:25:17.002" v="834"/>
        <pc:sldMkLst>
          <pc:docMk/>
          <pc:sldMk cId="4008369554" sldId="3874"/>
        </pc:sldMkLst>
        <pc:spChg chg="mod">
          <ac:chgData name="Pierre Harouimi" userId="e1c78576-8bda-4e4b-9d10-61a901f566b1" providerId="ADAL" clId="{AE4F2A09-D42E-4521-A208-FDE48F3C4CDF}" dt="2020-03-28T10:25:17.002" v="834"/>
          <ac:spMkLst>
            <pc:docMk/>
            <pc:sldMk cId="4008369554" sldId="3874"/>
            <ac:spMk id="70" creationId="{002FAE88-514B-4298-BE2B-16957C6955A8}"/>
          </ac:spMkLst>
        </pc:spChg>
        <pc:spChg chg="mod">
          <ac:chgData name="Pierre Harouimi" userId="e1c78576-8bda-4e4b-9d10-61a901f566b1" providerId="ADAL" clId="{AE4F2A09-D42E-4521-A208-FDE48F3C4CDF}" dt="2020-03-28T10:25:17.002" v="834"/>
          <ac:spMkLst>
            <pc:docMk/>
            <pc:sldMk cId="4008369554" sldId="3874"/>
            <ac:spMk id="72" creationId="{E40B060D-66DD-4430-9CF0-DA4C43058370}"/>
          </ac:spMkLst>
        </pc:spChg>
        <pc:spChg chg="mod">
          <ac:chgData name="Pierre Harouimi" userId="e1c78576-8bda-4e4b-9d10-61a901f566b1" providerId="ADAL" clId="{AE4F2A09-D42E-4521-A208-FDE48F3C4CDF}" dt="2020-03-28T10:25:17.002" v="834"/>
          <ac:spMkLst>
            <pc:docMk/>
            <pc:sldMk cId="4008369554" sldId="3874"/>
            <ac:spMk id="73" creationId="{3424C062-2FD4-48BB-A90E-AD54B5A3F412}"/>
          </ac:spMkLst>
        </pc:spChg>
        <pc:spChg chg="mod">
          <ac:chgData name="Pierre Harouimi" userId="e1c78576-8bda-4e4b-9d10-61a901f566b1" providerId="ADAL" clId="{AE4F2A09-D42E-4521-A208-FDE48F3C4CDF}" dt="2020-03-28T10:25:17.002" v="834"/>
          <ac:spMkLst>
            <pc:docMk/>
            <pc:sldMk cId="4008369554" sldId="3874"/>
            <ac:spMk id="76" creationId="{94105F0D-FFFE-4C0C-96EA-B020F6AC0002}"/>
          </ac:spMkLst>
        </pc:spChg>
        <pc:spChg chg="mod">
          <ac:chgData name="Pierre Harouimi" userId="e1c78576-8bda-4e4b-9d10-61a901f566b1" providerId="ADAL" clId="{AE4F2A09-D42E-4521-A208-FDE48F3C4CDF}" dt="2020-03-28T10:25:17.002" v="834"/>
          <ac:spMkLst>
            <pc:docMk/>
            <pc:sldMk cId="4008369554" sldId="3874"/>
            <ac:spMk id="79" creationId="{F8535A44-DAD3-4FE2-A57E-0084C110B3B1}"/>
          </ac:spMkLst>
        </pc:spChg>
        <pc:spChg chg="mod">
          <ac:chgData name="Pierre Harouimi" userId="e1c78576-8bda-4e4b-9d10-61a901f566b1" providerId="ADAL" clId="{AE4F2A09-D42E-4521-A208-FDE48F3C4CDF}" dt="2020-03-28T10:25:17.002" v="834"/>
          <ac:spMkLst>
            <pc:docMk/>
            <pc:sldMk cId="4008369554" sldId="3874"/>
            <ac:spMk id="80" creationId="{5FEF99CD-E531-428A-B71E-48AFBB0A5B7C}"/>
          </ac:spMkLst>
        </pc:spChg>
        <pc:spChg chg="mod">
          <ac:chgData name="Pierre Harouimi" userId="e1c78576-8bda-4e4b-9d10-61a901f566b1" providerId="ADAL" clId="{AE4F2A09-D42E-4521-A208-FDE48F3C4CDF}" dt="2020-03-28T10:25:17.002" v="834"/>
          <ac:spMkLst>
            <pc:docMk/>
            <pc:sldMk cId="4008369554" sldId="3874"/>
            <ac:spMk id="87" creationId="{9F8CA37D-9364-45B4-B26E-E5EC65A4F7F7}"/>
          </ac:spMkLst>
        </pc:spChg>
        <pc:spChg chg="mod">
          <ac:chgData name="Pierre Harouimi" userId="e1c78576-8bda-4e4b-9d10-61a901f566b1" providerId="ADAL" clId="{AE4F2A09-D42E-4521-A208-FDE48F3C4CDF}" dt="2020-03-28T10:25:17.002" v="834"/>
          <ac:spMkLst>
            <pc:docMk/>
            <pc:sldMk cId="4008369554" sldId="3874"/>
            <ac:spMk id="88" creationId="{E6EA2A52-E8F5-49E5-ABD0-4016371AE9E1}"/>
          </ac:spMkLst>
        </pc:spChg>
        <pc:spChg chg="mod">
          <ac:chgData name="Pierre Harouimi" userId="e1c78576-8bda-4e4b-9d10-61a901f566b1" providerId="ADAL" clId="{AE4F2A09-D42E-4521-A208-FDE48F3C4CDF}" dt="2020-03-28T10:25:17.002" v="834"/>
          <ac:spMkLst>
            <pc:docMk/>
            <pc:sldMk cId="4008369554" sldId="3874"/>
            <ac:spMk id="89" creationId="{173960BD-BC2D-48FF-9792-125CE0A74642}"/>
          </ac:spMkLst>
        </pc:spChg>
        <pc:spChg chg="mod">
          <ac:chgData name="Pierre Harouimi" userId="e1c78576-8bda-4e4b-9d10-61a901f566b1" providerId="ADAL" clId="{AE4F2A09-D42E-4521-A208-FDE48F3C4CDF}" dt="2020-03-28T10:25:17.002" v="834"/>
          <ac:spMkLst>
            <pc:docMk/>
            <pc:sldMk cId="4008369554" sldId="3874"/>
            <ac:spMk id="96" creationId="{A62D83FB-E8CB-4A71-BDAB-8BF2431AD738}"/>
          </ac:spMkLst>
        </pc:spChg>
        <pc:spChg chg="mod">
          <ac:chgData name="Pierre Harouimi" userId="e1c78576-8bda-4e4b-9d10-61a901f566b1" providerId="ADAL" clId="{AE4F2A09-D42E-4521-A208-FDE48F3C4CDF}" dt="2020-03-28T10:25:17.002" v="834"/>
          <ac:spMkLst>
            <pc:docMk/>
            <pc:sldMk cId="4008369554" sldId="3874"/>
            <ac:spMk id="98" creationId="{7EB4CFBC-CE5A-4CEE-9635-DF5B5595E641}"/>
          </ac:spMkLst>
        </pc:spChg>
        <pc:spChg chg="mod">
          <ac:chgData name="Pierre Harouimi" userId="e1c78576-8bda-4e4b-9d10-61a901f566b1" providerId="ADAL" clId="{AE4F2A09-D42E-4521-A208-FDE48F3C4CDF}" dt="2020-03-28T10:25:17.002" v="834"/>
          <ac:spMkLst>
            <pc:docMk/>
            <pc:sldMk cId="4008369554" sldId="3874"/>
            <ac:spMk id="101" creationId="{0980554C-6A9B-4B5D-BDF3-930EB08B7665}"/>
          </ac:spMkLst>
        </pc:spChg>
        <pc:spChg chg="mod">
          <ac:chgData name="Pierre Harouimi" userId="e1c78576-8bda-4e4b-9d10-61a901f566b1" providerId="ADAL" clId="{AE4F2A09-D42E-4521-A208-FDE48F3C4CDF}" dt="2020-03-28T10:25:17.002" v="834"/>
          <ac:spMkLst>
            <pc:docMk/>
            <pc:sldMk cId="4008369554" sldId="3874"/>
            <ac:spMk id="107" creationId="{D2A3BF5C-7A7A-4774-93D3-E33CBCC7EA2F}"/>
          </ac:spMkLst>
        </pc:spChg>
        <pc:spChg chg="mod">
          <ac:chgData name="Pierre Harouimi" userId="e1c78576-8bda-4e4b-9d10-61a901f566b1" providerId="ADAL" clId="{AE4F2A09-D42E-4521-A208-FDE48F3C4CDF}" dt="2020-03-28T10:25:17.002" v="834"/>
          <ac:spMkLst>
            <pc:docMk/>
            <pc:sldMk cId="4008369554" sldId="3874"/>
            <ac:spMk id="122" creationId="{4413DE9C-6061-4244-B669-490FD7BC5A45}"/>
          </ac:spMkLst>
        </pc:spChg>
        <pc:spChg chg="mod">
          <ac:chgData name="Pierre Harouimi" userId="e1c78576-8bda-4e4b-9d10-61a901f566b1" providerId="ADAL" clId="{AE4F2A09-D42E-4521-A208-FDE48F3C4CDF}" dt="2020-03-28T10:25:17.002" v="834"/>
          <ac:spMkLst>
            <pc:docMk/>
            <pc:sldMk cId="4008369554" sldId="3874"/>
            <ac:spMk id="123" creationId="{2AAC712F-D670-4D96-AB48-3B579BCC55A9}"/>
          </ac:spMkLst>
        </pc:spChg>
        <pc:spChg chg="mod">
          <ac:chgData name="Pierre Harouimi" userId="e1c78576-8bda-4e4b-9d10-61a901f566b1" providerId="ADAL" clId="{AE4F2A09-D42E-4521-A208-FDE48F3C4CDF}" dt="2020-03-28T10:25:17.002" v="834"/>
          <ac:spMkLst>
            <pc:docMk/>
            <pc:sldMk cId="4008369554" sldId="3874"/>
            <ac:spMk id="127" creationId="{241D5436-8A30-44CF-B64D-38935EC45F3C}"/>
          </ac:spMkLst>
        </pc:spChg>
        <pc:spChg chg="mod">
          <ac:chgData name="Pierre Harouimi" userId="e1c78576-8bda-4e4b-9d10-61a901f566b1" providerId="ADAL" clId="{AE4F2A09-D42E-4521-A208-FDE48F3C4CDF}" dt="2020-03-28T10:25:17.002" v="834"/>
          <ac:spMkLst>
            <pc:docMk/>
            <pc:sldMk cId="4008369554" sldId="3874"/>
            <ac:spMk id="128" creationId="{B53E5717-7104-45F9-A09A-A06956ED0785}"/>
          </ac:spMkLst>
        </pc:spChg>
        <pc:spChg chg="mod">
          <ac:chgData name="Pierre Harouimi" userId="e1c78576-8bda-4e4b-9d10-61a901f566b1" providerId="ADAL" clId="{AE4F2A09-D42E-4521-A208-FDE48F3C4CDF}" dt="2020-03-28T10:25:17.002" v="834"/>
          <ac:spMkLst>
            <pc:docMk/>
            <pc:sldMk cId="4008369554" sldId="3874"/>
            <ac:spMk id="131" creationId="{AD3DE317-5AAA-48F6-85FA-3D3704553CB6}"/>
          </ac:spMkLst>
        </pc:spChg>
        <pc:spChg chg="mod">
          <ac:chgData name="Pierre Harouimi" userId="e1c78576-8bda-4e4b-9d10-61a901f566b1" providerId="ADAL" clId="{AE4F2A09-D42E-4521-A208-FDE48F3C4CDF}" dt="2020-03-28T10:25:17.002" v="834"/>
          <ac:spMkLst>
            <pc:docMk/>
            <pc:sldMk cId="4008369554" sldId="3874"/>
            <ac:spMk id="134" creationId="{0E9945FD-2912-4DEB-9262-6F025E856FB1}"/>
          </ac:spMkLst>
        </pc:spChg>
        <pc:spChg chg="mod">
          <ac:chgData name="Pierre Harouimi" userId="e1c78576-8bda-4e4b-9d10-61a901f566b1" providerId="ADAL" clId="{AE4F2A09-D42E-4521-A208-FDE48F3C4CDF}" dt="2020-03-28T10:25:17.002" v="834"/>
          <ac:spMkLst>
            <pc:docMk/>
            <pc:sldMk cId="4008369554" sldId="3874"/>
            <ac:spMk id="138" creationId="{93EAAFFE-2D1A-4264-A7EC-5A9C4C9459F7}"/>
          </ac:spMkLst>
        </pc:spChg>
        <pc:spChg chg="mod">
          <ac:chgData name="Pierre Harouimi" userId="e1c78576-8bda-4e4b-9d10-61a901f566b1" providerId="ADAL" clId="{AE4F2A09-D42E-4521-A208-FDE48F3C4CDF}" dt="2020-03-28T10:25:17.002" v="834"/>
          <ac:spMkLst>
            <pc:docMk/>
            <pc:sldMk cId="4008369554" sldId="3874"/>
            <ac:spMk id="140" creationId="{8F76E99A-8ED0-40AD-A1B1-8CBDF8A8D1D8}"/>
          </ac:spMkLst>
        </pc:spChg>
        <pc:spChg chg="mod">
          <ac:chgData name="Pierre Harouimi" userId="e1c78576-8bda-4e4b-9d10-61a901f566b1" providerId="ADAL" clId="{AE4F2A09-D42E-4521-A208-FDE48F3C4CDF}" dt="2020-03-28T10:25:17.002" v="834"/>
          <ac:spMkLst>
            <pc:docMk/>
            <pc:sldMk cId="4008369554" sldId="3874"/>
            <ac:spMk id="143" creationId="{747DE265-1230-4CFE-8FAD-2AA25A2ABC41}"/>
          </ac:spMkLst>
        </pc:spChg>
        <pc:spChg chg="mod">
          <ac:chgData name="Pierre Harouimi" userId="e1c78576-8bda-4e4b-9d10-61a901f566b1" providerId="ADAL" clId="{AE4F2A09-D42E-4521-A208-FDE48F3C4CDF}" dt="2020-03-28T10:25:17.002" v="834"/>
          <ac:spMkLst>
            <pc:docMk/>
            <pc:sldMk cId="4008369554" sldId="3874"/>
            <ac:spMk id="144" creationId="{6F40AA42-F4FB-423F-95C7-AEF71AE45DCD}"/>
          </ac:spMkLst>
        </pc:spChg>
        <pc:spChg chg="mod">
          <ac:chgData name="Pierre Harouimi" userId="e1c78576-8bda-4e4b-9d10-61a901f566b1" providerId="ADAL" clId="{AE4F2A09-D42E-4521-A208-FDE48F3C4CDF}" dt="2020-03-28T10:25:17.002" v="834"/>
          <ac:spMkLst>
            <pc:docMk/>
            <pc:sldMk cId="4008369554" sldId="3874"/>
            <ac:spMk id="158" creationId="{10591256-6954-44A9-9D63-F552C90A6B5C}"/>
          </ac:spMkLst>
        </pc:spChg>
        <pc:spChg chg="mod">
          <ac:chgData name="Pierre Harouimi" userId="e1c78576-8bda-4e4b-9d10-61a901f566b1" providerId="ADAL" clId="{AE4F2A09-D42E-4521-A208-FDE48F3C4CDF}" dt="2020-03-28T10:25:17.002" v="834"/>
          <ac:spMkLst>
            <pc:docMk/>
            <pc:sldMk cId="4008369554" sldId="3874"/>
            <ac:spMk id="159" creationId="{467F6F47-1F81-42DE-AA73-52FC5F013EB1}"/>
          </ac:spMkLst>
        </pc:spChg>
        <pc:spChg chg="mod">
          <ac:chgData name="Pierre Harouimi" userId="e1c78576-8bda-4e4b-9d10-61a901f566b1" providerId="ADAL" clId="{AE4F2A09-D42E-4521-A208-FDE48F3C4CDF}" dt="2020-03-28T10:25:17.002" v="834"/>
          <ac:spMkLst>
            <pc:docMk/>
            <pc:sldMk cId="4008369554" sldId="3874"/>
            <ac:spMk id="160" creationId="{6B8FF747-0668-4B9B-B67A-1C210122CC4D}"/>
          </ac:spMkLst>
        </pc:spChg>
        <pc:spChg chg="mod">
          <ac:chgData name="Pierre Harouimi" userId="e1c78576-8bda-4e4b-9d10-61a901f566b1" providerId="ADAL" clId="{AE4F2A09-D42E-4521-A208-FDE48F3C4CDF}" dt="2020-03-28T10:25:17.002" v="834"/>
          <ac:spMkLst>
            <pc:docMk/>
            <pc:sldMk cId="4008369554" sldId="3874"/>
            <ac:spMk id="164" creationId="{1F7453F3-838D-46FD-BBF4-2FBEEA0B1A6C}"/>
          </ac:spMkLst>
        </pc:spChg>
        <pc:spChg chg="mod">
          <ac:chgData name="Pierre Harouimi" userId="e1c78576-8bda-4e4b-9d10-61a901f566b1" providerId="ADAL" clId="{AE4F2A09-D42E-4521-A208-FDE48F3C4CDF}" dt="2020-03-28T10:25:17.002" v="834"/>
          <ac:spMkLst>
            <pc:docMk/>
            <pc:sldMk cId="4008369554" sldId="3874"/>
            <ac:spMk id="165" creationId="{72F45295-7883-49D5-82A4-CE6321F2C2E2}"/>
          </ac:spMkLst>
        </pc:spChg>
        <pc:spChg chg="mod">
          <ac:chgData name="Pierre Harouimi" userId="e1c78576-8bda-4e4b-9d10-61a901f566b1" providerId="ADAL" clId="{AE4F2A09-D42E-4521-A208-FDE48F3C4CDF}" dt="2020-03-28T10:25:17.002" v="834"/>
          <ac:spMkLst>
            <pc:docMk/>
            <pc:sldMk cId="4008369554" sldId="3874"/>
            <ac:spMk id="166" creationId="{ACD6707D-42D6-4822-9415-753AC446A237}"/>
          </ac:spMkLst>
        </pc:spChg>
        <pc:spChg chg="mod">
          <ac:chgData name="Pierre Harouimi" userId="e1c78576-8bda-4e4b-9d10-61a901f566b1" providerId="ADAL" clId="{AE4F2A09-D42E-4521-A208-FDE48F3C4CDF}" dt="2020-03-28T10:25:17.002" v="834"/>
          <ac:spMkLst>
            <pc:docMk/>
            <pc:sldMk cId="4008369554" sldId="3874"/>
            <ac:spMk id="170" creationId="{0CCAEAA0-8A33-4AA6-9D57-96C41F9E1BEB}"/>
          </ac:spMkLst>
        </pc:spChg>
        <pc:spChg chg="mod">
          <ac:chgData name="Pierre Harouimi" userId="e1c78576-8bda-4e4b-9d10-61a901f566b1" providerId="ADAL" clId="{AE4F2A09-D42E-4521-A208-FDE48F3C4CDF}" dt="2020-03-28T10:25:17.002" v="834"/>
          <ac:spMkLst>
            <pc:docMk/>
            <pc:sldMk cId="4008369554" sldId="3874"/>
            <ac:spMk id="171" creationId="{570E91B2-0617-4555-AF4E-557D8C8D8559}"/>
          </ac:spMkLst>
        </pc:spChg>
        <pc:spChg chg="mod">
          <ac:chgData name="Pierre Harouimi" userId="e1c78576-8bda-4e4b-9d10-61a901f566b1" providerId="ADAL" clId="{AE4F2A09-D42E-4521-A208-FDE48F3C4CDF}" dt="2020-03-28T10:25:17.002" v="834"/>
          <ac:spMkLst>
            <pc:docMk/>
            <pc:sldMk cId="4008369554" sldId="3874"/>
            <ac:spMk id="173" creationId="{142BEBEE-0D1F-4D6E-A027-355A55F33F1D}"/>
          </ac:spMkLst>
        </pc:spChg>
        <pc:grpChg chg="mod">
          <ac:chgData name="Pierre Harouimi" userId="e1c78576-8bda-4e4b-9d10-61a901f566b1" providerId="ADAL" clId="{AE4F2A09-D42E-4521-A208-FDE48F3C4CDF}" dt="2020-03-28T10:25:17.002" v="834"/>
          <ac:grpSpMkLst>
            <pc:docMk/>
            <pc:sldMk cId="4008369554" sldId="3874"/>
            <ac:grpSpMk id="90" creationId="{33F05005-B479-4EC7-B45F-4C5BD32ABB41}"/>
          </ac:grpSpMkLst>
        </pc:grpChg>
        <pc:grpChg chg="mod">
          <ac:chgData name="Pierre Harouimi" userId="e1c78576-8bda-4e4b-9d10-61a901f566b1" providerId="ADAL" clId="{AE4F2A09-D42E-4521-A208-FDE48F3C4CDF}" dt="2020-03-28T10:25:17.002" v="834"/>
          <ac:grpSpMkLst>
            <pc:docMk/>
            <pc:sldMk cId="4008369554" sldId="3874"/>
            <ac:grpSpMk id="99" creationId="{24452529-8829-4E15-B29C-75D333E1F809}"/>
          </ac:grpSpMkLst>
        </pc:grpChg>
        <pc:grpChg chg="mod">
          <ac:chgData name="Pierre Harouimi" userId="e1c78576-8bda-4e4b-9d10-61a901f566b1" providerId="ADAL" clId="{AE4F2A09-D42E-4521-A208-FDE48F3C4CDF}" dt="2020-03-28T10:25:17.002" v="834"/>
          <ac:grpSpMkLst>
            <pc:docMk/>
            <pc:sldMk cId="4008369554" sldId="3874"/>
            <ac:grpSpMk id="103" creationId="{FADAC637-E8FF-4181-8B82-2E0CDA7E38AD}"/>
          </ac:grpSpMkLst>
        </pc:grpChg>
        <pc:grpChg chg="mod">
          <ac:chgData name="Pierre Harouimi" userId="e1c78576-8bda-4e4b-9d10-61a901f566b1" providerId="ADAL" clId="{AE4F2A09-D42E-4521-A208-FDE48F3C4CDF}" dt="2020-03-28T10:25:17.002" v="834"/>
          <ac:grpSpMkLst>
            <pc:docMk/>
            <pc:sldMk cId="4008369554" sldId="3874"/>
            <ac:grpSpMk id="109" creationId="{646BEF60-20A5-4F0F-BE54-89DEE40E9789}"/>
          </ac:grpSpMkLst>
        </pc:grpChg>
        <pc:grpChg chg="mod">
          <ac:chgData name="Pierre Harouimi" userId="e1c78576-8bda-4e4b-9d10-61a901f566b1" providerId="ADAL" clId="{AE4F2A09-D42E-4521-A208-FDE48F3C4CDF}" dt="2020-03-28T10:25:17.002" v="834"/>
          <ac:grpSpMkLst>
            <pc:docMk/>
            <pc:sldMk cId="4008369554" sldId="3874"/>
            <ac:grpSpMk id="132" creationId="{1CAD6BD2-411F-4EBE-9C7B-EBEC744DB0D0}"/>
          </ac:grpSpMkLst>
        </pc:grpChg>
        <pc:grpChg chg="mod">
          <ac:chgData name="Pierre Harouimi" userId="e1c78576-8bda-4e4b-9d10-61a901f566b1" providerId="ADAL" clId="{AE4F2A09-D42E-4521-A208-FDE48F3C4CDF}" dt="2020-03-28T10:25:17.002" v="834"/>
          <ac:grpSpMkLst>
            <pc:docMk/>
            <pc:sldMk cId="4008369554" sldId="3874"/>
            <ac:grpSpMk id="139" creationId="{902BC239-0D66-4B59-A4C2-73AEBFC4B618}"/>
          </ac:grpSpMkLst>
        </pc:grpChg>
        <pc:graphicFrameChg chg="mod">
          <ac:chgData name="Pierre Harouimi" userId="e1c78576-8bda-4e4b-9d10-61a901f566b1" providerId="ADAL" clId="{AE4F2A09-D42E-4521-A208-FDE48F3C4CDF}" dt="2020-03-28T10:25:17.002" v="834"/>
          <ac:graphicFrameMkLst>
            <pc:docMk/>
            <pc:sldMk cId="4008369554" sldId="3874"/>
            <ac:graphicFrameMk id="74" creationId="{541B4650-3808-45D4-95F0-9ABAED4442D3}"/>
          </ac:graphicFrameMkLst>
        </pc:graphicFrameChg>
        <pc:picChg chg="mod">
          <ac:chgData name="Pierre Harouimi" userId="e1c78576-8bda-4e4b-9d10-61a901f566b1" providerId="ADAL" clId="{AE4F2A09-D42E-4521-A208-FDE48F3C4CDF}" dt="2020-03-28T10:25:17.002" v="834"/>
          <ac:picMkLst>
            <pc:docMk/>
            <pc:sldMk cId="4008369554" sldId="3874"/>
            <ac:picMk id="75" creationId="{BBEE5110-2C19-49F7-A5DA-4849E3706F53}"/>
          </ac:picMkLst>
        </pc:picChg>
        <pc:picChg chg="mod">
          <ac:chgData name="Pierre Harouimi" userId="e1c78576-8bda-4e4b-9d10-61a901f566b1" providerId="ADAL" clId="{AE4F2A09-D42E-4521-A208-FDE48F3C4CDF}" dt="2020-03-28T10:25:17.002" v="834"/>
          <ac:picMkLst>
            <pc:docMk/>
            <pc:sldMk cId="4008369554" sldId="3874"/>
            <ac:picMk id="77" creationId="{CA6965BC-F10F-4DB0-ACF3-1380315DC648}"/>
          </ac:picMkLst>
        </pc:picChg>
        <pc:picChg chg="mod">
          <ac:chgData name="Pierre Harouimi" userId="e1c78576-8bda-4e4b-9d10-61a901f566b1" providerId="ADAL" clId="{AE4F2A09-D42E-4521-A208-FDE48F3C4CDF}" dt="2020-03-28T10:25:17.002" v="834"/>
          <ac:picMkLst>
            <pc:docMk/>
            <pc:sldMk cId="4008369554" sldId="3874"/>
            <ac:picMk id="125" creationId="{7755A9B1-44AB-46D4-B353-D6E7EE3D5410}"/>
          </ac:picMkLst>
        </pc:picChg>
        <pc:picChg chg="mod">
          <ac:chgData name="Pierre Harouimi" userId="e1c78576-8bda-4e4b-9d10-61a901f566b1" providerId="ADAL" clId="{AE4F2A09-D42E-4521-A208-FDE48F3C4CDF}" dt="2020-03-28T10:25:17.002" v="834"/>
          <ac:picMkLst>
            <pc:docMk/>
            <pc:sldMk cId="4008369554" sldId="3874"/>
            <ac:picMk id="129" creationId="{D7B4D40C-3A9A-4045-88DE-7B50671593D9}"/>
          </ac:picMkLst>
        </pc:picChg>
        <pc:picChg chg="mod">
          <ac:chgData name="Pierre Harouimi" userId="e1c78576-8bda-4e4b-9d10-61a901f566b1" providerId="ADAL" clId="{AE4F2A09-D42E-4521-A208-FDE48F3C4CDF}" dt="2020-03-28T10:25:17.002" v="834"/>
          <ac:picMkLst>
            <pc:docMk/>
            <pc:sldMk cId="4008369554" sldId="3874"/>
            <ac:picMk id="130" creationId="{D8340245-C50C-407A-B5D5-B83632255380}"/>
          </ac:picMkLst>
        </pc:picChg>
        <pc:picChg chg="mod">
          <ac:chgData name="Pierre Harouimi" userId="e1c78576-8bda-4e4b-9d10-61a901f566b1" providerId="ADAL" clId="{AE4F2A09-D42E-4521-A208-FDE48F3C4CDF}" dt="2020-03-28T10:25:17.002" v="834"/>
          <ac:picMkLst>
            <pc:docMk/>
            <pc:sldMk cId="4008369554" sldId="3874"/>
            <ac:picMk id="135" creationId="{6904AF8C-6819-4971-9834-074BAAE32308}"/>
          </ac:picMkLst>
        </pc:picChg>
        <pc:picChg chg="mod">
          <ac:chgData name="Pierre Harouimi" userId="e1c78576-8bda-4e4b-9d10-61a901f566b1" providerId="ADAL" clId="{AE4F2A09-D42E-4521-A208-FDE48F3C4CDF}" dt="2020-03-28T10:25:17.002" v="834"/>
          <ac:picMkLst>
            <pc:docMk/>
            <pc:sldMk cId="4008369554" sldId="3874"/>
            <ac:picMk id="152" creationId="{20950963-1311-4589-ABBF-674D949D741D}"/>
          </ac:picMkLst>
        </pc:picChg>
        <pc:picChg chg="mod">
          <ac:chgData name="Pierre Harouimi" userId="e1c78576-8bda-4e4b-9d10-61a901f566b1" providerId="ADAL" clId="{AE4F2A09-D42E-4521-A208-FDE48F3C4CDF}" dt="2020-03-28T10:25:17.002" v="834"/>
          <ac:picMkLst>
            <pc:docMk/>
            <pc:sldMk cId="4008369554" sldId="3874"/>
            <ac:picMk id="153" creationId="{7A829BEA-92CB-46A9-BB83-9014A52F1E42}"/>
          </ac:picMkLst>
        </pc:picChg>
        <pc:picChg chg="mod">
          <ac:chgData name="Pierre Harouimi" userId="e1c78576-8bda-4e4b-9d10-61a901f566b1" providerId="ADAL" clId="{AE4F2A09-D42E-4521-A208-FDE48F3C4CDF}" dt="2020-03-28T10:25:17.002" v="834"/>
          <ac:picMkLst>
            <pc:docMk/>
            <pc:sldMk cId="4008369554" sldId="3874"/>
            <ac:picMk id="155" creationId="{F8EEA0EE-2BF3-459B-9B69-A41453502320}"/>
          </ac:picMkLst>
        </pc:picChg>
        <pc:picChg chg="mod">
          <ac:chgData name="Pierre Harouimi" userId="e1c78576-8bda-4e4b-9d10-61a901f566b1" providerId="ADAL" clId="{AE4F2A09-D42E-4521-A208-FDE48F3C4CDF}" dt="2020-03-28T10:25:17.002" v="834"/>
          <ac:picMkLst>
            <pc:docMk/>
            <pc:sldMk cId="4008369554" sldId="3874"/>
            <ac:picMk id="156" creationId="{D5A1B197-4EF4-4ACD-AC8B-F6C711C6F51C}"/>
          </ac:picMkLst>
        </pc:picChg>
        <pc:picChg chg="mod">
          <ac:chgData name="Pierre Harouimi" userId="e1c78576-8bda-4e4b-9d10-61a901f566b1" providerId="ADAL" clId="{AE4F2A09-D42E-4521-A208-FDE48F3C4CDF}" dt="2020-03-28T10:25:17.002" v="834"/>
          <ac:picMkLst>
            <pc:docMk/>
            <pc:sldMk cId="4008369554" sldId="3874"/>
            <ac:picMk id="157" creationId="{90E11D94-FA18-44E2-97B2-C77B16AB8242}"/>
          </ac:picMkLst>
        </pc:picChg>
        <pc:picChg chg="mod">
          <ac:chgData name="Pierre Harouimi" userId="e1c78576-8bda-4e4b-9d10-61a901f566b1" providerId="ADAL" clId="{AE4F2A09-D42E-4521-A208-FDE48F3C4CDF}" dt="2020-03-28T10:25:17.002" v="834"/>
          <ac:picMkLst>
            <pc:docMk/>
            <pc:sldMk cId="4008369554" sldId="3874"/>
            <ac:picMk id="162" creationId="{F7B81256-78AA-49A8-80E2-A73E75439C23}"/>
          </ac:picMkLst>
        </pc:picChg>
        <pc:picChg chg="mod">
          <ac:chgData name="Pierre Harouimi" userId="e1c78576-8bda-4e4b-9d10-61a901f566b1" providerId="ADAL" clId="{AE4F2A09-D42E-4521-A208-FDE48F3C4CDF}" dt="2020-03-28T10:25:17.002" v="834"/>
          <ac:picMkLst>
            <pc:docMk/>
            <pc:sldMk cId="4008369554" sldId="3874"/>
            <ac:picMk id="163" creationId="{A2A121FD-3667-4DD1-BB8A-3877B6370E07}"/>
          </ac:picMkLst>
        </pc:picChg>
        <pc:picChg chg="mod">
          <ac:chgData name="Pierre Harouimi" userId="e1c78576-8bda-4e4b-9d10-61a901f566b1" providerId="ADAL" clId="{AE4F2A09-D42E-4521-A208-FDE48F3C4CDF}" dt="2020-03-28T10:25:17.002" v="834"/>
          <ac:picMkLst>
            <pc:docMk/>
            <pc:sldMk cId="4008369554" sldId="3874"/>
            <ac:picMk id="167" creationId="{B4E56371-AA99-466D-8FBF-36DDD4A089D9}"/>
          </ac:picMkLst>
        </pc:picChg>
        <pc:picChg chg="mod">
          <ac:chgData name="Pierre Harouimi" userId="e1c78576-8bda-4e4b-9d10-61a901f566b1" providerId="ADAL" clId="{AE4F2A09-D42E-4521-A208-FDE48F3C4CDF}" dt="2020-03-28T10:25:17.002" v="834"/>
          <ac:picMkLst>
            <pc:docMk/>
            <pc:sldMk cId="4008369554" sldId="3874"/>
            <ac:picMk id="172" creationId="{770C2A80-3783-4CC6-88D0-727E3510969E}"/>
          </ac:picMkLst>
        </pc:picChg>
      </pc:sldChg>
      <pc:sldChg chg="modSp">
        <pc:chgData name="Pierre Harouimi" userId="e1c78576-8bda-4e4b-9d10-61a901f566b1" providerId="ADAL" clId="{AE4F2A09-D42E-4521-A208-FDE48F3C4CDF}" dt="2020-03-28T10:25:17.002" v="834"/>
        <pc:sldMkLst>
          <pc:docMk/>
          <pc:sldMk cId="2580463234" sldId="3875"/>
        </pc:sldMkLst>
        <pc:spChg chg="mod">
          <ac:chgData name="Pierre Harouimi" userId="e1c78576-8bda-4e4b-9d10-61a901f566b1" providerId="ADAL" clId="{AE4F2A09-D42E-4521-A208-FDE48F3C4CDF}" dt="2020-03-28T10:25:17.002" v="834"/>
          <ac:spMkLst>
            <pc:docMk/>
            <pc:sldMk cId="2580463234" sldId="3875"/>
            <ac:spMk id="2"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5"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6"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7"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8"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9"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10" creationId="{1DE9763B-8E64-4C16-971C-BC4700354A63}"/>
          </ac:spMkLst>
        </pc:spChg>
        <pc:spChg chg="mod">
          <ac:chgData name="Pierre Harouimi" userId="e1c78576-8bda-4e4b-9d10-61a901f566b1" providerId="ADAL" clId="{AE4F2A09-D42E-4521-A208-FDE48F3C4CDF}" dt="2020-03-28T10:25:17.002" v="834"/>
          <ac:spMkLst>
            <pc:docMk/>
            <pc:sldMk cId="2580463234" sldId="3875"/>
            <ac:spMk id="22"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33"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34"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36"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38"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46"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47"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48"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49"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51"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52"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55" creationId="{EED32E84-6214-407B-BA63-5F14477A3E0F}"/>
          </ac:spMkLst>
        </pc:spChg>
        <pc:spChg chg="mod">
          <ac:chgData name="Pierre Harouimi" userId="e1c78576-8bda-4e4b-9d10-61a901f566b1" providerId="ADAL" clId="{AE4F2A09-D42E-4521-A208-FDE48F3C4CDF}" dt="2020-03-28T10:25:17.002" v="834"/>
          <ac:spMkLst>
            <pc:docMk/>
            <pc:sldMk cId="2580463234" sldId="3875"/>
            <ac:spMk id="56" creationId="{EEECFF37-09EA-4B95-B90F-4A1BCE83E4DC}"/>
          </ac:spMkLst>
        </pc:spChg>
        <pc:spChg chg="mod">
          <ac:chgData name="Pierre Harouimi" userId="e1c78576-8bda-4e4b-9d10-61a901f566b1" providerId="ADAL" clId="{AE4F2A09-D42E-4521-A208-FDE48F3C4CDF}" dt="2020-03-28T10:25:17.002" v="834"/>
          <ac:spMkLst>
            <pc:docMk/>
            <pc:sldMk cId="2580463234" sldId="3875"/>
            <ac:spMk id="57" creationId="{4D8A3693-525D-45C4-911A-9C8729ACC5E5}"/>
          </ac:spMkLst>
        </pc:spChg>
        <pc:spChg chg="mod">
          <ac:chgData name="Pierre Harouimi" userId="e1c78576-8bda-4e4b-9d10-61a901f566b1" providerId="ADAL" clId="{AE4F2A09-D42E-4521-A208-FDE48F3C4CDF}" dt="2020-03-28T10:25:17.002" v="834"/>
          <ac:spMkLst>
            <pc:docMk/>
            <pc:sldMk cId="2580463234" sldId="3875"/>
            <ac:spMk id="58" creationId="{F88253DD-D832-4119-A56B-0B2DB48DBC28}"/>
          </ac:spMkLst>
        </pc:spChg>
        <pc:spChg chg="mod">
          <ac:chgData name="Pierre Harouimi" userId="e1c78576-8bda-4e4b-9d10-61a901f566b1" providerId="ADAL" clId="{AE4F2A09-D42E-4521-A208-FDE48F3C4CDF}" dt="2020-03-28T10:25:17.002" v="834"/>
          <ac:spMkLst>
            <pc:docMk/>
            <pc:sldMk cId="2580463234" sldId="3875"/>
            <ac:spMk id="59" creationId="{DDB78202-9B3F-46B5-AE6C-D26F6EB19D10}"/>
          </ac:spMkLst>
        </pc:spChg>
        <pc:spChg chg="mod">
          <ac:chgData name="Pierre Harouimi" userId="e1c78576-8bda-4e4b-9d10-61a901f566b1" providerId="ADAL" clId="{AE4F2A09-D42E-4521-A208-FDE48F3C4CDF}" dt="2020-03-28T10:25:17.002" v="834"/>
          <ac:spMkLst>
            <pc:docMk/>
            <pc:sldMk cId="2580463234" sldId="3875"/>
            <ac:spMk id="64"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78"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86"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88" creationId="{00000000-0000-0000-0000-000000000000}"/>
          </ac:spMkLst>
        </pc:spChg>
        <pc:spChg chg="mod">
          <ac:chgData name="Pierre Harouimi" userId="e1c78576-8bda-4e4b-9d10-61a901f566b1" providerId="ADAL" clId="{AE4F2A09-D42E-4521-A208-FDE48F3C4CDF}" dt="2020-03-28T10:25:17.002" v="834"/>
          <ac:spMkLst>
            <pc:docMk/>
            <pc:sldMk cId="2580463234" sldId="3875"/>
            <ac:spMk id="89" creationId="{00000000-0000-0000-0000-000000000000}"/>
          </ac:spMkLst>
        </pc:spChg>
        <pc:grpChg chg="mod">
          <ac:chgData name="Pierre Harouimi" userId="e1c78576-8bda-4e4b-9d10-61a901f566b1" providerId="ADAL" clId="{AE4F2A09-D42E-4521-A208-FDE48F3C4CDF}" dt="2020-03-28T10:25:17.002" v="834"/>
          <ac:grpSpMkLst>
            <pc:docMk/>
            <pc:sldMk cId="2580463234" sldId="3875"/>
            <ac:grpSpMk id="66" creationId="{00000000-0000-0000-0000-000000000000}"/>
          </ac:grpSpMkLst>
        </pc:grpChg>
        <pc:grpChg chg="mod">
          <ac:chgData name="Pierre Harouimi" userId="e1c78576-8bda-4e4b-9d10-61a901f566b1" providerId="ADAL" clId="{AE4F2A09-D42E-4521-A208-FDE48F3C4CDF}" dt="2020-03-28T10:25:17.002" v="834"/>
          <ac:grpSpMkLst>
            <pc:docMk/>
            <pc:sldMk cId="2580463234" sldId="3875"/>
            <ac:grpSpMk id="70" creationId="{00000000-0000-0000-0000-000000000000}"/>
          </ac:grpSpMkLst>
        </pc:grpChg>
        <pc:grpChg chg="mod">
          <ac:chgData name="Pierre Harouimi" userId="e1c78576-8bda-4e4b-9d10-61a901f566b1" providerId="ADAL" clId="{AE4F2A09-D42E-4521-A208-FDE48F3C4CDF}" dt="2020-03-28T10:25:17.002" v="834"/>
          <ac:grpSpMkLst>
            <pc:docMk/>
            <pc:sldMk cId="2580463234" sldId="3875"/>
            <ac:grpSpMk id="81" creationId="{00000000-0000-0000-0000-000000000000}"/>
          </ac:grpSpMkLst>
        </pc:grpChg>
        <pc:graphicFrameChg chg="mod">
          <ac:chgData name="Pierre Harouimi" userId="e1c78576-8bda-4e4b-9d10-61a901f566b1" providerId="ADAL" clId="{AE4F2A09-D42E-4521-A208-FDE48F3C4CDF}" dt="2020-03-28T10:25:17.002" v="834"/>
          <ac:graphicFrameMkLst>
            <pc:docMk/>
            <pc:sldMk cId="2580463234" sldId="3875"/>
            <ac:graphicFrameMk id="3" creationId="{00000000-0000-0000-0000-000000000000}"/>
          </ac:graphicFrameMkLst>
        </pc:graphicFrameChg>
        <pc:graphicFrameChg chg="mod">
          <ac:chgData name="Pierre Harouimi" userId="e1c78576-8bda-4e4b-9d10-61a901f566b1" providerId="ADAL" clId="{AE4F2A09-D42E-4521-A208-FDE48F3C4CDF}" dt="2020-03-28T10:25:17.002" v="834"/>
          <ac:graphicFrameMkLst>
            <pc:docMk/>
            <pc:sldMk cId="2580463234" sldId="3875"/>
            <ac:graphicFrameMk id="4" creationId="{00000000-0000-0000-0000-000000000000}"/>
          </ac:graphicFrameMkLst>
        </pc:graphicFrameChg>
        <pc:graphicFrameChg chg="mod">
          <ac:chgData name="Pierre Harouimi" userId="e1c78576-8bda-4e4b-9d10-61a901f566b1" providerId="ADAL" clId="{AE4F2A09-D42E-4521-A208-FDE48F3C4CDF}" dt="2020-03-28T10:25:17.002" v="834"/>
          <ac:graphicFrameMkLst>
            <pc:docMk/>
            <pc:sldMk cId="2580463234" sldId="3875"/>
            <ac:graphicFrameMk id="12" creationId="{00000000-0000-0000-0000-000000000000}"/>
          </ac:graphicFrameMkLst>
        </pc:graphicFrameChg>
        <pc:graphicFrameChg chg="mod">
          <ac:chgData name="Pierre Harouimi" userId="e1c78576-8bda-4e4b-9d10-61a901f566b1" providerId="ADAL" clId="{AE4F2A09-D42E-4521-A208-FDE48F3C4CDF}" dt="2020-03-28T10:25:17.002" v="834"/>
          <ac:graphicFrameMkLst>
            <pc:docMk/>
            <pc:sldMk cId="2580463234" sldId="3875"/>
            <ac:graphicFrameMk id="35" creationId="{00000000-0000-0000-0000-000000000000}"/>
          </ac:graphicFrameMkLst>
        </pc:graphicFrameChg>
        <pc:graphicFrameChg chg="mod">
          <ac:chgData name="Pierre Harouimi" userId="e1c78576-8bda-4e4b-9d10-61a901f566b1" providerId="ADAL" clId="{AE4F2A09-D42E-4521-A208-FDE48F3C4CDF}" dt="2020-03-28T10:25:17.002" v="834"/>
          <ac:graphicFrameMkLst>
            <pc:docMk/>
            <pc:sldMk cId="2580463234" sldId="3875"/>
            <ac:graphicFrameMk id="37" creationId="{00000000-0000-0000-0000-000000000000}"/>
          </ac:graphicFrameMkLst>
        </pc:graphicFrameChg>
        <pc:picChg chg="mod">
          <ac:chgData name="Pierre Harouimi" userId="e1c78576-8bda-4e4b-9d10-61a901f566b1" providerId="ADAL" clId="{AE4F2A09-D42E-4521-A208-FDE48F3C4CDF}" dt="2020-03-28T10:25:17.002" v="834"/>
          <ac:picMkLst>
            <pc:docMk/>
            <pc:sldMk cId="2580463234" sldId="3875"/>
            <ac:picMk id="65" creationId="{C7DE6E05-F026-4F9D-B4D3-A30A4C8352B3}"/>
          </ac:picMkLst>
        </pc:picChg>
        <pc:picChg chg="mod">
          <ac:chgData name="Pierre Harouimi" userId="e1c78576-8bda-4e4b-9d10-61a901f566b1" providerId="ADAL" clId="{AE4F2A09-D42E-4521-A208-FDE48F3C4CDF}" dt="2020-03-28T10:25:17.002" v="834"/>
          <ac:picMkLst>
            <pc:docMk/>
            <pc:sldMk cId="2580463234" sldId="3875"/>
            <ac:picMk id="67" creationId="{38665CCA-0F26-4FF0-8F77-72CE46D170BD}"/>
          </ac:picMkLst>
        </pc:picChg>
        <pc:cxnChg chg="mod">
          <ac:chgData name="Pierre Harouimi" userId="e1c78576-8bda-4e4b-9d10-61a901f566b1" providerId="ADAL" clId="{AE4F2A09-D42E-4521-A208-FDE48F3C4CDF}" dt="2020-03-28T10:25:17.002" v="834"/>
          <ac:cxnSpMkLst>
            <pc:docMk/>
            <pc:sldMk cId="2580463234" sldId="3875"/>
            <ac:cxnSpMk id="15"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26"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31"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50"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60"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76"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77"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79"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80"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84"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85" creationId="{00000000-0000-0000-0000-000000000000}"/>
          </ac:cxnSpMkLst>
        </pc:cxnChg>
        <pc:cxnChg chg="mod">
          <ac:chgData name="Pierre Harouimi" userId="e1c78576-8bda-4e4b-9d10-61a901f566b1" providerId="ADAL" clId="{AE4F2A09-D42E-4521-A208-FDE48F3C4CDF}" dt="2020-03-28T10:25:17.002" v="834"/>
          <ac:cxnSpMkLst>
            <pc:docMk/>
            <pc:sldMk cId="2580463234" sldId="3875"/>
            <ac:cxnSpMk id="87" creationId="{00000000-0000-0000-0000-000000000000}"/>
          </ac:cxnSpMkLst>
        </pc:cxnChg>
      </pc:sldChg>
      <pc:sldChg chg="modSp">
        <pc:chgData name="Pierre Harouimi" userId="e1c78576-8bda-4e4b-9d10-61a901f566b1" providerId="ADAL" clId="{AE4F2A09-D42E-4521-A208-FDE48F3C4CDF}" dt="2020-03-28T10:25:17.002" v="834"/>
        <pc:sldMkLst>
          <pc:docMk/>
          <pc:sldMk cId="964604971" sldId="3876"/>
        </pc:sldMkLst>
        <pc:spChg chg="mod">
          <ac:chgData name="Pierre Harouimi" userId="e1c78576-8bda-4e4b-9d10-61a901f566b1" providerId="ADAL" clId="{AE4F2A09-D42E-4521-A208-FDE48F3C4CDF}" dt="2020-03-28T10:25:17.002" v="834"/>
          <ac:spMkLst>
            <pc:docMk/>
            <pc:sldMk cId="964604971" sldId="3876"/>
            <ac:spMk id="8" creationId="{6EE68AE6-F6C0-8745-9FE5-9C7796363AAD}"/>
          </ac:spMkLst>
        </pc:spChg>
        <pc:spChg chg="mod">
          <ac:chgData name="Pierre Harouimi" userId="e1c78576-8bda-4e4b-9d10-61a901f566b1" providerId="ADAL" clId="{AE4F2A09-D42E-4521-A208-FDE48F3C4CDF}" dt="2020-03-28T10:25:17.002" v="834"/>
          <ac:spMkLst>
            <pc:docMk/>
            <pc:sldMk cId="964604971" sldId="3876"/>
            <ac:spMk id="13" creationId="{00000000-0000-0000-0000-000000000000}"/>
          </ac:spMkLst>
        </pc:spChg>
        <pc:spChg chg="mod">
          <ac:chgData name="Pierre Harouimi" userId="e1c78576-8bda-4e4b-9d10-61a901f566b1" providerId="ADAL" clId="{AE4F2A09-D42E-4521-A208-FDE48F3C4CDF}" dt="2020-03-28T10:25:17.002" v="834"/>
          <ac:spMkLst>
            <pc:docMk/>
            <pc:sldMk cId="964604971" sldId="3876"/>
            <ac:spMk id="19" creationId="{D9E4CAF7-D1B0-4F4F-BA01-3194DB1DB1CD}"/>
          </ac:spMkLst>
        </pc:spChg>
        <pc:spChg chg="mod">
          <ac:chgData name="Pierre Harouimi" userId="e1c78576-8bda-4e4b-9d10-61a901f566b1" providerId="ADAL" clId="{AE4F2A09-D42E-4521-A208-FDE48F3C4CDF}" dt="2020-03-28T10:25:17.002" v="834"/>
          <ac:spMkLst>
            <pc:docMk/>
            <pc:sldMk cId="964604971" sldId="3876"/>
            <ac:spMk id="38" creationId="{79EF9632-2514-7849-A74B-3AB0C2654C6E}"/>
          </ac:spMkLst>
        </pc:spChg>
        <pc:spChg chg="mod">
          <ac:chgData name="Pierre Harouimi" userId="e1c78576-8bda-4e4b-9d10-61a901f566b1" providerId="ADAL" clId="{AE4F2A09-D42E-4521-A208-FDE48F3C4CDF}" dt="2020-03-28T10:25:17.002" v="834"/>
          <ac:spMkLst>
            <pc:docMk/>
            <pc:sldMk cId="964604971" sldId="3876"/>
            <ac:spMk id="42" creationId="{E1B92A35-7F8D-4C5E-B487-E8099F710C63}"/>
          </ac:spMkLst>
        </pc:spChg>
        <pc:spChg chg="mod">
          <ac:chgData name="Pierre Harouimi" userId="e1c78576-8bda-4e4b-9d10-61a901f566b1" providerId="ADAL" clId="{AE4F2A09-D42E-4521-A208-FDE48F3C4CDF}" dt="2020-03-28T10:25:17.002" v="834"/>
          <ac:spMkLst>
            <pc:docMk/>
            <pc:sldMk cId="964604971" sldId="3876"/>
            <ac:spMk id="43" creationId="{381D640F-3E63-4183-95B0-AEBC47479C9E}"/>
          </ac:spMkLst>
        </pc:spChg>
        <pc:spChg chg="mod">
          <ac:chgData name="Pierre Harouimi" userId="e1c78576-8bda-4e4b-9d10-61a901f566b1" providerId="ADAL" clId="{AE4F2A09-D42E-4521-A208-FDE48F3C4CDF}" dt="2020-03-28T10:25:17.002" v="834"/>
          <ac:spMkLst>
            <pc:docMk/>
            <pc:sldMk cId="964604971" sldId="3876"/>
            <ac:spMk id="47" creationId="{6EE68AE6-F6C0-8745-9FE5-9C7796363AAD}"/>
          </ac:spMkLst>
        </pc:spChg>
        <pc:spChg chg="mod">
          <ac:chgData name="Pierre Harouimi" userId="e1c78576-8bda-4e4b-9d10-61a901f566b1" providerId="ADAL" clId="{AE4F2A09-D42E-4521-A208-FDE48F3C4CDF}" dt="2020-03-28T10:25:17.002" v="834"/>
          <ac:spMkLst>
            <pc:docMk/>
            <pc:sldMk cId="964604971" sldId="3876"/>
            <ac:spMk id="49" creationId="{1B2EBC8F-EF28-4F60-A370-56B8521B1782}"/>
          </ac:spMkLst>
        </pc:spChg>
        <pc:spChg chg="mod">
          <ac:chgData name="Pierre Harouimi" userId="e1c78576-8bda-4e4b-9d10-61a901f566b1" providerId="ADAL" clId="{AE4F2A09-D42E-4521-A208-FDE48F3C4CDF}" dt="2020-03-28T10:25:17.002" v="834"/>
          <ac:spMkLst>
            <pc:docMk/>
            <pc:sldMk cId="964604971" sldId="3876"/>
            <ac:spMk id="51" creationId="{2B7E9360-2CB6-44C1-BF33-123BDE09CA66}"/>
          </ac:spMkLst>
        </pc:spChg>
        <pc:spChg chg="mod">
          <ac:chgData name="Pierre Harouimi" userId="e1c78576-8bda-4e4b-9d10-61a901f566b1" providerId="ADAL" clId="{AE4F2A09-D42E-4521-A208-FDE48F3C4CDF}" dt="2020-03-28T10:25:17.002" v="834"/>
          <ac:spMkLst>
            <pc:docMk/>
            <pc:sldMk cId="964604971" sldId="3876"/>
            <ac:spMk id="79" creationId="{E2DB9313-C360-4B1A-85A1-E665990867B2}"/>
          </ac:spMkLst>
        </pc:spChg>
        <pc:spChg chg="mod">
          <ac:chgData name="Pierre Harouimi" userId="e1c78576-8bda-4e4b-9d10-61a901f566b1" providerId="ADAL" clId="{AE4F2A09-D42E-4521-A208-FDE48F3C4CDF}" dt="2020-03-28T10:25:17.002" v="834"/>
          <ac:spMkLst>
            <pc:docMk/>
            <pc:sldMk cId="964604971" sldId="3876"/>
            <ac:spMk id="80" creationId="{D61A78FD-6510-4BE9-A25A-154DD7266689}"/>
          </ac:spMkLst>
        </pc:spChg>
        <pc:spChg chg="mod">
          <ac:chgData name="Pierre Harouimi" userId="e1c78576-8bda-4e4b-9d10-61a901f566b1" providerId="ADAL" clId="{AE4F2A09-D42E-4521-A208-FDE48F3C4CDF}" dt="2020-03-28T10:25:17.002" v="834"/>
          <ac:spMkLst>
            <pc:docMk/>
            <pc:sldMk cId="964604971" sldId="3876"/>
            <ac:spMk id="81" creationId="{F366AE49-6745-4FA3-9A23-317E1502603E}"/>
          </ac:spMkLst>
        </pc:spChg>
        <pc:spChg chg="mod">
          <ac:chgData name="Pierre Harouimi" userId="e1c78576-8bda-4e4b-9d10-61a901f566b1" providerId="ADAL" clId="{AE4F2A09-D42E-4521-A208-FDE48F3C4CDF}" dt="2020-03-28T10:25:17.002" v="834"/>
          <ac:spMkLst>
            <pc:docMk/>
            <pc:sldMk cId="964604971" sldId="3876"/>
            <ac:spMk id="87" creationId="{8069A266-9BE3-440D-B168-BB635B9B04C8}"/>
          </ac:spMkLst>
        </pc:spChg>
        <pc:spChg chg="mod">
          <ac:chgData name="Pierre Harouimi" userId="e1c78576-8bda-4e4b-9d10-61a901f566b1" providerId="ADAL" clId="{AE4F2A09-D42E-4521-A208-FDE48F3C4CDF}" dt="2020-03-28T10:25:17.002" v="834"/>
          <ac:spMkLst>
            <pc:docMk/>
            <pc:sldMk cId="964604971" sldId="3876"/>
            <ac:spMk id="91" creationId="{804CF38C-FD5B-4194-88CE-822A5117472D}"/>
          </ac:spMkLst>
        </pc:spChg>
        <pc:spChg chg="mod">
          <ac:chgData name="Pierre Harouimi" userId="e1c78576-8bda-4e4b-9d10-61a901f566b1" providerId="ADAL" clId="{AE4F2A09-D42E-4521-A208-FDE48F3C4CDF}" dt="2020-03-28T10:25:17.002" v="834"/>
          <ac:spMkLst>
            <pc:docMk/>
            <pc:sldMk cId="964604971" sldId="3876"/>
            <ac:spMk id="95" creationId="{D5A6521C-2822-412B-8D87-A6A353EE33D1}"/>
          </ac:spMkLst>
        </pc:spChg>
        <pc:spChg chg="mod">
          <ac:chgData name="Pierre Harouimi" userId="e1c78576-8bda-4e4b-9d10-61a901f566b1" providerId="ADAL" clId="{AE4F2A09-D42E-4521-A208-FDE48F3C4CDF}" dt="2020-03-28T10:25:17.002" v="834"/>
          <ac:spMkLst>
            <pc:docMk/>
            <pc:sldMk cId="964604971" sldId="3876"/>
            <ac:spMk id="97" creationId="{71842537-965D-436B-949D-3287407B5FE0}"/>
          </ac:spMkLst>
        </pc:spChg>
        <pc:spChg chg="mod">
          <ac:chgData name="Pierre Harouimi" userId="e1c78576-8bda-4e4b-9d10-61a901f566b1" providerId="ADAL" clId="{AE4F2A09-D42E-4521-A208-FDE48F3C4CDF}" dt="2020-03-28T10:25:17.002" v="834"/>
          <ac:spMkLst>
            <pc:docMk/>
            <pc:sldMk cId="964604971" sldId="3876"/>
            <ac:spMk id="98" creationId="{2D2B3E78-4AA4-48B2-92E6-298DD90B9DD3}"/>
          </ac:spMkLst>
        </pc:spChg>
        <pc:spChg chg="mod">
          <ac:chgData name="Pierre Harouimi" userId="e1c78576-8bda-4e4b-9d10-61a901f566b1" providerId="ADAL" clId="{AE4F2A09-D42E-4521-A208-FDE48F3C4CDF}" dt="2020-03-28T10:25:17.002" v="834"/>
          <ac:spMkLst>
            <pc:docMk/>
            <pc:sldMk cId="964604971" sldId="3876"/>
            <ac:spMk id="101" creationId="{4F31CBEC-239F-457E-90AE-255BFA13A5D6}"/>
          </ac:spMkLst>
        </pc:spChg>
        <pc:grpChg chg="mod">
          <ac:chgData name="Pierre Harouimi" userId="e1c78576-8bda-4e4b-9d10-61a901f566b1" providerId="ADAL" clId="{AE4F2A09-D42E-4521-A208-FDE48F3C4CDF}" dt="2020-03-28T10:25:17.002" v="834"/>
          <ac:grpSpMkLst>
            <pc:docMk/>
            <pc:sldMk cId="964604971" sldId="3876"/>
            <ac:grpSpMk id="5" creationId="{00000000-0000-0000-0000-000000000000}"/>
          </ac:grpSpMkLst>
        </pc:grpChg>
        <pc:grpChg chg="mod">
          <ac:chgData name="Pierre Harouimi" userId="e1c78576-8bda-4e4b-9d10-61a901f566b1" providerId="ADAL" clId="{AE4F2A09-D42E-4521-A208-FDE48F3C4CDF}" dt="2020-03-28T10:25:17.002" v="834"/>
          <ac:grpSpMkLst>
            <pc:docMk/>
            <pc:sldMk cId="964604971" sldId="3876"/>
            <ac:grpSpMk id="7" creationId="{00000000-0000-0000-0000-000000000000}"/>
          </ac:grpSpMkLst>
        </pc:grpChg>
        <pc:grpChg chg="mod">
          <ac:chgData name="Pierre Harouimi" userId="e1c78576-8bda-4e4b-9d10-61a901f566b1" providerId="ADAL" clId="{AE4F2A09-D42E-4521-A208-FDE48F3C4CDF}" dt="2020-03-28T10:25:17.002" v="834"/>
          <ac:grpSpMkLst>
            <pc:docMk/>
            <pc:sldMk cId="964604971" sldId="3876"/>
            <ac:grpSpMk id="9" creationId="{00000000-0000-0000-0000-000000000000}"/>
          </ac:grpSpMkLst>
        </pc:grpChg>
        <pc:picChg chg="mod">
          <ac:chgData name="Pierre Harouimi" userId="e1c78576-8bda-4e4b-9d10-61a901f566b1" providerId="ADAL" clId="{AE4F2A09-D42E-4521-A208-FDE48F3C4CDF}" dt="2020-03-28T10:25:17.002" v="834"/>
          <ac:picMkLst>
            <pc:docMk/>
            <pc:sldMk cId="964604971" sldId="3876"/>
            <ac:picMk id="3" creationId="{9F3C7E3F-179E-944C-8BF8-2457F85E8DC2}"/>
          </ac:picMkLst>
        </pc:picChg>
        <pc:picChg chg="mod">
          <ac:chgData name="Pierre Harouimi" userId="e1c78576-8bda-4e4b-9d10-61a901f566b1" providerId="ADAL" clId="{AE4F2A09-D42E-4521-A208-FDE48F3C4CDF}" dt="2020-03-28T10:25:17.002" v="834"/>
          <ac:picMkLst>
            <pc:docMk/>
            <pc:sldMk cId="964604971" sldId="3876"/>
            <ac:picMk id="4" creationId="{810A5442-7F51-E540-8182-BECCBEDFE3D8}"/>
          </ac:picMkLst>
        </pc:picChg>
        <pc:picChg chg="mod">
          <ac:chgData name="Pierre Harouimi" userId="e1c78576-8bda-4e4b-9d10-61a901f566b1" providerId="ADAL" clId="{AE4F2A09-D42E-4521-A208-FDE48F3C4CDF}" dt="2020-03-28T10:25:17.002" v="834"/>
          <ac:picMkLst>
            <pc:docMk/>
            <pc:sldMk cId="964604971" sldId="3876"/>
            <ac:picMk id="10" creationId="{F398A42B-F11A-4EBD-80B4-92D7E3E81304}"/>
          </ac:picMkLst>
        </pc:picChg>
        <pc:picChg chg="mod">
          <ac:chgData name="Pierre Harouimi" userId="e1c78576-8bda-4e4b-9d10-61a901f566b1" providerId="ADAL" clId="{AE4F2A09-D42E-4521-A208-FDE48F3C4CDF}" dt="2020-03-28T10:25:17.002" v="834"/>
          <ac:picMkLst>
            <pc:docMk/>
            <pc:sldMk cId="964604971" sldId="3876"/>
            <ac:picMk id="15" creationId="{F786F43A-73F0-499C-81CB-1C38DA75C1CE}"/>
          </ac:picMkLst>
        </pc:picChg>
        <pc:picChg chg="mod">
          <ac:chgData name="Pierre Harouimi" userId="e1c78576-8bda-4e4b-9d10-61a901f566b1" providerId="ADAL" clId="{AE4F2A09-D42E-4521-A208-FDE48F3C4CDF}" dt="2020-03-28T10:25:17.002" v="834"/>
          <ac:picMkLst>
            <pc:docMk/>
            <pc:sldMk cId="964604971" sldId="3876"/>
            <ac:picMk id="21" creationId="{82344AD5-498D-4C7A-81E5-65C81C0938B0}"/>
          </ac:picMkLst>
        </pc:picChg>
        <pc:picChg chg="mod">
          <ac:chgData name="Pierre Harouimi" userId="e1c78576-8bda-4e4b-9d10-61a901f566b1" providerId="ADAL" clId="{AE4F2A09-D42E-4521-A208-FDE48F3C4CDF}" dt="2020-03-28T10:25:17.002" v="834"/>
          <ac:picMkLst>
            <pc:docMk/>
            <pc:sldMk cId="964604971" sldId="3876"/>
            <ac:picMk id="22" creationId="{9C1AD91F-2332-4AE2-9AE7-B2C1457DEED9}"/>
          </ac:picMkLst>
        </pc:picChg>
        <pc:picChg chg="mod">
          <ac:chgData name="Pierre Harouimi" userId="e1c78576-8bda-4e4b-9d10-61a901f566b1" providerId="ADAL" clId="{AE4F2A09-D42E-4521-A208-FDE48F3C4CDF}" dt="2020-03-28T10:25:17.002" v="834"/>
          <ac:picMkLst>
            <pc:docMk/>
            <pc:sldMk cId="964604971" sldId="3876"/>
            <ac:picMk id="24" creationId="{A57DD815-38EA-419E-B3C1-A8E6CEAF9597}"/>
          </ac:picMkLst>
        </pc:picChg>
        <pc:picChg chg="mod">
          <ac:chgData name="Pierre Harouimi" userId="e1c78576-8bda-4e4b-9d10-61a901f566b1" providerId="ADAL" clId="{AE4F2A09-D42E-4521-A208-FDE48F3C4CDF}" dt="2020-03-28T10:25:17.002" v="834"/>
          <ac:picMkLst>
            <pc:docMk/>
            <pc:sldMk cId="964604971" sldId="3876"/>
            <ac:picMk id="41" creationId="{2928623A-67C8-9F4F-89E8-6940094DE33F}"/>
          </ac:picMkLst>
        </pc:picChg>
        <pc:picChg chg="mod">
          <ac:chgData name="Pierre Harouimi" userId="e1c78576-8bda-4e4b-9d10-61a901f566b1" providerId="ADAL" clId="{AE4F2A09-D42E-4521-A208-FDE48F3C4CDF}" dt="2020-03-28T10:25:17.002" v="834"/>
          <ac:picMkLst>
            <pc:docMk/>
            <pc:sldMk cId="964604971" sldId="3876"/>
            <ac:picMk id="48" creationId="{00000000-0000-0000-0000-000000000000}"/>
          </ac:picMkLst>
        </pc:picChg>
        <pc:picChg chg="mod">
          <ac:chgData name="Pierre Harouimi" userId="e1c78576-8bda-4e4b-9d10-61a901f566b1" providerId="ADAL" clId="{AE4F2A09-D42E-4521-A208-FDE48F3C4CDF}" dt="2020-03-28T10:25:17.002" v="834"/>
          <ac:picMkLst>
            <pc:docMk/>
            <pc:sldMk cId="964604971" sldId="3876"/>
            <ac:picMk id="50" creationId="{873CEF62-BDEF-4DE6-8762-5248836B3E8C}"/>
          </ac:picMkLst>
        </pc:picChg>
        <pc:picChg chg="mod">
          <ac:chgData name="Pierre Harouimi" userId="e1c78576-8bda-4e4b-9d10-61a901f566b1" providerId="ADAL" clId="{AE4F2A09-D42E-4521-A208-FDE48F3C4CDF}" dt="2020-03-28T10:25:17.002" v="834"/>
          <ac:picMkLst>
            <pc:docMk/>
            <pc:sldMk cId="964604971" sldId="3876"/>
            <ac:picMk id="63" creationId="{60ABF1E4-C208-449E-B545-E0956852D187}"/>
          </ac:picMkLst>
        </pc:picChg>
        <pc:picChg chg="mod">
          <ac:chgData name="Pierre Harouimi" userId="e1c78576-8bda-4e4b-9d10-61a901f566b1" providerId="ADAL" clId="{AE4F2A09-D42E-4521-A208-FDE48F3C4CDF}" dt="2020-03-28T10:25:17.002" v="834"/>
          <ac:picMkLst>
            <pc:docMk/>
            <pc:sldMk cId="964604971" sldId="3876"/>
            <ac:picMk id="65" creationId="{35BCCDB5-2248-4A60-B511-ABC088096330}"/>
          </ac:picMkLst>
        </pc:picChg>
        <pc:picChg chg="mod">
          <ac:chgData name="Pierre Harouimi" userId="e1c78576-8bda-4e4b-9d10-61a901f566b1" providerId="ADAL" clId="{AE4F2A09-D42E-4521-A208-FDE48F3C4CDF}" dt="2020-03-28T10:25:17.002" v="834"/>
          <ac:picMkLst>
            <pc:docMk/>
            <pc:sldMk cId="964604971" sldId="3876"/>
            <ac:picMk id="3074" creationId="{1A9C000C-7276-4499-B77C-39186CEA0163}"/>
          </ac:picMkLst>
        </pc:picChg>
        <pc:picChg chg="mod">
          <ac:chgData name="Pierre Harouimi" userId="e1c78576-8bda-4e4b-9d10-61a901f566b1" providerId="ADAL" clId="{AE4F2A09-D42E-4521-A208-FDE48F3C4CDF}" dt="2020-03-28T10:25:17.002" v="834"/>
          <ac:picMkLst>
            <pc:docMk/>
            <pc:sldMk cId="964604971" sldId="3876"/>
            <ac:picMk id="3076" creationId="{2C7DEFD0-218A-4F38-A363-A448289F1103}"/>
          </ac:picMkLst>
        </pc:picChg>
        <pc:picChg chg="mod">
          <ac:chgData name="Pierre Harouimi" userId="e1c78576-8bda-4e4b-9d10-61a901f566b1" providerId="ADAL" clId="{AE4F2A09-D42E-4521-A208-FDE48F3C4CDF}" dt="2020-03-28T10:25:17.002" v="834"/>
          <ac:picMkLst>
            <pc:docMk/>
            <pc:sldMk cId="964604971" sldId="3876"/>
            <ac:picMk id="3080" creationId="{BFE3F797-2584-4AA5-A096-0E44BD41FD0F}"/>
          </ac:picMkLst>
        </pc:picChg>
        <pc:cxnChg chg="mod">
          <ac:chgData name="Pierre Harouimi" userId="e1c78576-8bda-4e4b-9d10-61a901f566b1" providerId="ADAL" clId="{AE4F2A09-D42E-4521-A208-FDE48F3C4CDF}" dt="2020-03-28T10:25:17.002" v="834"/>
          <ac:cxnSpMkLst>
            <pc:docMk/>
            <pc:sldMk cId="964604971" sldId="3876"/>
            <ac:cxnSpMk id="83" creationId="{FB3C082C-0B80-489A-A54D-1A2BF3B63704}"/>
          </ac:cxnSpMkLst>
        </pc:cxnChg>
        <pc:cxnChg chg="mod">
          <ac:chgData name="Pierre Harouimi" userId="e1c78576-8bda-4e4b-9d10-61a901f566b1" providerId="ADAL" clId="{AE4F2A09-D42E-4521-A208-FDE48F3C4CDF}" dt="2020-03-28T10:25:17.002" v="834"/>
          <ac:cxnSpMkLst>
            <pc:docMk/>
            <pc:sldMk cId="964604971" sldId="3876"/>
            <ac:cxnSpMk id="92" creationId="{C55B48F1-7C9F-4AA3-9A88-132CA8CFF866}"/>
          </ac:cxnSpMkLst>
        </pc:cxnChg>
      </pc:sldChg>
      <pc:sldChg chg="modSp">
        <pc:chgData name="Pierre Harouimi" userId="e1c78576-8bda-4e4b-9d10-61a901f566b1" providerId="ADAL" clId="{AE4F2A09-D42E-4521-A208-FDE48F3C4CDF}" dt="2020-03-28T10:25:17.002" v="834"/>
        <pc:sldMkLst>
          <pc:docMk/>
          <pc:sldMk cId="788730903" sldId="3877"/>
        </pc:sldMkLst>
        <pc:spChg chg="mod">
          <ac:chgData name="Pierre Harouimi" userId="e1c78576-8bda-4e4b-9d10-61a901f566b1" providerId="ADAL" clId="{AE4F2A09-D42E-4521-A208-FDE48F3C4CDF}" dt="2020-03-28T10:25:17.002" v="834"/>
          <ac:spMkLst>
            <pc:docMk/>
            <pc:sldMk cId="788730903" sldId="3877"/>
            <ac:spMk id="70" creationId="{002FAE88-514B-4298-BE2B-16957C6955A8}"/>
          </ac:spMkLst>
        </pc:spChg>
        <pc:spChg chg="mod">
          <ac:chgData name="Pierre Harouimi" userId="e1c78576-8bda-4e4b-9d10-61a901f566b1" providerId="ADAL" clId="{AE4F2A09-D42E-4521-A208-FDE48F3C4CDF}" dt="2020-03-28T10:25:17.002" v="834"/>
          <ac:spMkLst>
            <pc:docMk/>
            <pc:sldMk cId="788730903" sldId="3877"/>
            <ac:spMk id="72" creationId="{E40B060D-66DD-4430-9CF0-DA4C43058370}"/>
          </ac:spMkLst>
        </pc:spChg>
        <pc:spChg chg="mod">
          <ac:chgData name="Pierre Harouimi" userId="e1c78576-8bda-4e4b-9d10-61a901f566b1" providerId="ADAL" clId="{AE4F2A09-D42E-4521-A208-FDE48F3C4CDF}" dt="2020-03-28T10:25:17.002" v="834"/>
          <ac:spMkLst>
            <pc:docMk/>
            <pc:sldMk cId="788730903" sldId="3877"/>
            <ac:spMk id="73" creationId="{2BBEC56A-C417-4F9A-8E62-48C65615B979}"/>
          </ac:spMkLst>
        </pc:spChg>
        <pc:spChg chg="mod">
          <ac:chgData name="Pierre Harouimi" userId="e1c78576-8bda-4e4b-9d10-61a901f566b1" providerId="ADAL" clId="{AE4F2A09-D42E-4521-A208-FDE48F3C4CDF}" dt="2020-03-28T10:25:17.002" v="834"/>
          <ac:spMkLst>
            <pc:docMk/>
            <pc:sldMk cId="788730903" sldId="3877"/>
            <ac:spMk id="74" creationId="{06CD8E9B-34E2-4A28-8A1C-4A8119F68005}"/>
          </ac:spMkLst>
        </pc:spChg>
        <pc:spChg chg="mod">
          <ac:chgData name="Pierre Harouimi" userId="e1c78576-8bda-4e4b-9d10-61a901f566b1" providerId="ADAL" clId="{AE4F2A09-D42E-4521-A208-FDE48F3C4CDF}" dt="2020-03-28T10:25:17.002" v="834"/>
          <ac:spMkLst>
            <pc:docMk/>
            <pc:sldMk cId="788730903" sldId="3877"/>
            <ac:spMk id="75" creationId="{6FE8301A-EAA9-4BA1-9D1F-715B1AC7FEE7}"/>
          </ac:spMkLst>
        </pc:spChg>
        <pc:spChg chg="mod">
          <ac:chgData name="Pierre Harouimi" userId="e1c78576-8bda-4e4b-9d10-61a901f566b1" providerId="ADAL" clId="{AE4F2A09-D42E-4521-A208-FDE48F3C4CDF}" dt="2020-03-28T10:25:17.002" v="834"/>
          <ac:spMkLst>
            <pc:docMk/>
            <pc:sldMk cId="788730903" sldId="3877"/>
            <ac:spMk id="77" creationId="{E4A767D8-B882-4ECE-B9F1-143C2A91E516}"/>
          </ac:spMkLst>
        </pc:spChg>
        <pc:spChg chg="mod">
          <ac:chgData name="Pierre Harouimi" userId="e1c78576-8bda-4e4b-9d10-61a901f566b1" providerId="ADAL" clId="{AE4F2A09-D42E-4521-A208-FDE48F3C4CDF}" dt="2020-03-28T10:25:17.002" v="834"/>
          <ac:spMkLst>
            <pc:docMk/>
            <pc:sldMk cId="788730903" sldId="3877"/>
            <ac:spMk id="79" creationId="{F8535A44-DAD3-4FE2-A57E-0084C110B3B1}"/>
          </ac:spMkLst>
        </pc:spChg>
        <pc:spChg chg="mod">
          <ac:chgData name="Pierre Harouimi" userId="e1c78576-8bda-4e4b-9d10-61a901f566b1" providerId="ADAL" clId="{AE4F2A09-D42E-4521-A208-FDE48F3C4CDF}" dt="2020-03-28T10:25:17.002" v="834"/>
          <ac:spMkLst>
            <pc:docMk/>
            <pc:sldMk cId="788730903" sldId="3877"/>
            <ac:spMk id="80" creationId="{5FEF99CD-E531-428A-B71E-48AFBB0A5B7C}"/>
          </ac:spMkLst>
        </pc:spChg>
        <pc:spChg chg="mod">
          <ac:chgData name="Pierre Harouimi" userId="e1c78576-8bda-4e4b-9d10-61a901f566b1" providerId="ADAL" clId="{AE4F2A09-D42E-4521-A208-FDE48F3C4CDF}" dt="2020-03-28T10:25:17.002" v="834"/>
          <ac:spMkLst>
            <pc:docMk/>
            <pc:sldMk cId="788730903" sldId="3877"/>
            <ac:spMk id="87" creationId="{9F8CA37D-9364-45B4-B26E-E5EC65A4F7F7}"/>
          </ac:spMkLst>
        </pc:spChg>
        <pc:spChg chg="mod">
          <ac:chgData name="Pierre Harouimi" userId="e1c78576-8bda-4e4b-9d10-61a901f566b1" providerId="ADAL" clId="{AE4F2A09-D42E-4521-A208-FDE48F3C4CDF}" dt="2020-03-28T10:25:17.002" v="834"/>
          <ac:spMkLst>
            <pc:docMk/>
            <pc:sldMk cId="788730903" sldId="3877"/>
            <ac:spMk id="88" creationId="{E6EA2A52-E8F5-49E5-ABD0-4016371AE9E1}"/>
          </ac:spMkLst>
        </pc:spChg>
        <pc:spChg chg="mod">
          <ac:chgData name="Pierre Harouimi" userId="e1c78576-8bda-4e4b-9d10-61a901f566b1" providerId="ADAL" clId="{AE4F2A09-D42E-4521-A208-FDE48F3C4CDF}" dt="2020-03-28T10:25:17.002" v="834"/>
          <ac:spMkLst>
            <pc:docMk/>
            <pc:sldMk cId="788730903" sldId="3877"/>
            <ac:spMk id="89" creationId="{173960BD-BC2D-48FF-9792-125CE0A74642}"/>
          </ac:spMkLst>
        </pc:spChg>
        <pc:spChg chg="mod">
          <ac:chgData name="Pierre Harouimi" userId="e1c78576-8bda-4e4b-9d10-61a901f566b1" providerId="ADAL" clId="{AE4F2A09-D42E-4521-A208-FDE48F3C4CDF}" dt="2020-03-28T10:25:17.002" v="834"/>
          <ac:spMkLst>
            <pc:docMk/>
            <pc:sldMk cId="788730903" sldId="3877"/>
            <ac:spMk id="96" creationId="{A62D83FB-E8CB-4A71-BDAB-8BF2431AD738}"/>
          </ac:spMkLst>
        </pc:spChg>
        <pc:spChg chg="mod">
          <ac:chgData name="Pierre Harouimi" userId="e1c78576-8bda-4e4b-9d10-61a901f566b1" providerId="ADAL" clId="{AE4F2A09-D42E-4521-A208-FDE48F3C4CDF}" dt="2020-03-28T10:25:17.002" v="834"/>
          <ac:spMkLst>
            <pc:docMk/>
            <pc:sldMk cId="788730903" sldId="3877"/>
            <ac:spMk id="98" creationId="{7EB4CFBC-CE5A-4CEE-9635-DF5B5595E641}"/>
          </ac:spMkLst>
        </pc:spChg>
        <pc:spChg chg="mod">
          <ac:chgData name="Pierre Harouimi" userId="e1c78576-8bda-4e4b-9d10-61a901f566b1" providerId="ADAL" clId="{AE4F2A09-D42E-4521-A208-FDE48F3C4CDF}" dt="2020-03-28T10:25:17.002" v="834"/>
          <ac:spMkLst>
            <pc:docMk/>
            <pc:sldMk cId="788730903" sldId="3877"/>
            <ac:spMk id="101" creationId="{0980554C-6A9B-4B5D-BDF3-930EB08B7665}"/>
          </ac:spMkLst>
        </pc:spChg>
        <pc:spChg chg="mod">
          <ac:chgData name="Pierre Harouimi" userId="e1c78576-8bda-4e4b-9d10-61a901f566b1" providerId="ADAL" clId="{AE4F2A09-D42E-4521-A208-FDE48F3C4CDF}" dt="2020-03-28T10:25:17.002" v="834"/>
          <ac:spMkLst>
            <pc:docMk/>
            <pc:sldMk cId="788730903" sldId="3877"/>
            <ac:spMk id="107" creationId="{D2A3BF5C-7A7A-4774-93D3-E33CBCC7EA2F}"/>
          </ac:spMkLst>
        </pc:spChg>
        <pc:spChg chg="mod">
          <ac:chgData name="Pierre Harouimi" userId="e1c78576-8bda-4e4b-9d10-61a901f566b1" providerId="ADAL" clId="{AE4F2A09-D42E-4521-A208-FDE48F3C4CDF}" dt="2020-03-28T10:25:17.002" v="834"/>
          <ac:spMkLst>
            <pc:docMk/>
            <pc:sldMk cId="788730903" sldId="3877"/>
            <ac:spMk id="122" creationId="{4413DE9C-6061-4244-B669-490FD7BC5A45}"/>
          </ac:spMkLst>
        </pc:spChg>
        <pc:spChg chg="mod">
          <ac:chgData name="Pierre Harouimi" userId="e1c78576-8bda-4e4b-9d10-61a901f566b1" providerId="ADAL" clId="{AE4F2A09-D42E-4521-A208-FDE48F3C4CDF}" dt="2020-03-28T10:25:17.002" v="834"/>
          <ac:spMkLst>
            <pc:docMk/>
            <pc:sldMk cId="788730903" sldId="3877"/>
            <ac:spMk id="123" creationId="{2AAC712F-D670-4D96-AB48-3B579BCC55A9}"/>
          </ac:spMkLst>
        </pc:spChg>
        <pc:spChg chg="mod">
          <ac:chgData name="Pierre Harouimi" userId="e1c78576-8bda-4e4b-9d10-61a901f566b1" providerId="ADAL" clId="{AE4F2A09-D42E-4521-A208-FDE48F3C4CDF}" dt="2020-03-28T10:25:17.002" v="834"/>
          <ac:spMkLst>
            <pc:docMk/>
            <pc:sldMk cId="788730903" sldId="3877"/>
            <ac:spMk id="127" creationId="{241D5436-8A30-44CF-B64D-38935EC45F3C}"/>
          </ac:spMkLst>
        </pc:spChg>
        <pc:spChg chg="mod">
          <ac:chgData name="Pierre Harouimi" userId="e1c78576-8bda-4e4b-9d10-61a901f566b1" providerId="ADAL" clId="{AE4F2A09-D42E-4521-A208-FDE48F3C4CDF}" dt="2020-03-28T10:25:17.002" v="834"/>
          <ac:spMkLst>
            <pc:docMk/>
            <pc:sldMk cId="788730903" sldId="3877"/>
            <ac:spMk id="128" creationId="{B53E5717-7104-45F9-A09A-A06956ED0785}"/>
          </ac:spMkLst>
        </pc:spChg>
        <pc:spChg chg="mod">
          <ac:chgData name="Pierre Harouimi" userId="e1c78576-8bda-4e4b-9d10-61a901f566b1" providerId="ADAL" clId="{AE4F2A09-D42E-4521-A208-FDE48F3C4CDF}" dt="2020-03-28T10:25:17.002" v="834"/>
          <ac:spMkLst>
            <pc:docMk/>
            <pc:sldMk cId="788730903" sldId="3877"/>
            <ac:spMk id="131" creationId="{AD3DE317-5AAA-48F6-85FA-3D3704553CB6}"/>
          </ac:spMkLst>
        </pc:spChg>
        <pc:spChg chg="mod">
          <ac:chgData name="Pierre Harouimi" userId="e1c78576-8bda-4e4b-9d10-61a901f566b1" providerId="ADAL" clId="{AE4F2A09-D42E-4521-A208-FDE48F3C4CDF}" dt="2020-03-28T10:25:17.002" v="834"/>
          <ac:spMkLst>
            <pc:docMk/>
            <pc:sldMk cId="788730903" sldId="3877"/>
            <ac:spMk id="134" creationId="{0E9945FD-2912-4DEB-9262-6F025E856FB1}"/>
          </ac:spMkLst>
        </pc:spChg>
        <pc:spChg chg="mod">
          <ac:chgData name="Pierre Harouimi" userId="e1c78576-8bda-4e4b-9d10-61a901f566b1" providerId="ADAL" clId="{AE4F2A09-D42E-4521-A208-FDE48F3C4CDF}" dt="2020-03-28T10:25:17.002" v="834"/>
          <ac:spMkLst>
            <pc:docMk/>
            <pc:sldMk cId="788730903" sldId="3877"/>
            <ac:spMk id="138" creationId="{93EAAFFE-2D1A-4264-A7EC-5A9C4C9459F7}"/>
          </ac:spMkLst>
        </pc:spChg>
        <pc:spChg chg="mod">
          <ac:chgData name="Pierre Harouimi" userId="e1c78576-8bda-4e4b-9d10-61a901f566b1" providerId="ADAL" clId="{AE4F2A09-D42E-4521-A208-FDE48F3C4CDF}" dt="2020-03-28T10:25:17.002" v="834"/>
          <ac:spMkLst>
            <pc:docMk/>
            <pc:sldMk cId="788730903" sldId="3877"/>
            <ac:spMk id="140" creationId="{8F76E99A-8ED0-40AD-A1B1-8CBDF8A8D1D8}"/>
          </ac:spMkLst>
        </pc:spChg>
        <pc:spChg chg="mod">
          <ac:chgData name="Pierre Harouimi" userId="e1c78576-8bda-4e4b-9d10-61a901f566b1" providerId="ADAL" clId="{AE4F2A09-D42E-4521-A208-FDE48F3C4CDF}" dt="2020-03-28T10:25:17.002" v="834"/>
          <ac:spMkLst>
            <pc:docMk/>
            <pc:sldMk cId="788730903" sldId="3877"/>
            <ac:spMk id="143" creationId="{747DE265-1230-4CFE-8FAD-2AA25A2ABC41}"/>
          </ac:spMkLst>
        </pc:spChg>
        <pc:spChg chg="mod">
          <ac:chgData name="Pierre Harouimi" userId="e1c78576-8bda-4e4b-9d10-61a901f566b1" providerId="ADAL" clId="{AE4F2A09-D42E-4521-A208-FDE48F3C4CDF}" dt="2020-03-28T10:25:17.002" v="834"/>
          <ac:spMkLst>
            <pc:docMk/>
            <pc:sldMk cId="788730903" sldId="3877"/>
            <ac:spMk id="144" creationId="{6F40AA42-F4FB-423F-95C7-AEF71AE45DCD}"/>
          </ac:spMkLst>
        </pc:spChg>
        <pc:spChg chg="mod">
          <ac:chgData name="Pierre Harouimi" userId="e1c78576-8bda-4e4b-9d10-61a901f566b1" providerId="ADAL" clId="{AE4F2A09-D42E-4521-A208-FDE48F3C4CDF}" dt="2020-03-28T10:25:17.002" v="834"/>
          <ac:spMkLst>
            <pc:docMk/>
            <pc:sldMk cId="788730903" sldId="3877"/>
            <ac:spMk id="158" creationId="{10591256-6954-44A9-9D63-F552C90A6B5C}"/>
          </ac:spMkLst>
        </pc:spChg>
        <pc:spChg chg="mod">
          <ac:chgData name="Pierre Harouimi" userId="e1c78576-8bda-4e4b-9d10-61a901f566b1" providerId="ADAL" clId="{AE4F2A09-D42E-4521-A208-FDE48F3C4CDF}" dt="2020-03-28T10:25:17.002" v="834"/>
          <ac:spMkLst>
            <pc:docMk/>
            <pc:sldMk cId="788730903" sldId="3877"/>
            <ac:spMk id="159" creationId="{467F6F47-1F81-42DE-AA73-52FC5F013EB1}"/>
          </ac:spMkLst>
        </pc:spChg>
        <pc:spChg chg="mod">
          <ac:chgData name="Pierre Harouimi" userId="e1c78576-8bda-4e4b-9d10-61a901f566b1" providerId="ADAL" clId="{AE4F2A09-D42E-4521-A208-FDE48F3C4CDF}" dt="2020-03-28T10:25:17.002" v="834"/>
          <ac:spMkLst>
            <pc:docMk/>
            <pc:sldMk cId="788730903" sldId="3877"/>
            <ac:spMk id="160" creationId="{6B8FF747-0668-4B9B-B67A-1C210122CC4D}"/>
          </ac:spMkLst>
        </pc:spChg>
        <pc:spChg chg="mod">
          <ac:chgData name="Pierre Harouimi" userId="e1c78576-8bda-4e4b-9d10-61a901f566b1" providerId="ADAL" clId="{AE4F2A09-D42E-4521-A208-FDE48F3C4CDF}" dt="2020-03-28T10:25:17.002" v="834"/>
          <ac:spMkLst>
            <pc:docMk/>
            <pc:sldMk cId="788730903" sldId="3877"/>
            <ac:spMk id="164" creationId="{1F7453F3-838D-46FD-BBF4-2FBEEA0B1A6C}"/>
          </ac:spMkLst>
        </pc:spChg>
        <pc:spChg chg="mod">
          <ac:chgData name="Pierre Harouimi" userId="e1c78576-8bda-4e4b-9d10-61a901f566b1" providerId="ADAL" clId="{AE4F2A09-D42E-4521-A208-FDE48F3C4CDF}" dt="2020-03-28T10:25:17.002" v="834"/>
          <ac:spMkLst>
            <pc:docMk/>
            <pc:sldMk cId="788730903" sldId="3877"/>
            <ac:spMk id="165" creationId="{72F45295-7883-49D5-82A4-CE6321F2C2E2}"/>
          </ac:spMkLst>
        </pc:spChg>
        <pc:spChg chg="mod">
          <ac:chgData name="Pierre Harouimi" userId="e1c78576-8bda-4e4b-9d10-61a901f566b1" providerId="ADAL" clId="{AE4F2A09-D42E-4521-A208-FDE48F3C4CDF}" dt="2020-03-28T10:25:17.002" v="834"/>
          <ac:spMkLst>
            <pc:docMk/>
            <pc:sldMk cId="788730903" sldId="3877"/>
            <ac:spMk id="166" creationId="{ACD6707D-42D6-4822-9415-753AC446A237}"/>
          </ac:spMkLst>
        </pc:spChg>
        <pc:spChg chg="mod">
          <ac:chgData name="Pierre Harouimi" userId="e1c78576-8bda-4e4b-9d10-61a901f566b1" providerId="ADAL" clId="{AE4F2A09-D42E-4521-A208-FDE48F3C4CDF}" dt="2020-03-28T10:25:17.002" v="834"/>
          <ac:spMkLst>
            <pc:docMk/>
            <pc:sldMk cId="788730903" sldId="3877"/>
            <ac:spMk id="170" creationId="{0CCAEAA0-8A33-4AA6-9D57-96C41F9E1BEB}"/>
          </ac:spMkLst>
        </pc:spChg>
        <pc:spChg chg="mod">
          <ac:chgData name="Pierre Harouimi" userId="e1c78576-8bda-4e4b-9d10-61a901f566b1" providerId="ADAL" clId="{AE4F2A09-D42E-4521-A208-FDE48F3C4CDF}" dt="2020-03-28T10:25:17.002" v="834"/>
          <ac:spMkLst>
            <pc:docMk/>
            <pc:sldMk cId="788730903" sldId="3877"/>
            <ac:spMk id="171" creationId="{570E91B2-0617-4555-AF4E-557D8C8D8559}"/>
          </ac:spMkLst>
        </pc:spChg>
        <pc:spChg chg="mod">
          <ac:chgData name="Pierre Harouimi" userId="e1c78576-8bda-4e4b-9d10-61a901f566b1" providerId="ADAL" clId="{AE4F2A09-D42E-4521-A208-FDE48F3C4CDF}" dt="2020-03-28T10:25:17.002" v="834"/>
          <ac:spMkLst>
            <pc:docMk/>
            <pc:sldMk cId="788730903" sldId="3877"/>
            <ac:spMk id="173" creationId="{142BEBEE-0D1F-4D6E-A027-355A55F33F1D}"/>
          </ac:spMkLst>
        </pc:spChg>
        <pc:grpChg chg="mod">
          <ac:chgData name="Pierre Harouimi" userId="e1c78576-8bda-4e4b-9d10-61a901f566b1" providerId="ADAL" clId="{AE4F2A09-D42E-4521-A208-FDE48F3C4CDF}" dt="2020-03-28T10:25:17.002" v="834"/>
          <ac:grpSpMkLst>
            <pc:docMk/>
            <pc:sldMk cId="788730903" sldId="3877"/>
            <ac:grpSpMk id="90" creationId="{33F05005-B479-4EC7-B45F-4C5BD32ABB41}"/>
          </ac:grpSpMkLst>
        </pc:grpChg>
        <pc:grpChg chg="mod">
          <ac:chgData name="Pierre Harouimi" userId="e1c78576-8bda-4e4b-9d10-61a901f566b1" providerId="ADAL" clId="{AE4F2A09-D42E-4521-A208-FDE48F3C4CDF}" dt="2020-03-28T10:25:17.002" v="834"/>
          <ac:grpSpMkLst>
            <pc:docMk/>
            <pc:sldMk cId="788730903" sldId="3877"/>
            <ac:grpSpMk id="99" creationId="{24452529-8829-4E15-B29C-75D333E1F809}"/>
          </ac:grpSpMkLst>
        </pc:grpChg>
        <pc:grpChg chg="mod">
          <ac:chgData name="Pierre Harouimi" userId="e1c78576-8bda-4e4b-9d10-61a901f566b1" providerId="ADAL" clId="{AE4F2A09-D42E-4521-A208-FDE48F3C4CDF}" dt="2020-03-28T10:25:17.002" v="834"/>
          <ac:grpSpMkLst>
            <pc:docMk/>
            <pc:sldMk cId="788730903" sldId="3877"/>
            <ac:grpSpMk id="103" creationId="{FADAC637-E8FF-4181-8B82-2E0CDA7E38AD}"/>
          </ac:grpSpMkLst>
        </pc:grpChg>
        <pc:grpChg chg="mod">
          <ac:chgData name="Pierre Harouimi" userId="e1c78576-8bda-4e4b-9d10-61a901f566b1" providerId="ADAL" clId="{AE4F2A09-D42E-4521-A208-FDE48F3C4CDF}" dt="2020-03-28T10:25:17.002" v="834"/>
          <ac:grpSpMkLst>
            <pc:docMk/>
            <pc:sldMk cId="788730903" sldId="3877"/>
            <ac:grpSpMk id="109" creationId="{646BEF60-20A5-4F0F-BE54-89DEE40E9789}"/>
          </ac:grpSpMkLst>
        </pc:grpChg>
        <pc:grpChg chg="mod">
          <ac:chgData name="Pierre Harouimi" userId="e1c78576-8bda-4e4b-9d10-61a901f566b1" providerId="ADAL" clId="{AE4F2A09-D42E-4521-A208-FDE48F3C4CDF}" dt="2020-03-28T10:25:17.002" v="834"/>
          <ac:grpSpMkLst>
            <pc:docMk/>
            <pc:sldMk cId="788730903" sldId="3877"/>
            <ac:grpSpMk id="132" creationId="{1CAD6BD2-411F-4EBE-9C7B-EBEC744DB0D0}"/>
          </ac:grpSpMkLst>
        </pc:grpChg>
        <pc:grpChg chg="mod">
          <ac:chgData name="Pierre Harouimi" userId="e1c78576-8bda-4e4b-9d10-61a901f566b1" providerId="ADAL" clId="{AE4F2A09-D42E-4521-A208-FDE48F3C4CDF}" dt="2020-03-28T10:25:17.002" v="834"/>
          <ac:grpSpMkLst>
            <pc:docMk/>
            <pc:sldMk cId="788730903" sldId="3877"/>
            <ac:grpSpMk id="139" creationId="{902BC239-0D66-4B59-A4C2-73AEBFC4B618}"/>
          </ac:grpSpMkLst>
        </pc:grpChg>
        <pc:graphicFrameChg chg="mod">
          <ac:chgData name="Pierre Harouimi" userId="e1c78576-8bda-4e4b-9d10-61a901f566b1" providerId="ADAL" clId="{AE4F2A09-D42E-4521-A208-FDE48F3C4CDF}" dt="2020-03-28T10:25:17.002" v="834"/>
          <ac:graphicFrameMkLst>
            <pc:docMk/>
            <pc:sldMk cId="788730903" sldId="3877"/>
            <ac:graphicFrameMk id="71" creationId="{BDC70A70-B0B4-4ADC-9DD6-028823172ED3}"/>
          </ac:graphicFrameMkLst>
        </pc:graphicFrameChg>
        <pc:picChg chg="mod">
          <ac:chgData name="Pierre Harouimi" userId="e1c78576-8bda-4e4b-9d10-61a901f566b1" providerId="ADAL" clId="{AE4F2A09-D42E-4521-A208-FDE48F3C4CDF}" dt="2020-03-28T10:25:17.002" v="834"/>
          <ac:picMkLst>
            <pc:docMk/>
            <pc:sldMk cId="788730903" sldId="3877"/>
            <ac:picMk id="76" creationId="{E540D2DB-A354-4DB6-948C-A945C01EEA8F}"/>
          </ac:picMkLst>
        </pc:picChg>
        <pc:picChg chg="mod">
          <ac:chgData name="Pierre Harouimi" userId="e1c78576-8bda-4e4b-9d10-61a901f566b1" providerId="ADAL" clId="{AE4F2A09-D42E-4521-A208-FDE48F3C4CDF}" dt="2020-03-28T10:25:17.002" v="834"/>
          <ac:picMkLst>
            <pc:docMk/>
            <pc:sldMk cId="788730903" sldId="3877"/>
            <ac:picMk id="78" creationId="{EEC4A4BA-3745-4626-AE34-227BCA769A05}"/>
          </ac:picMkLst>
        </pc:picChg>
        <pc:picChg chg="mod">
          <ac:chgData name="Pierre Harouimi" userId="e1c78576-8bda-4e4b-9d10-61a901f566b1" providerId="ADAL" clId="{AE4F2A09-D42E-4521-A208-FDE48F3C4CDF}" dt="2020-03-28T10:25:17.002" v="834"/>
          <ac:picMkLst>
            <pc:docMk/>
            <pc:sldMk cId="788730903" sldId="3877"/>
            <ac:picMk id="125" creationId="{7755A9B1-44AB-46D4-B353-D6E7EE3D5410}"/>
          </ac:picMkLst>
        </pc:picChg>
        <pc:picChg chg="mod">
          <ac:chgData name="Pierre Harouimi" userId="e1c78576-8bda-4e4b-9d10-61a901f566b1" providerId="ADAL" clId="{AE4F2A09-D42E-4521-A208-FDE48F3C4CDF}" dt="2020-03-28T10:25:17.002" v="834"/>
          <ac:picMkLst>
            <pc:docMk/>
            <pc:sldMk cId="788730903" sldId="3877"/>
            <ac:picMk id="129" creationId="{D7B4D40C-3A9A-4045-88DE-7B50671593D9}"/>
          </ac:picMkLst>
        </pc:picChg>
        <pc:picChg chg="mod">
          <ac:chgData name="Pierre Harouimi" userId="e1c78576-8bda-4e4b-9d10-61a901f566b1" providerId="ADAL" clId="{AE4F2A09-D42E-4521-A208-FDE48F3C4CDF}" dt="2020-03-28T10:25:17.002" v="834"/>
          <ac:picMkLst>
            <pc:docMk/>
            <pc:sldMk cId="788730903" sldId="3877"/>
            <ac:picMk id="130" creationId="{D8340245-C50C-407A-B5D5-B83632255380}"/>
          </ac:picMkLst>
        </pc:picChg>
        <pc:picChg chg="mod">
          <ac:chgData name="Pierre Harouimi" userId="e1c78576-8bda-4e4b-9d10-61a901f566b1" providerId="ADAL" clId="{AE4F2A09-D42E-4521-A208-FDE48F3C4CDF}" dt="2020-03-28T10:25:17.002" v="834"/>
          <ac:picMkLst>
            <pc:docMk/>
            <pc:sldMk cId="788730903" sldId="3877"/>
            <ac:picMk id="135" creationId="{6904AF8C-6819-4971-9834-074BAAE32308}"/>
          </ac:picMkLst>
        </pc:picChg>
        <pc:picChg chg="mod">
          <ac:chgData name="Pierre Harouimi" userId="e1c78576-8bda-4e4b-9d10-61a901f566b1" providerId="ADAL" clId="{AE4F2A09-D42E-4521-A208-FDE48F3C4CDF}" dt="2020-03-28T10:25:17.002" v="834"/>
          <ac:picMkLst>
            <pc:docMk/>
            <pc:sldMk cId="788730903" sldId="3877"/>
            <ac:picMk id="152" creationId="{20950963-1311-4589-ABBF-674D949D741D}"/>
          </ac:picMkLst>
        </pc:picChg>
        <pc:picChg chg="mod">
          <ac:chgData name="Pierre Harouimi" userId="e1c78576-8bda-4e4b-9d10-61a901f566b1" providerId="ADAL" clId="{AE4F2A09-D42E-4521-A208-FDE48F3C4CDF}" dt="2020-03-28T10:25:17.002" v="834"/>
          <ac:picMkLst>
            <pc:docMk/>
            <pc:sldMk cId="788730903" sldId="3877"/>
            <ac:picMk id="153" creationId="{7A829BEA-92CB-46A9-BB83-9014A52F1E42}"/>
          </ac:picMkLst>
        </pc:picChg>
        <pc:picChg chg="mod">
          <ac:chgData name="Pierre Harouimi" userId="e1c78576-8bda-4e4b-9d10-61a901f566b1" providerId="ADAL" clId="{AE4F2A09-D42E-4521-A208-FDE48F3C4CDF}" dt="2020-03-28T10:25:17.002" v="834"/>
          <ac:picMkLst>
            <pc:docMk/>
            <pc:sldMk cId="788730903" sldId="3877"/>
            <ac:picMk id="155" creationId="{F8EEA0EE-2BF3-459B-9B69-A41453502320}"/>
          </ac:picMkLst>
        </pc:picChg>
        <pc:picChg chg="mod">
          <ac:chgData name="Pierre Harouimi" userId="e1c78576-8bda-4e4b-9d10-61a901f566b1" providerId="ADAL" clId="{AE4F2A09-D42E-4521-A208-FDE48F3C4CDF}" dt="2020-03-28T10:25:17.002" v="834"/>
          <ac:picMkLst>
            <pc:docMk/>
            <pc:sldMk cId="788730903" sldId="3877"/>
            <ac:picMk id="156" creationId="{D5A1B197-4EF4-4ACD-AC8B-F6C711C6F51C}"/>
          </ac:picMkLst>
        </pc:picChg>
        <pc:picChg chg="mod">
          <ac:chgData name="Pierre Harouimi" userId="e1c78576-8bda-4e4b-9d10-61a901f566b1" providerId="ADAL" clId="{AE4F2A09-D42E-4521-A208-FDE48F3C4CDF}" dt="2020-03-28T10:25:17.002" v="834"/>
          <ac:picMkLst>
            <pc:docMk/>
            <pc:sldMk cId="788730903" sldId="3877"/>
            <ac:picMk id="157" creationId="{90E11D94-FA18-44E2-97B2-C77B16AB8242}"/>
          </ac:picMkLst>
        </pc:picChg>
        <pc:picChg chg="mod">
          <ac:chgData name="Pierre Harouimi" userId="e1c78576-8bda-4e4b-9d10-61a901f566b1" providerId="ADAL" clId="{AE4F2A09-D42E-4521-A208-FDE48F3C4CDF}" dt="2020-03-28T10:25:17.002" v="834"/>
          <ac:picMkLst>
            <pc:docMk/>
            <pc:sldMk cId="788730903" sldId="3877"/>
            <ac:picMk id="162" creationId="{F7B81256-78AA-49A8-80E2-A73E75439C23}"/>
          </ac:picMkLst>
        </pc:picChg>
        <pc:picChg chg="mod">
          <ac:chgData name="Pierre Harouimi" userId="e1c78576-8bda-4e4b-9d10-61a901f566b1" providerId="ADAL" clId="{AE4F2A09-D42E-4521-A208-FDE48F3C4CDF}" dt="2020-03-28T10:25:17.002" v="834"/>
          <ac:picMkLst>
            <pc:docMk/>
            <pc:sldMk cId="788730903" sldId="3877"/>
            <ac:picMk id="163" creationId="{A2A121FD-3667-4DD1-BB8A-3877B6370E07}"/>
          </ac:picMkLst>
        </pc:picChg>
        <pc:picChg chg="mod">
          <ac:chgData name="Pierre Harouimi" userId="e1c78576-8bda-4e4b-9d10-61a901f566b1" providerId="ADAL" clId="{AE4F2A09-D42E-4521-A208-FDE48F3C4CDF}" dt="2020-03-28T10:25:17.002" v="834"/>
          <ac:picMkLst>
            <pc:docMk/>
            <pc:sldMk cId="788730903" sldId="3877"/>
            <ac:picMk id="167" creationId="{B4E56371-AA99-466D-8FBF-36DDD4A089D9}"/>
          </ac:picMkLst>
        </pc:picChg>
        <pc:picChg chg="mod">
          <ac:chgData name="Pierre Harouimi" userId="e1c78576-8bda-4e4b-9d10-61a901f566b1" providerId="ADAL" clId="{AE4F2A09-D42E-4521-A208-FDE48F3C4CDF}" dt="2020-03-28T10:25:17.002" v="834"/>
          <ac:picMkLst>
            <pc:docMk/>
            <pc:sldMk cId="788730903" sldId="3877"/>
            <ac:picMk id="172" creationId="{770C2A80-3783-4CC6-88D0-727E3510969E}"/>
          </ac:picMkLst>
        </pc:picChg>
      </pc:sldChg>
      <pc:sldChg chg="modSp">
        <pc:chgData name="Pierre Harouimi" userId="e1c78576-8bda-4e4b-9d10-61a901f566b1" providerId="ADAL" clId="{AE4F2A09-D42E-4521-A208-FDE48F3C4CDF}" dt="2020-03-28T10:25:17.002" v="834"/>
        <pc:sldMkLst>
          <pc:docMk/>
          <pc:sldMk cId="1400395007" sldId="3878"/>
        </pc:sldMkLst>
        <pc:spChg chg="mod">
          <ac:chgData name="Pierre Harouimi" userId="e1c78576-8bda-4e4b-9d10-61a901f566b1" providerId="ADAL" clId="{AE4F2A09-D42E-4521-A208-FDE48F3C4CDF}" dt="2020-03-28T10:25:17.002" v="834"/>
          <ac:spMkLst>
            <pc:docMk/>
            <pc:sldMk cId="1400395007" sldId="3878"/>
            <ac:spMk id="70" creationId="{002FAE88-514B-4298-BE2B-16957C6955A8}"/>
          </ac:spMkLst>
        </pc:spChg>
        <pc:spChg chg="mod">
          <ac:chgData name="Pierre Harouimi" userId="e1c78576-8bda-4e4b-9d10-61a901f566b1" providerId="ADAL" clId="{AE4F2A09-D42E-4521-A208-FDE48F3C4CDF}" dt="2020-03-28T10:25:17.002" v="834"/>
          <ac:spMkLst>
            <pc:docMk/>
            <pc:sldMk cId="1400395007" sldId="3878"/>
            <ac:spMk id="72" creationId="{E40B060D-66DD-4430-9CF0-DA4C43058370}"/>
          </ac:spMkLst>
        </pc:spChg>
        <pc:spChg chg="mod">
          <ac:chgData name="Pierre Harouimi" userId="e1c78576-8bda-4e4b-9d10-61a901f566b1" providerId="ADAL" clId="{AE4F2A09-D42E-4521-A208-FDE48F3C4CDF}" dt="2020-03-28T10:25:17.002" v="834"/>
          <ac:spMkLst>
            <pc:docMk/>
            <pc:sldMk cId="1400395007" sldId="3878"/>
            <ac:spMk id="75" creationId="{53A776A6-5793-4DF4-8A80-EB43334FB08C}"/>
          </ac:spMkLst>
        </pc:spChg>
        <pc:spChg chg="mod">
          <ac:chgData name="Pierre Harouimi" userId="e1c78576-8bda-4e4b-9d10-61a901f566b1" providerId="ADAL" clId="{AE4F2A09-D42E-4521-A208-FDE48F3C4CDF}" dt="2020-03-28T10:25:17.002" v="834"/>
          <ac:spMkLst>
            <pc:docMk/>
            <pc:sldMk cId="1400395007" sldId="3878"/>
            <ac:spMk id="77" creationId="{E4BA2331-9246-4F68-9C11-45C51D3DB5EB}"/>
          </ac:spMkLst>
        </pc:spChg>
        <pc:spChg chg="mod">
          <ac:chgData name="Pierre Harouimi" userId="e1c78576-8bda-4e4b-9d10-61a901f566b1" providerId="ADAL" clId="{AE4F2A09-D42E-4521-A208-FDE48F3C4CDF}" dt="2020-03-28T10:25:17.002" v="834"/>
          <ac:spMkLst>
            <pc:docMk/>
            <pc:sldMk cId="1400395007" sldId="3878"/>
            <ac:spMk id="79" creationId="{F8535A44-DAD3-4FE2-A57E-0084C110B3B1}"/>
          </ac:spMkLst>
        </pc:spChg>
        <pc:spChg chg="mod">
          <ac:chgData name="Pierre Harouimi" userId="e1c78576-8bda-4e4b-9d10-61a901f566b1" providerId="ADAL" clId="{AE4F2A09-D42E-4521-A208-FDE48F3C4CDF}" dt="2020-03-28T10:25:17.002" v="834"/>
          <ac:spMkLst>
            <pc:docMk/>
            <pc:sldMk cId="1400395007" sldId="3878"/>
            <ac:spMk id="80" creationId="{5FEF99CD-E531-428A-B71E-48AFBB0A5B7C}"/>
          </ac:spMkLst>
        </pc:spChg>
        <pc:spChg chg="mod">
          <ac:chgData name="Pierre Harouimi" userId="e1c78576-8bda-4e4b-9d10-61a901f566b1" providerId="ADAL" clId="{AE4F2A09-D42E-4521-A208-FDE48F3C4CDF}" dt="2020-03-28T10:25:17.002" v="834"/>
          <ac:spMkLst>
            <pc:docMk/>
            <pc:sldMk cId="1400395007" sldId="3878"/>
            <ac:spMk id="87" creationId="{9F8CA37D-9364-45B4-B26E-E5EC65A4F7F7}"/>
          </ac:spMkLst>
        </pc:spChg>
        <pc:spChg chg="mod">
          <ac:chgData name="Pierre Harouimi" userId="e1c78576-8bda-4e4b-9d10-61a901f566b1" providerId="ADAL" clId="{AE4F2A09-D42E-4521-A208-FDE48F3C4CDF}" dt="2020-03-28T10:25:17.002" v="834"/>
          <ac:spMkLst>
            <pc:docMk/>
            <pc:sldMk cId="1400395007" sldId="3878"/>
            <ac:spMk id="88" creationId="{E6EA2A52-E8F5-49E5-ABD0-4016371AE9E1}"/>
          </ac:spMkLst>
        </pc:spChg>
        <pc:spChg chg="mod">
          <ac:chgData name="Pierre Harouimi" userId="e1c78576-8bda-4e4b-9d10-61a901f566b1" providerId="ADAL" clId="{AE4F2A09-D42E-4521-A208-FDE48F3C4CDF}" dt="2020-03-28T10:25:17.002" v="834"/>
          <ac:spMkLst>
            <pc:docMk/>
            <pc:sldMk cId="1400395007" sldId="3878"/>
            <ac:spMk id="89" creationId="{173960BD-BC2D-48FF-9792-125CE0A74642}"/>
          </ac:spMkLst>
        </pc:spChg>
        <pc:spChg chg="mod">
          <ac:chgData name="Pierre Harouimi" userId="e1c78576-8bda-4e4b-9d10-61a901f566b1" providerId="ADAL" clId="{AE4F2A09-D42E-4521-A208-FDE48F3C4CDF}" dt="2020-03-28T10:25:17.002" v="834"/>
          <ac:spMkLst>
            <pc:docMk/>
            <pc:sldMk cId="1400395007" sldId="3878"/>
            <ac:spMk id="96" creationId="{A62D83FB-E8CB-4A71-BDAB-8BF2431AD738}"/>
          </ac:spMkLst>
        </pc:spChg>
        <pc:spChg chg="mod">
          <ac:chgData name="Pierre Harouimi" userId="e1c78576-8bda-4e4b-9d10-61a901f566b1" providerId="ADAL" clId="{AE4F2A09-D42E-4521-A208-FDE48F3C4CDF}" dt="2020-03-28T10:25:17.002" v="834"/>
          <ac:spMkLst>
            <pc:docMk/>
            <pc:sldMk cId="1400395007" sldId="3878"/>
            <ac:spMk id="98" creationId="{7EB4CFBC-CE5A-4CEE-9635-DF5B5595E641}"/>
          </ac:spMkLst>
        </pc:spChg>
        <pc:spChg chg="mod">
          <ac:chgData name="Pierre Harouimi" userId="e1c78576-8bda-4e4b-9d10-61a901f566b1" providerId="ADAL" clId="{AE4F2A09-D42E-4521-A208-FDE48F3C4CDF}" dt="2020-03-28T10:25:17.002" v="834"/>
          <ac:spMkLst>
            <pc:docMk/>
            <pc:sldMk cId="1400395007" sldId="3878"/>
            <ac:spMk id="101" creationId="{0980554C-6A9B-4B5D-BDF3-930EB08B7665}"/>
          </ac:spMkLst>
        </pc:spChg>
        <pc:spChg chg="mod">
          <ac:chgData name="Pierre Harouimi" userId="e1c78576-8bda-4e4b-9d10-61a901f566b1" providerId="ADAL" clId="{AE4F2A09-D42E-4521-A208-FDE48F3C4CDF}" dt="2020-03-28T10:25:17.002" v="834"/>
          <ac:spMkLst>
            <pc:docMk/>
            <pc:sldMk cId="1400395007" sldId="3878"/>
            <ac:spMk id="107" creationId="{D2A3BF5C-7A7A-4774-93D3-E33CBCC7EA2F}"/>
          </ac:spMkLst>
        </pc:spChg>
        <pc:spChg chg="mod">
          <ac:chgData name="Pierre Harouimi" userId="e1c78576-8bda-4e4b-9d10-61a901f566b1" providerId="ADAL" clId="{AE4F2A09-D42E-4521-A208-FDE48F3C4CDF}" dt="2020-03-28T10:25:17.002" v="834"/>
          <ac:spMkLst>
            <pc:docMk/>
            <pc:sldMk cId="1400395007" sldId="3878"/>
            <ac:spMk id="122" creationId="{4413DE9C-6061-4244-B669-490FD7BC5A45}"/>
          </ac:spMkLst>
        </pc:spChg>
        <pc:spChg chg="mod">
          <ac:chgData name="Pierre Harouimi" userId="e1c78576-8bda-4e4b-9d10-61a901f566b1" providerId="ADAL" clId="{AE4F2A09-D42E-4521-A208-FDE48F3C4CDF}" dt="2020-03-28T10:25:17.002" v="834"/>
          <ac:spMkLst>
            <pc:docMk/>
            <pc:sldMk cId="1400395007" sldId="3878"/>
            <ac:spMk id="123" creationId="{2AAC712F-D670-4D96-AB48-3B579BCC55A9}"/>
          </ac:spMkLst>
        </pc:spChg>
        <pc:spChg chg="mod">
          <ac:chgData name="Pierre Harouimi" userId="e1c78576-8bda-4e4b-9d10-61a901f566b1" providerId="ADAL" clId="{AE4F2A09-D42E-4521-A208-FDE48F3C4CDF}" dt="2020-03-28T10:25:17.002" v="834"/>
          <ac:spMkLst>
            <pc:docMk/>
            <pc:sldMk cId="1400395007" sldId="3878"/>
            <ac:spMk id="127" creationId="{241D5436-8A30-44CF-B64D-38935EC45F3C}"/>
          </ac:spMkLst>
        </pc:spChg>
        <pc:spChg chg="mod">
          <ac:chgData name="Pierre Harouimi" userId="e1c78576-8bda-4e4b-9d10-61a901f566b1" providerId="ADAL" clId="{AE4F2A09-D42E-4521-A208-FDE48F3C4CDF}" dt="2020-03-28T10:25:17.002" v="834"/>
          <ac:spMkLst>
            <pc:docMk/>
            <pc:sldMk cId="1400395007" sldId="3878"/>
            <ac:spMk id="128" creationId="{B53E5717-7104-45F9-A09A-A06956ED0785}"/>
          </ac:spMkLst>
        </pc:spChg>
        <pc:spChg chg="mod">
          <ac:chgData name="Pierre Harouimi" userId="e1c78576-8bda-4e4b-9d10-61a901f566b1" providerId="ADAL" clId="{AE4F2A09-D42E-4521-A208-FDE48F3C4CDF}" dt="2020-03-28T10:25:17.002" v="834"/>
          <ac:spMkLst>
            <pc:docMk/>
            <pc:sldMk cId="1400395007" sldId="3878"/>
            <ac:spMk id="131" creationId="{AD3DE317-5AAA-48F6-85FA-3D3704553CB6}"/>
          </ac:spMkLst>
        </pc:spChg>
        <pc:spChg chg="mod">
          <ac:chgData name="Pierre Harouimi" userId="e1c78576-8bda-4e4b-9d10-61a901f566b1" providerId="ADAL" clId="{AE4F2A09-D42E-4521-A208-FDE48F3C4CDF}" dt="2020-03-28T10:25:17.002" v="834"/>
          <ac:spMkLst>
            <pc:docMk/>
            <pc:sldMk cId="1400395007" sldId="3878"/>
            <ac:spMk id="134" creationId="{0E9945FD-2912-4DEB-9262-6F025E856FB1}"/>
          </ac:spMkLst>
        </pc:spChg>
        <pc:spChg chg="mod">
          <ac:chgData name="Pierre Harouimi" userId="e1c78576-8bda-4e4b-9d10-61a901f566b1" providerId="ADAL" clId="{AE4F2A09-D42E-4521-A208-FDE48F3C4CDF}" dt="2020-03-28T10:25:17.002" v="834"/>
          <ac:spMkLst>
            <pc:docMk/>
            <pc:sldMk cId="1400395007" sldId="3878"/>
            <ac:spMk id="138" creationId="{93EAAFFE-2D1A-4264-A7EC-5A9C4C9459F7}"/>
          </ac:spMkLst>
        </pc:spChg>
        <pc:spChg chg="mod">
          <ac:chgData name="Pierre Harouimi" userId="e1c78576-8bda-4e4b-9d10-61a901f566b1" providerId="ADAL" clId="{AE4F2A09-D42E-4521-A208-FDE48F3C4CDF}" dt="2020-03-28T10:25:17.002" v="834"/>
          <ac:spMkLst>
            <pc:docMk/>
            <pc:sldMk cId="1400395007" sldId="3878"/>
            <ac:spMk id="140" creationId="{8F76E99A-8ED0-40AD-A1B1-8CBDF8A8D1D8}"/>
          </ac:spMkLst>
        </pc:spChg>
        <pc:spChg chg="mod">
          <ac:chgData name="Pierre Harouimi" userId="e1c78576-8bda-4e4b-9d10-61a901f566b1" providerId="ADAL" clId="{AE4F2A09-D42E-4521-A208-FDE48F3C4CDF}" dt="2020-03-28T10:25:17.002" v="834"/>
          <ac:spMkLst>
            <pc:docMk/>
            <pc:sldMk cId="1400395007" sldId="3878"/>
            <ac:spMk id="143" creationId="{747DE265-1230-4CFE-8FAD-2AA25A2ABC41}"/>
          </ac:spMkLst>
        </pc:spChg>
        <pc:spChg chg="mod">
          <ac:chgData name="Pierre Harouimi" userId="e1c78576-8bda-4e4b-9d10-61a901f566b1" providerId="ADAL" clId="{AE4F2A09-D42E-4521-A208-FDE48F3C4CDF}" dt="2020-03-28T10:25:17.002" v="834"/>
          <ac:spMkLst>
            <pc:docMk/>
            <pc:sldMk cId="1400395007" sldId="3878"/>
            <ac:spMk id="144" creationId="{6F40AA42-F4FB-423F-95C7-AEF71AE45DCD}"/>
          </ac:spMkLst>
        </pc:spChg>
        <pc:spChg chg="mod">
          <ac:chgData name="Pierre Harouimi" userId="e1c78576-8bda-4e4b-9d10-61a901f566b1" providerId="ADAL" clId="{AE4F2A09-D42E-4521-A208-FDE48F3C4CDF}" dt="2020-03-28T10:25:17.002" v="834"/>
          <ac:spMkLst>
            <pc:docMk/>
            <pc:sldMk cId="1400395007" sldId="3878"/>
            <ac:spMk id="158" creationId="{10591256-6954-44A9-9D63-F552C90A6B5C}"/>
          </ac:spMkLst>
        </pc:spChg>
        <pc:spChg chg="mod">
          <ac:chgData name="Pierre Harouimi" userId="e1c78576-8bda-4e4b-9d10-61a901f566b1" providerId="ADAL" clId="{AE4F2A09-D42E-4521-A208-FDE48F3C4CDF}" dt="2020-03-28T10:25:17.002" v="834"/>
          <ac:spMkLst>
            <pc:docMk/>
            <pc:sldMk cId="1400395007" sldId="3878"/>
            <ac:spMk id="159" creationId="{467F6F47-1F81-42DE-AA73-52FC5F013EB1}"/>
          </ac:spMkLst>
        </pc:spChg>
        <pc:spChg chg="mod">
          <ac:chgData name="Pierre Harouimi" userId="e1c78576-8bda-4e4b-9d10-61a901f566b1" providerId="ADAL" clId="{AE4F2A09-D42E-4521-A208-FDE48F3C4CDF}" dt="2020-03-28T10:25:17.002" v="834"/>
          <ac:spMkLst>
            <pc:docMk/>
            <pc:sldMk cId="1400395007" sldId="3878"/>
            <ac:spMk id="160" creationId="{6B8FF747-0668-4B9B-B67A-1C210122CC4D}"/>
          </ac:spMkLst>
        </pc:spChg>
        <pc:spChg chg="mod">
          <ac:chgData name="Pierre Harouimi" userId="e1c78576-8bda-4e4b-9d10-61a901f566b1" providerId="ADAL" clId="{AE4F2A09-D42E-4521-A208-FDE48F3C4CDF}" dt="2020-03-28T10:25:17.002" v="834"/>
          <ac:spMkLst>
            <pc:docMk/>
            <pc:sldMk cId="1400395007" sldId="3878"/>
            <ac:spMk id="164" creationId="{1F7453F3-838D-46FD-BBF4-2FBEEA0B1A6C}"/>
          </ac:spMkLst>
        </pc:spChg>
        <pc:spChg chg="mod">
          <ac:chgData name="Pierre Harouimi" userId="e1c78576-8bda-4e4b-9d10-61a901f566b1" providerId="ADAL" clId="{AE4F2A09-D42E-4521-A208-FDE48F3C4CDF}" dt="2020-03-28T10:25:17.002" v="834"/>
          <ac:spMkLst>
            <pc:docMk/>
            <pc:sldMk cId="1400395007" sldId="3878"/>
            <ac:spMk id="165" creationId="{72F45295-7883-49D5-82A4-CE6321F2C2E2}"/>
          </ac:spMkLst>
        </pc:spChg>
        <pc:spChg chg="mod">
          <ac:chgData name="Pierre Harouimi" userId="e1c78576-8bda-4e4b-9d10-61a901f566b1" providerId="ADAL" clId="{AE4F2A09-D42E-4521-A208-FDE48F3C4CDF}" dt="2020-03-28T10:25:17.002" v="834"/>
          <ac:spMkLst>
            <pc:docMk/>
            <pc:sldMk cId="1400395007" sldId="3878"/>
            <ac:spMk id="166" creationId="{ACD6707D-42D6-4822-9415-753AC446A237}"/>
          </ac:spMkLst>
        </pc:spChg>
        <pc:spChg chg="mod">
          <ac:chgData name="Pierre Harouimi" userId="e1c78576-8bda-4e4b-9d10-61a901f566b1" providerId="ADAL" clId="{AE4F2A09-D42E-4521-A208-FDE48F3C4CDF}" dt="2020-03-28T10:25:17.002" v="834"/>
          <ac:spMkLst>
            <pc:docMk/>
            <pc:sldMk cId="1400395007" sldId="3878"/>
            <ac:spMk id="170" creationId="{0CCAEAA0-8A33-4AA6-9D57-96C41F9E1BEB}"/>
          </ac:spMkLst>
        </pc:spChg>
        <pc:spChg chg="mod">
          <ac:chgData name="Pierre Harouimi" userId="e1c78576-8bda-4e4b-9d10-61a901f566b1" providerId="ADAL" clId="{AE4F2A09-D42E-4521-A208-FDE48F3C4CDF}" dt="2020-03-28T10:25:17.002" v="834"/>
          <ac:spMkLst>
            <pc:docMk/>
            <pc:sldMk cId="1400395007" sldId="3878"/>
            <ac:spMk id="171" creationId="{570E91B2-0617-4555-AF4E-557D8C8D8559}"/>
          </ac:spMkLst>
        </pc:spChg>
        <pc:spChg chg="mod">
          <ac:chgData name="Pierre Harouimi" userId="e1c78576-8bda-4e4b-9d10-61a901f566b1" providerId="ADAL" clId="{AE4F2A09-D42E-4521-A208-FDE48F3C4CDF}" dt="2020-03-28T10:25:17.002" v="834"/>
          <ac:spMkLst>
            <pc:docMk/>
            <pc:sldMk cId="1400395007" sldId="3878"/>
            <ac:spMk id="173" creationId="{142BEBEE-0D1F-4D6E-A027-355A55F33F1D}"/>
          </ac:spMkLst>
        </pc:spChg>
        <pc:grpChg chg="mod">
          <ac:chgData name="Pierre Harouimi" userId="e1c78576-8bda-4e4b-9d10-61a901f566b1" providerId="ADAL" clId="{AE4F2A09-D42E-4521-A208-FDE48F3C4CDF}" dt="2020-03-28T10:25:17.002" v="834"/>
          <ac:grpSpMkLst>
            <pc:docMk/>
            <pc:sldMk cId="1400395007" sldId="3878"/>
            <ac:grpSpMk id="90" creationId="{33F05005-B479-4EC7-B45F-4C5BD32ABB41}"/>
          </ac:grpSpMkLst>
        </pc:grpChg>
        <pc:grpChg chg="mod">
          <ac:chgData name="Pierre Harouimi" userId="e1c78576-8bda-4e4b-9d10-61a901f566b1" providerId="ADAL" clId="{AE4F2A09-D42E-4521-A208-FDE48F3C4CDF}" dt="2020-03-28T10:25:17.002" v="834"/>
          <ac:grpSpMkLst>
            <pc:docMk/>
            <pc:sldMk cId="1400395007" sldId="3878"/>
            <ac:grpSpMk id="99" creationId="{24452529-8829-4E15-B29C-75D333E1F809}"/>
          </ac:grpSpMkLst>
        </pc:grpChg>
        <pc:grpChg chg="mod">
          <ac:chgData name="Pierre Harouimi" userId="e1c78576-8bda-4e4b-9d10-61a901f566b1" providerId="ADAL" clId="{AE4F2A09-D42E-4521-A208-FDE48F3C4CDF}" dt="2020-03-28T10:25:17.002" v="834"/>
          <ac:grpSpMkLst>
            <pc:docMk/>
            <pc:sldMk cId="1400395007" sldId="3878"/>
            <ac:grpSpMk id="103" creationId="{FADAC637-E8FF-4181-8B82-2E0CDA7E38AD}"/>
          </ac:grpSpMkLst>
        </pc:grpChg>
        <pc:grpChg chg="mod">
          <ac:chgData name="Pierre Harouimi" userId="e1c78576-8bda-4e4b-9d10-61a901f566b1" providerId="ADAL" clId="{AE4F2A09-D42E-4521-A208-FDE48F3C4CDF}" dt="2020-03-28T10:25:17.002" v="834"/>
          <ac:grpSpMkLst>
            <pc:docMk/>
            <pc:sldMk cId="1400395007" sldId="3878"/>
            <ac:grpSpMk id="109" creationId="{646BEF60-20A5-4F0F-BE54-89DEE40E9789}"/>
          </ac:grpSpMkLst>
        </pc:grpChg>
        <pc:grpChg chg="mod">
          <ac:chgData name="Pierre Harouimi" userId="e1c78576-8bda-4e4b-9d10-61a901f566b1" providerId="ADAL" clId="{AE4F2A09-D42E-4521-A208-FDE48F3C4CDF}" dt="2020-03-28T10:25:17.002" v="834"/>
          <ac:grpSpMkLst>
            <pc:docMk/>
            <pc:sldMk cId="1400395007" sldId="3878"/>
            <ac:grpSpMk id="132" creationId="{1CAD6BD2-411F-4EBE-9C7B-EBEC744DB0D0}"/>
          </ac:grpSpMkLst>
        </pc:grpChg>
        <pc:grpChg chg="mod">
          <ac:chgData name="Pierre Harouimi" userId="e1c78576-8bda-4e4b-9d10-61a901f566b1" providerId="ADAL" clId="{AE4F2A09-D42E-4521-A208-FDE48F3C4CDF}" dt="2020-03-28T10:25:17.002" v="834"/>
          <ac:grpSpMkLst>
            <pc:docMk/>
            <pc:sldMk cId="1400395007" sldId="3878"/>
            <ac:grpSpMk id="139" creationId="{902BC239-0D66-4B59-A4C2-73AEBFC4B618}"/>
          </ac:grpSpMkLst>
        </pc:grpChg>
        <pc:graphicFrameChg chg="mod">
          <ac:chgData name="Pierre Harouimi" userId="e1c78576-8bda-4e4b-9d10-61a901f566b1" providerId="ADAL" clId="{AE4F2A09-D42E-4521-A208-FDE48F3C4CDF}" dt="2020-03-28T10:25:17.002" v="834"/>
          <ac:graphicFrameMkLst>
            <pc:docMk/>
            <pc:sldMk cId="1400395007" sldId="3878"/>
            <ac:graphicFrameMk id="71" creationId="{BDC70A70-B0B4-4ADC-9DD6-028823172ED3}"/>
          </ac:graphicFrameMkLst>
        </pc:graphicFrameChg>
        <pc:picChg chg="mod">
          <ac:chgData name="Pierre Harouimi" userId="e1c78576-8bda-4e4b-9d10-61a901f566b1" providerId="ADAL" clId="{AE4F2A09-D42E-4521-A208-FDE48F3C4CDF}" dt="2020-03-28T10:25:17.002" v="834"/>
          <ac:picMkLst>
            <pc:docMk/>
            <pc:sldMk cId="1400395007" sldId="3878"/>
            <ac:picMk id="74" creationId="{3C1E3364-53A4-4619-8A7C-018510CE0B54}"/>
          </ac:picMkLst>
        </pc:picChg>
        <pc:picChg chg="mod">
          <ac:chgData name="Pierre Harouimi" userId="e1c78576-8bda-4e4b-9d10-61a901f566b1" providerId="ADAL" clId="{AE4F2A09-D42E-4521-A208-FDE48F3C4CDF}" dt="2020-03-28T10:25:17.002" v="834"/>
          <ac:picMkLst>
            <pc:docMk/>
            <pc:sldMk cId="1400395007" sldId="3878"/>
            <ac:picMk id="76" creationId="{01D41582-D590-45E3-B9FA-8E744C17AFC5}"/>
          </ac:picMkLst>
        </pc:picChg>
        <pc:picChg chg="mod">
          <ac:chgData name="Pierre Harouimi" userId="e1c78576-8bda-4e4b-9d10-61a901f566b1" providerId="ADAL" clId="{AE4F2A09-D42E-4521-A208-FDE48F3C4CDF}" dt="2020-03-28T10:25:17.002" v="834"/>
          <ac:picMkLst>
            <pc:docMk/>
            <pc:sldMk cId="1400395007" sldId="3878"/>
            <ac:picMk id="78" creationId="{B00BFE03-8E9D-4C0F-B451-2717B72331AB}"/>
          </ac:picMkLst>
        </pc:picChg>
        <pc:picChg chg="mod">
          <ac:chgData name="Pierre Harouimi" userId="e1c78576-8bda-4e4b-9d10-61a901f566b1" providerId="ADAL" clId="{AE4F2A09-D42E-4521-A208-FDE48F3C4CDF}" dt="2020-03-28T10:25:17.002" v="834"/>
          <ac:picMkLst>
            <pc:docMk/>
            <pc:sldMk cId="1400395007" sldId="3878"/>
            <ac:picMk id="121" creationId="{60FC01D1-C6D6-467B-88E7-F333A6304FC1}"/>
          </ac:picMkLst>
        </pc:picChg>
        <pc:picChg chg="mod">
          <ac:chgData name="Pierre Harouimi" userId="e1c78576-8bda-4e4b-9d10-61a901f566b1" providerId="ADAL" clId="{AE4F2A09-D42E-4521-A208-FDE48F3C4CDF}" dt="2020-03-28T10:25:17.002" v="834"/>
          <ac:picMkLst>
            <pc:docMk/>
            <pc:sldMk cId="1400395007" sldId="3878"/>
            <ac:picMk id="125" creationId="{7755A9B1-44AB-46D4-B353-D6E7EE3D5410}"/>
          </ac:picMkLst>
        </pc:picChg>
        <pc:picChg chg="mod">
          <ac:chgData name="Pierre Harouimi" userId="e1c78576-8bda-4e4b-9d10-61a901f566b1" providerId="ADAL" clId="{AE4F2A09-D42E-4521-A208-FDE48F3C4CDF}" dt="2020-03-28T10:25:17.002" v="834"/>
          <ac:picMkLst>
            <pc:docMk/>
            <pc:sldMk cId="1400395007" sldId="3878"/>
            <ac:picMk id="129" creationId="{D7B4D40C-3A9A-4045-88DE-7B50671593D9}"/>
          </ac:picMkLst>
        </pc:picChg>
        <pc:picChg chg="mod">
          <ac:chgData name="Pierre Harouimi" userId="e1c78576-8bda-4e4b-9d10-61a901f566b1" providerId="ADAL" clId="{AE4F2A09-D42E-4521-A208-FDE48F3C4CDF}" dt="2020-03-28T10:25:17.002" v="834"/>
          <ac:picMkLst>
            <pc:docMk/>
            <pc:sldMk cId="1400395007" sldId="3878"/>
            <ac:picMk id="130" creationId="{D8340245-C50C-407A-B5D5-B83632255380}"/>
          </ac:picMkLst>
        </pc:picChg>
        <pc:picChg chg="mod">
          <ac:chgData name="Pierre Harouimi" userId="e1c78576-8bda-4e4b-9d10-61a901f566b1" providerId="ADAL" clId="{AE4F2A09-D42E-4521-A208-FDE48F3C4CDF}" dt="2020-03-28T10:25:17.002" v="834"/>
          <ac:picMkLst>
            <pc:docMk/>
            <pc:sldMk cId="1400395007" sldId="3878"/>
            <ac:picMk id="135" creationId="{6904AF8C-6819-4971-9834-074BAAE32308}"/>
          </ac:picMkLst>
        </pc:picChg>
        <pc:picChg chg="mod">
          <ac:chgData name="Pierre Harouimi" userId="e1c78576-8bda-4e4b-9d10-61a901f566b1" providerId="ADAL" clId="{AE4F2A09-D42E-4521-A208-FDE48F3C4CDF}" dt="2020-03-28T10:25:17.002" v="834"/>
          <ac:picMkLst>
            <pc:docMk/>
            <pc:sldMk cId="1400395007" sldId="3878"/>
            <ac:picMk id="152" creationId="{20950963-1311-4589-ABBF-674D949D741D}"/>
          </ac:picMkLst>
        </pc:picChg>
        <pc:picChg chg="mod">
          <ac:chgData name="Pierre Harouimi" userId="e1c78576-8bda-4e4b-9d10-61a901f566b1" providerId="ADAL" clId="{AE4F2A09-D42E-4521-A208-FDE48F3C4CDF}" dt="2020-03-28T10:25:17.002" v="834"/>
          <ac:picMkLst>
            <pc:docMk/>
            <pc:sldMk cId="1400395007" sldId="3878"/>
            <ac:picMk id="153" creationId="{7A829BEA-92CB-46A9-BB83-9014A52F1E42}"/>
          </ac:picMkLst>
        </pc:picChg>
        <pc:picChg chg="mod">
          <ac:chgData name="Pierre Harouimi" userId="e1c78576-8bda-4e4b-9d10-61a901f566b1" providerId="ADAL" clId="{AE4F2A09-D42E-4521-A208-FDE48F3C4CDF}" dt="2020-03-28T10:25:17.002" v="834"/>
          <ac:picMkLst>
            <pc:docMk/>
            <pc:sldMk cId="1400395007" sldId="3878"/>
            <ac:picMk id="155" creationId="{F8EEA0EE-2BF3-459B-9B69-A41453502320}"/>
          </ac:picMkLst>
        </pc:picChg>
        <pc:picChg chg="mod">
          <ac:chgData name="Pierre Harouimi" userId="e1c78576-8bda-4e4b-9d10-61a901f566b1" providerId="ADAL" clId="{AE4F2A09-D42E-4521-A208-FDE48F3C4CDF}" dt="2020-03-28T10:25:17.002" v="834"/>
          <ac:picMkLst>
            <pc:docMk/>
            <pc:sldMk cId="1400395007" sldId="3878"/>
            <ac:picMk id="157" creationId="{90E11D94-FA18-44E2-97B2-C77B16AB8242}"/>
          </ac:picMkLst>
        </pc:picChg>
        <pc:picChg chg="mod">
          <ac:chgData name="Pierre Harouimi" userId="e1c78576-8bda-4e4b-9d10-61a901f566b1" providerId="ADAL" clId="{AE4F2A09-D42E-4521-A208-FDE48F3C4CDF}" dt="2020-03-28T10:25:17.002" v="834"/>
          <ac:picMkLst>
            <pc:docMk/>
            <pc:sldMk cId="1400395007" sldId="3878"/>
            <ac:picMk id="162" creationId="{F7B81256-78AA-49A8-80E2-A73E75439C23}"/>
          </ac:picMkLst>
        </pc:picChg>
        <pc:picChg chg="mod">
          <ac:chgData name="Pierre Harouimi" userId="e1c78576-8bda-4e4b-9d10-61a901f566b1" providerId="ADAL" clId="{AE4F2A09-D42E-4521-A208-FDE48F3C4CDF}" dt="2020-03-28T10:25:17.002" v="834"/>
          <ac:picMkLst>
            <pc:docMk/>
            <pc:sldMk cId="1400395007" sldId="3878"/>
            <ac:picMk id="163" creationId="{A2A121FD-3667-4DD1-BB8A-3877B6370E07}"/>
          </ac:picMkLst>
        </pc:picChg>
        <pc:picChg chg="mod">
          <ac:chgData name="Pierre Harouimi" userId="e1c78576-8bda-4e4b-9d10-61a901f566b1" providerId="ADAL" clId="{AE4F2A09-D42E-4521-A208-FDE48F3C4CDF}" dt="2020-03-28T10:25:17.002" v="834"/>
          <ac:picMkLst>
            <pc:docMk/>
            <pc:sldMk cId="1400395007" sldId="3878"/>
            <ac:picMk id="167" creationId="{B4E56371-AA99-466D-8FBF-36DDD4A089D9}"/>
          </ac:picMkLst>
        </pc:picChg>
        <pc:picChg chg="mod">
          <ac:chgData name="Pierre Harouimi" userId="e1c78576-8bda-4e4b-9d10-61a901f566b1" providerId="ADAL" clId="{AE4F2A09-D42E-4521-A208-FDE48F3C4CDF}" dt="2020-03-28T10:25:17.002" v="834"/>
          <ac:picMkLst>
            <pc:docMk/>
            <pc:sldMk cId="1400395007" sldId="3878"/>
            <ac:picMk id="172" creationId="{770C2A80-3783-4CC6-88D0-727E3510969E}"/>
          </ac:picMkLst>
        </pc:picChg>
      </pc:sldChg>
      <pc:sldChg chg="addSp delSp modSp add del">
        <pc:chgData name="Pierre Harouimi" userId="e1c78576-8bda-4e4b-9d10-61a901f566b1" providerId="ADAL" clId="{AE4F2A09-D42E-4521-A208-FDE48F3C4CDF}" dt="2020-03-09T05:26:03.556" v="44" actId="2696"/>
        <pc:sldMkLst>
          <pc:docMk/>
          <pc:sldMk cId="2477993928" sldId="3879"/>
        </pc:sldMkLst>
        <pc:spChg chg="add mod">
          <ac:chgData name="Pierre Harouimi" userId="e1c78576-8bda-4e4b-9d10-61a901f566b1" providerId="ADAL" clId="{AE4F2A09-D42E-4521-A208-FDE48F3C4CDF}" dt="2020-03-05T22:02:51.952" v="15"/>
          <ac:spMkLst>
            <pc:docMk/>
            <pc:sldMk cId="2477993928" sldId="3879"/>
            <ac:spMk id="5" creationId="{AF390D4B-98B6-4256-A1AD-E03DA182B226}"/>
          </ac:spMkLst>
        </pc:spChg>
        <pc:spChg chg="add mod">
          <ac:chgData name="Pierre Harouimi" userId="e1c78576-8bda-4e4b-9d10-61a901f566b1" providerId="ADAL" clId="{AE4F2A09-D42E-4521-A208-FDE48F3C4CDF}" dt="2020-03-05T22:03:00.751" v="21" actId="1076"/>
          <ac:spMkLst>
            <pc:docMk/>
            <pc:sldMk cId="2477993928" sldId="3879"/>
            <ac:spMk id="6" creationId="{7B51A607-A761-44A4-9D63-DBE3B7A6064B}"/>
          </ac:spMkLst>
        </pc:spChg>
        <pc:spChg chg="add mod">
          <ac:chgData name="Pierre Harouimi" userId="e1c78576-8bda-4e4b-9d10-61a901f566b1" providerId="ADAL" clId="{AE4F2A09-D42E-4521-A208-FDE48F3C4CDF}" dt="2020-03-05T22:03:03.430" v="23" actId="1076"/>
          <ac:spMkLst>
            <pc:docMk/>
            <pc:sldMk cId="2477993928" sldId="3879"/>
            <ac:spMk id="7" creationId="{0B61435F-F317-4CB4-979E-A6D841D194D6}"/>
          </ac:spMkLst>
        </pc:spChg>
        <pc:picChg chg="add mod">
          <ac:chgData name="Pierre Harouimi" userId="e1c78576-8bda-4e4b-9d10-61a901f566b1" providerId="ADAL" clId="{AE4F2A09-D42E-4521-A208-FDE48F3C4CDF}" dt="2020-03-05T22:02:55.549" v="18" actId="1076"/>
          <ac:picMkLst>
            <pc:docMk/>
            <pc:sldMk cId="2477993928" sldId="3879"/>
            <ac:picMk id="3" creationId="{89356B31-BB60-4F41-ACFD-43C0E95E128A}"/>
          </ac:picMkLst>
        </pc:picChg>
        <pc:picChg chg="del">
          <ac:chgData name="Pierre Harouimi" userId="e1c78576-8bda-4e4b-9d10-61a901f566b1" providerId="ADAL" clId="{AE4F2A09-D42E-4521-A208-FDE48F3C4CDF}" dt="2020-03-05T22:02:33.259" v="10" actId="478"/>
          <ac:picMkLst>
            <pc:docMk/>
            <pc:sldMk cId="2477993928" sldId="3879"/>
            <ac:picMk id="4" creationId="{8882F760-5E00-47BB-8D92-5A46616CF0DE}"/>
          </ac:picMkLst>
        </pc:picChg>
      </pc:sldChg>
      <pc:sldChg chg="addSp delSp modSp add">
        <pc:chgData name="Pierre Harouimi" userId="e1c78576-8bda-4e4b-9d10-61a901f566b1" providerId="ADAL" clId="{AE4F2A09-D42E-4521-A208-FDE48F3C4CDF}" dt="2020-03-28T10:25:17.002" v="834"/>
        <pc:sldMkLst>
          <pc:docMk/>
          <pc:sldMk cId="306623738" sldId="3880"/>
        </pc:sldMkLst>
        <pc:spChg chg="add del mod">
          <ac:chgData name="Pierre Harouimi" userId="e1c78576-8bda-4e4b-9d10-61a901f566b1" providerId="ADAL" clId="{AE4F2A09-D42E-4521-A208-FDE48F3C4CDF}" dt="2020-03-09T05:29:51.386" v="142" actId="478"/>
          <ac:spMkLst>
            <pc:docMk/>
            <pc:sldMk cId="306623738" sldId="3880"/>
            <ac:spMk id="3" creationId="{322FD7E1-FD95-4FA2-AA5E-FF0384972C45}"/>
          </ac:spMkLst>
        </pc:spChg>
        <pc:spChg chg="del">
          <ac:chgData name="Pierre Harouimi" userId="e1c78576-8bda-4e4b-9d10-61a901f566b1" providerId="ADAL" clId="{AE4F2A09-D42E-4521-A208-FDE48F3C4CDF}" dt="2020-03-05T22:03:20.972" v="27" actId="478"/>
          <ac:spMkLst>
            <pc:docMk/>
            <pc:sldMk cId="306623738" sldId="3880"/>
            <ac:spMk id="5" creationId="{AF390D4B-98B6-4256-A1AD-E03DA182B226}"/>
          </ac:spMkLst>
        </pc:spChg>
        <pc:spChg chg="add mod">
          <ac:chgData name="Pierre Harouimi" userId="e1c78576-8bda-4e4b-9d10-61a901f566b1" providerId="ADAL" clId="{AE4F2A09-D42E-4521-A208-FDE48F3C4CDF}" dt="2020-03-28T10:25:17.002" v="834"/>
          <ac:spMkLst>
            <pc:docMk/>
            <pc:sldMk cId="306623738" sldId="3880"/>
            <ac:spMk id="6" creationId="{4B265DB3-0A8F-4921-9F3D-5E874DF1384A}"/>
          </ac:spMkLst>
        </pc:spChg>
        <pc:spChg chg="del">
          <ac:chgData name="Pierre Harouimi" userId="e1c78576-8bda-4e4b-9d10-61a901f566b1" providerId="ADAL" clId="{AE4F2A09-D42E-4521-A208-FDE48F3C4CDF}" dt="2020-03-05T22:03:20.972" v="27" actId="478"/>
          <ac:spMkLst>
            <pc:docMk/>
            <pc:sldMk cId="306623738" sldId="3880"/>
            <ac:spMk id="6" creationId="{7B51A607-A761-44A4-9D63-DBE3B7A6064B}"/>
          </ac:spMkLst>
        </pc:spChg>
        <pc:spChg chg="del">
          <ac:chgData name="Pierre Harouimi" userId="e1c78576-8bda-4e4b-9d10-61a901f566b1" providerId="ADAL" clId="{AE4F2A09-D42E-4521-A208-FDE48F3C4CDF}" dt="2020-03-05T22:03:20.972" v="27" actId="478"/>
          <ac:spMkLst>
            <pc:docMk/>
            <pc:sldMk cId="306623738" sldId="3880"/>
            <ac:spMk id="7" creationId="{0B61435F-F317-4CB4-979E-A6D841D194D6}"/>
          </ac:spMkLst>
        </pc:spChg>
        <pc:spChg chg="add mod">
          <ac:chgData name="Pierre Harouimi" userId="e1c78576-8bda-4e4b-9d10-61a901f566b1" providerId="ADAL" clId="{AE4F2A09-D42E-4521-A208-FDE48F3C4CDF}" dt="2020-03-28T10:25:17.002" v="834"/>
          <ac:spMkLst>
            <pc:docMk/>
            <pc:sldMk cId="306623738" sldId="3880"/>
            <ac:spMk id="8" creationId="{55DEDFDD-354E-474A-98B8-DD09009451BF}"/>
          </ac:spMkLst>
        </pc:spChg>
        <pc:spChg chg="add mod">
          <ac:chgData name="Pierre Harouimi" userId="e1c78576-8bda-4e4b-9d10-61a901f566b1" providerId="ADAL" clId="{AE4F2A09-D42E-4521-A208-FDE48F3C4CDF}" dt="2020-03-28T10:25:17.002" v="834"/>
          <ac:spMkLst>
            <pc:docMk/>
            <pc:sldMk cId="306623738" sldId="3880"/>
            <ac:spMk id="9" creationId="{2B2F2AE2-4DED-496A-B7BE-07C07374D5F7}"/>
          </ac:spMkLst>
        </pc:spChg>
        <pc:picChg chg="add del">
          <ac:chgData name="Pierre Harouimi" userId="e1c78576-8bda-4e4b-9d10-61a901f566b1" providerId="ADAL" clId="{AE4F2A09-D42E-4521-A208-FDE48F3C4CDF}" dt="2020-03-05T22:03:38.761" v="32" actId="478"/>
          <ac:picMkLst>
            <pc:docMk/>
            <pc:sldMk cId="306623738" sldId="3880"/>
            <ac:picMk id="3" creationId="{89356B31-BB60-4F41-ACFD-43C0E95E128A}"/>
          </ac:picMkLst>
        </pc:picChg>
        <pc:picChg chg="add del mod ord">
          <ac:chgData name="Pierre Harouimi" userId="e1c78576-8bda-4e4b-9d10-61a901f566b1" providerId="ADAL" clId="{AE4F2A09-D42E-4521-A208-FDE48F3C4CDF}" dt="2020-03-09T05:29:46.239" v="139"/>
          <ac:picMkLst>
            <pc:docMk/>
            <pc:sldMk cId="306623738" sldId="3880"/>
            <ac:picMk id="4" creationId="{2776DB63-3409-47F9-B61B-810914386105}"/>
          </ac:picMkLst>
        </pc:picChg>
        <pc:picChg chg="add del mod modCrop">
          <ac:chgData name="Pierre Harouimi" userId="e1c78576-8bda-4e4b-9d10-61a901f566b1" providerId="ADAL" clId="{AE4F2A09-D42E-4521-A208-FDE48F3C4CDF}" dt="2020-03-09T05:29:36.289" v="135" actId="478"/>
          <ac:picMkLst>
            <pc:docMk/>
            <pc:sldMk cId="306623738" sldId="3880"/>
            <ac:picMk id="5" creationId="{91DACCD6-9F71-4A51-B9BB-E3CE65EDF059}"/>
          </ac:picMkLst>
        </pc:picChg>
        <pc:picChg chg="add mod">
          <ac:chgData name="Pierre Harouimi" userId="e1c78576-8bda-4e4b-9d10-61a901f566b1" providerId="ADAL" clId="{AE4F2A09-D42E-4521-A208-FDE48F3C4CDF}" dt="2020-03-28T10:25:17.002" v="834"/>
          <ac:picMkLst>
            <pc:docMk/>
            <pc:sldMk cId="306623738" sldId="3880"/>
            <ac:picMk id="7" creationId="{5F71D250-E663-4775-BC1F-BEB77EDD42DE}"/>
          </ac:picMkLst>
        </pc:picChg>
        <pc:picChg chg="add mod modCrop">
          <ac:chgData name="Pierre Harouimi" userId="e1c78576-8bda-4e4b-9d10-61a901f566b1" providerId="ADAL" clId="{AE4F2A09-D42E-4521-A208-FDE48F3C4CDF}" dt="2020-03-28T10:25:17.002" v="834"/>
          <ac:picMkLst>
            <pc:docMk/>
            <pc:sldMk cId="306623738" sldId="3880"/>
            <ac:picMk id="10" creationId="{F4BD22EF-1B98-4A79-83C1-5474B499B031}"/>
          </ac:picMkLst>
        </pc:picChg>
        <pc:picChg chg="add mod ord">
          <ac:chgData name="Pierre Harouimi" userId="e1c78576-8bda-4e4b-9d10-61a901f566b1" providerId="ADAL" clId="{AE4F2A09-D42E-4521-A208-FDE48F3C4CDF}" dt="2020-03-28T10:25:17.002" v="834"/>
          <ac:picMkLst>
            <pc:docMk/>
            <pc:sldMk cId="306623738" sldId="3880"/>
            <ac:picMk id="11" creationId="{689E797E-5E70-491D-A91C-E68941F19E95}"/>
          </ac:picMkLst>
        </pc:picChg>
      </pc:sldChg>
      <pc:sldChg chg="addSp delSp modSp add del">
        <pc:chgData name="Pierre Harouimi" userId="e1c78576-8bda-4e4b-9d10-61a901f566b1" providerId="ADAL" clId="{AE4F2A09-D42E-4521-A208-FDE48F3C4CDF}" dt="2020-03-09T05:34:21.974" v="201" actId="2696"/>
        <pc:sldMkLst>
          <pc:docMk/>
          <pc:sldMk cId="1988463780" sldId="3881"/>
        </pc:sldMkLst>
        <pc:spChg chg="del">
          <ac:chgData name="Pierre Harouimi" userId="e1c78576-8bda-4e4b-9d10-61a901f566b1" providerId="ADAL" clId="{AE4F2A09-D42E-4521-A208-FDE48F3C4CDF}" dt="2020-03-05T22:03:18.084" v="26" actId="478"/>
          <ac:spMkLst>
            <pc:docMk/>
            <pc:sldMk cId="1988463780" sldId="3881"/>
            <ac:spMk id="5" creationId="{AF390D4B-98B6-4256-A1AD-E03DA182B226}"/>
          </ac:spMkLst>
        </pc:spChg>
        <pc:spChg chg="add del mod">
          <ac:chgData name="Pierre Harouimi" userId="e1c78576-8bda-4e4b-9d10-61a901f566b1" providerId="ADAL" clId="{AE4F2A09-D42E-4521-A208-FDE48F3C4CDF}" dt="2020-03-09T05:28:38.707" v="90" actId="478"/>
          <ac:spMkLst>
            <pc:docMk/>
            <pc:sldMk cId="1988463780" sldId="3881"/>
            <ac:spMk id="6" creationId="{02DB2E13-52FA-4114-AEF4-8BA7E7E12E2A}"/>
          </ac:spMkLst>
        </pc:spChg>
        <pc:spChg chg="del">
          <ac:chgData name="Pierre Harouimi" userId="e1c78576-8bda-4e4b-9d10-61a901f566b1" providerId="ADAL" clId="{AE4F2A09-D42E-4521-A208-FDE48F3C4CDF}" dt="2020-03-05T22:03:18.084" v="26" actId="478"/>
          <ac:spMkLst>
            <pc:docMk/>
            <pc:sldMk cId="1988463780" sldId="3881"/>
            <ac:spMk id="6" creationId="{7B51A607-A761-44A4-9D63-DBE3B7A6064B}"/>
          </ac:spMkLst>
        </pc:spChg>
        <pc:spChg chg="del">
          <ac:chgData name="Pierre Harouimi" userId="e1c78576-8bda-4e4b-9d10-61a901f566b1" providerId="ADAL" clId="{AE4F2A09-D42E-4521-A208-FDE48F3C4CDF}" dt="2020-03-05T22:03:18.084" v="26" actId="478"/>
          <ac:spMkLst>
            <pc:docMk/>
            <pc:sldMk cId="1988463780" sldId="3881"/>
            <ac:spMk id="7" creationId="{0B61435F-F317-4CB4-979E-A6D841D194D6}"/>
          </ac:spMkLst>
        </pc:spChg>
        <pc:spChg chg="add del mod">
          <ac:chgData name="Pierre Harouimi" userId="e1c78576-8bda-4e4b-9d10-61a901f566b1" providerId="ADAL" clId="{AE4F2A09-D42E-4521-A208-FDE48F3C4CDF}" dt="2020-03-09T05:28:36.321" v="87" actId="478"/>
          <ac:spMkLst>
            <pc:docMk/>
            <pc:sldMk cId="1988463780" sldId="3881"/>
            <ac:spMk id="7" creationId="{DE56162A-D51C-482D-B31D-2E26F605D6E4}"/>
          </ac:spMkLst>
        </pc:spChg>
        <pc:spChg chg="add mod">
          <ac:chgData name="Pierre Harouimi" userId="e1c78576-8bda-4e4b-9d10-61a901f566b1" providerId="ADAL" clId="{AE4F2A09-D42E-4521-A208-FDE48F3C4CDF}" dt="2020-03-09T05:29:23.809" v="131" actId="207"/>
          <ac:spMkLst>
            <pc:docMk/>
            <pc:sldMk cId="1988463780" sldId="3881"/>
            <ac:spMk id="10" creationId="{15D64409-1D4E-421D-912C-7BABF0710A53}"/>
          </ac:spMkLst>
        </pc:spChg>
        <pc:spChg chg="add mod">
          <ac:chgData name="Pierre Harouimi" userId="e1c78576-8bda-4e4b-9d10-61a901f566b1" providerId="ADAL" clId="{AE4F2A09-D42E-4521-A208-FDE48F3C4CDF}" dt="2020-03-09T05:29:27.992" v="133" actId="1076"/>
          <ac:spMkLst>
            <pc:docMk/>
            <pc:sldMk cId="1988463780" sldId="3881"/>
            <ac:spMk id="11" creationId="{0466B8FC-C697-4696-9AAC-46EBC953ECD2}"/>
          </ac:spMkLst>
        </pc:spChg>
        <pc:spChg chg="add mod">
          <ac:chgData name="Pierre Harouimi" userId="e1c78576-8bda-4e4b-9d10-61a901f566b1" providerId="ADAL" clId="{AE4F2A09-D42E-4521-A208-FDE48F3C4CDF}" dt="2020-03-09T05:30:35.768" v="151" actId="1076"/>
          <ac:spMkLst>
            <pc:docMk/>
            <pc:sldMk cId="1988463780" sldId="3881"/>
            <ac:spMk id="12" creationId="{C56C3BB5-3826-481C-B5B1-626208E2B651}"/>
          </ac:spMkLst>
        </pc:spChg>
        <pc:picChg chg="del">
          <ac:chgData name="Pierre Harouimi" userId="e1c78576-8bda-4e4b-9d10-61a901f566b1" providerId="ADAL" clId="{AE4F2A09-D42E-4521-A208-FDE48F3C4CDF}" dt="2020-03-05T22:03:18.084" v="26" actId="478"/>
          <ac:picMkLst>
            <pc:docMk/>
            <pc:sldMk cId="1988463780" sldId="3881"/>
            <ac:picMk id="3" creationId="{89356B31-BB60-4F41-ACFD-43C0E95E128A}"/>
          </ac:picMkLst>
        </pc:picChg>
        <pc:picChg chg="add del mod ord">
          <ac:chgData name="Pierre Harouimi" userId="e1c78576-8bda-4e4b-9d10-61a901f566b1" providerId="ADAL" clId="{AE4F2A09-D42E-4521-A208-FDE48F3C4CDF}" dt="2020-03-09T05:27:27.703" v="61"/>
          <ac:picMkLst>
            <pc:docMk/>
            <pc:sldMk cId="1988463780" sldId="3881"/>
            <ac:picMk id="4" creationId="{09E302ED-4836-4DAC-9A4E-B40303788ADA}"/>
          </ac:picMkLst>
        </pc:picChg>
        <pc:picChg chg="add del mod">
          <ac:chgData name="Pierre Harouimi" userId="e1c78576-8bda-4e4b-9d10-61a901f566b1" providerId="ADAL" clId="{AE4F2A09-D42E-4521-A208-FDE48F3C4CDF}" dt="2020-03-09T05:28:37.152" v="88" actId="478"/>
          <ac:picMkLst>
            <pc:docMk/>
            <pc:sldMk cId="1988463780" sldId="3881"/>
            <ac:picMk id="5" creationId="{EDD7C29B-8988-4D45-9039-FC09D69B4FC3}"/>
          </ac:picMkLst>
        </pc:picChg>
        <pc:picChg chg="add del mod modCrop">
          <ac:chgData name="Pierre Harouimi" userId="e1c78576-8bda-4e4b-9d10-61a901f566b1" providerId="ADAL" clId="{AE4F2A09-D42E-4521-A208-FDE48F3C4CDF}" dt="2020-03-09T05:33:36.582" v="193"/>
          <ac:picMkLst>
            <pc:docMk/>
            <pc:sldMk cId="1988463780" sldId="3881"/>
            <ac:picMk id="8" creationId="{46CBFA05-EFC5-4EB6-B8A6-84A1C508B363}"/>
          </ac:picMkLst>
        </pc:picChg>
        <pc:picChg chg="add mod">
          <ac:chgData name="Pierre Harouimi" userId="e1c78576-8bda-4e4b-9d10-61a901f566b1" providerId="ADAL" clId="{AE4F2A09-D42E-4521-A208-FDE48F3C4CDF}" dt="2020-03-09T05:28:43.770" v="92" actId="1076"/>
          <ac:picMkLst>
            <pc:docMk/>
            <pc:sldMk cId="1988463780" sldId="3881"/>
            <ac:picMk id="9" creationId="{5A5D3043-080E-44A7-AF6F-1C425D99644A}"/>
          </ac:picMkLst>
        </pc:picChg>
      </pc:sldChg>
      <pc:sldChg chg="addSp delSp modSp add del">
        <pc:chgData name="Pierre Harouimi" userId="e1c78576-8bda-4e4b-9d10-61a901f566b1" providerId="ADAL" clId="{AE4F2A09-D42E-4521-A208-FDE48F3C4CDF}" dt="2020-03-09T05:35:19.231" v="222" actId="2696"/>
        <pc:sldMkLst>
          <pc:docMk/>
          <pc:sldMk cId="1545116556" sldId="3882"/>
        </pc:sldMkLst>
        <pc:spChg chg="add del">
          <ac:chgData name="Pierre Harouimi" userId="e1c78576-8bda-4e4b-9d10-61a901f566b1" providerId="ADAL" clId="{AE4F2A09-D42E-4521-A208-FDE48F3C4CDF}" dt="2020-03-09T05:30:47.439" v="154" actId="478"/>
          <ac:spMkLst>
            <pc:docMk/>
            <pc:sldMk cId="1545116556" sldId="3882"/>
            <ac:spMk id="5" creationId="{9D72FDF6-0B9F-4A10-94BC-7C6312E12AC9}"/>
          </ac:spMkLst>
        </pc:spChg>
        <pc:spChg chg="add del">
          <ac:chgData name="Pierre Harouimi" userId="e1c78576-8bda-4e4b-9d10-61a901f566b1" providerId="ADAL" clId="{AE4F2A09-D42E-4521-A208-FDE48F3C4CDF}" dt="2020-03-09T05:30:59.984" v="159" actId="478"/>
          <ac:spMkLst>
            <pc:docMk/>
            <pc:sldMk cId="1545116556" sldId="3882"/>
            <ac:spMk id="7" creationId="{E0CFF104-ED11-4AC3-A410-5537000877A1}"/>
          </ac:spMkLst>
        </pc:spChg>
        <pc:spChg chg="add mod">
          <ac:chgData name="Pierre Harouimi" userId="e1c78576-8bda-4e4b-9d10-61a901f566b1" providerId="ADAL" clId="{AE4F2A09-D42E-4521-A208-FDE48F3C4CDF}" dt="2020-03-09T05:30:58.758" v="158" actId="14100"/>
          <ac:spMkLst>
            <pc:docMk/>
            <pc:sldMk cId="1545116556" sldId="3882"/>
            <ac:spMk id="8" creationId="{B34BC807-DE6A-419F-8236-0EEA988214D1}"/>
          </ac:spMkLst>
        </pc:spChg>
        <pc:spChg chg="add mod">
          <ac:chgData name="Pierre Harouimi" userId="e1c78576-8bda-4e4b-9d10-61a901f566b1" providerId="ADAL" clId="{AE4F2A09-D42E-4521-A208-FDE48F3C4CDF}" dt="2020-03-09T05:31:17.109" v="162" actId="1076"/>
          <ac:spMkLst>
            <pc:docMk/>
            <pc:sldMk cId="1545116556" sldId="3882"/>
            <ac:spMk id="9" creationId="{28C811AC-55AC-4F5F-A22A-78B1FC4F22B2}"/>
          </ac:spMkLst>
        </pc:spChg>
        <pc:picChg chg="add del mod modCrop">
          <ac:chgData name="Pierre Harouimi" userId="e1c78576-8bda-4e4b-9d10-61a901f566b1" providerId="ADAL" clId="{AE4F2A09-D42E-4521-A208-FDE48F3C4CDF}" dt="2020-03-09T05:34:57.693" v="213"/>
          <ac:picMkLst>
            <pc:docMk/>
            <pc:sldMk cId="1545116556" sldId="3882"/>
            <ac:picMk id="3" creationId="{0310C6B6-E6FD-4916-96A8-DA1DE8FF543A}"/>
          </ac:picMkLst>
        </pc:picChg>
        <pc:picChg chg="del">
          <ac:chgData name="Pierre Harouimi" userId="e1c78576-8bda-4e4b-9d10-61a901f566b1" providerId="ADAL" clId="{AE4F2A09-D42E-4521-A208-FDE48F3C4CDF}" dt="2020-03-05T22:04:02.756" v="38" actId="478"/>
          <ac:picMkLst>
            <pc:docMk/>
            <pc:sldMk cId="1545116556" sldId="3882"/>
            <ac:picMk id="4" creationId="{09E302ED-4836-4DAC-9A4E-B40303788ADA}"/>
          </ac:picMkLst>
        </pc:picChg>
        <pc:picChg chg="add del">
          <ac:chgData name="Pierre Harouimi" userId="e1c78576-8bda-4e4b-9d10-61a901f566b1" providerId="ADAL" clId="{AE4F2A09-D42E-4521-A208-FDE48F3C4CDF}" dt="2020-03-09T05:30:46.223" v="153" actId="478"/>
          <ac:picMkLst>
            <pc:docMk/>
            <pc:sldMk cId="1545116556" sldId="3882"/>
            <ac:picMk id="4" creationId="{559E22BF-6BC8-4957-AF78-F99C78B82E02}"/>
          </ac:picMkLst>
        </pc:picChg>
        <pc:picChg chg="add">
          <ac:chgData name="Pierre Harouimi" userId="e1c78576-8bda-4e4b-9d10-61a901f566b1" providerId="ADAL" clId="{AE4F2A09-D42E-4521-A208-FDE48F3C4CDF}" dt="2020-03-09T05:30:44.638" v="152"/>
          <ac:picMkLst>
            <pc:docMk/>
            <pc:sldMk cId="1545116556" sldId="3882"/>
            <ac:picMk id="6" creationId="{1EB47EFC-74C8-480F-8D27-32471C95846C}"/>
          </ac:picMkLst>
        </pc:picChg>
      </pc:sldChg>
      <pc:sldChg chg="delSp add del">
        <pc:chgData name="Pierre Harouimi" userId="e1c78576-8bda-4e4b-9d10-61a901f566b1" providerId="ADAL" clId="{AE4F2A09-D42E-4521-A208-FDE48F3C4CDF}" dt="2020-03-09T05:31:03.829" v="160" actId="2696"/>
        <pc:sldMkLst>
          <pc:docMk/>
          <pc:sldMk cId="2395336774" sldId="3883"/>
        </pc:sldMkLst>
        <pc:picChg chg="del">
          <ac:chgData name="Pierre Harouimi" userId="e1c78576-8bda-4e4b-9d10-61a901f566b1" providerId="ADAL" clId="{AE4F2A09-D42E-4521-A208-FDE48F3C4CDF}" dt="2020-03-05T22:05:04.006" v="43" actId="478"/>
          <ac:picMkLst>
            <pc:docMk/>
            <pc:sldMk cId="2395336774" sldId="3883"/>
            <ac:picMk id="3" creationId="{0310C6B6-E6FD-4916-96A8-DA1DE8FF543A}"/>
          </ac:picMkLst>
        </pc:picChg>
      </pc:sldChg>
      <pc:sldChg chg="modSp">
        <pc:chgData name="Pierre Harouimi" userId="e1c78576-8bda-4e4b-9d10-61a901f566b1" providerId="ADAL" clId="{AE4F2A09-D42E-4521-A208-FDE48F3C4CDF}" dt="2020-03-28T10:25:17.002" v="834"/>
        <pc:sldMkLst>
          <pc:docMk/>
          <pc:sldMk cId="2390905135" sldId="3884"/>
        </pc:sldMkLst>
        <pc:spChg chg="mod">
          <ac:chgData name="Pierre Harouimi" userId="e1c78576-8bda-4e4b-9d10-61a901f566b1" providerId="ADAL" clId="{AE4F2A09-D42E-4521-A208-FDE48F3C4CDF}" dt="2020-03-28T10:25:17.002" v="834"/>
          <ac:spMkLst>
            <pc:docMk/>
            <pc:sldMk cId="2390905135" sldId="3884"/>
            <ac:spMk id="3" creationId="{7526956A-8F50-4C39-9895-A4BA9C11078F}"/>
          </ac:spMkLst>
        </pc:spChg>
        <pc:spChg chg="mod">
          <ac:chgData name="Pierre Harouimi" userId="e1c78576-8bda-4e4b-9d10-61a901f566b1" providerId="ADAL" clId="{AE4F2A09-D42E-4521-A208-FDE48F3C4CDF}" dt="2020-03-28T10:25:17.002" v="834"/>
          <ac:spMkLst>
            <pc:docMk/>
            <pc:sldMk cId="2390905135" sldId="3884"/>
            <ac:spMk id="5" creationId="{00000000-0000-0000-0000-000000000000}"/>
          </ac:spMkLst>
        </pc:spChg>
        <pc:spChg chg="mod">
          <ac:chgData name="Pierre Harouimi" userId="e1c78576-8bda-4e4b-9d10-61a901f566b1" providerId="ADAL" clId="{AE4F2A09-D42E-4521-A208-FDE48F3C4CDF}" dt="2020-03-28T10:25:17.002" v="834"/>
          <ac:spMkLst>
            <pc:docMk/>
            <pc:sldMk cId="2390905135" sldId="3884"/>
            <ac:spMk id="7" creationId="{0B022B42-7F94-4BF2-93D4-9B1CBACF0065}"/>
          </ac:spMkLst>
        </pc:spChg>
        <pc:spChg chg="mod">
          <ac:chgData name="Pierre Harouimi" userId="e1c78576-8bda-4e4b-9d10-61a901f566b1" providerId="ADAL" clId="{AE4F2A09-D42E-4521-A208-FDE48F3C4CDF}" dt="2020-03-28T10:25:17.002" v="834"/>
          <ac:spMkLst>
            <pc:docMk/>
            <pc:sldMk cId="2390905135" sldId="3884"/>
            <ac:spMk id="12" creationId="{1DD5E5F6-05FD-4C19-A50D-77235896E5FC}"/>
          </ac:spMkLst>
        </pc:spChg>
        <pc:spChg chg="mod">
          <ac:chgData name="Pierre Harouimi" userId="e1c78576-8bda-4e4b-9d10-61a901f566b1" providerId="ADAL" clId="{AE4F2A09-D42E-4521-A208-FDE48F3C4CDF}" dt="2020-03-28T10:25:17.002" v="834"/>
          <ac:spMkLst>
            <pc:docMk/>
            <pc:sldMk cId="2390905135" sldId="3884"/>
            <ac:spMk id="39" creationId="{E11D2B77-4582-44C5-8691-8F4A07971480}"/>
          </ac:spMkLst>
        </pc:spChg>
        <pc:spChg chg="mod">
          <ac:chgData name="Pierre Harouimi" userId="e1c78576-8bda-4e4b-9d10-61a901f566b1" providerId="ADAL" clId="{AE4F2A09-D42E-4521-A208-FDE48F3C4CDF}" dt="2020-03-28T10:25:17.002" v="834"/>
          <ac:spMkLst>
            <pc:docMk/>
            <pc:sldMk cId="2390905135" sldId="3884"/>
            <ac:spMk id="40" creationId="{73154047-0B8A-444D-A79F-AADA7A34CE5D}"/>
          </ac:spMkLst>
        </pc:spChg>
        <pc:spChg chg="mod">
          <ac:chgData name="Pierre Harouimi" userId="e1c78576-8bda-4e4b-9d10-61a901f566b1" providerId="ADAL" clId="{AE4F2A09-D42E-4521-A208-FDE48F3C4CDF}" dt="2020-03-28T10:25:17.002" v="834"/>
          <ac:spMkLst>
            <pc:docMk/>
            <pc:sldMk cId="2390905135" sldId="3884"/>
            <ac:spMk id="41" creationId="{8D5F180B-03D5-4BDD-84EC-F6F29BC7FF94}"/>
          </ac:spMkLst>
        </pc:spChg>
        <pc:spChg chg="mod">
          <ac:chgData name="Pierre Harouimi" userId="e1c78576-8bda-4e4b-9d10-61a901f566b1" providerId="ADAL" clId="{AE4F2A09-D42E-4521-A208-FDE48F3C4CDF}" dt="2020-03-28T10:25:17.002" v="834"/>
          <ac:spMkLst>
            <pc:docMk/>
            <pc:sldMk cId="2390905135" sldId="3884"/>
            <ac:spMk id="42" creationId="{0ABA111E-AE09-4A6C-9AE4-80891C98C5E0}"/>
          </ac:spMkLst>
        </pc:spChg>
        <pc:spChg chg="mod">
          <ac:chgData name="Pierre Harouimi" userId="e1c78576-8bda-4e4b-9d10-61a901f566b1" providerId="ADAL" clId="{AE4F2A09-D42E-4521-A208-FDE48F3C4CDF}" dt="2020-03-28T10:25:17.002" v="834"/>
          <ac:spMkLst>
            <pc:docMk/>
            <pc:sldMk cId="2390905135" sldId="3884"/>
            <ac:spMk id="44" creationId="{65BE450C-2468-4CA0-AD48-F76388B60339}"/>
          </ac:spMkLst>
        </pc:spChg>
        <pc:spChg chg="mod">
          <ac:chgData name="Pierre Harouimi" userId="e1c78576-8bda-4e4b-9d10-61a901f566b1" providerId="ADAL" clId="{AE4F2A09-D42E-4521-A208-FDE48F3C4CDF}" dt="2020-03-28T10:25:17.002" v="834"/>
          <ac:spMkLst>
            <pc:docMk/>
            <pc:sldMk cId="2390905135" sldId="3884"/>
            <ac:spMk id="45" creationId="{602B564A-4536-423E-B088-F43B47F6AC10}"/>
          </ac:spMkLst>
        </pc:spChg>
        <pc:spChg chg="mod">
          <ac:chgData name="Pierre Harouimi" userId="e1c78576-8bda-4e4b-9d10-61a901f566b1" providerId="ADAL" clId="{AE4F2A09-D42E-4521-A208-FDE48F3C4CDF}" dt="2020-03-28T10:25:17.002" v="834"/>
          <ac:spMkLst>
            <pc:docMk/>
            <pc:sldMk cId="2390905135" sldId="3884"/>
            <ac:spMk id="46" creationId="{92FA334A-7E65-4C6F-8C13-310BFBA0CCBD}"/>
          </ac:spMkLst>
        </pc:spChg>
        <pc:spChg chg="mod">
          <ac:chgData name="Pierre Harouimi" userId="e1c78576-8bda-4e4b-9d10-61a901f566b1" providerId="ADAL" clId="{AE4F2A09-D42E-4521-A208-FDE48F3C4CDF}" dt="2020-03-28T10:25:17.002" v="834"/>
          <ac:spMkLst>
            <pc:docMk/>
            <pc:sldMk cId="2390905135" sldId="3884"/>
            <ac:spMk id="174" creationId="{AD459786-BB66-44A8-8891-8B3438DC31D6}"/>
          </ac:spMkLst>
        </pc:spChg>
        <pc:spChg chg="mod">
          <ac:chgData name="Pierre Harouimi" userId="e1c78576-8bda-4e4b-9d10-61a901f566b1" providerId="ADAL" clId="{AE4F2A09-D42E-4521-A208-FDE48F3C4CDF}" dt="2020-03-28T10:25:17.002" v="834"/>
          <ac:spMkLst>
            <pc:docMk/>
            <pc:sldMk cId="2390905135" sldId="3884"/>
            <ac:spMk id="195" creationId="{A973B60E-BD31-4B86-9AC2-B9B83AE79261}"/>
          </ac:spMkLst>
        </pc:spChg>
        <pc:grpChg chg="mod">
          <ac:chgData name="Pierre Harouimi" userId="e1c78576-8bda-4e4b-9d10-61a901f566b1" providerId="ADAL" clId="{AE4F2A09-D42E-4521-A208-FDE48F3C4CDF}" dt="2020-03-28T10:25:17.002" v="834"/>
          <ac:grpSpMkLst>
            <pc:docMk/>
            <pc:sldMk cId="2390905135" sldId="3884"/>
            <ac:grpSpMk id="6" creationId="{79ACFA7F-79D2-4080-99D4-504B271C1E16}"/>
          </ac:grpSpMkLst>
        </pc:grpChg>
        <pc:grpChg chg="mod">
          <ac:chgData name="Pierre Harouimi" userId="e1c78576-8bda-4e4b-9d10-61a901f566b1" providerId="ADAL" clId="{AE4F2A09-D42E-4521-A208-FDE48F3C4CDF}" dt="2020-03-28T10:25:17.002" v="834"/>
          <ac:grpSpMkLst>
            <pc:docMk/>
            <pc:sldMk cId="2390905135" sldId="3884"/>
            <ac:grpSpMk id="13" creationId="{2A101C78-1670-4FF2-A801-0C450244F98B}"/>
          </ac:grpSpMkLst>
        </pc:grpChg>
        <pc:grpChg chg="mod">
          <ac:chgData name="Pierre Harouimi" userId="e1c78576-8bda-4e4b-9d10-61a901f566b1" providerId="ADAL" clId="{AE4F2A09-D42E-4521-A208-FDE48F3C4CDF}" dt="2020-03-28T10:25:17.002" v="834"/>
          <ac:grpSpMkLst>
            <pc:docMk/>
            <pc:sldMk cId="2390905135" sldId="3884"/>
            <ac:grpSpMk id="36" creationId="{2A5A3B28-7820-4130-A0DA-000124844F5C}"/>
          </ac:grpSpMkLst>
        </pc:grpChg>
        <pc:grpChg chg="mod">
          <ac:chgData name="Pierre Harouimi" userId="e1c78576-8bda-4e4b-9d10-61a901f566b1" providerId="ADAL" clId="{AE4F2A09-D42E-4521-A208-FDE48F3C4CDF}" dt="2020-03-28T10:25:17.002" v="834"/>
          <ac:grpSpMkLst>
            <pc:docMk/>
            <pc:sldMk cId="2390905135" sldId="3884"/>
            <ac:grpSpMk id="43" creationId="{D9987C0C-F8E1-4B93-9C92-F24876F33A31}"/>
          </ac:grpSpMkLst>
        </pc:grpChg>
        <pc:grpChg chg="mod">
          <ac:chgData name="Pierre Harouimi" userId="e1c78576-8bda-4e4b-9d10-61a901f566b1" providerId="ADAL" clId="{AE4F2A09-D42E-4521-A208-FDE48F3C4CDF}" dt="2020-03-28T10:25:17.002" v="834"/>
          <ac:grpSpMkLst>
            <pc:docMk/>
            <pc:sldMk cId="2390905135" sldId="3884"/>
            <ac:grpSpMk id="48" creationId="{19740C41-6D6D-4F39-8CDD-70B30066E66C}"/>
          </ac:grpSpMkLst>
        </pc:grpChg>
        <pc:grpChg chg="mod">
          <ac:chgData name="Pierre Harouimi" userId="e1c78576-8bda-4e4b-9d10-61a901f566b1" providerId="ADAL" clId="{AE4F2A09-D42E-4521-A208-FDE48F3C4CDF}" dt="2020-03-28T10:25:17.002" v="834"/>
          <ac:grpSpMkLst>
            <pc:docMk/>
            <pc:sldMk cId="2390905135" sldId="3884"/>
            <ac:grpSpMk id="114" creationId="{A9F9C96D-EE12-4CAE-98C5-B8913999DDFB}"/>
          </ac:grpSpMkLst>
        </pc:grpChg>
        <pc:grpChg chg="mod">
          <ac:chgData name="Pierre Harouimi" userId="e1c78576-8bda-4e4b-9d10-61a901f566b1" providerId="ADAL" clId="{AE4F2A09-D42E-4521-A208-FDE48F3C4CDF}" dt="2020-03-28T10:25:17.002" v="834"/>
          <ac:grpSpMkLst>
            <pc:docMk/>
            <pc:sldMk cId="2390905135" sldId="3884"/>
            <ac:grpSpMk id="115" creationId="{F573565E-DAE4-4858-87DB-29A6AF690A0B}"/>
          </ac:grpSpMkLst>
        </pc:grpChg>
        <pc:grpChg chg="mod">
          <ac:chgData name="Pierre Harouimi" userId="e1c78576-8bda-4e4b-9d10-61a901f566b1" providerId="ADAL" clId="{AE4F2A09-D42E-4521-A208-FDE48F3C4CDF}" dt="2020-03-28T10:25:17.002" v="834"/>
          <ac:grpSpMkLst>
            <pc:docMk/>
            <pc:sldMk cId="2390905135" sldId="3884"/>
            <ac:grpSpMk id="116" creationId="{1900D0B4-1F58-4245-9360-4A5C611544A2}"/>
          </ac:grpSpMkLst>
        </pc:grpChg>
        <pc:grpChg chg="mod">
          <ac:chgData name="Pierre Harouimi" userId="e1c78576-8bda-4e4b-9d10-61a901f566b1" providerId="ADAL" clId="{AE4F2A09-D42E-4521-A208-FDE48F3C4CDF}" dt="2020-03-28T10:25:17.002" v="834"/>
          <ac:grpSpMkLst>
            <pc:docMk/>
            <pc:sldMk cId="2390905135" sldId="3884"/>
            <ac:grpSpMk id="117" creationId="{C91A0862-1091-4119-B44F-E6B26BD59CB4}"/>
          </ac:grpSpMkLst>
        </pc:grpChg>
        <pc:grpChg chg="mod">
          <ac:chgData name="Pierre Harouimi" userId="e1c78576-8bda-4e4b-9d10-61a901f566b1" providerId="ADAL" clId="{AE4F2A09-D42E-4521-A208-FDE48F3C4CDF}" dt="2020-03-28T10:25:17.002" v="834"/>
          <ac:grpSpMkLst>
            <pc:docMk/>
            <pc:sldMk cId="2390905135" sldId="3884"/>
            <ac:grpSpMk id="118" creationId="{68DB1169-2E59-411E-9130-2DA997264FE4}"/>
          </ac:grpSpMkLst>
        </pc:grpChg>
        <pc:grpChg chg="mod">
          <ac:chgData name="Pierre Harouimi" userId="e1c78576-8bda-4e4b-9d10-61a901f566b1" providerId="ADAL" clId="{AE4F2A09-D42E-4521-A208-FDE48F3C4CDF}" dt="2020-03-28T10:25:17.002" v="834"/>
          <ac:grpSpMkLst>
            <pc:docMk/>
            <pc:sldMk cId="2390905135" sldId="3884"/>
            <ac:grpSpMk id="119" creationId="{1AB038D4-CDE3-45D1-BCBF-57E84EE428C6}"/>
          </ac:grpSpMkLst>
        </pc:grpChg>
        <pc:grpChg chg="mod">
          <ac:chgData name="Pierre Harouimi" userId="e1c78576-8bda-4e4b-9d10-61a901f566b1" providerId="ADAL" clId="{AE4F2A09-D42E-4521-A208-FDE48F3C4CDF}" dt="2020-03-28T10:25:17.002" v="834"/>
          <ac:grpSpMkLst>
            <pc:docMk/>
            <pc:sldMk cId="2390905135" sldId="3884"/>
            <ac:grpSpMk id="120" creationId="{57BEC471-E178-40FE-9AE3-78E77F2FB412}"/>
          </ac:grpSpMkLst>
        </pc:grpChg>
        <pc:grpChg chg="mod">
          <ac:chgData name="Pierre Harouimi" userId="e1c78576-8bda-4e4b-9d10-61a901f566b1" providerId="ADAL" clId="{AE4F2A09-D42E-4521-A208-FDE48F3C4CDF}" dt="2020-03-28T10:25:17.002" v="834"/>
          <ac:grpSpMkLst>
            <pc:docMk/>
            <pc:sldMk cId="2390905135" sldId="3884"/>
            <ac:grpSpMk id="121" creationId="{5C05BBDF-59CC-4857-BD70-F99E81E0DDB6}"/>
          </ac:grpSpMkLst>
        </pc:grpChg>
        <pc:grpChg chg="mod">
          <ac:chgData name="Pierre Harouimi" userId="e1c78576-8bda-4e4b-9d10-61a901f566b1" providerId="ADAL" clId="{AE4F2A09-D42E-4521-A208-FDE48F3C4CDF}" dt="2020-03-28T10:25:17.002" v="834"/>
          <ac:grpSpMkLst>
            <pc:docMk/>
            <pc:sldMk cId="2390905135" sldId="3884"/>
            <ac:grpSpMk id="122" creationId="{AE3ACB46-68B5-482B-8942-6541A28376D4}"/>
          </ac:grpSpMkLst>
        </pc:grpChg>
        <pc:grpChg chg="mod">
          <ac:chgData name="Pierre Harouimi" userId="e1c78576-8bda-4e4b-9d10-61a901f566b1" providerId="ADAL" clId="{AE4F2A09-D42E-4521-A208-FDE48F3C4CDF}" dt="2020-03-28T10:25:17.002" v="834"/>
          <ac:grpSpMkLst>
            <pc:docMk/>
            <pc:sldMk cId="2390905135" sldId="3884"/>
            <ac:grpSpMk id="123" creationId="{4BD8647C-B066-4369-ABA7-77711535BFD9}"/>
          </ac:grpSpMkLst>
        </pc:grpChg>
        <pc:grpChg chg="mod">
          <ac:chgData name="Pierre Harouimi" userId="e1c78576-8bda-4e4b-9d10-61a901f566b1" providerId="ADAL" clId="{AE4F2A09-D42E-4521-A208-FDE48F3C4CDF}" dt="2020-03-28T10:25:17.002" v="834"/>
          <ac:grpSpMkLst>
            <pc:docMk/>
            <pc:sldMk cId="2390905135" sldId="3884"/>
            <ac:grpSpMk id="124" creationId="{E353B86F-785A-4CBF-8D7E-3656FE357DDB}"/>
          </ac:grpSpMkLst>
        </pc:grpChg>
        <pc:grpChg chg="mod">
          <ac:chgData name="Pierre Harouimi" userId="e1c78576-8bda-4e4b-9d10-61a901f566b1" providerId="ADAL" clId="{AE4F2A09-D42E-4521-A208-FDE48F3C4CDF}" dt="2020-03-28T10:25:17.002" v="834"/>
          <ac:grpSpMkLst>
            <pc:docMk/>
            <pc:sldMk cId="2390905135" sldId="3884"/>
            <ac:grpSpMk id="125" creationId="{7139432A-3733-42DC-8D32-7DBFAF9130B5}"/>
          </ac:grpSpMkLst>
        </pc:grpChg>
        <pc:grpChg chg="mod">
          <ac:chgData name="Pierre Harouimi" userId="e1c78576-8bda-4e4b-9d10-61a901f566b1" providerId="ADAL" clId="{AE4F2A09-D42E-4521-A208-FDE48F3C4CDF}" dt="2020-03-28T10:25:17.002" v="834"/>
          <ac:grpSpMkLst>
            <pc:docMk/>
            <pc:sldMk cId="2390905135" sldId="3884"/>
            <ac:grpSpMk id="138" creationId="{9845B3E7-6DE3-47C6-B86C-1EA0D2C57680}"/>
          </ac:grpSpMkLst>
        </pc:grpChg>
        <pc:grpChg chg="mod">
          <ac:chgData name="Pierre Harouimi" userId="e1c78576-8bda-4e4b-9d10-61a901f566b1" providerId="ADAL" clId="{AE4F2A09-D42E-4521-A208-FDE48F3C4CDF}" dt="2020-03-28T10:25:17.002" v="834"/>
          <ac:grpSpMkLst>
            <pc:docMk/>
            <pc:sldMk cId="2390905135" sldId="3884"/>
            <ac:grpSpMk id="144" creationId="{41DF5A2F-7F67-439F-91A4-B30CEFC4743A}"/>
          </ac:grpSpMkLst>
        </pc:grpChg>
        <pc:grpChg chg="mod">
          <ac:chgData name="Pierre Harouimi" userId="e1c78576-8bda-4e4b-9d10-61a901f566b1" providerId="ADAL" clId="{AE4F2A09-D42E-4521-A208-FDE48F3C4CDF}" dt="2020-03-28T10:25:17.002" v="834"/>
          <ac:grpSpMkLst>
            <pc:docMk/>
            <pc:sldMk cId="2390905135" sldId="3884"/>
            <ac:grpSpMk id="150" creationId="{0F72342F-6FF8-4AA1-847A-0F9CEB660E88}"/>
          </ac:grpSpMkLst>
        </pc:grpChg>
        <pc:grpChg chg="mod">
          <ac:chgData name="Pierre Harouimi" userId="e1c78576-8bda-4e4b-9d10-61a901f566b1" providerId="ADAL" clId="{AE4F2A09-D42E-4521-A208-FDE48F3C4CDF}" dt="2020-03-28T10:25:17.002" v="834"/>
          <ac:grpSpMkLst>
            <pc:docMk/>
            <pc:sldMk cId="2390905135" sldId="3884"/>
            <ac:grpSpMk id="156" creationId="{72D438EC-5A84-4CEF-A2AE-7CF4ED225C3A}"/>
          </ac:grpSpMkLst>
        </pc:grpChg>
        <pc:grpChg chg="mod">
          <ac:chgData name="Pierre Harouimi" userId="e1c78576-8bda-4e4b-9d10-61a901f566b1" providerId="ADAL" clId="{AE4F2A09-D42E-4521-A208-FDE48F3C4CDF}" dt="2020-03-28T10:25:17.002" v="834"/>
          <ac:grpSpMkLst>
            <pc:docMk/>
            <pc:sldMk cId="2390905135" sldId="3884"/>
            <ac:grpSpMk id="162" creationId="{BF0AC475-566B-43CF-8BDE-8900F3DC3CCA}"/>
          </ac:grpSpMkLst>
        </pc:grpChg>
        <pc:grpChg chg="mod">
          <ac:chgData name="Pierre Harouimi" userId="e1c78576-8bda-4e4b-9d10-61a901f566b1" providerId="ADAL" clId="{AE4F2A09-D42E-4521-A208-FDE48F3C4CDF}" dt="2020-03-28T10:25:17.002" v="834"/>
          <ac:grpSpMkLst>
            <pc:docMk/>
            <pc:sldMk cId="2390905135" sldId="3884"/>
            <ac:grpSpMk id="168" creationId="{6E2F34A4-55B3-4F31-9529-B971308027B6}"/>
          </ac:grpSpMkLst>
        </pc:grpChg>
        <pc:grpChg chg="mod">
          <ac:chgData name="Pierre Harouimi" userId="e1c78576-8bda-4e4b-9d10-61a901f566b1" providerId="ADAL" clId="{AE4F2A09-D42E-4521-A208-FDE48F3C4CDF}" dt="2020-03-28T10:25:17.002" v="834"/>
          <ac:grpSpMkLst>
            <pc:docMk/>
            <pc:sldMk cId="2390905135" sldId="3884"/>
            <ac:grpSpMk id="175" creationId="{DCBF1C10-46AF-4C75-A2F6-AAB1DA0A7BD7}"/>
          </ac:grpSpMkLst>
        </pc:grpChg>
        <pc:grpChg chg="mod">
          <ac:chgData name="Pierre Harouimi" userId="e1c78576-8bda-4e4b-9d10-61a901f566b1" providerId="ADAL" clId="{AE4F2A09-D42E-4521-A208-FDE48F3C4CDF}" dt="2020-03-28T10:25:17.002" v="834"/>
          <ac:grpSpMkLst>
            <pc:docMk/>
            <pc:sldMk cId="2390905135" sldId="3884"/>
            <ac:grpSpMk id="179" creationId="{AFE8F7AD-63BC-45C5-8013-85DFB4FE0F2D}"/>
          </ac:grpSpMkLst>
        </pc:grpChg>
        <pc:grpChg chg="mod">
          <ac:chgData name="Pierre Harouimi" userId="e1c78576-8bda-4e4b-9d10-61a901f566b1" providerId="ADAL" clId="{AE4F2A09-D42E-4521-A208-FDE48F3C4CDF}" dt="2020-03-28T10:25:17.002" v="834"/>
          <ac:grpSpMkLst>
            <pc:docMk/>
            <pc:sldMk cId="2390905135" sldId="3884"/>
            <ac:grpSpMk id="183" creationId="{CF97FE93-ABC5-4C64-B226-B9368D292A9B}"/>
          </ac:grpSpMkLst>
        </pc:grpChg>
        <pc:grpChg chg="mod">
          <ac:chgData name="Pierre Harouimi" userId="e1c78576-8bda-4e4b-9d10-61a901f566b1" providerId="ADAL" clId="{AE4F2A09-D42E-4521-A208-FDE48F3C4CDF}" dt="2020-03-28T10:25:17.002" v="834"/>
          <ac:grpSpMkLst>
            <pc:docMk/>
            <pc:sldMk cId="2390905135" sldId="3884"/>
            <ac:grpSpMk id="189" creationId="{B5CFFFEE-1AFC-4C71-ACA5-2A763A70C725}"/>
          </ac:grpSpMkLst>
        </pc:grpChg>
      </pc:sldChg>
      <pc:sldChg chg="modSp">
        <pc:chgData name="Pierre Harouimi" userId="e1c78576-8bda-4e4b-9d10-61a901f566b1" providerId="ADAL" clId="{AE4F2A09-D42E-4521-A208-FDE48F3C4CDF}" dt="2020-03-28T10:25:17.002" v="834"/>
        <pc:sldMkLst>
          <pc:docMk/>
          <pc:sldMk cId="917388431" sldId="3885"/>
        </pc:sldMkLst>
        <pc:spChg chg="mod">
          <ac:chgData name="Pierre Harouimi" userId="e1c78576-8bda-4e4b-9d10-61a901f566b1" providerId="ADAL" clId="{AE4F2A09-D42E-4521-A208-FDE48F3C4CDF}" dt="2020-03-28T10:25:17.002" v="834"/>
          <ac:spMkLst>
            <pc:docMk/>
            <pc:sldMk cId="917388431" sldId="3885"/>
            <ac:spMk id="41" creationId="{923E33F1-0300-4CD7-89F4-D8F9CDE3C47D}"/>
          </ac:spMkLst>
        </pc:spChg>
        <pc:spChg chg="mod">
          <ac:chgData name="Pierre Harouimi" userId="e1c78576-8bda-4e4b-9d10-61a901f566b1" providerId="ADAL" clId="{AE4F2A09-D42E-4521-A208-FDE48F3C4CDF}" dt="2020-03-28T10:25:17.002" v="834"/>
          <ac:spMkLst>
            <pc:docMk/>
            <pc:sldMk cId="917388431" sldId="3885"/>
            <ac:spMk id="42" creationId="{56718628-0CFC-4D18-8FAE-CC2499776082}"/>
          </ac:spMkLst>
        </pc:spChg>
        <pc:spChg chg="mod">
          <ac:chgData name="Pierre Harouimi" userId="e1c78576-8bda-4e4b-9d10-61a901f566b1" providerId="ADAL" clId="{AE4F2A09-D42E-4521-A208-FDE48F3C4CDF}" dt="2020-03-28T10:25:17.002" v="834"/>
          <ac:spMkLst>
            <pc:docMk/>
            <pc:sldMk cId="917388431" sldId="3885"/>
            <ac:spMk id="43" creationId="{AC8BFB89-6C8E-41E2-9F89-2FAD8675C137}"/>
          </ac:spMkLst>
        </pc:spChg>
        <pc:spChg chg="mod">
          <ac:chgData name="Pierre Harouimi" userId="e1c78576-8bda-4e4b-9d10-61a901f566b1" providerId="ADAL" clId="{AE4F2A09-D42E-4521-A208-FDE48F3C4CDF}" dt="2020-03-28T10:25:17.002" v="834"/>
          <ac:spMkLst>
            <pc:docMk/>
            <pc:sldMk cId="917388431" sldId="3885"/>
            <ac:spMk id="46" creationId="{96E9A514-C75B-469F-A704-5CDB3E15C384}"/>
          </ac:spMkLst>
        </pc:spChg>
        <pc:spChg chg="mod">
          <ac:chgData name="Pierre Harouimi" userId="e1c78576-8bda-4e4b-9d10-61a901f566b1" providerId="ADAL" clId="{AE4F2A09-D42E-4521-A208-FDE48F3C4CDF}" dt="2020-03-28T10:25:17.002" v="834"/>
          <ac:spMkLst>
            <pc:docMk/>
            <pc:sldMk cId="917388431" sldId="3885"/>
            <ac:spMk id="48" creationId="{DC5F9670-F45B-422E-AB75-093C4C09EB80}"/>
          </ac:spMkLst>
        </pc:spChg>
        <pc:spChg chg="mod">
          <ac:chgData name="Pierre Harouimi" userId="e1c78576-8bda-4e4b-9d10-61a901f566b1" providerId="ADAL" clId="{AE4F2A09-D42E-4521-A208-FDE48F3C4CDF}" dt="2020-03-28T10:25:17.002" v="834"/>
          <ac:spMkLst>
            <pc:docMk/>
            <pc:sldMk cId="917388431" sldId="3885"/>
            <ac:spMk id="49" creationId="{0C3BE294-5889-4347-814E-A30378BC98DC}"/>
          </ac:spMkLst>
        </pc:spChg>
        <pc:spChg chg="mod">
          <ac:chgData name="Pierre Harouimi" userId="e1c78576-8bda-4e4b-9d10-61a901f566b1" providerId="ADAL" clId="{AE4F2A09-D42E-4521-A208-FDE48F3C4CDF}" dt="2020-03-28T10:25:17.002" v="834"/>
          <ac:spMkLst>
            <pc:docMk/>
            <pc:sldMk cId="917388431" sldId="3885"/>
            <ac:spMk id="50" creationId="{69157FC2-ABA1-4359-9E39-6063F96E5D14}"/>
          </ac:spMkLst>
        </pc:spChg>
        <pc:spChg chg="mod">
          <ac:chgData name="Pierre Harouimi" userId="e1c78576-8bda-4e4b-9d10-61a901f566b1" providerId="ADAL" clId="{AE4F2A09-D42E-4521-A208-FDE48F3C4CDF}" dt="2020-03-28T10:25:17.002" v="834"/>
          <ac:spMkLst>
            <pc:docMk/>
            <pc:sldMk cId="917388431" sldId="3885"/>
            <ac:spMk id="51" creationId="{4546C3AE-B625-402E-8B8A-86FF6514C57F}"/>
          </ac:spMkLst>
        </pc:spChg>
        <pc:spChg chg="mod">
          <ac:chgData name="Pierre Harouimi" userId="e1c78576-8bda-4e4b-9d10-61a901f566b1" providerId="ADAL" clId="{AE4F2A09-D42E-4521-A208-FDE48F3C4CDF}" dt="2020-03-28T10:25:17.002" v="834"/>
          <ac:spMkLst>
            <pc:docMk/>
            <pc:sldMk cId="917388431" sldId="3885"/>
            <ac:spMk id="53" creationId="{4D1401A7-B689-4A99-BD7C-76B565DF4077}"/>
          </ac:spMkLst>
        </pc:spChg>
        <pc:spChg chg="mod">
          <ac:chgData name="Pierre Harouimi" userId="e1c78576-8bda-4e4b-9d10-61a901f566b1" providerId="ADAL" clId="{AE4F2A09-D42E-4521-A208-FDE48F3C4CDF}" dt="2020-03-28T10:25:17.002" v="834"/>
          <ac:spMkLst>
            <pc:docMk/>
            <pc:sldMk cId="917388431" sldId="3885"/>
            <ac:spMk id="54" creationId="{67D59269-0D44-4CE9-8A7D-72B1BB1A50A0}"/>
          </ac:spMkLst>
        </pc:spChg>
        <pc:spChg chg="mod">
          <ac:chgData name="Pierre Harouimi" userId="e1c78576-8bda-4e4b-9d10-61a901f566b1" providerId="ADAL" clId="{AE4F2A09-D42E-4521-A208-FDE48F3C4CDF}" dt="2020-03-28T10:25:17.002" v="834"/>
          <ac:spMkLst>
            <pc:docMk/>
            <pc:sldMk cId="917388431" sldId="3885"/>
            <ac:spMk id="55" creationId="{4F57BA74-4424-4339-8E16-C539F221B96F}"/>
          </ac:spMkLst>
        </pc:spChg>
        <pc:spChg chg="mod">
          <ac:chgData name="Pierre Harouimi" userId="e1c78576-8bda-4e4b-9d10-61a901f566b1" providerId="ADAL" clId="{AE4F2A09-D42E-4521-A208-FDE48F3C4CDF}" dt="2020-03-28T10:25:17.002" v="834"/>
          <ac:spMkLst>
            <pc:docMk/>
            <pc:sldMk cId="917388431" sldId="3885"/>
            <ac:spMk id="56" creationId="{E90E0223-6966-4623-93EE-BC6951EA1E35}"/>
          </ac:spMkLst>
        </pc:spChg>
        <pc:spChg chg="mod">
          <ac:chgData name="Pierre Harouimi" userId="e1c78576-8bda-4e4b-9d10-61a901f566b1" providerId="ADAL" clId="{AE4F2A09-D42E-4521-A208-FDE48F3C4CDF}" dt="2020-03-28T10:25:17.002" v="834"/>
          <ac:spMkLst>
            <pc:docMk/>
            <pc:sldMk cId="917388431" sldId="3885"/>
            <ac:spMk id="58" creationId="{7B98FC71-F3BA-424D-801C-91F7356BBED2}"/>
          </ac:spMkLst>
        </pc:spChg>
        <pc:spChg chg="mod">
          <ac:chgData name="Pierre Harouimi" userId="e1c78576-8bda-4e4b-9d10-61a901f566b1" providerId="ADAL" clId="{AE4F2A09-D42E-4521-A208-FDE48F3C4CDF}" dt="2020-03-28T10:25:17.002" v="834"/>
          <ac:spMkLst>
            <pc:docMk/>
            <pc:sldMk cId="917388431" sldId="3885"/>
            <ac:spMk id="59" creationId="{251D7F18-83F1-4A75-B748-66899056DFFC}"/>
          </ac:spMkLst>
        </pc:spChg>
        <pc:spChg chg="mod">
          <ac:chgData name="Pierre Harouimi" userId="e1c78576-8bda-4e4b-9d10-61a901f566b1" providerId="ADAL" clId="{AE4F2A09-D42E-4521-A208-FDE48F3C4CDF}" dt="2020-03-28T10:25:17.002" v="834"/>
          <ac:spMkLst>
            <pc:docMk/>
            <pc:sldMk cId="917388431" sldId="3885"/>
            <ac:spMk id="60" creationId="{6006BC4D-1ADD-476C-8E0B-C216CA5A3DD3}"/>
          </ac:spMkLst>
        </pc:spChg>
        <pc:grpChg chg="mod">
          <ac:chgData name="Pierre Harouimi" userId="e1c78576-8bda-4e4b-9d10-61a901f566b1" providerId="ADAL" clId="{AE4F2A09-D42E-4521-A208-FDE48F3C4CDF}" dt="2020-03-28T10:25:17.002" v="834"/>
          <ac:grpSpMkLst>
            <pc:docMk/>
            <pc:sldMk cId="917388431" sldId="3885"/>
            <ac:grpSpMk id="70" creationId="{93085EFD-AAAF-4E48-8B8D-22A4B88F9ADF}"/>
          </ac:grpSpMkLst>
        </pc:grpChg>
        <pc:picChg chg="mod">
          <ac:chgData name="Pierre Harouimi" userId="e1c78576-8bda-4e4b-9d10-61a901f566b1" providerId="ADAL" clId="{AE4F2A09-D42E-4521-A208-FDE48F3C4CDF}" dt="2020-03-28T10:25:17.002" v="834"/>
          <ac:picMkLst>
            <pc:docMk/>
            <pc:sldMk cId="917388431" sldId="3885"/>
            <ac:picMk id="6" creationId="{EA9049A0-143C-4F48-8175-DB4EF5EAB06C}"/>
          </ac:picMkLst>
        </pc:picChg>
        <pc:picChg chg="mod">
          <ac:chgData name="Pierre Harouimi" userId="e1c78576-8bda-4e4b-9d10-61a901f566b1" providerId="ADAL" clId="{AE4F2A09-D42E-4521-A208-FDE48F3C4CDF}" dt="2020-03-28T10:25:17.002" v="834"/>
          <ac:picMkLst>
            <pc:docMk/>
            <pc:sldMk cId="917388431" sldId="3885"/>
            <ac:picMk id="69" creationId="{873EC67A-0898-426A-A2CA-67579B21EA64}"/>
          </ac:picMkLst>
        </pc:picChg>
        <pc:cxnChg chg="mod">
          <ac:chgData name="Pierre Harouimi" userId="e1c78576-8bda-4e4b-9d10-61a901f566b1" providerId="ADAL" clId="{AE4F2A09-D42E-4521-A208-FDE48F3C4CDF}" dt="2020-03-28T10:25:17.002" v="834"/>
          <ac:cxnSpMkLst>
            <pc:docMk/>
            <pc:sldMk cId="917388431" sldId="3885"/>
            <ac:cxnSpMk id="44" creationId="{96708E46-86BD-415B-A610-025B8086259D}"/>
          </ac:cxnSpMkLst>
        </pc:cxnChg>
        <pc:cxnChg chg="mod">
          <ac:chgData name="Pierre Harouimi" userId="e1c78576-8bda-4e4b-9d10-61a901f566b1" providerId="ADAL" clId="{AE4F2A09-D42E-4521-A208-FDE48F3C4CDF}" dt="2020-03-28T10:25:17.002" v="834"/>
          <ac:cxnSpMkLst>
            <pc:docMk/>
            <pc:sldMk cId="917388431" sldId="3885"/>
            <ac:cxnSpMk id="47" creationId="{AA6280DC-C47A-4DD8-B2FC-F733C7D7A638}"/>
          </ac:cxnSpMkLst>
        </pc:cxnChg>
        <pc:cxnChg chg="mod">
          <ac:chgData name="Pierre Harouimi" userId="e1c78576-8bda-4e4b-9d10-61a901f566b1" providerId="ADAL" clId="{AE4F2A09-D42E-4521-A208-FDE48F3C4CDF}" dt="2020-03-28T10:25:17.002" v="834"/>
          <ac:cxnSpMkLst>
            <pc:docMk/>
            <pc:sldMk cId="917388431" sldId="3885"/>
            <ac:cxnSpMk id="52" creationId="{680FF5BA-A8D9-4849-9A30-CF5E42588C8A}"/>
          </ac:cxnSpMkLst>
        </pc:cxnChg>
        <pc:cxnChg chg="mod">
          <ac:chgData name="Pierre Harouimi" userId="e1c78576-8bda-4e4b-9d10-61a901f566b1" providerId="ADAL" clId="{AE4F2A09-D42E-4521-A208-FDE48F3C4CDF}" dt="2020-03-28T10:25:17.002" v="834"/>
          <ac:cxnSpMkLst>
            <pc:docMk/>
            <pc:sldMk cId="917388431" sldId="3885"/>
            <ac:cxnSpMk id="57" creationId="{55144E0B-4330-435F-A010-9F7DF8F0CE4B}"/>
          </ac:cxnSpMkLst>
        </pc:cxnChg>
      </pc:sldChg>
      <pc:sldChg chg="modSp">
        <pc:chgData name="Pierre Harouimi" userId="e1c78576-8bda-4e4b-9d10-61a901f566b1" providerId="ADAL" clId="{AE4F2A09-D42E-4521-A208-FDE48F3C4CDF}" dt="2020-03-28T10:25:17.002" v="834"/>
        <pc:sldMkLst>
          <pc:docMk/>
          <pc:sldMk cId="2477993928" sldId="3888"/>
        </pc:sldMkLst>
        <pc:spChg chg="mod">
          <ac:chgData name="Pierre Harouimi" userId="e1c78576-8bda-4e4b-9d10-61a901f566b1" providerId="ADAL" clId="{AE4F2A09-D42E-4521-A208-FDE48F3C4CDF}" dt="2020-03-28T10:25:17.002" v="834"/>
          <ac:spMkLst>
            <pc:docMk/>
            <pc:sldMk cId="2477993928" sldId="3888"/>
            <ac:spMk id="5" creationId="{AF390D4B-98B6-4256-A1AD-E03DA182B226}"/>
          </ac:spMkLst>
        </pc:spChg>
        <pc:spChg chg="mod">
          <ac:chgData name="Pierre Harouimi" userId="e1c78576-8bda-4e4b-9d10-61a901f566b1" providerId="ADAL" clId="{AE4F2A09-D42E-4521-A208-FDE48F3C4CDF}" dt="2020-03-28T10:25:17.002" v="834"/>
          <ac:spMkLst>
            <pc:docMk/>
            <pc:sldMk cId="2477993928" sldId="3888"/>
            <ac:spMk id="6" creationId="{7B51A607-A761-44A4-9D63-DBE3B7A6064B}"/>
          </ac:spMkLst>
        </pc:spChg>
        <pc:spChg chg="mod">
          <ac:chgData name="Pierre Harouimi" userId="e1c78576-8bda-4e4b-9d10-61a901f566b1" providerId="ADAL" clId="{AE4F2A09-D42E-4521-A208-FDE48F3C4CDF}" dt="2020-03-28T10:25:17.002" v="834"/>
          <ac:spMkLst>
            <pc:docMk/>
            <pc:sldMk cId="2477993928" sldId="3888"/>
            <ac:spMk id="7" creationId="{0B61435F-F317-4CB4-979E-A6D841D194D6}"/>
          </ac:spMkLst>
        </pc:spChg>
        <pc:picChg chg="mod">
          <ac:chgData name="Pierre Harouimi" userId="e1c78576-8bda-4e4b-9d10-61a901f566b1" providerId="ADAL" clId="{AE4F2A09-D42E-4521-A208-FDE48F3C4CDF}" dt="2020-03-28T10:25:17.002" v="834"/>
          <ac:picMkLst>
            <pc:docMk/>
            <pc:sldMk cId="2477993928" sldId="3888"/>
            <ac:picMk id="3" creationId="{89356B31-BB60-4F41-ACFD-43C0E95E128A}"/>
          </ac:picMkLst>
        </pc:picChg>
      </pc:sldChg>
      <pc:sldChg chg="addSp delSp modSp add">
        <pc:chgData name="Pierre Harouimi" userId="e1c78576-8bda-4e4b-9d10-61a901f566b1" providerId="ADAL" clId="{AE4F2A09-D42E-4521-A208-FDE48F3C4CDF}" dt="2020-03-28T10:25:17.002" v="834"/>
        <pc:sldMkLst>
          <pc:docMk/>
          <pc:sldMk cId="2267899649" sldId="3889"/>
        </pc:sldMkLst>
        <pc:spChg chg="mod">
          <ac:chgData name="Pierre Harouimi" userId="e1c78576-8bda-4e4b-9d10-61a901f566b1" providerId="ADAL" clId="{AE4F2A09-D42E-4521-A208-FDE48F3C4CDF}" dt="2020-03-28T10:25:17.002" v="834"/>
          <ac:spMkLst>
            <pc:docMk/>
            <pc:sldMk cId="2267899649" sldId="3889"/>
            <ac:spMk id="6" creationId="{4B265DB3-0A8F-4921-9F3D-5E874DF1384A}"/>
          </ac:spMkLst>
        </pc:spChg>
        <pc:spChg chg="mod">
          <ac:chgData name="Pierre Harouimi" userId="e1c78576-8bda-4e4b-9d10-61a901f566b1" providerId="ADAL" clId="{AE4F2A09-D42E-4521-A208-FDE48F3C4CDF}" dt="2020-03-28T10:25:17.002" v="834"/>
          <ac:spMkLst>
            <pc:docMk/>
            <pc:sldMk cId="2267899649" sldId="3889"/>
            <ac:spMk id="8" creationId="{55DEDFDD-354E-474A-98B8-DD09009451BF}"/>
          </ac:spMkLst>
        </pc:spChg>
        <pc:spChg chg="mod">
          <ac:chgData name="Pierre Harouimi" userId="e1c78576-8bda-4e4b-9d10-61a901f566b1" providerId="ADAL" clId="{AE4F2A09-D42E-4521-A208-FDE48F3C4CDF}" dt="2020-03-28T10:25:17.002" v="834"/>
          <ac:spMkLst>
            <pc:docMk/>
            <pc:sldMk cId="2267899649" sldId="3889"/>
            <ac:spMk id="9" creationId="{2B2F2AE2-4DED-496A-B7BE-07C07374D5F7}"/>
          </ac:spMkLst>
        </pc:spChg>
        <pc:picChg chg="mod">
          <ac:chgData name="Pierre Harouimi" userId="e1c78576-8bda-4e4b-9d10-61a901f566b1" providerId="ADAL" clId="{AE4F2A09-D42E-4521-A208-FDE48F3C4CDF}" dt="2020-03-28T10:25:17.002" v="834"/>
          <ac:picMkLst>
            <pc:docMk/>
            <pc:sldMk cId="2267899649" sldId="3889"/>
            <ac:picMk id="7" creationId="{5F71D250-E663-4775-BC1F-BEB77EDD42DE}"/>
          </ac:picMkLst>
        </pc:picChg>
        <pc:picChg chg="del">
          <ac:chgData name="Pierre Harouimi" userId="e1c78576-8bda-4e4b-9d10-61a901f566b1" providerId="ADAL" clId="{AE4F2A09-D42E-4521-A208-FDE48F3C4CDF}" dt="2020-03-09T05:33:44.105" v="197" actId="478"/>
          <ac:picMkLst>
            <pc:docMk/>
            <pc:sldMk cId="2267899649" sldId="3889"/>
            <ac:picMk id="10" creationId="{F4BD22EF-1B98-4A79-83C1-5474B499B031}"/>
          </ac:picMkLst>
        </pc:picChg>
        <pc:picChg chg="mod">
          <ac:chgData name="Pierre Harouimi" userId="e1c78576-8bda-4e4b-9d10-61a901f566b1" providerId="ADAL" clId="{AE4F2A09-D42E-4521-A208-FDE48F3C4CDF}" dt="2020-03-28T10:25:17.002" v="834"/>
          <ac:picMkLst>
            <pc:docMk/>
            <pc:sldMk cId="2267899649" sldId="3889"/>
            <ac:picMk id="11" creationId="{689E797E-5E70-491D-A91C-E68941F19E95}"/>
          </ac:picMkLst>
        </pc:picChg>
        <pc:picChg chg="add del mod">
          <ac:chgData name="Pierre Harouimi" userId="e1c78576-8bda-4e4b-9d10-61a901f566b1" providerId="ADAL" clId="{AE4F2A09-D42E-4521-A208-FDE48F3C4CDF}" dt="2020-03-09T05:33:42.959" v="196"/>
          <ac:picMkLst>
            <pc:docMk/>
            <pc:sldMk cId="2267899649" sldId="3889"/>
            <ac:picMk id="12" creationId="{9AAAC236-5013-4D9E-A226-7273D62119DE}"/>
          </ac:picMkLst>
        </pc:picChg>
        <pc:picChg chg="add mod">
          <ac:chgData name="Pierre Harouimi" userId="e1c78576-8bda-4e4b-9d10-61a901f566b1" providerId="ADAL" clId="{AE4F2A09-D42E-4521-A208-FDE48F3C4CDF}" dt="2020-03-28T10:25:17.002" v="834"/>
          <ac:picMkLst>
            <pc:docMk/>
            <pc:sldMk cId="2267899649" sldId="3889"/>
            <ac:picMk id="13" creationId="{6221450B-FD4F-40B7-A7DF-FA325100A19D}"/>
          </ac:picMkLst>
        </pc:picChg>
      </pc:sldChg>
      <pc:sldChg chg="addSp delSp modSp add">
        <pc:chgData name="Pierre Harouimi" userId="e1c78576-8bda-4e4b-9d10-61a901f566b1" providerId="ADAL" clId="{AE4F2A09-D42E-4521-A208-FDE48F3C4CDF}" dt="2020-03-28T10:25:17.002" v="834"/>
        <pc:sldMkLst>
          <pc:docMk/>
          <pc:sldMk cId="2946337186" sldId="3890"/>
        </pc:sldMkLst>
        <pc:spChg chg="mod">
          <ac:chgData name="Pierre Harouimi" userId="e1c78576-8bda-4e4b-9d10-61a901f566b1" providerId="ADAL" clId="{AE4F2A09-D42E-4521-A208-FDE48F3C4CDF}" dt="2020-03-28T10:25:17.002" v="834"/>
          <ac:spMkLst>
            <pc:docMk/>
            <pc:sldMk cId="2946337186" sldId="3890"/>
            <ac:spMk id="6" creationId="{4B265DB3-0A8F-4921-9F3D-5E874DF1384A}"/>
          </ac:spMkLst>
        </pc:spChg>
        <pc:spChg chg="del">
          <ac:chgData name="Pierre Harouimi" userId="e1c78576-8bda-4e4b-9d10-61a901f566b1" providerId="ADAL" clId="{AE4F2A09-D42E-4521-A208-FDE48F3C4CDF}" dt="2020-03-09T05:34:31.817" v="204" actId="478"/>
          <ac:spMkLst>
            <pc:docMk/>
            <pc:sldMk cId="2946337186" sldId="3890"/>
            <ac:spMk id="8" creationId="{55DEDFDD-354E-474A-98B8-DD09009451BF}"/>
          </ac:spMkLst>
        </pc:spChg>
        <pc:spChg chg="mod">
          <ac:chgData name="Pierre Harouimi" userId="e1c78576-8bda-4e4b-9d10-61a901f566b1" providerId="ADAL" clId="{AE4F2A09-D42E-4521-A208-FDE48F3C4CDF}" dt="2020-03-28T10:25:17.002" v="834"/>
          <ac:spMkLst>
            <pc:docMk/>
            <pc:sldMk cId="2946337186" sldId="3890"/>
            <ac:spMk id="9" creationId="{2B2F2AE2-4DED-496A-B7BE-07C07374D5F7}"/>
          </ac:spMkLst>
        </pc:spChg>
        <pc:picChg chg="mod">
          <ac:chgData name="Pierre Harouimi" userId="e1c78576-8bda-4e4b-9d10-61a901f566b1" providerId="ADAL" clId="{AE4F2A09-D42E-4521-A208-FDE48F3C4CDF}" dt="2020-03-28T10:25:17.002" v="834"/>
          <ac:picMkLst>
            <pc:docMk/>
            <pc:sldMk cId="2946337186" sldId="3890"/>
            <ac:picMk id="7" creationId="{5F71D250-E663-4775-BC1F-BEB77EDD42DE}"/>
          </ac:picMkLst>
        </pc:picChg>
        <pc:picChg chg="add del mod">
          <ac:chgData name="Pierre Harouimi" userId="e1c78576-8bda-4e4b-9d10-61a901f566b1" providerId="ADAL" clId="{AE4F2A09-D42E-4521-A208-FDE48F3C4CDF}" dt="2020-03-09T05:35:07.879" v="218"/>
          <ac:picMkLst>
            <pc:docMk/>
            <pc:sldMk cId="2946337186" sldId="3890"/>
            <ac:picMk id="10" creationId="{CA7ECB73-69CA-47C1-A598-BB9C3EAB8633}"/>
          </ac:picMkLst>
        </pc:picChg>
        <pc:picChg chg="del">
          <ac:chgData name="Pierre Harouimi" userId="e1c78576-8bda-4e4b-9d10-61a901f566b1" providerId="ADAL" clId="{AE4F2A09-D42E-4521-A208-FDE48F3C4CDF}" dt="2020-03-09T05:35:28.234" v="226" actId="478"/>
          <ac:picMkLst>
            <pc:docMk/>
            <pc:sldMk cId="2946337186" sldId="3890"/>
            <ac:picMk id="11" creationId="{689E797E-5E70-491D-A91C-E68941F19E95}"/>
          </ac:picMkLst>
        </pc:picChg>
        <pc:picChg chg="add mod">
          <ac:chgData name="Pierre Harouimi" userId="e1c78576-8bda-4e4b-9d10-61a901f566b1" providerId="ADAL" clId="{AE4F2A09-D42E-4521-A208-FDE48F3C4CDF}" dt="2020-03-28T10:25:17.002" v="834"/>
          <ac:picMkLst>
            <pc:docMk/>
            <pc:sldMk cId="2946337186" sldId="3890"/>
            <ac:picMk id="12" creationId="{B5D48B5C-27A7-49DD-8F0D-5AC5B9DF134E}"/>
          </ac:picMkLst>
        </pc:picChg>
        <pc:picChg chg="del">
          <ac:chgData name="Pierre Harouimi" userId="e1c78576-8bda-4e4b-9d10-61a901f566b1" providerId="ADAL" clId="{AE4F2A09-D42E-4521-A208-FDE48F3C4CDF}" dt="2020-03-09T05:35:08.836" v="219" actId="478"/>
          <ac:picMkLst>
            <pc:docMk/>
            <pc:sldMk cId="2946337186" sldId="3890"/>
            <ac:picMk id="13" creationId="{6221450B-FD4F-40B7-A7DF-FA325100A19D}"/>
          </ac:picMkLst>
        </pc:picChg>
        <pc:picChg chg="add mod ord">
          <ac:chgData name="Pierre Harouimi" userId="e1c78576-8bda-4e4b-9d10-61a901f566b1" providerId="ADAL" clId="{AE4F2A09-D42E-4521-A208-FDE48F3C4CDF}" dt="2020-03-28T10:25:17.002" v="834"/>
          <ac:picMkLst>
            <pc:docMk/>
            <pc:sldMk cId="2946337186" sldId="3890"/>
            <ac:picMk id="14" creationId="{1C5893A7-01E5-48CF-914B-46BA2AF1AE06}"/>
          </ac:picMkLst>
        </pc:picChg>
      </pc:sldChg>
      <pc:sldChg chg="addSp delSp modSp add del delAnim">
        <pc:chgData name="Pierre Harouimi" userId="e1c78576-8bda-4e4b-9d10-61a901f566b1" providerId="ADAL" clId="{AE4F2A09-D42E-4521-A208-FDE48F3C4CDF}" dt="2020-03-28T09:57:41.854" v="693" actId="2696"/>
        <pc:sldMkLst>
          <pc:docMk/>
          <pc:sldMk cId="1342974597" sldId="3891"/>
        </pc:sldMkLst>
        <pc:spChg chg="mod">
          <ac:chgData name="Pierre Harouimi" userId="e1c78576-8bda-4e4b-9d10-61a901f566b1" providerId="ADAL" clId="{AE4F2A09-D42E-4521-A208-FDE48F3C4CDF}" dt="2020-03-24T11:48:33.789" v="488" actId="20577"/>
          <ac:spMkLst>
            <pc:docMk/>
            <pc:sldMk cId="1342974597" sldId="3891"/>
            <ac:spMk id="2" creationId="{552ADBE6-372D-401B-8549-B444ABCF349E}"/>
          </ac:spMkLst>
        </pc:spChg>
        <pc:spChg chg="mod">
          <ac:chgData name="Pierre Harouimi" userId="e1c78576-8bda-4e4b-9d10-61a901f566b1" providerId="ADAL" clId="{AE4F2A09-D42E-4521-A208-FDE48F3C4CDF}" dt="2020-03-24T11:48:37.339" v="490" actId="14100"/>
          <ac:spMkLst>
            <pc:docMk/>
            <pc:sldMk cId="1342974597" sldId="3891"/>
            <ac:spMk id="3" creationId="{F4F14F4E-CCB3-4BFC-B4AE-519824108A7C}"/>
          </ac:spMkLst>
        </pc:spChg>
        <pc:spChg chg="add del mod">
          <ac:chgData name="Pierre Harouimi" userId="e1c78576-8bda-4e4b-9d10-61a901f566b1" providerId="ADAL" clId="{AE4F2A09-D42E-4521-A208-FDE48F3C4CDF}" dt="2020-03-24T11:48:03.435" v="480" actId="478"/>
          <ac:spMkLst>
            <pc:docMk/>
            <pc:sldMk cId="1342974597" sldId="3891"/>
            <ac:spMk id="5" creationId="{55803D20-9BA0-4B5A-A7C3-B2A426D5043A}"/>
          </ac:spMkLst>
        </pc:spChg>
        <pc:spChg chg="add mod">
          <ac:chgData name="Pierre Harouimi" userId="e1c78576-8bda-4e4b-9d10-61a901f566b1" providerId="ADAL" clId="{AE4F2A09-D42E-4521-A208-FDE48F3C4CDF}" dt="2020-03-24T11:49:16.854" v="505" actId="14100"/>
          <ac:spMkLst>
            <pc:docMk/>
            <pc:sldMk cId="1342974597" sldId="3891"/>
            <ac:spMk id="6" creationId="{F9FB432B-5AE0-4C4D-B17F-2CE7203C484C}"/>
          </ac:spMkLst>
        </pc:spChg>
        <pc:picChg chg="add mod">
          <ac:chgData name="Pierre Harouimi" userId="e1c78576-8bda-4e4b-9d10-61a901f566b1" providerId="ADAL" clId="{AE4F2A09-D42E-4521-A208-FDE48F3C4CDF}" dt="2020-03-24T11:49:21.938" v="506" actId="1076"/>
          <ac:picMkLst>
            <pc:docMk/>
            <pc:sldMk cId="1342974597" sldId="3891"/>
            <ac:picMk id="7" creationId="{950F9E99-E8C6-4C23-A445-B7AF8E8C92CF}"/>
          </ac:picMkLst>
        </pc:picChg>
        <pc:picChg chg="del">
          <ac:chgData name="Pierre Harouimi" userId="e1c78576-8bda-4e4b-9d10-61a901f566b1" providerId="ADAL" clId="{AE4F2A09-D42E-4521-A208-FDE48F3C4CDF}" dt="2020-03-24T09:16:12.858" v="416" actId="478"/>
          <ac:picMkLst>
            <pc:docMk/>
            <pc:sldMk cId="1342974597" sldId="3891"/>
            <ac:picMk id="41" creationId="{C2E2F4C9-DBFB-4A7B-9E30-66CE736F5B7F}"/>
          </ac:picMkLst>
        </pc:picChg>
      </pc:sldChg>
      <pc:sldChg chg="addSp delSp modSp add">
        <pc:chgData name="Pierre Harouimi" userId="e1c78576-8bda-4e4b-9d10-61a901f566b1" providerId="ADAL" clId="{AE4F2A09-D42E-4521-A208-FDE48F3C4CDF}" dt="2020-03-28T10:25:17.002" v="834"/>
        <pc:sldMkLst>
          <pc:docMk/>
          <pc:sldMk cId="4260005727" sldId="3892"/>
        </pc:sldMkLst>
        <pc:spChg chg="add mod">
          <ac:chgData name="Pierre Harouimi" userId="e1c78576-8bda-4e4b-9d10-61a901f566b1" providerId="ADAL" clId="{AE4F2A09-D42E-4521-A208-FDE48F3C4CDF}" dt="2020-03-27T10:25:36.215" v="516" actId="478"/>
          <ac:spMkLst>
            <pc:docMk/>
            <pc:sldMk cId="4260005727" sldId="3892"/>
            <ac:spMk id="5" creationId="{3310BE0A-9EFF-41AC-890E-F96284C1F07C}"/>
          </ac:spMkLst>
        </pc:spChg>
        <pc:spChg chg="del">
          <ac:chgData name="Pierre Harouimi" userId="e1c78576-8bda-4e4b-9d10-61a901f566b1" providerId="ADAL" clId="{AE4F2A09-D42E-4521-A208-FDE48F3C4CDF}" dt="2020-03-27T10:25:36.215" v="516" actId="478"/>
          <ac:spMkLst>
            <pc:docMk/>
            <pc:sldMk cId="4260005727" sldId="3892"/>
            <ac:spMk id="12" creationId="{3ACB04B4-07B1-473B-8DBE-F6CFD96E342D}"/>
          </ac:spMkLst>
        </pc:spChg>
        <pc:picChg chg="del">
          <ac:chgData name="Pierre Harouimi" userId="e1c78576-8bda-4e4b-9d10-61a901f566b1" providerId="ADAL" clId="{AE4F2A09-D42E-4521-A208-FDE48F3C4CDF}" dt="2020-03-27T10:25:33.879" v="515"/>
          <ac:picMkLst>
            <pc:docMk/>
            <pc:sldMk cId="4260005727" sldId="3892"/>
            <ac:picMk id="2" creationId="{643789F6-D5B3-4882-BA37-F6A687E70F2E}"/>
          </ac:picMkLst>
        </pc:picChg>
        <pc:picChg chg="del">
          <ac:chgData name="Pierre Harouimi" userId="e1c78576-8bda-4e4b-9d10-61a901f566b1" providerId="ADAL" clId="{AE4F2A09-D42E-4521-A208-FDE48F3C4CDF}" dt="2020-03-27T10:25:36.215" v="516" actId="478"/>
          <ac:picMkLst>
            <pc:docMk/>
            <pc:sldMk cId="4260005727" sldId="3892"/>
            <ac:picMk id="4" creationId="{EB5A6D7F-E414-4369-814E-F6E86238B500}"/>
          </ac:picMkLst>
        </pc:picChg>
        <pc:picChg chg="add mod modCrop">
          <ac:chgData name="Pierre Harouimi" userId="e1c78576-8bda-4e4b-9d10-61a901f566b1" providerId="ADAL" clId="{AE4F2A09-D42E-4521-A208-FDE48F3C4CDF}" dt="2020-03-28T10:25:17.002" v="834"/>
          <ac:picMkLst>
            <pc:docMk/>
            <pc:sldMk cId="4260005727" sldId="3892"/>
            <ac:picMk id="7" creationId="{21B1058C-91A6-4A32-81DE-7220820E3480}"/>
          </ac:picMkLst>
        </pc:picChg>
      </pc:sldChg>
      <pc:sldChg chg="addSp delSp modSp add">
        <pc:chgData name="Pierre Harouimi" userId="e1c78576-8bda-4e4b-9d10-61a901f566b1" providerId="ADAL" clId="{AE4F2A09-D42E-4521-A208-FDE48F3C4CDF}" dt="2020-03-28T10:25:17.002" v="834"/>
        <pc:sldMkLst>
          <pc:docMk/>
          <pc:sldMk cId="4125932490" sldId="3893"/>
        </pc:sldMkLst>
        <pc:spChg chg="del mod">
          <ac:chgData name="Pierre Harouimi" userId="e1c78576-8bda-4e4b-9d10-61a901f566b1" providerId="ADAL" clId="{AE4F2A09-D42E-4521-A208-FDE48F3C4CDF}" dt="2020-03-28T09:51:50.872" v="547" actId="478"/>
          <ac:spMkLst>
            <pc:docMk/>
            <pc:sldMk cId="4125932490" sldId="3893"/>
            <ac:spMk id="3" creationId="{F4F14F4E-CCB3-4BFC-B4AE-519824108A7C}"/>
          </ac:spMkLst>
        </pc:spChg>
        <pc:spChg chg="mod">
          <ac:chgData name="Pierre Harouimi" userId="e1c78576-8bda-4e4b-9d10-61a901f566b1" providerId="ADAL" clId="{AE4F2A09-D42E-4521-A208-FDE48F3C4CDF}" dt="2020-03-28T10:25:17.002" v="834"/>
          <ac:spMkLst>
            <pc:docMk/>
            <pc:sldMk cId="4125932490" sldId="3893"/>
            <ac:spMk id="8" creationId="{976EDFD0-F701-41D4-9D7A-E5F6400E5793}"/>
          </ac:spMkLst>
        </pc:spChg>
        <pc:spChg chg="mod">
          <ac:chgData name="Pierre Harouimi" userId="e1c78576-8bda-4e4b-9d10-61a901f566b1" providerId="ADAL" clId="{AE4F2A09-D42E-4521-A208-FDE48F3C4CDF}" dt="2020-03-28T10:25:17.002" v="834"/>
          <ac:spMkLst>
            <pc:docMk/>
            <pc:sldMk cId="4125932490" sldId="3893"/>
            <ac:spMk id="9" creationId="{F67EF434-BA6C-47D0-A166-A2E60349A2AF}"/>
          </ac:spMkLst>
        </pc:spChg>
        <pc:spChg chg="mod">
          <ac:chgData name="Pierre Harouimi" userId="e1c78576-8bda-4e4b-9d10-61a901f566b1" providerId="ADAL" clId="{AE4F2A09-D42E-4521-A208-FDE48F3C4CDF}" dt="2020-03-28T10:25:17.002" v="834"/>
          <ac:spMkLst>
            <pc:docMk/>
            <pc:sldMk cId="4125932490" sldId="3893"/>
            <ac:spMk id="11" creationId="{4565926E-1399-49C2-AA4E-41CB15104983}"/>
          </ac:spMkLst>
        </pc:spChg>
        <pc:spChg chg="mod">
          <ac:chgData name="Pierre Harouimi" userId="e1c78576-8bda-4e4b-9d10-61a901f566b1" providerId="ADAL" clId="{AE4F2A09-D42E-4521-A208-FDE48F3C4CDF}" dt="2020-03-28T10:25:17.002" v="834"/>
          <ac:spMkLst>
            <pc:docMk/>
            <pc:sldMk cId="4125932490" sldId="3893"/>
            <ac:spMk id="12" creationId="{4714DEE7-E465-488B-A606-B0B6F6A23DFC}"/>
          </ac:spMkLst>
        </pc:spChg>
        <pc:spChg chg="add del">
          <ac:chgData name="Pierre Harouimi" userId="e1c78576-8bda-4e4b-9d10-61a901f566b1" providerId="ADAL" clId="{AE4F2A09-D42E-4521-A208-FDE48F3C4CDF}" dt="2020-03-28T09:54:29.689" v="621" actId="478"/>
          <ac:spMkLst>
            <pc:docMk/>
            <pc:sldMk cId="4125932490" sldId="3893"/>
            <ac:spMk id="13" creationId="{A98B6C4D-FA71-4497-AC45-A160FB73FA94}"/>
          </ac:spMkLst>
        </pc:spChg>
        <pc:spChg chg="add del">
          <ac:chgData name="Pierre Harouimi" userId="e1c78576-8bda-4e4b-9d10-61a901f566b1" providerId="ADAL" clId="{AE4F2A09-D42E-4521-A208-FDE48F3C4CDF}" dt="2020-03-28T09:54:29.689" v="621" actId="478"/>
          <ac:spMkLst>
            <pc:docMk/>
            <pc:sldMk cId="4125932490" sldId="3893"/>
            <ac:spMk id="14" creationId="{7004198B-F66C-47EC-B4C7-8908030C82F1}"/>
          </ac:spMkLst>
        </pc:spChg>
        <pc:spChg chg="add del">
          <ac:chgData name="Pierre Harouimi" userId="e1c78576-8bda-4e4b-9d10-61a901f566b1" providerId="ADAL" clId="{AE4F2A09-D42E-4521-A208-FDE48F3C4CDF}" dt="2020-03-28T09:54:29.689" v="621" actId="478"/>
          <ac:spMkLst>
            <pc:docMk/>
            <pc:sldMk cId="4125932490" sldId="3893"/>
            <ac:spMk id="15" creationId="{BBCA552F-F89A-4A53-8338-E3F22FBD89F0}"/>
          </ac:spMkLst>
        </pc:spChg>
        <pc:spChg chg="add del">
          <ac:chgData name="Pierre Harouimi" userId="e1c78576-8bda-4e4b-9d10-61a901f566b1" providerId="ADAL" clId="{AE4F2A09-D42E-4521-A208-FDE48F3C4CDF}" dt="2020-03-28T09:54:29.689" v="621" actId="478"/>
          <ac:spMkLst>
            <pc:docMk/>
            <pc:sldMk cId="4125932490" sldId="3893"/>
            <ac:spMk id="16" creationId="{BE1826EE-2D53-42CF-B0C8-16B3C9601B7B}"/>
          </ac:spMkLst>
        </pc:spChg>
        <pc:spChg chg="mod">
          <ac:chgData name="Pierre Harouimi" userId="e1c78576-8bda-4e4b-9d10-61a901f566b1" providerId="ADAL" clId="{AE4F2A09-D42E-4521-A208-FDE48F3C4CDF}" dt="2020-03-28T10:25:17.002" v="834"/>
          <ac:spMkLst>
            <pc:docMk/>
            <pc:sldMk cId="4125932490" sldId="3893"/>
            <ac:spMk id="17" creationId="{F1B45B9E-A00F-4157-A588-4B04464FEA71}"/>
          </ac:spMkLst>
        </pc:spChg>
        <pc:spChg chg="del">
          <ac:chgData name="Pierre Harouimi" userId="e1c78576-8bda-4e4b-9d10-61a901f566b1" providerId="ADAL" clId="{AE4F2A09-D42E-4521-A208-FDE48F3C4CDF}" dt="2020-03-28T09:53:55.392" v="592" actId="478"/>
          <ac:spMkLst>
            <pc:docMk/>
            <pc:sldMk cId="4125932490" sldId="3893"/>
            <ac:spMk id="19" creationId="{95F85E5A-5726-42DB-AF9D-065898BC7729}"/>
          </ac:spMkLst>
        </pc:spChg>
        <pc:spChg chg="mod">
          <ac:chgData name="Pierre Harouimi" userId="e1c78576-8bda-4e4b-9d10-61a901f566b1" providerId="ADAL" clId="{AE4F2A09-D42E-4521-A208-FDE48F3C4CDF}" dt="2020-03-28T10:25:17.002" v="834"/>
          <ac:spMkLst>
            <pc:docMk/>
            <pc:sldMk cId="4125932490" sldId="3893"/>
            <ac:spMk id="24" creationId="{014F083D-F17B-4AF8-A17F-3550536C9AC0}"/>
          </ac:spMkLst>
        </pc:spChg>
        <pc:spChg chg="mod">
          <ac:chgData name="Pierre Harouimi" userId="e1c78576-8bda-4e4b-9d10-61a901f566b1" providerId="ADAL" clId="{AE4F2A09-D42E-4521-A208-FDE48F3C4CDF}" dt="2020-03-28T10:25:17.002" v="834"/>
          <ac:spMkLst>
            <pc:docMk/>
            <pc:sldMk cId="4125932490" sldId="3893"/>
            <ac:spMk id="25" creationId="{049318AB-15F7-4374-94B3-BCBF9028D3DF}"/>
          </ac:spMkLst>
        </pc:spChg>
        <pc:spChg chg="del">
          <ac:chgData name="Pierre Harouimi" userId="e1c78576-8bda-4e4b-9d10-61a901f566b1" providerId="ADAL" clId="{AE4F2A09-D42E-4521-A208-FDE48F3C4CDF}" dt="2020-03-28T09:51:58.230" v="550" actId="478"/>
          <ac:spMkLst>
            <pc:docMk/>
            <pc:sldMk cId="4125932490" sldId="3893"/>
            <ac:spMk id="26" creationId="{DBF0CCE1-F44B-4850-BD44-BECBC7C8B3DE}"/>
          </ac:spMkLst>
        </pc:spChg>
        <pc:spChg chg="del">
          <ac:chgData name="Pierre Harouimi" userId="e1c78576-8bda-4e4b-9d10-61a901f566b1" providerId="ADAL" clId="{AE4F2A09-D42E-4521-A208-FDE48F3C4CDF}" dt="2020-03-28T09:51:58.230" v="550" actId="478"/>
          <ac:spMkLst>
            <pc:docMk/>
            <pc:sldMk cId="4125932490" sldId="3893"/>
            <ac:spMk id="27" creationId="{54BD8381-D24E-4945-903B-963E47F4C5D3}"/>
          </ac:spMkLst>
        </pc:spChg>
        <pc:spChg chg="del">
          <ac:chgData name="Pierre Harouimi" userId="e1c78576-8bda-4e4b-9d10-61a901f566b1" providerId="ADAL" clId="{AE4F2A09-D42E-4521-A208-FDE48F3C4CDF}" dt="2020-03-28T09:51:58.230" v="550" actId="478"/>
          <ac:spMkLst>
            <pc:docMk/>
            <pc:sldMk cId="4125932490" sldId="3893"/>
            <ac:spMk id="28" creationId="{71036494-F2A4-4595-8045-31EF49DCF7D0}"/>
          </ac:spMkLst>
        </pc:spChg>
        <pc:spChg chg="del">
          <ac:chgData name="Pierre Harouimi" userId="e1c78576-8bda-4e4b-9d10-61a901f566b1" providerId="ADAL" clId="{AE4F2A09-D42E-4521-A208-FDE48F3C4CDF}" dt="2020-03-28T09:51:58.230" v="550" actId="478"/>
          <ac:spMkLst>
            <pc:docMk/>
            <pc:sldMk cId="4125932490" sldId="3893"/>
            <ac:spMk id="29" creationId="{B22FCD90-195D-4CB1-AE64-D84E908174EC}"/>
          </ac:spMkLst>
        </pc:spChg>
        <pc:spChg chg="mod">
          <ac:chgData name="Pierre Harouimi" userId="e1c78576-8bda-4e4b-9d10-61a901f566b1" providerId="ADAL" clId="{AE4F2A09-D42E-4521-A208-FDE48F3C4CDF}" dt="2020-03-28T10:25:17.002" v="834"/>
          <ac:spMkLst>
            <pc:docMk/>
            <pc:sldMk cId="4125932490" sldId="3893"/>
            <ac:spMk id="31" creationId="{2B354ECB-E48A-404A-BC9B-CD0060A613A9}"/>
          </ac:spMkLst>
        </pc:spChg>
        <pc:spChg chg="del">
          <ac:chgData name="Pierre Harouimi" userId="e1c78576-8bda-4e4b-9d10-61a901f566b1" providerId="ADAL" clId="{AE4F2A09-D42E-4521-A208-FDE48F3C4CDF}" dt="2020-03-28T09:51:58.230" v="550" actId="478"/>
          <ac:spMkLst>
            <pc:docMk/>
            <pc:sldMk cId="4125932490" sldId="3893"/>
            <ac:spMk id="38" creationId="{5B05BF61-0077-4E74-A892-91C9D3E21A42}"/>
          </ac:spMkLst>
        </pc:spChg>
        <pc:spChg chg="del mod">
          <ac:chgData name="Pierre Harouimi" userId="e1c78576-8bda-4e4b-9d10-61a901f566b1" providerId="ADAL" clId="{AE4F2A09-D42E-4521-A208-FDE48F3C4CDF}" dt="2020-03-28T09:52:10.053" v="555" actId="478"/>
          <ac:spMkLst>
            <pc:docMk/>
            <pc:sldMk cId="4125932490" sldId="3893"/>
            <ac:spMk id="40" creationId="{4709A5CF-E05C-4380-A7AF-E205E8AB4CF5}"/>
          </ac:spMkLst>
        </pc:spChg>
        <pc:spChg chg="mod">
          <ac:chgData name="Pierre Harouimi" userId="e1c78576-8bda-4e4b-9d10-61a901f566b1" providerId="ADAL" clId="{AE4F2A09-D42E-4521-A208-FDE48F3C4CDF}" dt="2020-03-28T10:25:17.002" v="834"/>
          <ac:spMkLst>
            <pc:docMk/>
            <pc:sldMk cId="4125932490" sldId="3893"/>
            <ac:spMk id="42" creationId="{786BA4AC-C467-456F-A931-60E5C096B6CA}"/>
          </ac:spMkLst>
        </pc:spChg>
        <pc:spChg chg="add mod">
          <ac:chgData name="Pierre Harouimi" userId="e1c78576-8bda-4e4b-9d10-61a901f566b1" providerId="ADAL" clId="{AE4F2A09-D42E-4521-A208-FDE48F3C4CDF}" dt="2020-03-28T10:25:17.002" v="834"/>
          <ac:spMkLst>
            <pc:docMk/>
            <pc:sldMk cId="4125932490" sldId="3893"/>
            <ac:spMk id="47" creationId="{C6214975-E234-457A-AA90-2834F3F5649A}"/>
          </ac:spMkLst>
        </pc:spChg>
        <pc:spChg chg="add mod">
          <ac:chgData name="Pierre Harouimi" userId="e1c78576-8bda-4e4b-9d10-61a901f566b1" providerId="ADAL" clId="{AE4F2A09-D42E-4521-A208-FDE48F3C4CDF}" dt="2020-03-28T10:25:17.002" v="834"/>
          <ac:spMkLst>
            <pc:docMk/>
            <pc:sldMk cId="4125932490" sldId="3893"/>
            <ac:spMk id="49" creationId="{E378E710-32E5-4B65-99CD-E70FEC600793}"/>
          </ac:spMkLst>
        </pc:spChg>
        <pc:spChg chg="add mod">
          <ac:chgData name="Pierre Harouimi" userId="e1c78576-8bda-4e4b-9d10-61a901f566b1" providerId="ADAL" clId="{AE4F2A09-D42E-4521-A208-FDE48F3C4CDF}" dt="2020-03-28T10:25:17.002" v="834"/>
          <ac:spMkLst>
            <pc:docMk/>
            <pc:sldMk cId="4125932490" sldId="3893"/>
            <ac:spMk id="50" creationId="{307EC8AB-E87F-4A00-8A3B-934572CF7F2D}"/>
          </ac:spMkLst>
        </pc:spChg>
        <pc:spChg chg="add mod">
          <ac:chgData name="Pierre Harouimi" userId="e1c78576-8bda-4e4b-9d10-61a901f566b1" providerId="ADAL" clId="{AE4F2A09-D42E-4521-A208-FDE48F3C4CDF}" dt="2020-03-28T10:25:17.002" v="834"/>
          <ac:spMkLst>
            <pc:docMk/>
            <pc:sldMk cId="4125932490" sldId="3893"/>
            <ac:spMk id="51" creationId="{E495B5DC-BD70-4AE2-90DA-75B9E262DCD4}"/>
          </ac:spMkLst>
        </pc:spChg>
        <pc:spChg chg="add mod">
          <ac:chgData name="Pierre Harouimi" userId="e1c78576-8bda-4e4b-9d10-61a901f566b1" providerId="ADAL" clId="{AE4F2A09-D42E-4521-A208-FDE48F3C4CDF}" dt="2020-03-28T10:25:17.002" v="834"/>
          <ac:spMkLst>
            <pc:docMk/>
            <pc:sldMk cId="4125932490" sldId="3893"/>
            <ac:spMk id="52" creationId="{A6B0C506-3A54-4D17-9E57-56816EAFB953}"/>
          </ac:spMkLst>
        </pc:spChg>
        <pc:spChg chg="add mod">
          <ac:chgData name="Pierre Harouimi" userId="e1c78576-8bda-4e4b-9d10-61a901f566b1" providerId="ADAL" clId="{AE4F2A09-D42E-4521-A208-FDE48F3C4CDF}" dt="2020-03-28T10:25:17.002" v="834"/>
          <ac:spMkLst>
            <pc:docMk/>
            <pc:sldMk cId="4125932490" sldId="3893"/>
            <ac:spMk id="56" creationId="{BE96DDCC-DADC-437D-A320-14C4415CEFEB}"/>
          </ac:spMkLst>
        </pc:spChg>
        <pc:spChg chg="add mod">
          <ac:chgData name="Pierre Harouimi" userId="e1c78576-8bda-4e4b-9d10-61a901f566b1" providerId="ADAL" clId="{AE4F2A09-D42E-4521-A208-FDE48F3C4CDF}" dt="2020-03-28T10:25:17.002" v="834"/>
          <ac:spMkLst>
            <pc:docMk/>
            <pc:sldMk cId="4125932490" sldId="3893"/>
            <ac:spMk id="57" creationId="{037701B9-6E64-4C69-AFBF-3C98B9B2BF5A}"/>
          </ac:spMkLst>
        </pc:spChg>
        <pc:spChg chg="add mod">
          <ac:chgData name="Pierre Harouimi" userId="e1c78576-8bda-4e4b-9d10-61a901f566b1" providerId="ADAL" clId="{AE4F2A09-D42E-4521-A208-FDE48F3C4CDF}" dt="2020-03-28T10:25:17.002" v="834"/>
          <ac:spMkLst>
            <pc:docMk/>
            <pc:sldMk cId="4125932490" sldId="3893"/>
            <ac:spMk id="58" creationId="{C767B0C6-2A28-4008-9C17-907E5FAF3348}"/>
          </ac:spMkLst>
        </pc:spChg>
        <pc:spChg chg="add mod">
          <ac:chgData name="Pierre Harouimi" userId="e1c78576-8bda-4e4b-9d10-61a901f566b1" providerId="ADAL" clId="{AE4F2A09-D42E-4521-A208-FDE48F3C4CDF}" dt="2020-03-28T10:25:17.002" v="834"/>
          <ac:spMkLst>
            <pc:docMk/>
            <pc:sldMk cId="4125932490" sldId="3893"/>
            <ac:spMk id="59" creationId="{CFADA445-AAC7-4F9B-BEB6-14395FDAA82D}"/>
          </ac:spMkLst>
        </pc:spChg>
        <pc:spChg chg="add mod">
          <ac:chgData name="Pierre Harouimi" userId="e1c78576-8bda-4e4b-9d10-61a901f566b1" providerId="ADAL" clId="{AE4F2A09-D42E-4521-A208-FDE48F3C4CDF}" dt="2020-03-28T10:25:17.002" v="834"/>
          <ac:spMkLst>
            <pc:docMk/>
            <pc:sldMk cId="4125932490" sldId="3893"/>
            <ac:spMk id="60" creationId="{F739A684-14DF-4A0D-8797-D9C6F712B64B}"/>
          </ac:spMkLst>
        </pc:spChg>
        <pc:spChg chg="add del">
          <ac:chgData name="Pierre Harouimi" userId="e1c78576-8bda-4e4b-9d10-61a901f566b1" providerId="ADAL" clId="{AE4F2A09-D42E-4521-A208-FDE48F3C4CDF}" dt="2020-03-28T09:59:59.922" v="735"/>
          <ac:spMkLst>
            <pc:docMk/>
            <pc:sldMk cId="4125932490" sldId="3893"/>
            <ac:spMk id="66" creationId="{5157145E-BFFD-4B30-8A2F-D818076F4286}"/>
          </ac:spMkLst>
        </pc:spChg>
        <pc:spChg chg="add del">
          <ac:chgData name="Pierre Harouimi" userId="e1c78576-8bda-4e4b-9d10-61a901f566b1" providerId="ADAL" clId="{AE4F2A09-D42E-4521-A208-FDE48F3C4CDF}" dt="2020-03-28T09:59:59.922" v="735"/>
          <ac:spMkLst>
            <pc:docMk/>
            <pc:sldMk cId="4125932490" sldId="3893"/>
            <ac:spMk id="68" creationId="{B1FCB6D6-6DA5-4E80-9331-94E305CDD138}"/>
          </ac:spMkLst>
        </pc:spChg>
        <pc:spChg chg="add mod">
          <ac:chgData name="Pierre Harouimi" userId="e1c78576-8bda-4e4b-9d10-61a901f566b1" providerId="ADAL" clId="{AE4F2A09-D42E-4521-A208-FDE48F3C4CDF}" dt="2020-03-28T10:25:17.002" v="834"/>
          <ac:spMkLst>
            <pc:docMk/>
            <pc:sldMk cId="4125932490" sldId="3893"/>
            <ac:spMk id="69" creationId="{9424F8CB-B280-4B2F-B0ED-5FE81F5FDE25}"/>
          </ac:spMkLst>
        </pc:spChg>
        <pc:spChg chg="add mod">
          <ac:chgData name="Pierre Harouimi" userId="e1c78576-8bda-4e4b-9d10-61a901f566b1" providerId="ADAL" clId="{AE4F2A09-D42E-4521-A208-FDE48F3C4CDF}" dt="2020-03-28T10:25:17.002" v="834"/>
          <ac:spMkLst>
            <pc:docMk/>
            <pc:sldMk cId="4125932490" sldId="3893"/>
            <ac:spMk id="70" creationId="{6DF45321-14D0-48BD-9C8E-0DE5D301612B}"/>
          </ac:spMkLst>
        </pc:spChg>
        <pc:grpChg chg="mod">
          <ac:chgData name="Pierre Harouimi" userId="e1c78576-8bda-4e4b-9d10-61a901f566b1" providerId="ADAL" clId="{AE4F2A09-D42E-4521-A208-FDE48F3C4CDF}" dt="2020-03-28T10:25:17.002" v="834"/>
          <ac:grpSpMkLst>
            <pc:docMk/>
            <pc:sldMk cId="4125932490" sldId="3893"/>
            <ac:grpSpMk id="32" creationId="{F2777BE6-A9A4-4C54-860F-69C990E4E983}"/>
          </ac:grpSpMkLst>
        </pc:grpChg>
        <pc:picChg chg="mod">
          <ac:chgData name="Pierre Harouimi" userId="e1c78576-8bda-4e4b-9d10-61a901f566b1" providerId="ADAL" clId="{AE4F2A09-D42E-4521-A208-FDE48F3C4CDF}" dt="2020-03-28T10:25:17.002" v="834"/>
          <ac:picMkLst>
            <pc:docMk/>
            <pc:sldMk cId="4125932490" sldId="3893"/>
            <ac:picMk id="5" creationId="{92D3C68E-2476-40FA-BA75-02AA5ED6E882}"/>
          </ac:picMkLst>
        </pc:picChg>
        <pc:picChg chg="mod">
          <ac:chgData name="Pierre Harouimi" userId="e1c78576-8bda-4e4b-9d10-61a901f566b1" providerId="ADAL" clId="{AE4F2A09-D42E-4521-A208-FDE48F3C4CDF}" dt="2020-03-28T10:25:17.002" v="834"/>
          <ac:picMkLst>
            <pc:docMk/>
            <pc:sldMk cId="4125932490" sldId="3893"/>
            <ac:picMk id="6" creationId="{3EC63B9A-999D-4521-AE95-3E0077B27D59}"/>
          </ac:picMkLst>
        </pc:picChg>
        <pc:picChg chg="del mod">
          <ac:chgData name="Pierre Harouimi" userId="e1c78576-8bda-4e4b-9d10-61a901f566b1" providerId="ADAL" clId="{AE4F2A09-D42E-4521-A208-FDE48F3C4CDF}" dt="2020-03-28T09:52:10.734" v="556" actId="478"/>
          <ac:picMkLst>
            <pc:docMk/>
            <pc:sldMk cId="4125932490" sldId="3893"/>
            <ac:picMk id="7" creationId="{B6E6F660-842F-48EF-B5E7-78A59519ABEF}"/>
          </ac:picMkLst>
        </pc:picChg>
        <pc:picChg chg="del mod">
          <ac:chgData name="Pierre Harouimi" userId="e1c78576-8bda-4e4b-9d10-61a901f566b1" providerId="ADAL" clId="{AE4F2A09-D42E-4521-A208-FDE48F3C4CDF}" dt="2020-03-28T09:53:07.644" v="577" actId="478"/>
          <ac:picMkLst>
            <pc:docMk/>
            <pc:sldMk cId="4125932490" sldId="3893"/>
            <ac:picMk id="18" creationId="{0B9F51B2-ADDE-4B9E-80A1-608C22427232}"/>
          </ac:picMkLst>
        </pc:picChg>
        <pc:picChg chg="mod">
          <ac:chgData name="Pierre Harouimi" userId="e1c78576-8bda-4e4b-9d10-61a901f566b1" providerId="ADAL" clId="{AE4F2A09-D42E-4521-A208-FDE48F3C4CDF}" dt="2020-03-28T10:25:17.002" v="834"/>
          <ac:picMkLst>
            <pc:docMk/>
            <pc:sldMk cId="4125932490" sldId="3893"/>
            <ac:picMk id="20" creationId="{8DA6E63B-7236-4B39-B714-745EFC7C66BB}"/>
          </ac:picMkLst>
        </pc:picChg>
        <pc:picChg chg="del">
          <ac:chgData name="Pierre Harouimi" userId="e1c78576-8bda-4e4b-9d10-61a901f566b1" providerId="ADAL" clId="{AE4F2A09-D42E-4521-A208-FDE48F3C4CDF}" dt="2020-03-28T09:51:58.230" v="550" actId="478"/>
          <ac:picMkLst>
            <pc:docMk/>
            <pc:sldMk cId="4125932490" sldId="3893"/>
            <ac:picMk id="23" creationId="{1A9C08BB-35B1-44B2-A7A1-35363CB709DF}"/>
          </ac:picMkLst>
        </pc:picChg>
        <pc:picChg chg="add del mod">
          <ac:chgData name="Pierre Harouimi" userId="e1c78576-8bda-4e4b-9d10-61a901f566b1" providerId="ADAL" clId="{AE4F2A09-D42E-4521-A208-FDE48F3C4CDF}" dt="2020-03-28T10:25:17.002" v="834"/>
          <ac:picMkLst>
            <pc:docMk/>
            <pc:sldMk cId="4125932490" sldId="3893"/>
            <ac:picMk id="35" creationId="{B8653234-A6DD-445F-B983-0EEB65E671DC}"/>
          </ac:picMkLst>
        </pc:picChg>
        <pc:picChg chg="mod">
          <ac:chgData name="Pierre Harouimi" userId="e1c78576-8bda-4e4b-9d10-61a901f566b1" providerId="ADAL" clId="{AE4F2A09-D42E-4521-A208-FDE48F3C4CDF}" dt="2020-03-28T10:25:17.002" v="834"/>
          <ac:picMkLst>
            <pc:docMk/>
            <pc:sldMk cId="4125932490" sldId="3893"/>
            <ac:picMk id="36" creationId="{1EF8F28B-4EDE-445F-874C-5B7A534C7DB7}"/>
          </ac:picMkLst>
        </pc:picChg>
        <pc:picChg chg="del">
          <ac:chgData name="Pierre Harouimi" userId="e1c78576-8bda-4e4b-9d10-61a901f566b1" providerId="ADAL" clId="{AE4F2A09-D42E-4521-A208-FDE48F3C4CDF}" dt="2020-03-28T09:51:58.230" v="550" actId="478"/>
          <ac:picMkLst>
            <pc:docMk/>
            <pc:sldMk cId="4125932490" sldId="3893"/>
            <ac:picMk id="37" creationId="{1D9D94ED-306D-4632-A79F-91251C2B3CB8}"/>
          </ac:picMkLst>
        </pc:picChg>
        <pc:picChg chg="del">
          <ac:chgData name="Pierre Harouimi" userId="e1c78576-8bda-4e4b-9d10-61a901f566b1" providerId="ADAL" clId="{AE4F2A09-D42E-4521-A208-FDE48F3C4CDF}" dt="2020-03-28T09:51:58.230" v="550" actId="478"/>
          <ac:picMkLst>
            <pc:docMk/>
            <pc:sldMk cId="4125932490" sldId="3893"/>
            <ac:picMk id="39" creationId="{FE6DD749-DA47-4923-8A95-42FA8ED68D5B}"/>
          </ac:picMkLst>
        </pc:picChg>
        <pc:picChg chg="add del mod">
          <ac:chgData name="Pierre Harouimi" userId="e1c78576-8bda-4e4b-9d10-61a901f566b1" providerId="ADAL" clId="{AE4F2A09-D42E-4521-A208-FDE48F3C4CDF}" dt="2020-03-28T09:53:16.915" v="581"/>
          <ac:picMkLst>
            <pc:docMk/>
            <pc:sldMk cId="4125932490" sldId="3893"/>
            <ac:picMk id="43" creationId="{28D3C43D-BD8B-4641-AC28-0D954940C539}"/>
          </ac:picMkLst>
        </pc:picChg>
        <pc:picChg chg="add del mod modCrop">
          <ac:chgData name="Pierre Harouimi" userId="e1c78576-8bda-4e4b-9d10-61a901f566b1" providerId="ADAL" clId="{AE4F2A09-D42E-4521-A208-FDE48F3C4CDF}" dt="2020-03-28T09:54:18.820" v="615"/>
          <ac:picMkLst>
            <pc:docMk/>
            <pc:sldMk cId="4125932490" sldId="3893"/>
            <ac:picMk id="45" creationId="{C794C0D5-D745-4D70-AEDB-E26B65F5F734}"/>
          </ac:picMkLst>
        </pc:picChg>
        <pc:picChg chg="add mod">
          <ac:chgData name="Pierre Harouimi" userId="e1c78576-8bda-4e4b-9d10-61a901f566b1" providerId="ADAL" clId="{AE4F2A09-D42E-4521-A208-FDE48F3C4CDF}" dt="2020-03-28T10:25:17.002" v="834"/>
          <ac:picMkLst>
            <pc:docMk/>
            <pc:sldMk cId="4125932490" sldId="3893"/>
            <ac:picMk id="48" creationId="{D242D367-B086-4D5A-8F9E-5EEAAF38A000}"/>
          </ac:picMkLst>
        </pc:picChg>
        <pc:picChg chg="add mod modCrop">
          <ac:chgData name="Pierre Harouimi" userId="e1c78576-8bda-4e4b-9d10-61a901f566b1" providerId="ADAL" clId="{AE4F2A09-D42E-4521-A208-FDE48F3C4CDF}" dt="2020-03-28T10:25:17.002" v="834"/>
          <ac:picMkLst>
            <pc:docMk/>
            <pc:sldMk cId="4125932490" sldId="3893"/>
            <ac:picMk id="54" creationId="{A04275F1-A949-49CB-8D3F-1F44122E25E6}"/>
          </ac:picMkLst>
        </pc:picChg>
        <pc:picChg chg="add mod">
          <ac:chgData name="Pierre Harouimi" userId="e1c78576-8bda-4e4b-9d10-61a901f566b1" providerId="ADAL" clId="{AE4F2A09-D42E-4521-A208-FDE48F3C4CDF}" dt="2020-03-28T10:25:17.002" v="834"/>
          <ac:picMkLst>
            <pc:docMk/>
            <pc:sldMk cId="4125932490" sldId="3893"/>
            <ac:picMk id="62" creationId="{969E3541-4410-4103-B791-811EC228B61C}"/>
          </ac:picMkLst>
        </pc:picChg>
        <pc:picChg chg="add mod">
          <ac:chgData name="Pierre Harouimi" userId="e1c78576-8bda-4e4b-9d10-61a901f566b1" providerId="ADAL" clId="{AE4F2A09-D42E-4521-A208-FDE48F3C4CDF}" dt="2020-03-28T10:25:17.002" v="834"/>
          <ac:picMkLst>
            <pc:docMk/>
            <pc:sldMk cId="4125932490" sldId="3893"/>
            <ac:picMk id="64" creationId="{F8941DE4-A797-4B7F-8CCC-1DF966D9821F}"/>
          </ac:picMkLst>
        </pc:picChg>
        <pc:picChg chg="mod">
          <ac:chgData name="Pierre Harouimi" userId="e1c78576-8bda-4e4b-9d10-61a901f566b1" providerId="ADAL" clId="{AE4F2A09-D42E-4521-A208-FDE48F3C4CDF}" dt="2020-03-28T10:25:17.002" v="834"/>
          <ac:picMkLst>
            <pc:docMk/>
            <pc:sldMk cId="4125932490" sldId="3893"/>
            <ac:picMk id="67" creationId="{C4B28D01-FBBE-4E33-B10F-B4A974407EE4}"/>
          </ac:picMkLst>
        </pc:picChg>
        <pc:cxnChg chg="del mod">
          <ac:chgData name="Pierre Harouimi" userId="e1c78576-8bda-4e4b-9d10-61a901f566b1" providerId="ADAL" clId="{AE4F2A09-D42E-4521-A208-FDE48F3C4CDF}" dt="2020-03-28T09:54:25.638" v="618" actId="478"/>
          <ac:cxnSpMkLst>
            <pc:docMk/>
            <pc:sldMk cId="4125932490" sldId="3893"/>
            <ac:cxnSpMk id="21" creationId="{71368BD3-8EA0-4E9E-ABD7-8A8D42AB3E2D}"/>
          </ac:cxnSpMkLst>
        </pc:cxnChg>
        <pc:cxnChg chg="mod">
          <ac:chgData name="Pierre Harouimi" userId="e1c78576-8bda-4e4b-9d10-61a901f566b1" providerId="ADAL" clId="{AE4F2A09-D42E-4521-A208-FDE48F3C4CDF}" dt="2020-03-28T10:25:17.002" v="834"/>
          <ac:cxnSpMkLst>
            <pc:docMk/>
            <pc:sldMk cId="4125932490" sldId="3893"/>
            <ac:cxnSpMk id="22" creationId="{58B564AA-8A5D-43EC-AFDF-49BCBB3181B2}"/>
          </ac:cxnSpMkLst>
        </pc:cxnChg>
        <pc:cxnChg chg="del">
          <ac:chgData name="Pierre Harouimi" userId="e1c78576-8bda-4e4b-9d10-61a901f566b1" providerId="ADAL" clId="{AE4F2A09-D42E-4521-A208-FDE48F3C4CDF}" dt="2020-03-28T09:51:58.230" v="550" actId="478"/>
          <ac:cxnSpMkLst>
            <pc:docMk/>
            <pc:sldMk cId="4125932490" sldId="3893"/>
            <ac:cxnSpMk id="30" creationId="{AB4A7D94-63F7-4121-8378-E53EAA75582B}"/>
          </ac:cxnSpMkLst>
        </pc:cxnChg>
        <pc:cxnChg chg="add mod">
          <ac:chgData name="Pierre Harouimi" userId="e1c78576-8bda-4e4b-9d10-61a901f566b1" providerId="ADAL" clId="{AE4F2A09-D42E-4521-A208-FDE48F3C4CDF}" dt="2020-03-28T10:25:17.002" v="834"/>
          <ac:cxnSpMkLst>
            <pc:docMk/>
            <pc:sldMk cId="4125932490" sldId="3893"/>
            <ac:cxnSpMk id="53" creationId="{E1E28AD5-3738-42B5-8678-0AA0C9BC3ABF}"/>
          </ac:cxnSpMkLst>
        </pc:cxnChg>
        <pc:cxnChg chg="add mod">
          <ac:chgData name="Pierre Harouimi" userId="e1c78576-8bda-4e4b-9d10-61a901f566b1" providerId="ADAL" clId="{AE4F2A09-D42E-4521-A208-FDE48F3C4CDF}" dt="2020-03-28T10:25:17.002" v="834"/>
          <ac:cxnSpMkLst>
            <pc:docMk/>
            <pc:sldMk cId="4125932490" sldId="3893"/>
            <ac:cxnSpMk id="61" creationId="{1A8F0BCE-F93D-4B4A-B90B-4762F8AF1D10}"/>
          </ac:cxnSpMkLst>
        </pc:cxnChg>
      </pc:sldChg>
      <pc:sldChg chg="addSp delSp modSp add">
        <pc:chgData name="Pierre Harouimi" userId="e1c78576-8bda-4e4b-9d10-61a901f566b1" providerId="ADAL" clId="{AE4F2A09-D42E-4521-A208-FDE48F3C4CDF}" dt="2020-03-28T10:25:17.002" v="834"/>
        <pc:sldMkLst>
          <pc:docMk/>
          <pc:sldMk cId="519475821" sldId="3894"/>
        </pc:sldMkLst>
        <pc:spChg chg="del">
          <ac:chgData name="Pierre Harouimi" userId="e1c78576-8bda-4e4b-9d10-61a901f566b1" providerId="ADAL" clId="{AE4F2A09-D42E-4521-A208-FDE48F3C4CDF}" dt="2020-03-28T10:01:07.308" v="791" actId="478"/>
          <ac:spMkLst>
            <pc:docMk/>
            <pc:sldMk cId="519475821" sldId="3894"/>
            <ac:spMk id="5" creationId="{829470A3-2703-4907-A963-91436D947166}"/>
          </ac:spMkLst>
        </pc:spChg>
        <pc:spChg chg="del">
          <ac:chgData name="Pierre Harouimi" userId="e1c78576-8bda-4e4b-9d10-61a901f566b1" providerId="ADAL" clId="{AE4F2A09-D42E-4521-A208-FDE48F3C4CDF}" dt="2020-03-28T10:01:07.308" v="791" actId="478"/>
          <ac:spMkLst>
            <pc:docMk/>
            <pc:sldMk cId="519475821" sldId="3894"/>
            <ac:spMk id="6" creationId="{35A71D07-4B92-4EA3-A1D6-6F062C203F92}"/>
          </ac:spMkLst>
        </pc:spChg>
        <pc:spChg chg="del">
          <ac:chgData name="Pierre Harouimi" userId="e1c78576-8bda-4e4b-9d10-61a901f566b1" providerId="ADAL" clId="{AE4F2A09-D42E-4521-A208-FDE48F3C4CDF}" dt="2020-03-28T10:01:07.308" v="791" actId="478"/>
          <ac:spMkLst>
            <pc:docMk/>
            <pc:sldMk cId="519475821" sldId="3894"/>
            <ac:spMk id="7" creationId="{8D615CDA-2764-4DED-9527-F577C608540C}"/>
          </ac:spMkLst>
        </pc:spChg>
        <pc:spChg chg="del">
          <ac:chgData name="Pierre Harouimi" userId="e1c78576-8bda-4e4b-9d10-61a901f566b1" providerId="ADAL" clId="{AE4F2A09-D42E-4521-A208-FDE48F3C4CDF}" dt="2020-03-28T10:01:07.308" v="791" actId="478"/>
          <ac:spMkLst>
            <pc:docMk/>
            <pc:sldMk cId="519475821" sldId="3894"/>
            <ac:spMk id="8" creationId="{4837B4C2-6E8E-4435-98D7-CD444646B6C2}"/>
          </ac:spMkLst>
        </pc:spChg>
        <pc:spChg chg="del">
          <ac:chgData name="Pierre Harouimi" userId="e1c78576-8bda-4e4b-9d10-61a901f566b1" providerId="ADAL" clId="{AE4F2A09-D42E-4521-A208-FDE48F3C4CDF}" dt="2020-03-28T10:01:07.308" v="791" actId="478"/>
          <ac:spMkLst>
            <pc:docMk/>
            <pc:sldMk cId="519475821" sldId="3894"/>
            <ac:spMk id="9" creationId="{AA25D80D-CA80-4298-B9CA-AFF2B04D0052}"/>
          </ac:spMkLst>
        </pc:spChg>
        <pc:spChg chg="del">
          <ac:chgData name="Pierre Harouimi" userId="e1c78576-8bda-4e4b-9d10-61a901f566b1" providerId="ADAL" clId="{AE4F2A09-D42E-4521-A208-FDE48F3C4CDF}" dt="2020-03-28T10:01:07.308" v="791" actId="478"/>
          <ac:spMkLst>
            <pc:docMk/>
            <pc:sldMk cId="519475821" sldId="3894"/>
            <ac:spMk id="11" creationId="{C278A228-66B3-464B-9E7F-FB953ABAA2EC}"/>
          </ac:spMkLst>
        </pc:spChg>
        <pc:spChg chg="del">
          <ac:chgData name="Pierre Harouimi" userId="e1c78576-8bda-4e4b-9d10-61a901f566b1" providerId="ADAL" clId="{AE4F2A09-D42E-4521-A208-FDE48F3C4CDF}" dt="2020-03-28T10:01:07.308" v="791" actId="478"/>
          <ac:spMkLst>
            <pc:docMk/>
            <pc:sldMk cId="519475821" sldId="3894"/>
            <ac:spMk id="12" creationId="{250BFEEE-889B-491A-8918-7E38646AFCCC}"/>
          </ac:spMkLst>
        </pc:spChg>
        <pc:spChg chg="del">
          <ac:chgData name="Pierre Harouimi" userId="e1c78576-8bda-4e4b-9d10-61a901f566b1" providerId="ADAL" clId="{AE4F2A09-D42E-4521-A208-FDE48F3C4CDF}" dt="2020-03-28T10:01:07.308" v="791" actId="478"/>
          <ac:spMkLst>
            <pc:docMk/>
            <pc:sldMk cId="519475821" sldId="3894"/>
            <ac:spMk id="13" creationId="{2D5F470A-BA1E-4EC6-810A-81BC45C9E5CE}"/>
          </ac:spMkLst>
        </pc:spChg>
        <pc:spChg chg="del">
          <ac:chgData name="Pierre Harouimi" userId="e1c78576-8bda-4e4b-9d10-61a901f566b1" providerId="ADAL" clId="{AE4F2A09-D42E-4521-A208-FDE48F3C4CDF}" dt="2020-03-28T10:01:07.308" v="791" actId="478"/>
          <ac:spMkLst>
            <pc:docMk/>
            <pc:sldMk cId="519475821" sldId="3894"/>
            <ac:spMk id="14" creationId="{E81EEA5D-2942-4C63-B326-6B4199CDA97C}"/>
          </ac:spMkLst>
        </pc:spChg>
        <pc:spChg chg="del">
          <ac:chgData name="Pierre Harouimi" userId="e1c78576-8bda-4e4b-9d10-61a901f566b1" providerId="ADAL" clId="{AE4F2A09-D42E-4521-A208-FDE48F3C4CDF}" dt="2020-03-28T10:01:07.308" v="791" actId="478"/>
          <ac:spMkLst>
            <pc:docMk/>
            <pc:sldMk cId="519475821" sldId="3894"/>
            <ac:spMk id="15" creationId="{4F439810-7978-47FC-B8C4-EDBD15A7B927}"/>
          </ac:spMkLst>
        </pc:spChg>
        <pc:spChg chg="del">
          <ac:chgData name="Pierre Harouimi" userId="e1c78576-8bda-4e4b-9d10-61a901f566b1" providerId="ADAL" clId="{AE4F2A09-D42E-4521-A208-FDE48F3C4CDF}" dt="2020-03-28T10:01:07.308" v="791" actId="478"/>
          <ac:spMkLst>
            <pc:docMk/>
            <pc:sldMk cId="519475821" sldId="3894"/>
            <ac:spMk id="38" creationId="{5A212A45-F514-47AA-B0AE-83AC57F26836}"/>
          </ac:spMkLst>
        </pc:spChg>
        <pc:grpChg chg="del">
          <ac:chgData name="Pierre Harouimi" userId="e1c78576-8bda-4e4b-9d10-61a901f566b1" providerId="ADAL" clId="{AE4F2A09-D42E-4521-A208-FDE48F3C4CDF}" dt="2020-03-28T10:01:07.308" v="791" actId="478"/>
          <ac:grpSpMkLst>
            <pc:docMk/>
            <pc:sldMk cId="519475821" sldId="3894"/>
            <ac:grpSpMk id="16" creationId="{5C2C1514-EC9D-4095-B4FE-4497555E74E3}"/>
          </ac:grpSpMkLst>
        </pc:grpChg>
        <pc:grpChg chg="del">
          <ac:chgData name="Pierre Harouimi" userId="e1c78576-8bda-4e4b-9d10-61a901f566b1" providerId="ADAL" clId="{AE4F2A09-D42E-4521-A208-FDE48F3C4CDF}" dt="2020-03-28T10:01:07.308" v="791" actId="478"/>
          <ac:grpSpMkLst>
            <pc:docMk/>
            <pc:sldMk cId="519475821" sldId="3894"/>
            <ac:grpSpMk id="21" creationId="{87CDBA45-7C22-4588-87AF-908136E99868}"/>
          </ac:grpSpMkLst>
        </pc:grpChg>
        <pc:grpChg chg="del">
          <ac:chgData name="Pierre Harouimi" userId="e1c78576-8bda-4e4b-9d10-61a901f566b1" providerId="ADAL" clId="{AE4F2A09-D42E-4521-A208-FDE48F3C4CDF}" dt="2020-03-28T10:01:07.308" v="791" actId="478"/>
          <ac:grpSpMkLst>
            <pc:docMk/>
            <pc:sldMk cId="519475821" sldId="3894"/>
            <ac:grpSpMk id="24" creationId="{8E12CD10-A3E4-4CC8-8C3B-8F5FE755E643}"/>
          </ac:grpSpMkLst>
        </pc:grpChg>
        <pc:grpChg chg="del">
          <ac:chgData name="Pierre Harouimi" userId="e1c78576-8bda-4e4b-9d10-61a901f566b1" providerId="ADAL" clId="{AE4F2A09-D42E-4521-A208-FDE48F3C4CDF}" dt="2020-03-28T10:01:07.308" v="791" actId="478"/>
          <ac:grpSpMkLst>
            <pc:docMk/>
            <pc:sldMk cId="519475821" sldId="3894"/>
            <ac:grpSpMk id="33" creationId="{C06B9E77-9F04-4F40-A12E-BBDBF5B34F38}"/>
          </ac:grpSpMkLst>
        </pc:grpChg>
        <pc:picChg chg="add del mod">
          <ac:chgData name="Pierre Harouimi" userId="e1c78576-8bda-4e4b-9d10-61a901f566b1" providerId="ADAL" clId="{AE4F2A09-D42E-4521-A208-FDE48F3C4CDF}" dt="2020-03-28T10:01:40.595" v="803"/>
          <ac:picMkLst>
            <pc:docMk/>
            <pc:sldMk cId="519475821" sldId="3894"/>
            <ac:picMk id="10" creationId="{A2E9E292-9274-4529-A8DC-F6DE2BB34D14}"/>
          </ac:picMkLst>
        </pc:picChg>
        <pc:picChg chg="add mod">
          <ac:chgData name="Pierre Harouimi" userId="e1c78576-8bda-4e4b-9d10-61a901f566b1" providerId="ADAL" clId="{AE4F2A09-D42E-4521-A208-FDE48F3C4CDF}" dt="2020-03-28T10:25:17.002" v="834"/>
          <ac:picMkLst>
            <pc:docMk/>
            <pc:sldMk cId="519475821" sldId="3894"/>
            <ac:picMk id="37" creationId="{D35B2795-48F7-43EC-BFFB-3AADCB1C9982}"/>
          </ac:picMkLst>
        </pc:picChg>
        <pc:picChg chg="add del mod">
          <ac:chgData name="Pierre Harouimi" userId="e1c78576-8bda-4e4b-9d10-61a901f566b1" providerId="ADAL" clId="{AE4F2A09-D42E-4521-A208-FDE48F3C4CDF}" dt="2020-03-28T10:01:47.630" v="806"/>
          <ac:picMkLst>
            <pc:docMk/>
            <pc:sldMk cId="519475821" sldId="3894"/>
            <ac:picMk id="40" creationId="{E2931646-0C8C-4EC2-89D8-68556430B06B}"/>
          </ac:picMkLst>
        </pc:picChg>
        <pc:picChg chg="del">
          <ac:chgData name="Pierre Harouimi" userId="e1c78576-8bda-4e4b-9d10-61a901f566b1" providerId="ADAL" clId="{AE4F2A09-D42E-4521-A208-FDE48F3C4CDF}" dt="2020-03-28T10:01:07.308" v="791" actId="478"/>
          <ac:picMkLst>
            <pc:docMk/>
            <pc:sldMk cId="519475821" sldId="3894"/>
            <ac:picMk id="41" creationId="{43FD4BB4-B896-4845-A66E-5E6A46184356}"/>
          </ac:picMkLst>
        </pc:picChg>
      </pc:sldChg>
      <pc:sldChg chg="add del">
        <pc:chgData name="Pierre Harouimi" userId="e1c78576-8bda-4e4b-9d10-61a901f566b1" providerId="ADAL" clId="{AE4F2A09-D42E-4521-A208-FDE48F3C4CDF}" dt="2020-03-28T10:01:14.329" v="795"/>
        <pc:sldMkLst>
          <pc:docMk/>
          <pc:sldMk cId="114211092" sldId="3895"/>
        </pc:sldMkLst>
      </pc:sldChg>
      <pc:sldChg chg="addSp delSp modSp add">
        <pc:chgData name="Pierre Harouimi" userId="e1c78576-8bda-4e4b-9d10-61a901f566b1" providerId="ADAL" clId="{AE4F2A09-D42E-4521-A208-FDE48F3C4CDF}" dt="2020-03-28T10:22:04.219" v="829" actId="478"/>
        <pc:sldMkLst>
          <pc:docMk/>
          <pc:sldMk cId="308880496" sldId="3895"/>
        </pc:sldMkLst>
        <pc:spChg chg="del">
          <ac:chgData name="Pierre Harouimi" userId="e1c78576-8bda-4e4b-9d10-61a901f566b1" providerId="ADAL" clId="{AE4F2A09-D42E-4521-A208-FDE48F3C4CDF}" dt="2020-03-28T10:15:17.087" v="808" actId="478"/>
          <ac:spMkLst>
            <pc:docMk/>
            <pc:sldMk cId="308880496" sldId="3895"/>
            <ac:spMk id="2" creationId="{3EA19E6C-6A1A-4400-BA9E-0B31198EFDE8}"/>
          </ac:spMkLst>
        </pc:spChg>
        <pc:spChg chg="del">
          <ac:chgData name="Pierre Harouimi" userId="e1c78576-8bda-4e4b-9d10-61a901f566b1" providerId="ADAL" clId="{AE4F2A09-D42E-4521-A208-FDE48F3C4CDF}" dt="2020-03-28T10:15:17.087" v="808" actId="478"/>
          <ac:spMkLst>
            <pc:docMk/>
            <pc:sldMk cId="308880496" sldId="3895"/>
            <ac:spMk id="3" creationId="{8C50E3E4-47AD-4309-BF51-931B8251B5B0}"/>
          </ac:spMkLst>
        </pc:spChg>
        <pc:spChg chg="del">
          <ac:chgData name="Pierre Harouimi" userId="e1c78576-8bda-4e4b-9d10-61a901f566b1" providerId="ADAL" clId="{AE4F2A09-D42E-4521-A208-FDE48F3C4CDF}" dt="2020-03-28T10:19:58.933" v="825"/>
          <ac:spMkLst>
            <pc:docMk/>
            <pc:sldMk cId="308880496" sldId="3895"/>
            <ac:spMk id="4" creationId="{C82DF5CF-94ED-44C9-9DEB-FCED6606E576}"/>
          </ac:spMkLst>
        </pc:spChg>
        <pc:spChg chg="del">
          <ac:chgData name="Pierre Harouimi" userId="e1c78576-8bda-4e4b-9d10-61a901f566b1" providerId="ADAL" clId="{AE4F2A09-D42E-4521-A208-FDE48F3C4CDF}" dt="2020-03-28T10:15:17.087" v="808" actId="478"/>
          <ac:spMkLst>
            <pc:docMk/>
            <pc:sldMk cId="308880496" sldId="3895"/>
            <ac:spMk id="5" creationId="{B6677663-2D8A-4E80-B796-3ECFCF522812}"/>
          </ac:spMkLst>
        </pc:spChg>
        <pc:spChg chg="del">
          <ac:chgData name="Pierre Harouimi" userId="e1c78576-8bda-4e4b-9d10-61a901f566b1" providerId="ADAL" clId="{AE4F2A09-D42E-4521-A208-FDE48F3C4CDF}" dt="2020-03-28T10:15:17.087" v="808" actId="478"/>
          <ac:spMkLst>
            <pc:docMk/>
            <pc:sldMk cId="308880496" sldId="3895"/>
            <ac:spMk id="6" creationId="{DCB9E8B7-1600-4DEF-98AB-EDF249907279}"/>
          </ac:spMkLst>
        </pc:spChg>
        <pc:spChg chg="del">
          <ac:chgData name="Pierre Harouimi" userId="e1c78576-8bda-4e4b-9d10-61a901f566b1" providerId="ADAL" clId="{AE4F2A09-D42E-4521-A208-FDE48F3C4CDF}" dt="2020-03-28T10:15:17.087" v="808" actId="478"/>
          <ac:spMkLst>
            <pc:docMk/>
            <pc:sldMk cId="308880496" sldId="3895"/>
            <ac:spMk id="7" creationId="{92099A7D-DFA2-4465-B2B3-3513D413A7B9}"/>
          </ac:spMkLst>
        </pc:spChg>
        <pc:spChg chg="add del mod">
          <ac:chgData name="Pierre Harouimi" userId="e1c78576-8bda-4e4b-9d10-61a901f566b1" providerId="ADAL" clId="{AE4F2A09-D42E-4521-A208-FDE48F3C4CDF}" dt="2020-03-28T10:20:21.102" v="826"/>
          <ac:spMkLst>
            <pc:docMk/>
            <pc:sldMk cId="308880496" sldId="3895"/>
            <ac:spMk id="8" creationId="{44ACF39B-767D-432C-9C2C-32B096E0BEB4}"/>
          </ac:spMkLst>
        </pc:spChg>
        <pc:spChg chg="add del mod">
          <ac:chgData name="Pierre Harouimi" userId="e1c78576-8bda-4e4b-9d10-61a901f566b1" providerId="ADAL" clId="{AE4F2A09-D42E-4521-A208-FDE48F3C4CDF}" dt="2020-03-28T10:22:04.219" v="829" actId="478"/>
          <ac:spMkLst>
            <pc:docMk/>
            <pc:sldMk cId="308880496" sldId="3895"/>
            <ac:spMk id="30" creationId="{17495225-547A-4A76-BDB5-F73286F0DACA}"/>
          </ac:spMkLst>
        </pc:spChg>
        <pc:spChg chg="add del mod">
          <ac:chgData name="Pierre Harouimi" userId="e1c78576-8bda-4e4b-9d10-61a901f566b1" providerId="ADAL" clId="{AE4F2A09-D42E-4521-A208-FDE48F3C4CDF}" dt="2020-03-28T10:22:04.219" v="829" actId="478"/>
          <ac:spMkLst>
            <pc:docMk/>
            <pc:sldMk cId="308880496" sldId="3895"/>
            <ac:spMk id="31" creationId="{072A7C90-7589-4EEF-A5BA-EC441A224D04}"/>
          </ac:spMkLst>
        </pc:spChg>
        <pc:spChg chg="add mod">
          <ac:chgData name="Pierre Harouimi" userId="e1c78576-8bda-4e4b-9d10-61a901f566b1" providerId="ADAL" clId="{AE4F2A09-D42E-4521-A208-FDE48F3C4CDF}" dt="2020-03-28T10:22:04.219" v="829" actId="478"/>
          <ac:spMkLst>
            <pc:docMk/>
            <pc:sldMk cId="308880496" sldId="3895"/>
            <ac:spMk id="32" creationId="{4233E897-8293-4072-9591-9468A2EDD50E}"/>
          </ac:spMkLst>
        </pc:spChg>
        <pc:grpChg chg="add del mod">
          <ac:chgData name="Pierre Harouimi" userId="e1c78576-8bda-4e4b-9d10-61a901f566b1" providerId="ADAL" clId="{AE4F2A09-D42E-4521-A208-FDE48F3C4CDF}" dt="2020-03-28T10:22:04.219" v="829" actId="478"/>
          <ac:grpSpMkLst>
            <pc:docMk/>
            <pc:sldMk cId="308880496" sldId="3895"/>
            <ac:grpSpMk id="14" creationId="{22619378-0C25-4007-9D48-0BE07CA40528}"/>
          </ac:grpSpMkLst>
        </pc:grpChg>
        <pc:graphicFrameChg chg="add del mod">
          <ac:chgData name="Pierre Harouimi" userId="e1c78576-8bda-4e4b-9d10-61a901f566b1" providerId="ADAL" clId="{AE4F2A09-D42E-4521-A208-FDE48F3C4CDF}" dt="2020-03-28T10:22:04.219" v="829" actId="478"/>
          <ac:graphicFrameMkLst>
            <pc:docMk/>
            <pc:sldMk cId="308880496" sldId="3895"/>
            <ac:graphicFrameMk id="9" creationId="{F141E546-2B65-4870-B1BF-516F41BD4234}"/>
          </ac:graphicFrameMkLst>
        </pc:graphicFrameChg>
        <pc:picChg chg="add del mod">
          <ac:chgData name="Pierre Harouimi" userId="e1c78576-8bda-4e4b-9d10-61a901f566b1" providerId="ADAL" clId="{AE4F2A09-D42E-4521-A208-FDE48F3C4CDF}" dt="2020-03-28T10:22:04.219" v="829" actId="478"/>
          <ac:picMkLst>
            <pc:docMk/>
            <pc:sldMk cId="308880496" sldId="3895"/>
            <ac:picMk id="10" creationId="{E156525C-F0E6-42C2-B888-2B239CB9DEA4}"/>
          </ac:picMkLst>
        </pc:picChg>
        <pc:picChg chg="add del mod">
          <ac:chgData name="Pierre Harouimi" userId="e1c78576-8bda-4e4b-9d10-61a901f566b1" providerId="ADAL" clId="{AE4F2A09-D42E-4521-A208-FDE48F3C4CDF}" dt="2020-03-28T10:22:04.219" v="829" actId="478"/>
          <ac:picMkLst>
            <pc:docMk/>
            <pc:sldMk cId="308880496" sldId="3895"/>
            <ac:picMk id="11" creationId="{8F7A9542-6431-41B0-8E4A-164B39445770}"/>
          </ac:picMkLst>
        </pc:picChg>
        <pc:picChg chg="add del mod">
          <ac:chgData name="Pierre Harouimi" userId="e1c78576-8bda-4e4b-9d10-61a901f566b1" providerId="ADAL" clId="{AE4F2A09-D42E-4521-A208-FDE48F3C4CDF}" dt="2020-03-28T10:22:04.219" v="829" actId="478"/>
          <ac:picMkLst>
            <pc:docMk/>
            <pc:sldMk cId="308880496" sldId="3895"/>
            <ac:picMk id="12" creationId="{F0BA2853-9552-44F0-A440-E2D6FF83369A}"/>
          </ac:picMkLst>
        </pc:picChg>
        <pc:picChg chg="add del mod">
          <ac:chgData name="Pierre Harouimi" userId="e1c78576-8bda-4e4b-9d10-61a901f566b1" providerId="ADAL" clId="{AE4F2A09-D42E-4521-A208-FDE48F3C4CDF}" dt="2020-03-28T10:22:04.219" v="829" actId="478"/>
          <ac:picMkLst>
            <pc:docMk/>
            <pc:sldMk cId="308880496" sldId="3895"/>
            <ac:picMk id="13" creationId="{60DDB4D7-A750-4098-A4E8-07F2F709F33F}"/>
          </ac:picMkLst>
        </pc:picChg>
      </pc:sldChg>
      <pc:sldChg chg="add del">
        <pc:chgData name="Pierre Harouimi" userId="e1c78576-8bda-4e4b-9d10-61a901f566b1" providerId="ADAL" clId="{AE4F2A09-D42E-4521-A208-FDE48F3C4CDF}" dt="2020-03-28T10:01:09.291" v="793"/>
        <pc:sldMkLst>
          <pc:docMk/>
          <pc:sldMk cId="3102682604" sldId="3895"/>
        </pc:sldMkLst>
      </pc:sldChg>
      <pc:sldChg chg="add">
        <pc:chgData name="Pierre Harouimi" userId="e1c78576-8bda-4e4b-9d10-61a901f566b1" providerId="ADAL" clId="{AE4F2A09-D42E-4521-A208-FDE48F3C4CDF}" dt="2020-03-30T08:08:28.560" v="835"/>
        <pc:sldMkLst>
          <pc:docMk/>
          <pc:sldMk cId="1974817841" sldId="3896"/>
        </pc:sldMkLst>
      </pc:sldChg>
      <pc:sldChg chg="addSp delSp modSp add ord">
        <pc:chgData name="Pierre Harouimi" userId="e1c78576-8bda-4e4b-9d10-61a901f566b1" providerId="ADAL" clId="{AE4F2A09-D42E-4521-A208-FDE48F3C4CDF}" dt="2020-03-31T17:24:46.167" v="856" actId="1076"/>
        <pc:sldMkLst>
          <pc:docMk/>
          <pc:sldMk cId="2065641403" sldId="3897"/>
        </pc:sldMkLst>
        <pc:spChg chg="add del mod">
          <ac:chgData name="Pierre Harouimi" userId="e1c78576-8bda-4e4b-9d10-61a901f566b1" providerId="ADAL" clId="{AE4F2A09-D42E-4521-A208-FDE48F3C4CDF}" dt="2020-03-31T10:01:39.863" v="840"/>
          <ac:spMkLst>
            <pc:docMk/>
            <pc:sldMk cId="2065641403" sldId="3897"/>
            <ac:spMk id="2" creationId="{C0E5EF15-729B-496F-8B2F-9B4EEC26283B}"/>
          </ac:spMkLst>
        </pc:spChg>
        <pc:spChg chg="add del mod">
          <ac:chgData name="Pierre Harouimi" userId="e1c78576-8bda-4e4b-9d10-61a901f566b1" providerId="ADAL" clId="{AE4F2A09-D42E-4521-A208-FDE48F3C4CDF}" dt="2020-03-31T10:01:39.863" v="840"/>
          <ac:spMkLst>
            <pc:docMk/>
            <pc:sldMk cId="2065641403" sldId="3897"/>
            <ac:spMk id="3" creationId="{488AF217-A72F-4068-AA97-4662967CC514}"/>
          </ac:spMkLst>
        </pc:spChg>
        <pc:picChg chg="add mod">
          <ac:chgData name="Pierre Harouimi" userId="e1c78576-8bda-4e4b-9d10-61a901f566b1" providerId="ADAL" clId="{AE4F2A09-D42E-4521-A208-FDE48F3C4CDF}" dt="2020-03-31T10:02:02.650" v="847" actId="27614"/>
          <ac:picMkLst>
            <pc:docMk/>
            <pc:sldMk cId="2065641403" sldId="3897"/>
            <ac:picMk id="6" creationId="{99DF032A-6325-4345-AAE4-9595A60EB84F}"/>
          </ac:picMkLst>
        </pc:picChg>
        <pc:picChg chg="mod ord">
          <ac:chgData name="Pierre Harouimi" userId="e1c78576-8bda-4e4b-9d10-61a901f566b1" providerId="ADAL" clId="{AE4F2A09-D42E-4521-A208-FDE48F3C4CDF}" dt="2020-03-31T17:24:46.167" v="856" actId="1076"/>
          <ac:picMkLst>
            <pc:docMk/>
            <pc:sldMk cId="2065641403" sldId="3897"/>
            <ac:picMk id="16" creationId="{7AD789B4-C02A-4A6A-85BF-E0EDE33875FF}"/>
          </ac:picMkLst>
        </pc:picChg>
      </pc:sldChg>
      <pc:sldChg chg="modSp add">
        <pc:chgData name="Pierre Harouimi" userId="e1c78576-8bda-4e4b-9d10-61a901f566b1" providerId="ADAL" clId="{AE4F2A09-D42E-4521-A208-FDE48F3C4CDF}" dt="2020-03-31T17:26:05.854" v="860"/>
        <pc:sldMkLst>
          <pc:docMk/>
          <pc:sldMk cId="2784279470" sldId="3898"/>
        </pc:sldMkLst>
        <pc:picChg chg="mod">
          <ac:chgData name="Pierre Harouimi" userId="e1c78576-8bda-4e4b-9d10-61a901f566b1" providerId="ADAL" clId="{AE4F2A09-D42E-4521-A208-FDE48F3C4CDF}" dt="2020-03-31T17:25:56.639" v="858" actId="207"/>
          <ac:picMkLst>
            <pc:docMk/>
            <pc:sldMk cId="2784279470" sldId="3898"/>
            <ac:picMk id="13" creationId="{E8C5CF88-470E-446C-B99F-17425AAEEA95}"/>
          </ac:picMkLst>
        </pc:picChg>
        <pc:picChg chg="mod">
          <ac:chgData name="Pierre Harouimi" userId="e1c78576-8bda-4e4b-9d10-61a901f566b1" providerId="ADAL" clId="{AE4F2A09-D42E-4521-A208-FDE48F3C4CDF}" dt="2020-03-31T17:25:59.131" v="859" actId="1076"/>
          <ac:picMkLst>
            <pc:docMk/>
            <pc:sldMk cId="2784279470" sldId="3898"/>
            <ac:picMk id="14" creationId="{669B79BD-917C-41C6-9483-9AF8C4A356D6}"/>
          </ac:picMkLst>
        </pc:picChg>
        <pc:picChg chg="mod">
          <ac:chgData name="Pierre Harouimi" userId="e1c78576-8bda-4e4b-9d10-61a901f566b1" providerId="ADAL" clId="{AE4F2A09-D42E-4521-A208-FDE48F3C4CDF}" dt="2020-03-31T17:26:05.854" v="860"/>
          <ac:picMkLst>
            <pc:docMk/>
            <pc:sldMk cId="2784279470" sldId="3898"/>
            <ac:picMk id="25" creationId="{51713F60-B4DC-444E-A80B-5B07CD359598}"/>
          </ac:picMkLst>
        </pc:picChg>
      </pc:sldChg>
      <pc:sldChg chg="add del">
        <pc:chgData name="Pierre Harouimi" userId="e1c78576-8bda-4e4b-9d10-61a901f566b1" providerId="ADAL" clId="{AE4F2A09-D42E-4521-A208-FDE48F3C4CDF}" dt="2020-04-03T08:53:04.736" v="870" actId="2696"/>
        <pc:sldMkLst>
          <pc:docMk/>
          <pc:sldMk cId="2893450649" sldId="3899"/>
        </pc:sldMkLst>
      </pc:sldChg>
      <pc:sldChg chg="addSp modSp add ord">
        <pc:chgData name="Pierre Harouimi" userId="e1c78576-8bda-4e4b-9d10-61a901f566b1" providerId="ADAL" clId="{AE4F2A09-D42E-4521-A208-FDE48F3C4CDF}" dt="2020-04-03T08:55:21.963" v="909" actId="1076"/>
        <pc:sldMkLst>
          <pc:docMk/>
          <pc:sldMk cId="4136186162" sldId="3899"/>
        </pc:sldMkLst>
        <pc:picChg chg="add mod">
          <ac:chgData name="Pierre Harouimi" userId="e1c78576-8bda-4e4b-9d10-61a901f566b1" providerId="ADAL" clId="{AE4F2A09-D42E-4521-A208-FDE48F3C4CDF}" dt="2020-04-03T08:55:21.963" v="909" actId="1076"/>
          <ac:picMkLst>
            <pc:docMk/>
            <pc:sldMk cId="4136186162" sldId="3899"/>
            <ac:picMk id="5" creationId="{5D257C2D-3EE9-4EC3-91CA-A1E9DB72E6A6}"/>
          </ac:picMkLst>
        </pc:picChg>
      </pc:sldChg>
      <pc:sldChg chg="delSp modSp add ord">
        <pc:chgData name="Pierre Harouimi" userId="e1c78576-8bda-4e4b-9d10-61a901f566b1" providerId="ADAL" clId="{AE4F2A09-D42E-4521-A208-FDE48F3C4CDF}" dt="2020-04-03T08:56:10.214" v="931" actId="1076"/>
        <pc:sldMkLst>
          <pc:docMk/>
          <pc:sldMk cId="2735288137" sldId="3900"/>
        </pc:sldMkLst>
        <pc:spChg chg="mod">
          <ac:chgData name="Pierre Harouimi" userId="e1c78576-8bda-4e4b-9d10-61a901f566b1" providerId="ADAL" clId="{AE4F2A09-D42E-4521-A208-FDE48F3C4CDF}" dt="2020-04-03T08:55:58.347" v="928" actId="20577"/>
          <ac:spMkLst>
            <pc:docMk/>
            <pc:sldMk cId="2735288137" sldId="3900"/>
            <ac:spMk id="2" creationId="{AAE8EC9C-0C60-4E63-A37F-A09272AEAD53}"/>
          </ac:spMkLst>
        </pc:spChg>
        <pc:spChg chg="mod">
          <ac:chgData name="Pierre Harouimi" userId="e1c78576-8bda-4e4b-9d10-61a901f566b1" providerId="ADAL" clId="{AE4F2A09-D42E-4521-A208-FDE48F3C4CDF}" dt="2020-04-03T08:56:01.341" v="929" actId="20577"/>
          <ac:spMkLst>
            <pc:docMk/>
            <pc:sldMk cId="2735288137" sldId="3900"/>
            <ac:spMk id="7" creationId="{4B508B97-1C5B-4D41-BEF4-47D6C7E78C44}"/>
          </ac:spMkLst>
        </pc:spChg>
        <pc:grpChg chg="mod">
          <ac:chgData name="Pierre Harouimi" userId="e1c78576-8bda-4e4b-9d10-61a901f566b1" providerId="ADAL" clId="{AE4F2A09-D42E-4521-A208-FDE48F3C4CDF}" dt="2020-04-03T08:56:10.214" v="931" actId="1076"/>
          <ac:grpSpMkLst>
            <pc:docMk/>
            <pc:sldMk cId="2735288137" sldId="3900"/>
            <ac:grpSpMk id="25" creationId="{9F0EC262-1831-4174-AA4B-F77F909A25C4}"/>
          </ac:grpSpMkLst>
        </pc:grpChg>
        <pc:grpChg chg="mod">
          <ac:chgData name="Pierre Harouimi" userId="e1c78576-8bda-4e4b-9d10-61a901f566b1" providerId="ADAL" clId="{AE4F2A09-D42E-4521-A208-FDE48F3C4CDF}" dt="2020-04-03T08:56:10.214" v="931" actId="1076"/>
          <ac:grpSpMkLst>
            <pc:docMk/>
            <pc:sldMk cId="2735288137" sldId="3900"/>
            <ac:grpSpMk id="26" creationId="{DFC1FB58-837D-46BE-ADF5-6D4AAD4B37BF}"/>
          </ac:grpSpMkLst>
        </pc:grpChg>
        <pc:grpChg chg="mod">
          <ac:chgData name="Pierre Harouimi" userId="e1c78576-8bda-4e4b-9d10-61a901f566b1" providerId="ADAL" clId="{AE4F2A09-D42E-4521-A208-FDE48F3C4CDF}" dt="2020-04-03T08:56:10.214" v="931" actId="1076"/>
          <ac:grpSpMkLst>
            <pc:docMk/>
            <pc:sldMk cId="2735288137" sldId="3900"/>
            <ac:grpSpMk id="28" creationId="{754E710F-3D22-4A53-98B7-A2933BECEB93}"/>
          </ac:grpSpMkLst>
        </pc:grpChg>
        <pc:picChg chg="del">
          <ac:chgData name="Pierre Harouimi" userId="e1c78576-8bda-4e4b-9d10-61a901f566b1" providerId="ADAL" clId="{AE4F2A09-D42E-4521-A208-FDE48F3C4CDF}" dt="2020-04-03T08:56:02.968" v="930" actId="478"/>
          <ac:picMkLst>
            <pc:docMk/>
            <pc:sldMk cId="2735288137" sldId="3900"/>
            <ac:picMk id="4" creationId="{4A1C7786-7C87-4058-A62E-3616E0388DE9}"/>
          </ac:picMkLst>
        </pc:picChg>
        <pc:picChg chg="mod">
          <ac:chgData name="Pierre Harouimi" userId="e1c78576-8bda-4e4b-9d10-61a901f566b1" providerId="ADAL" clId="{AE4F2A09-D42E-4521-A208-FDE48F3C4CDF}" dt="2020-04-03T08:56:10.214" v="931" actId="1076"/>
          <ac:picMkLst>
            <pc:docMk/>
            <pc:sldMk cId="2735288137" sldId="3900"/>
            <ac:picMk id="10" creationId="{045AFFA3-3A45-4ECA-9927-4FC0E548215D}"/>
          </ac:picMkLst>
        </pc:picChg>
        <pc:picChg chg="mod">
          <ac:chgData name="Pierre Harouimi" userId="e1c78576-8bda-4e4b-9d10-61a901f566b1" providerId="ADAL" clId="{AE4F2A09-D42E-4521-A208-FDE48F3C4CDF}" dt="2020-04-03T08:56:10.214" v="931" actId="1076"/>
          <ac:picMkLst>
            <pc:docMk/>
            <pc:sldMk cId="2735288137" sldId="3900"/>
            <ac:picMk id="14" creationId="{E2792B46-3AF6-492B-B1DD-09D3B42BB8A9}"/>
          </ac:picMkLst>
        </pc:picChg>
        <pc:picChg chg="mod">
          <ac:chgData name="Pierre Harouimi" userId="e1c78576-8bda-4e4b-9d10-61a901f566b1" providerId="ADAL" clId="{AE4F2A09-D42E-4521-A208-FDE48F3C4CDF}" dt="2020-04-03T08:56:10.214" v="931" actId="1076"/>
          <ac:picMkLst>
            <pc:docMk/>
            <pc:sldMk cId="2735288137" sldId="3900"/>
            <ac:picMk id="30" creationId="{4320A6E1-8F0A-490D-80C6-3A837684ECC6}"/>
          </ac:picMkLst>
        </pc:picChg>
        <pc:picChg chg="mod">
          <ac:chgData name="Pierre Harouimi" userId="e1c78576-8bda-4e4b-9d10-61a901f566b1" providerId="ADAL" clId="{AE4F2A09-D42E-4521-A208-FDE48F3C4CDF}" dt="2020-04-03T08:56:10.214" v="931" actId="1076"/>
          <ac:picMkLst>
            <pc:docMk/>
            <pc:sldMk cId="2735288137" sldId="3900"/>
            <ac:picMk id="32" creationId="{E28D8394-5AF9-4D63-8BCB-15953E253D6B}"/>
          </ac:picMkLst>
        </pc:picChg>
      </pc:sldChg>
      <pc:sldChg chg="addSp modSp add">
        <pc:chgData name="Pierre Harouimi" userId="e1c78576-8bda-4e4b-9d10-61a901f566b1" providerId="ADAL" clId="{AE4F2A09-D42E-4521-A208-FDE48F3C4CDF}" dt="2020-04-03T09:05:57.853" v="1017" actId="14861"/>
        <pc:sldMkLst>
          <pc:docMk/>
          <pc:sldMk cId="2305319534" sldId="3901"/>
        </pc:sldMkLst>
        <pc:spChg chg="mod">
          <ac:chgData name="Pierre Harouimi" userId="e1c78576-8bda-4e4b-9d10-61a901f566b1" providerId="ADAL" clId="{AE4F2A09-D42E-4521-A208-FDE48F3C4CDF}" dt="2020-04-03T09:05:23.073" v="1010" actId="1076"/>
          <ac:spMkLst>
            <pc:docMk/>
            <pc:sldMk cId="2305319534" sldId="3901"/>
            <ac:spMk id="3" creationId="{BD0302B8-4D63-3240-B6DB-9BEDAEA799D3}"/>
          </ac:spMkLst>
        </pc:spChg>
        <pc:spChg chg="mod">
          <ac:chgData name="Pierre Harouimi" userId="e1c78576-8bda-4e4b-9d10-61a901f566b1" providerId="ADAL" clId="{AE4F2A09-D42E-4521-A208-FDE48F3C4CDF}" dt="2020-04-03T09:05:57.853" v="1017" actId="14861"/>
          <ac:spMkLst>
            <pc:docMk/>
            <pc:sldMk cId="2305319534" sldId="3901"/>
            <ac:spMk id="4" creationId="{382C5451-20F9-4D96-8F5E-CF08EB7EA985}"/>
          </ac:spMkLst>
        </pc:spChg>
        <pc:spChg chg="add mod">
          <ac:chgData name="Pierre Harouimi" userId="e1c78576-8bda-4e4b-9d10-61a901f566b1" providerId="ADAL" clId="{AE4F2A09-D42E-4521-A208-FDE48F3C4CDF}" dt="2020-04-03T09:05:14.908" v="1007" actId="14100"/>
          <ac:spMkLst>
            <pc:docMk/>
            <pc:sldMk cId="2305319534" sldId="3901"/>
            <ac:spMk id="5" creationId="{62D9489C-8585-4552-B0E6-EC2C837FBF2D}"/>
          </ac:spMkLst>
        </pc:spChg>
        <pc:spChg chg="mod">
          <ac:chgData name="Pierre Harouimi" userId="e1c78576-8bda-4e4b-9d10-61a901f566b1" providerId="ADAL" clId="{AE4F2A09-D42E-4521-A208-FDE48F3C4CDF}" dt="2020-04-03T09:05:57.853" v="1017" actId="14861"/>
          <ac:spMkLst>
            <pc:docMk/>
            <pc:sldMk cId="2305319534" sldId="3901"/>
            <ac:spMk id="6" creationId="{99A44EF2-6F07-4212-AF00-C5A2BAE8BD6E}"/>
          </ac:spMkLst>
        </pc:spChg>
        <pc:spChg chg="mod">
          <ac:chgData name="Pierre Harouimi" userId="e1c78576-8bda-4e4b-9d10-61a901f566b1" providerId="ADAL" clId="{AE4F2A09-D42E-4521-A208-FDE48F3C4CDF}" dt="2020-04-03T09:05:57.853" v="1017" actId="14861"/>
          <ac:spMkLst>
            <pc:docMk/>
            <pc:sldMk cId="2305319534" sldId="3901"/>
            <ac:spMk id="7" creationId="{F4DBE61D-A2B4-4824-8443-00AEB0BA8601}"/>
          </ac:spMkLst>
        </pc:spChg>
      </pc:sldChg>
      <pc:sldChg chg="addSp delSp modSp add">
        <pc:chgData name="Pierre Harouimi" userId="e1c78576-8bda-4e4b-9d10-61a901f566b1" providerId="ADAL" clId="{AE4F2A09-D42E-4521-A208-FDE48F3C4CDF}" dt="2020-04-17T09:45:31.053" v="1193" actId="207"/>
        <pc:sldMkLst>
          <pc:docMk/>
          <pc:sldMk cId="908983809" sldId="3902"/>
        </pc:sldMkLst>
        <pc:spChg chg="del">
          <ac:chgData name="Pierre Harouimi" userId="e1c78576-8bda-4e4b-9d10-61a901f566b1" providerId="ADAL" clId="{AE4F2A09-D42E-4521-A208-FDE48F3C4CDF}" dt="2020-04-17T09:43:11.776" v="1028" actId="478"/>
          <ac:spMkLst>
            <pc:docMk/>
            <pc:sldMk cId="908983809" sldId="3902"/>
            <ac:spMk id="4" creationId="{00000000-0000-0000-0000-000000000000}"/>
          </ac:spMkLst>
        </pc:spChg>
        <pc:spChg chg="add del mod">
          <ac:chgData name="Pierre Harouimi" userId="e1c78576-8bda-4e4b-9d10-61a901f566b1" providerId="ADAL" clId="{AE4F2A09-D42E-4521-A208-FDE48F3C4CDF}" dt="2020-04-17T09:43:14.802" v="1029" actId="478"/>
          <ac:spMkLst>
            <pc:docMk/>
            <pc:sldMk cId="908983809" sldId="3902"/>
            <ac:spMk id="7" creationId="{0CF893B3-CB27-40B1-893B-E226F2711F0D}"/>
          </ac:spMkLst>
        </pc:spChg>
        <pc:graphicFrameChg chg="add mod modGraphic">
          <ac:chgData name="Pierre Harouimi" userId="e1c78576-8bda-4e4b-9d10-61a901f566b1" providerId="ADAL" clId="{AE4F2A09-D42E-4521-A208-FDE48F3C4CDF}" dt="2020-04-17T09:44:50.511" v="1186" actId="2711"/>
          <ac:graphicFrameMkLst>
            <pc:docMk/>
            <pc:sldMk cId="908983809" sldId="3902"/>
            <ac:graphicFrameMk id="8" creationId="{E3A68B45-7C06-4277-AD69-92CC4185D498}"/>
          </ac:graphicFrameMkLst>
        </pc:graphicFrameChg>
        <pc:picChg chg="del mod">
          <ac:chgData name="Pierre Harouimi" userId="e1c78576-8bda-4e4b-9d10-61a901f566b1" providerId="ADAL" clId="{AE4F2A09-D42E-4521-A208-FDE48F3C4CDF}" dt="2020-04-17T09:44:35.040" v="1182" actId="478"/>
          <ac:picMkLst>
            <pc:docMk/>
            <pc:sldMk cId="908983809" sldId="3902"/>
            <ac:picMk id="2" creationId="{6AFE1C85-C83D-4FAC-9A34-C7ED9352F648}"/>
          </ac:picMkLst>
        </pc:picChg>
        <pc:picChg chg="add mod">
          <ac:chgData name="Pierre Harouimi" userId="e1c78576-8bda-4e4b-9d10-61a901f566b1" providerId="ADAL" clId="{AE4F2A09-D42E-4521-A208-FDE48F3C4CDF}" dt="2020-04-17T09:45:31.053" v="1193" actId="207"/>
          <ac:picMkLst>
            <pc:docMk/>
            <pc:sldMk cId="908983809" sldId="3902"/>
            <ac:picMk id="11" creationId="{2244F6BD-7EAA-4413-BAC5-7FB5E213E05D}"/>
          </ac:picMkLst>
        </pc:picChg>
        <pc:picChg chg="add mod">
          <ac:chgData name="Pierre Harouimi" userId="e1c78576-8bda-4e4b-9d10-61a901f566b1" providerId="ADAL" clId="{AE4F2A09-D42E-4521-A208-FDE48F3C4CDF}" dt="2020-04-17T09:45:26.509" v="1192" actId="207"/>
          <ac:picMkLst>
            <pc:docMk/>
            <pc:sldMk cId="908983809" sldId="3902"/>
            <ac:picMk id="13" creationId="{C8853479-5B78-43DE-B8B6-18EE3F6EFD78}"/>
          </ac:picMkLst>
        </pc:picChg>
      </pc:sldChg>
      <pc:sldMasterChg chg="modSp modSldLayout">
        <pc:chgData name="Pierre Harouimi" userId="e1c78576-8bda-4e4b-9d10-61a901f566b1" providerId="ADAL" clId="{AE4F2A09-D42E-4521-A208-FDE48F3C4CDF}" dt="2020-03-28T10:25:17.002" v="834"/>
        <pc:sldMasterMkLst>
          <pc:docMk/>
          <pc:sldMasterMk cId="3870394609" sldId="2147483835"/>
        </pc:sldMasterMkLst>
        <pc:spChg chg="mod">
          <ac:chgData name="Pierre Harouimi" userId="e1c78576-8bda-4e4b-9d10-61a901f566b1" providerId="ADAL" clId="{AE4F2A09-D42E-4521-A208-FDE48F3C4CDF}" dt="2020-03-28T10:25:17.002" v="834"/>
          <ac:spMkLst>
            <pc:docMk/>
            <pc:sldMasterMk cId="3870394609" sldId="2147483835"/>
            <ac:spMk id="2"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ac:spMk id="3"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ac:spMk id="8"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ac:picMk id="12" creationId="{00000000-0000-0000-0000-000000000000}"/>
          </ac:picMkLst>
        </pc:picChg>
        <pc:cxnChg chg="mod">
          <ac:chgData name="Pierre Harouimi" userId="e1c78576-8bda-4e4b-9d10-61a901f566b1" providerId="ADAL" clId="{AE4F2A09-D42E-4521-A208-FDE48F3C4CDF}" dt="2020-03-28T10:25:17.002" v="834"/>
          <ac:cxnSpMkLst>
            <pc:docMk/>
            <pc:sldMasterMk cId="3870394609" sldId="2147483835"/>
            <ac:cxnSpMk id="13" creationId="{00000000-0000-0000-0000-000000000000}"/>
          </ac:cxnSpMkLst>
        </pc:cxnChg>
        <pc:sldLayoutChg chg="modSp">
          <pc:chgData name="Pierre Harouimi" userId="e1c78576-8bda-4e4b-9d10-61a901f566b1" providerId="ADAL" clId="{AE4F2A09-D42E-4521-A208-FDE48F3C4CDF}" dt="2020-03-28T10:25:17.002" v="834"/>
          <pc:sldLayoutMkLst>
            <pc:docMk/>
            <pc:sldMasterMk cId="3870394609" sldId="2147483835"/>
            <pc:sldLayoutMk cId="1738366305" sldId="2147483836"/>
          </pc:sldLayoutMkLst>
          <pc:spChg chg="mod">
            <ac:chgData name="Pierre Harouimi" userId="e1c78576-8bda-4e4b-9d10-61a901f566b1" providerId="ADAL" clId="{AE4F2A09-D42E-4521-A208-FDE48F3C4CDF}" dt="2020-03-28T10:25:17.002" v="834"/>
            <ac:spMkLst>
              <pc:docMk/>
              <pc:sldMasterMk cId="3870394609" sldId="2147483835"/>
              <pc:sldLayoutMk cId="1738366305" sldId="2147483836"/>
              <ac:spMk id="10" creationId="{536152BB-B7B6-412E-8A7D-0FBA015EE01E}"/>
            </ac:spMkLst>
          </pc:spChg>
          <pc:spChg chg="mod">
            <ac:chgData name="Pierre Harouimi" userId="e1c78576-8bda-4e4b-9d10-61a901f566b1" providerId="ADAL" clId="{AE4F2A09-D42E-4521-A208-FDE48F3C4CDF}" dt="2020-03-28T10:25:17.002" v="834"/>
            <ac:spMkLst>
              <pc:docMk/>
              <pc:sldMasterMk cId="3870394609" sldId="2147483835"/>
              <pc:sldLayoutMk cId="1738366305" sldId="2147483836"/>
              <ac:spMk id="11" creationId="{E14B346B-042D-49B7-8B7A-D3277F92A7B0}"/>
            </ac:spMkLst>
          </pc:spChg>
          <pc:spChg chg="mod">
            <ac:chgData name="Pierre Harouimi" userId="e1c78576-8bda-4e4b-9d10-61a901f566b1" providerId="ADAL" clId="{AE4F2A09-D42E-4521-A208-FDE48F3C4CDF}" dt="2020-03-28T10:25:17.002" v="834"/>
            <ac:spMkLst>
              <pc:docMk/>
              <pc:sldMasterMk cId="3870394609" sldId="2147483835"/>
              <pc:sldLayoutMk cId="1738366305" sldId="2147483836"/>
              <ac:spMk id="12" creationId="{10FFFD12-AFE2-4A30-86EF-3A1B7CD4E9CA}"/>
            </ac:spMkLst>
          </pc:spChg>
          <pc:spChg chg="mod">
            <ac:chgData name="Pierre Harouimi" userId="e1c78576-8bda-4e4b-9d10-61a901f566b1" providerId="ADAL" clId="{AE4F2A09-D42E-4521-A208-FDE48F3C4CDF}" dt="2020-03-28T10:25:17.002" v="834"/>
            <ac:spMkLst>
              <pc:docMk/>
              <pc:sldMasterMk cId="3870394609" sldId="2147483835"/>
              <pc:sldLayoutMk cId="1738366305" sldId="2147483836"/>
              <ac:spMk id="21"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738366305" sldId="2147483836"/>
              <ac:spMk id="22"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pc:sldLayoutMk cId="1738366305" sldId="2147483836"/>
              <ac:picMk id="9" creationId="{00000000-0000-0000-0000-000000000000}"/>
            </ac:picMkLst>
          </pc:picChg>
          <pc:cxnChg chg="mod">
            <ac:chgData name="Pierre Harouimi" userId="e1c78576-8bda-4e4b-9d10-61a901f566b1" providerId="ADAL" clId="{AE4F2A09-D42E-4521-A208-FDE48F3C4CDF}" dt="2020-03-28T10:25:17.002" v="834"/>
            <ac:cxnSpMkLst>
              <pc:docMk/>
              <pc:sldMasterMk cId="3870394609" sldId="2147483835"/>
              <pc:sldLayoutMk cId="1738366305" sldId="2147483836"/>
              <ac:cxnSpMk id="26" creationId="{00000000-0000-0000-0000-000000000000}"/>
            </ac:cxnSpMkLst>
          </pc:cxnChg>
        </pc:sldLayoutChg>
        <pc:sldLayoutChg chg="modSp">
          <pc:chgData name="Pierre Harouimi" userId="e1c78576-8bda-4e4b-9d10-61a901f566b1" providerId="ADAL" clId="{AE4F2A09-D42E-4521-A208-FDE48F3C4CDF}" dt="2020-03-28T10:25:17.002" v="834"/>
          <pc:sldLayoutMkLst>
            <pc:docMk/>
            <pc:sldMasterMk cId="3870394609" sldId="2147483835"/>
            <pc:sldLayoutMk cId="1026588676" sldId="2147483837"/>
          </pc:sldLayoutMkLst>
          <pc:spChg chg="mod">
            <ac:chgData name="Pierre Harouimi" userId="e1c78576-8bda-4e4b-9d10-61a901f566b1" providerId="ADAL" clId="{AE4F2A09-D42E-4521-A208-FDE48F3C4CDF}" dt="2020-03-28T10:25:17.002" v="834"/>
            <ac:spMkLst>
              <pc:docMk/>
              <pc:sldMasterMk cId="3870394609" sldId="2147483835"/>
              <pc:sldLayoutMk cId="1026588676" sldId="2147483837"/>
              <ac:spMk id="2"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026588676" sldId="2147483837"/>
              <ac:spMk id="3" creationId="{00000000-0000-0000-0000-000000000000}"/>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2670214452" sldId="2147483838"/>
          </pc:sldLayoutMkLst>
          <pc:spChg chg="mod">
            <ac:chgData name="Pierre Harouimi" userId="e1c78576-8bda-4e4b-9d10-61a901f566b1" providerId="ADAL" clId="{AE4F2A09-D42E-4521-A208-FDE48F3C4CDF}" dt="2020-03-28T10:25:17.002" v="834"/>
            <ac:spMkLst>
              <pc:docMk/>
              <pc:sldMasterMk cId="3870394609" sldId="2147483835"/>
              <pc:sldLayoutMk cId="2670214452" sldId="2147483838"/>
              <ac:spMk id="2" creationId="{00000000-0000-0000-0000-000000000000}"/>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4205854432" sldId="2147483840"/>
          </pc:sldLayoutMkLst>
          <pc:spChg chg="mod">
            <ac:chgData name="Pierre Harouimi" userId="e1c78576-8bda-4e4b-9d10-61a901f566b1" providerId="ADAL" clId="{AE4F2A09-D42E-4521-A208-FDE48F3C4CDF}" dt="2020-03-28T10:25:17.002" v="834"/>
            <ac:spMkLst>
              <pc:docMk/>
              <pc:sldMasterMk cId="3870394609" sldId="2147483835"/>
              <pc:sldLayoutMk cId="4205854432" sldId="2147483840"/>
              <ac:spMk id="10"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4205854432" sldId="2147483840"/>
              <ac:spMk id="11"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4205854432" sldId="2147483840"/>
              <ac:spMk id="13"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4205854432" sldId="2147483840"/>
              <ac:spMk id="14" creationId="{00000000-0000-0000-0000-000000000000}"/>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113280820" sldId="2147483841"/>
          </pc:sldLayoutMkLst>
          <pc:spChg chg="mod">
            <ac:chgData name="Pierre Harouimi" userId="e1c78576-8bda-4e4b-9d10-61a901f566b1" providerId="ADAL" clId="{AE4F2A09-D42E-4521-A208-FDE48F3C4CDF}" dt="2020-03-28T10:25:17.002" v="834"/>
            <ac:spMkLst>
              <pc:docMk/>
              <pc:sldMasterMk cId="3870394609" sldId="2147483835"/>
              <pc:sldLayoutMk cId="113280820" sldId="2147483841"/>
              <ac:spMk id="2" creationId="{00000000-0000-0000-0000-000000000000}"/>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1764143397" sldId="2147483842"/>
          </pc:sldLayoutMkLst>
          <pc:spChg chg="mod">
            <ac:chgData name="Pierre Harouimi" userId="e1c78576-8bda-4e4b-9d10-61a901f566b1" providerId="ADAL" clId="{AE4F2A09-D42E-4521-A208-FDE48F3C4CDF}" dt="2020-03-28T10:25:17.002" v="834"/>
            <ac:spMkLst>
              <pc:docMk/>
              <pc:sldMasterMk cId="3870394609" sldId="2147483835"/>
              <pc:sldLayoutMk cId="1764143397" sldId="2147483842"/>
              <ac:spMk id="2"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764143397" sldId="2147483842"/>
              <ac:spMk id="3"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764143397" sldId="2147483842"/>
              <ac:spMk id="4" creationId="{00000000-0000-0000-0000-000000000000}"/>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3002437919" sldId="2147483843"/>
          </pc:sldLayoutMkLst>
          <pc:spChg chg="mod">
            <ac:chgData name="Pierre Harouimi" userId="e1c78576-8bda-4e4b-9d10-61a901f566b1" providerId="ADAL" clId="{AE4F2A09-D42E-4521-A208-FDE48F3C4CDF}" dt="2020-03-28T10:25:17.002" v="834"/>
            <ac:spMkLst>
              <pc:docMk/>
              <pc:sldMasterMk cId="3870394609" sldId="2147483835"/>
              <pc:sldLayoutMk cId="3002437919" sldId="2147483843"/>
              <ac:spMk id="4"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3002437919" sldId="2147483843"/>
              <ac:spMk id="5" creationId="{00000000-0000-0000-0000-000000000000}"/>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279412640" sldId="2147483844"/>
          </pc:sldLayoutMkLst>
          <pc:spChg chg="mod">
            <ac:chgData name="Pierre Harouimi" userId="e1c78576-8bda-4e4b-9d10-61a901f566b1" providerId="ADAL" clId="{AE4F2A09-D42E-4521-A208-FDE48F3C4CDF}" dt="2020-03-28T10:25:17.002" v="834"/>
            <ac:spMkLst>
              <pc:docMk/>
              <pc:sldMasterMk cId="3870394609" sldId="2147483835"/>
              <pc:sldLayoutMk cId="279412640" sldId="2147483844"/>
              <ac:spMk id="3" creationId="{810C119D-4C62-4E9F-847F-EF9AD08809D7}"/>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1953227442" sldId="2147483847"/>
          </pc:sldLayoutMkLst>
          <pc:spChg chg="mod">
            <ac:chgData name="Pierre Harouimi" userId="e1c78576-8bda-4e4b-9d10-61a901f566b1" providerId="ADAL" clId="{AE4F2A09-D42E-4521-A208-FDE48F3C4CDF}" dt="2020-03-28T10:25:17.002" v="834"/>
            <ac:spMkLst>
              <pc:docMk/>
              <pc:sldMasterMk cId="3870394609" sldId="2147483835"/>
              <pc:sldLayoutMk cId="1953227442" sldId="2147483847"/>
              <ac:spMk id="10" creationId="{536152BB-B7B6-412E-8A7D-0FBA015EE01E}"/>
            </ac:spMkLst>
          </pc:spChg>
          <pc:spChg chg="mod">
            <ac:chgData name="Pierre Harouimi" userId="e1c78576-8bda-4e4b-9d10-61a901f566b1" providerId="ADAL" clId="{AE4F2A09-D42E-4521-A208-FDE48F3C4CDF}" dt="2020-03-28T10:25:17.002" v="834"/>
            <ac:spMkLst>
              <pc:docMk/>
              <pc:sldMasterMk cId="3870394609" sldId="2147483835"/>
              <pc:sldLayoutMk cId="1953227442" sldId="2147483847"/>
              <ac:spMk id="21"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953227442" sldId="2147483847"/>
              <ac:spMk id="22"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pc:sldLayoutMk cId="1953227442" sldId="2147483847"/>
              <ac:picMk id="8" creationId="{00000000-0000-0000-0000-000000000000}"/>
            </ac:picMkLst>
          </pc:picChg>
          <pc:picChg chg="mod">
            <ac:chgData name="Pierre Harouimi" userId="e1c78576-8bda-4e4b-9d10-61a901f566b1" providerId="ADAL" clId="{AE4F2A09-D42E-4521-A208-FDE48F3C4CDF}" dt="2020-03-28T10:25:17.002" v="834"/>
            <ac:picMkLst>
              <pc:docMk/>
              <pc:sldMasterMk cId="3870394609" sldId="2147483835"/>
              <pc:sldLayoutMk cId="1953227442" sldId="2147483847"/>
              <ac:picMk id="9" creationId="{00000000-0000-0000-0000-000000000000}"/>
            </ac:picMkLst>
          </pc:picChg>
          <pc:cxnChg chg="mod">
            <ac:chgData name="Pierre Harouimi" userId="e1c78576-8bda-4e4b-9d10-61a901f566b1" providerId="ADAL" clId="{AE4F2A09-D42E-4521-A208-FDE48F3C4CDF}" dt="2020-03-28T10:25:17.002" v="834"/>
            <ac:cxnSpMkLst>
              <pc:docMk/>
              <pc:sldMasterMk cId="3870394609" sldId="2147483835"/>
              <pc:sldLayoutMk cId="1953227442" sldId="2147483847"/>
              <ac:cxnSpMk id="26" creationId="{00000000-0000-0000-0000-000000000000}"/>
            </ac:cxnSpMkLst>
          </pc:cxnChg>
        </pc:sldLayoutChg>
        <pc:sldLayoutChg chg="modSp">
          <pc:chgData name="Pierre Harouimi" userId="e1c78576-8bda-4e4b-9d10-61a901f566b1" providerId="ADAL" clId="{AE4F2A09-D42E-4521-A208-FDE48F3C4CDF}" dt="2020-03-28T10:25:17.002" v="834"/>
          <pc:sldLayoutMkLst>
            <pc:docMk/>
            <pc:sldMasterMk cId="3870394609" sldId="2147483835"/>
            <pc:sldLayoutMk cId="2232849264" sldId="2147483863"/>
          </pc:sldLayoutMkLst>
          <pc:spChg chg="mod">
            <ac:chgData name="Pierre Harouimi" userId="e1c78576-8bda-4e4b-9d10-61a901f566b1" providerId="ADAL" clId="{AE4F2A09-D42E-4521-A208-FDE48F3C4CDF}" dt="2020-03-28T10:25:17.002" v="834"/>
            <ac:spMkLst>
              <pc:docMk/>
              <pc:sldMasterMk cId="3870394609" sldId="2147483835"/>
              <pc:sldLayoutMk cId="2232849264" sldId="2147483863"/>
              <ac:spMk id="6" creationId="{C51CD586-23E5-4FDE-96E1-3BFF07638B3C}"/>
            </ac:spMkLst>
          </pc:spChg>
          <pc:spChg chg="mod">
            <ac:chgData name="Pierre Harouimi" userId="e1c78576-8bda-4e4b-9d10-61a901f566b1" providerId="ADAL" clId="{AE4F2A09-D42E-4521-A208-FDE48F3C4CDF}" dt="2020-03-28T10:25:17.002" v="834"/>
            <ac:spMkLst>
              <pc:docMk/>
              <pc:sldMasterMk cId="3870394609" sldId="2147483835"/>
              <pc:sldLayoutMk cId="2232849264" sldId="2147483863"/>
              <ac:spMk id="10" creationId="{EEF9F49A-BB73-458C-A047-BBF6964951CC}"/>
            </ac:spMkLst>
          </pc:spChg>
          <pc:picChg chg="mod">
            <ac:chgData name="Pierre Harouimi" userId="e1c78576-8bda-4e4b-9d10-61a901f566b1" providerId="ADAL" clId="{AE4F2A09-D42E-4521-A208-FDE48F3C4CDF}" dt="2020-03-28T10:25:17.002" v="834"/>
            <ac:picMkLst>
              <pc:docMk/>
              <pc:sldMasterMk cId="3870394609" sldId="2147483835"/>
              <pc:sldLayoutMk cId="2232849264" sldId="2147483863"/>
              <ac:picMk id="3" creationId="{47B8FE81-83E4-433F-A2CB-AC29D66DADE3}"/>
            </ac:picMkLst>
          </pc:picChg>
          <pc:picChg chg="mod">
            <ac:chgData name="Pierre Harouimi" userId="e1c78576-8bda-4e4b-9d10-61a901f566b1" providerId="ADAL" clId="{AE4F2A09-D42E-4521-A208-FDE48F3C4CDF}" dt="2020-03-28T10:25:17.002" v="834"/>
            <ac:picMkLst>
              <pc:docMk/>
              <pc:sldMasterMk cId="3870394609" sldId="2147483835"/>
              <pc:sldLayoutMk cId="2232849264" sldId="2147483863"/>
              <ac:picMk id="5" creationId="{C2F34C75-CFD0-4A02-B3F7-5F3BC70498F0}"/>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3417773851" sldId="2147483864"/>
          </pc:sldLayoutMkLst>
          <pc:picChg chg="mod">
            <ac:chgData name="Pierre Harouimi" userId="e1c78576-8bda-4e4b-9d10-61a901f566b1" providerId="ADAL" clId="{AE4F2A09-D42E-4521-A208-FDE48F3C4CDF}" dt="2020-03-28T10:25:17.002" v="834"/>
            <ac:picMkLst>
              <pc:docMk/>
              <pc:sldMasterMk cId="3870394609" sldId="2147483835"/>
              <pc:sldLayoutMk cId="3417773851" sldId="2147483864"/>
              <ac:picMk id="3" creationId="{47B8FE81-83E4-433F-A2CB-AC29D66DADE3}"/>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4283606602" sldId="2147483865"/>
          </pc:sldLayoutMkLst>
          <pc:spChg chg="mod">
            <ac:chgData name="Pierre Harouimi" userId="e1c78576-8bda-4e4b-9d10-61a901f566b1" providerId="ADAL" clId="{AE4F2A09-D42E-4521-A208-FDE48F3C4CDF}" dt="2020-03-28T10:25:17.002" v="834"/>
            <ac:spMkLst>
              <pc:docMk/>
              <pc:sldMasterMk cId="3870394609" sldId="2147483835"/>
              <pc:sldLayoutMk cId="4283606602" sldId="2147483865"/>
              <ac:spMk id="6" creationId="{C51CD586-23E5-4FDE-96E1-3BFF07638B3C}"/>
            </ac:spMkLst>
          </pc:spChg>
          <pc:picChg chg="mod">
            <ac:chgData name="Pierre Harouimi" userId="e1c78576-8bda-4e4b-9d10-61a901f566b1" providerId="ADAL" clId="{AE4F2A09-D42E-4521-A208-FDE48F3C4CDF}" dt="2020-03-28T10:25:17.002" v="834"/>
            <ac:picMkLst>
              <pc:docMk/>
              <pc:sldMasterMk cId="3870394609" sldId="2147483835"/>
              <pc:sldLayoutMk cId="4283606602" sldId="2147483865"/>
              <ac:picMk id="3" creationId="{47B8FE81-83E4-433F-A2CB-AC29D66DADE3}"/>
            </ac:picMkLst>
          </pc:picChg>
          <pc:picChg chg="mod">
            <ac:chgData name="Pierre Harouimi" userId="e1c78576-8bda-4e4b-9d10-61a901f566b1" providerId="ADAL" clId="{AE4F2A09-D42E-4521-A208-FDE48F3C4CDF}" dt="2020-03-28T10:25:17.002" v="834"/>
            <ac:picMkLst>
              <pc:docMk/>
              <pc:sldMasterMk cId="3870394609" sldId="2147483835"/>
              <pc:sldLayoutMk cId="4283606602" sldId="2147483865"/>
              <ac:picMk id="4" creationId="{28B78861-6D7D-4662-8E1E-2DBFA7B31DB9}"/>
            </ac:picMkLst>
          </pc:picChg>
          <pc:picChg chg="mod">
            <ac:chgData name="Pierre Harouimi" userId="e1c78576-8bda-4e4b-9d10-61a901f566b1" providerId="ADAL" clId="{AE4F2A09-D42E-4521-A208-FDE48F3C4CDF}" dt="2020-03-28T10:25:17.002" v="834"/>
            <ac:picMkLst>
              <pc:docMk/>
              <pc:sldMasterMk cId="3870394609" sldId="2147483835"/>
              <pc:sldLayoutMk cId="4283606602" sldId="2147483865"/>
              <ac:picMk id="5" creationId="{C2F34C75-CFD0-4A02-B3F7-5F3BC70498F0}"/>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3019326286" sldId="2147483867"/>
          </pc:sldLayoutMkLst>
          <pc:spChg chg="mod">
            <ac:chgData name="Pierre Harouimi" userId="e1c78576-8bda-4e4b-9d10-61a901f566b1" providerId="ADAL" clId="{AE4F2A09-D42E-4521-A208-FDE48F3C4CDF}" dt="2020-03-28T10:25:17.002" v="834"/>
            <ac:spMkLst>
              <pc:docMk/>
              <pc:sldMasterMk cId="3870394609" sldId="2147483835"/>
              <pc:sldLayoutMk cId="3019326286" sldId="2147483867"/>
              <ac:spMk id="4" creationId="{E1FDBBB4-0AF1-43A5-A16E-E4306C0D34C3}"/>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8" creationId="{D5F8A87E-C8FF-4E22-BFD5-958B9CF35B0B}"/>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9" creationId="{F89D256D-F472-44A8-AF94-970F949D5004}"/>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10" creationId="{BAC76E58-C0BC-4974-826C-1EAC7A4B4CFE}"/>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11" creationId="{72BBDD90-7EEE-4206-B8FF-6BAC78B7EE37}"/>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3019326286" sldId="2147483867"/>
              <ac:spMk id="15" creationId="{114741A4-7D7E-4C8E-9611-1BD0E79A0F77}"/>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2295779057" sldId="2147483868"/>
          </pc:sldLayoutMkLst>
          <pc:spChg chg="mod">
            <ac:chgData name="Pierre Harouimi" userId="e1c78576-8bda-4e4b-9d10-61a901f566b1" providerId="ADAL" clId="{AE4F2A09-D42E-4521-A208-FDE48F3C4CDF}" dt="2020-03-28T10:25:17.002" v="834"/>
            <ac:spMkLst>
              <pc:docMk/>
              <pc:sldMasterMk cId="3870394609" sldId="2147483835"/>
              <pc:sldLayoutMk cId="2295779057" sldId="2147483868"/>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9" creationId="{F89D256D-F472-44A8-AF94-970F949D5004}"/>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10" creationId="{BAC76E58-C0BC-4974-826C-1EAC7A4B4CFE}"/>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11" creationId="{72BBDD90-7EEE-4206-B8FF-6BAC78B7EE37}"/>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16" creationId="{2C41C9CD-E9AB-4D87-B6BA-9910A0B65679}"/>
            </ac:spMkLst>
          </pc:spChg>
          <pc:spChg chg="mod">
            <ac:chgData name="Pierre Harouimi" userId="e1c78576-8bda-4e4b-9d10-61a901f566b1" providerId="ADAL" clId="{AE4F2A09-D42E-4521-A208-FDE48F3C4CDF}" dt="2020-03-28T10:25:17.002" v="834"/>
            <ac:spMkLst>
              <pc:docMk/>
              <pc:sldMasterMk cId="3870394609" sldId="2147483835"/>
              <pc:sldLayoutMk cId="2295779057" sldId="2147483868"/>
              <ac:spMk id="17" creationId="{321DCB3E-5FAD-4BE9-92C3-BA2DBE4ACB84}"/>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1735772161" sldId="2147483869"/>
          </pc:sldLayoutMkLst>
          <pc:spChg chg="mod">
            <ac:chgData name="Pierre Harouimi" userId="e1c78576-8bda-4e4b-9d10-61a901f566b1" providerId="ADAL" clId="{AE4F2A09-D42E-4521-A208-FDE48F3C4CDF}" dt="2020-03-28T10:25:17.002" v="834"/>
            <ac:spMkLst>
              <pc:docMk/>
              <pc:sldMasterMk cId="3870394609" sldId="2147483835"/>
              <pc:sldLayoutMk cId="1735772161" sldId="2147483869"/>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9" creationId="{F89D256D-F472-44A8-AF94-970F949D5004}"/>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10" creationId="{BAC76E58-C0BC-4974-826C-1EAC7A4B4CFE}"/>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11" creationId="{72BBDD90-7EEE-4206-B8FF-6BAC78B7EE37}"/>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16" creationId="{ED9974D8-8586-472B-A8BD-8C265D976579}"/>
            </ac:spMkLst>
          </pc:spChg>
          <pc:spChg chg="mod">
            <ac:chgData name="Pierre Harouimi" userId="e1c78576-8bda-4e4b-9d10-61a901f566b1" providerId="ADAL" clId="{AE4F2A09-D42E-4521-A208-FDE48F3C4CDF}" dt="2020-03-28T10:25:17.002" v="834"/>
            <ac:spMkLst>
              <pc:docMk/>
              <pc:sldMasterMk cId="3870394609" sldId="2147483835"/>
              <pc:sldLayoutMk cId="1735772161" sldId="2147483869"/>
              <ac:spMk id="17" creationId="{2D908354-AADB-43FC-A178-BFE267480658}"/>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3851091041" sldId="2147483870"/>
          </pc:sldLayoutMkLst>
          <pc:spChg chg="mod">
            <ac:chgData name="Pierre Harouimi" userId="e1c78576-8bda-4e4b-9d10-61a901f566b1" providerId="ADAL" clId="{AE4F2A09-D42E-4521-A208-FDE48F3C4CDF}" dt="2020-03-28T10:25:17.002" v="834"/>
            <ac:spMkLst>
              <pc:docMk/>
              <pc:sldMasterMk cId="3870394609" sldId="2147483835"/>
              <pc:sldLayoutMk cId="3851091041" sldId="2147483870"/>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9" creationId="{F89D256D-F472-44A8-AF94-970F949D5004}"/>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10" creationId="{BAC76E58-C0BC-4974-826C-1EAC7A4B4CFE}"/>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11" creationId="{72BBDD90-7EEE-4206-B8FF-6BAC78B7EE37}"/>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16" creationId="{8FF82438-919B-4CB5-BD70-803B5E8C157C}"/>
            </ac:spMkLst>
          </pc:spChg>
          <pc:spChg chg="mod">
            <ac:chgData name="Pierre Harouimi" userId="e1c78576-8bda-4e4b-9d10-61a901f566b1" providerId="ADAL" clId="{AE4F2A09-D42E-4521-A208-FDE48F3C4CDF}" dt="2020-03-28T10:25:17.002" v="834"/>
            <ac:spMkLst>
              <pc:docMk/>
              <pc:sldMasterMk cId="3870394609" sldId="2147483835"/>
              <pc:sldLayoutMk cId="3851091041" sldId="2147483870"/>
              <ac:spMk id="17" creationId="{F2490B94-3419-4884-AF7C-BC8F7395480D}"/>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70164052" sldId="2147483871"/>
          </pc:sldLayoutMkLst>
          <pc:spChg chg="mod">
            <ac:chgData name="Pierre Harouimi" userId="e1c78576-8bda-4e4b-9d10-61a901f566b1" providerId="ADAL" clId="{AE4F2A09-D42E-4521-A208-FDE48F3C4CDF}" dt="2020-03-28T10:25:17.002" v="834"/>
            <ac:spMkLst>
              <pc:docMk/>
              <pc:sldMasterMk cId="3870394609" sldId="2147483835"/>
              <pc:sldLayoutMk cId="70164052" sldId="2147483871"/>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9" creationId="{F89D256D-F472-44A8-AF94-970F949D5004}"/>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10" creationId="{BAC76E58-C0BC-4974-826C-1EAC7A4B4CFE}"/>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11" creationId="{72BBDD90-7EEE-4206-B8FF-6BAC78B7EE37}"/>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16" creationId="{859F974C-3F15-429B-B2BA-05646C0112E1}"/>
            </ac:spMkLst>
          </pc:spChg>
          <pc:spChg chg="mod">
            <ac:chgData name="Pierre Harouimi" userId="e1c78576-8bda-4e4b-9d10-61a901f566b1" providerId="ADAL" clId="{AE4F2A09-D42E-4521-A208-FDE48F3C4CDF}" dt="2020-03-28T10:25:17.002" v="834"/>
            <ac:spMkLst>
              <pc:docMk/>
              <pc:sldMasterMk cId="3870394609" sldId="2147483835"/>
              <pc:sldLayoutMk cId="70164052" sldId="2147483871"/>
              <ac:spMk id="17" creationId="{7661078E-D5D9-4B65-9C56-898CB5C15256}"/>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4110333508" sldId="2147483872"/>
          </pc:sldLayoutMkLst>
          <pc:spChg chg="mod">
            <ac:chgData name="Pierre Harouimi" userId="e1c78576-8bda-4e4b-9d10-61a901f566b1" providerId="ADAL" clId="{AE4F2A09-D42E-4521-A208-FDE48F3C4CDF}" dt="2020-03-28T10:25:17.002" v="834"/>
            <ac:spMkLst>
              <pc:docMk/>
              <pc:sldMasterMk cId="3870394609" sldId="2147483835"/>
              <pc:sldLayoutMk cId="4110333508" sldId="2147483872"/>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16" creationId="{05427F7D-1E0B-4EFD-8116-5C06F4A05B80}"/>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17" creationId="{DA1A75C9-5788-4AB8-9D5D-650DB9B745A6}"/>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18" creationId="{899C282F-2183-4037-AB27-2329ED0B67F1}"/>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19" creationId="{B11CBBC1-B7B2-4E85-A602-F426FA1485E8}"/>
            </ac:spMkLst>
          </pc:spChg>
          <pc:spChg chg="mod">
            <ac:chgData name="Pierre Harouimi" userId="e1c78576-8bda-4e4b-9d10-61a901f566b1" providerId="ADAL" clId="{AE4F2A09-D42E-4521-A208-FDE48F3C4CDF}" dt="2020-03-28T10:25:17.002" v="834"/>
            <ac:spMkLst>
              <pc:docMk/>
              <pc:sldMasterMk cId="3870394609" sldId="2147483835"/>
              <pc:sldLayoutMk cId="4110333508" sldId="2147483872"/>
              <ac:spMk id="20" creationId="{B348B45D-E75E-4FD7-BAE9-F8D2CA0CE7A3}"/>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4224312105" sldId="2147483873"/>
          </pc:sldLayoutMkLst>
          <pc:spChg chg="mod">
            <ac:chgData name="Pierre Harouimi" userId="e1c78576-8bda-4e4b-9d10-61a901f566b1" providerId="ADAL" clId="{AE4F2A09-D42E-4521-A208-FDE48F3C4CDF}" dt="2020-03-28T10:25:17.002" v="834"/>
            <ac:spMkLst>
              <pc:docMk/>
              <pc:sldMasterMk cId="3870394609" sldId="2147483835"/>
              <pc:sldLayoutMk cId="4224312105" sldId="2147483873"/>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16" creationId="{08476EE6-942E-4C5F-8DDC-562C6168FDCF}"/>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17" creationId="{BCC12658-41FB-440C-8DC8-C5009261A1CE}"/>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18" creationId="{73A70FCA-2AB2-4C0D-9982-BE20ED9E7752}"/>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19" creationId="{FE1493F0-0527-4939-9B21-2B17A9401B6B}"/>
            </ac:spMkLst>
          </pc:spChg>
          <pc:spChg chg="mod">
            <ac:chgData name="Pierre Harouimi" userId="e1c78576-8bda-4e4b-9d10-61a901f566b1" providerId="ADAL" clId="{AE4F2A09-D42E-4521-A208-FDE48F3C4CDF}" dt="2020-03-28T10:25:17.002" v="834"/>
            <ac:spMkLst>
              <pc:docMk/>
              <pc:sldMasterMk cId="3870394609" sldId="2147483835"/>
              <pc:sldLayoutMk cId="4224312105" sldId="2147483873"/>
              <ac:spMk id="20" creationId="{23B17380-12D0-4FC6-8DD6-1C5492858DBC}"/>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3262065566" sldId="2147483874"/>
          </pc:sldLayoutMkLst>
          <pc:spChg chg="mod">
            <ac:chgData name="Pierre Harouimi" userId="e1c78576-8bda-4e4b-9d10-61a901f566b1" providerId="ADAL" clId="{AE4F2A09-D42E-4521-A208-FDE48F3C4CDF}" dt="2020-03-28T10:25:17.002" v="834"/>
            <ac:spMkLst>
              <pc:docMk/>
              <pc:sldMasterMk cId="3870394609" sldId="2147483835"/>
              <pc:sldLayoutMk cId="3262065566" sldId="2147483874"/>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9" creationId="{F89D256D-F472-44A8-AF94-970F949D5004}"/>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10" creationId="{BAC76E58-C0BC-4974-826C-1EAC7A4B4CFE}"/>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11" creationId="{72BBDD90-7EEE-4206-B8FF-6BAC78B7EE37}"/>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16" creationId="{CD990CC0-86D0-4E9F-B850-12FA71E1FA42}"/>
            </ac:spMkLst>
          </pc:spChg>
          <pc:spChg chg="mod">
            <ac:chgData name="Pierre Harouimi" userId="e1c78576-8bda-4e4b-9d10-61a901f566b1" providerId="ADAL" clId="{AE4F2A09-D42E-4521-A208-FDE48F3C4CDF}" dt="2020-03-28T10:25:17.002" v="834"/>
            <ac:spMkLst>
              <pc:docMk/>
              <pc:sldMasterMk cId="3870394609" sldId="2147483835"/>
              <pc:sldLayoutMk cId="3262065566" sldId="2147483874"/>
              <ac:spMk id="17" creationId="{1656CA95-BD72-49AB-AF5A-4B317412BA14}"/>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637231434" sldId="2147483875"/>
          </pc:sldLayoutMkLst>
          <pc:spChg chg="mod">
            <ac:chgData name="Pierre Harouimi" userId="e1c78576-8bda-4e4b-9d10-61a901f566b1" providerId="ADAL" clId="{AE4F2A09-D42E-4521-A208-FDE48F3C4CDF}" dt="2020-03-28T10:25:17.002" v="834"/>
            <ac:spMkLst>
              <pc:docMk/>
              <pc:sldMasterMk cId="3870394609" sldId="2147483835"/>
              <pc:sldLayoutMk cId="637231434" sldId="2147483875"/>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16" creationId="{E5524A59-D9E8-41B5-9A36-8271474F68F8}"/>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17" creationId="{FA431E81-C276-4834-BC58-C7F0109E15C5}"/>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18" creationId="{DE2AA975-E492-4343-B6B4-729E56A61DA7}"/>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19" creationId="{EB8997D7-A1D9-4608-95C2-A5C88F430677}"/>
            </ac:spMkLst>
          </pc:spChg>
          <pc:spChg chg="mod">
            <ac:chgData name="Pierre Harouimi" userId="e1c78576-8bda-4e4b-9d10-61a901f566b1" providerId="ADAL" clId="{AE4F2A09-D42E-4521-A208-FDE48F3C4CDF}" dt="2020-03-28T10:25:17.002" v="834"/>
            <ac:spMkLst>
              <pc:docMk/>
              <pc:sldMasterMk cId="3870394609" sldId="2147483835"/>
              <pc:sldLayoutMk cId="637231434" sldId="2147483875"/>
              <ac:spMk id="20" creationId="{DE892B03-4201-4BAA-8D4E-6BD6503B5E78}"/>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4216742219" sldId="2147483876"/>
          </pc:sldLayoutMkLst>
          <pc:spChg chg="mod">
            <ac:chgData name="Pierre Harouimi" userId="e1c78576-8bda-4e4b-9d10-61a901f566b1" providerId="ADAL" clId="{AE4F2A09-D42E-4521-A208-FDE48F3C4CDF}" dt="2020-03-28T10:25:17.002" v="834"/>
            <ac:spMkLst>
              <pc:docMk/>
              <pc:sldMasterMk cId="3870394609" sldId="2147483835"/>
              <pc:sldLayoutMk cId="4216742219" sldId="2147483876"/>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16" creationId="{0E481050-F341-4C2C-8AE9-DD416933DFB7}"/>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17" creationId="{5DA6E651-B21C-42A8-B466-7ECFD3294E8D}"/>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18" creationId="{97050EDF-B763-4E86-84CD-538674A480DD}"/>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19" creationId="{156BF7C0-2676-43B0-A5B0-34408705B679}"/>
            </ac:spMkLst>
          </pc:spChg>
          <pc:spChg chg="mod">
            <ac:chgData name="Pierre Harouimi" userId="e1c78576-8bda-4e4b-9d10-61a901f566b1" providerId="ADAL" clId="{AE4F2A09-D42E-4521-A208-FDE48F3C4CDF}" dt="2020-03-28T10:25:17.002" v="834"/>
            <ac:spMkLst>
              <pc:docMk/>
              <pc:sldMasterMk cId="3870394609" sldId="2147483835"/>
              <pc:sldLayoutMk cId="4216742219" sldId="2147483876"/>
              <ac:spMk id="20" creationId="{805D8AE9-6D1F-4F82-B1D6-A990578549C0}"/>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2730116483" sldId="2147483877"/>
          </pc:sldLayoutMkLst>
          <pc:spChg chg="mod">
            <ac:chgData name="Pierre Harouimi" userId="e1c78576-8bda-4e4b-9d10-61a901f566b1" providerId="ADAL" clId="{AE4F2A09-D42E-4521-A208-FDE48F3C4CDF}" dt="2020-03-28T10:25:17.002" v="834"/>
            <ac:spMkLst>
              <pc:docMk/>
              <pc:sldMasterMk cId="3870394609" sldId="2147483835"/>
              <pc:sldLayoutMk cId="2730116483" sldId="2147483877"/>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16" creationId="{8A033B49-2653-4D20-A33F-BE70598FD4D8}"/>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17" creationId="{AFA94DCE-4CCE-412E-9F14-3580AEAE1D9B}"/>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18" creationId="{78698144-F905-4C42-BB19-3E1BB290E70D}"/>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19" creationId="{07C544EA-D2B0-400D-AD43-8BC85AC0D03E}"/>
            </ac:spMkLst>
          </pc:spChg>
          <pc:spChg chg="mod">
            <ac:chgData name="Pierre Harouimi" userId="e1c78576-8bda-4e4b-9d10-61a901f566b1" providerId="ADAL" clId="{AE4F2A09-D42E-4521-A208-FDE48F3C4CDF}" dt="2020-03-28T10:25:17.002" v="834"/>
            <ac:spMkLst>
              <pc:docMk/>
              <pc:sldMasterMk cId="3870394609" sldId="2147483835"/>
              <pc:sldLayoutMk cId="2730116483" sldId="2147483877"/>
              <ac:spMk id="20" creationId="{3FA194E9-A234-4203-AD8C-6C7271A6D774}"/>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1234774529" sldId="2147483878"/>
          </pc:sldLayoutMkLst>
          <pc:spChg chg="mod">
            <ac:chgData name="Pierre Harouimi" userId="e1c78576-8bda-4e4b-9d10-61a901f566b1" providerId="ADAL" clId="{AE4F2A09-D42E-4521-A208-FDE48F3C4CDF}" dt="2020-03-28T10:25:17.002" v="834"/>
            <ac:spMkLst>
              <pc:docMk/>
              <pc:sldMasterMk cId="3870394609" sldId="2147483835"/>
              <pc:sldLayoutMk cId="1234774529" sldId="2147483878"/>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16" creationId="{1EFAD170-6FDE-4517-9C94-9F32922C61D6}"/>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17" creationId="{9D625356-4F5A-42C4-90C9-728F3B5FEEDF}"/>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18" creationId="{7FAA5D01-44DA-4AA2-B7AE-78580944EDC2}"/>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19" creationId="{697BA33F-F4DB-4BBA-8BF0-21AB297BC993}"/>
            </ac:spMkLst>
          </pc:spChg>
          <pc:spChg chg="mod">
            <ac:chgData name="Pierre Harouimi" userId="e1c78576-8bda-4e4b-9d10-61a901f566b1" providerId="ADAL" clId="{AE4F2A09-D42E-4521-A208-FDE48F3C4CDF}" dt="2020-03-28T10:25:17.002" v="834"/>
            <ac:spMkLst>
              <pc:docMk/>
              <pc:sldMasterMk cId="3870394609" sldId="2147483835"/>
              <pc:sldLayoutMk cId="1234774529" sldId="2147483878"/>
              <ac:spMk id="20" creationId="{44FF3323-56DF-4B45-AECE-0FCCF1E4B4F3}"/>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3031110741" sldId="2147483879"/>
          </pc:sldLayoutMkLst>
          <pc:spChg chg="mod">
            <ac:chgData name="Pierre Harouimi" userId="e1c78576-8bda-4e4b-9d10-61a901f566b1" providerId="ADAL" clId="{AE4F2A09-D42E-4521-A208-FDE48F3C4CDF}" dt="2020-03-28T10:25:17.002" v="834"/>
            <ac:spMkLst>
              <pc:docMk/>
              <pc:sldMasterMk cId="3870394609" sldId="2147483835"/>
              <pc:sldLayoutMk cId="3031110741" sldId="2147483879"/>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16" creationId="{C46C22C6-9EF5-487E-B461-6442E5733345}"/>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17" creationId="{2DB92DE9-1E27-4851-8C0F-AF8E37C7E9C3}"/>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18" creationId="{38FC56FA-22EA-4A9E-A5EA-1D6FE8F9338A}"/>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19" creationId="{1972CADD-70DE-406D-A788-85A2BEE13ABE}"/>
            </ac:spMkLst>
          </pc:spChg>
          <pc:spChg chg="mod">
            <ac:chgData name="Pierre Harouimi" userId="e1c78576-8bda-4e4b-9d10-61a901f566b1" providerId="ADAL" clId="{AE4F2A09-D42E-4521-A208-FDE48F3C4CDF}" dt="2020-03-28T10:25:17.002" v="834"/>
            <ac:spMkLst>
              <pc:docMk/>
              <pc:sldMasterMk cId="3870394609" sldId="2147483835"/>
              <pc:sldLayoutMk cId="3031110741" sldId="2147483879"/>
              <ac:spMk id="20" creationId="{584F44AC-FD98-4556-946A-3C2545E9AB78}"/>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304189324" sldId="2147483880"/>
          </pc:sldLayoutMkLst>
          <pc:spChg chg="mod">
            <ac:chgData name="Pierre Harouimi" userId="e1c78576-8bda-4e4b-9d10-61a901f566b1" providerId="ADAL" clId="{AE4F2A09-D42E-4521-A208-FDE48F3C4CDF}" dt="2020-03-28T10:25:17.002" v="834"/>
            <ac:spMkLst>
              <pc:docMk/>
              <pc:sldMasterMk cId="3870394609" sldId="2147483835"/>
              <pc:sldLayoutMk cId="304189324" sldId="2147483880"/>
              <ac:spMk id="6" creationId="{E54B8EEF-A668-48EA-92B0-408D16CD076B}"/>
            </ac:spMkLst>
          </pc:spChg>
          <pc:spChg chg="mod">
            <ac:chgData name="Pierre Harouimi" userId="e1c78576-8bda-4e4b-9d10-61a901f566b1" providerId="ADAL" clId="{AE4F2A09-D42E-4521-A208-FDE48F3C4CDF}" dt="2020-03-28T10:25:17.002" v="834"/>
            <ac:spMkLst>
              <pc:docMk/>
              <pc:sldMasterMk cId="3870394609" sldId="2147483835"/>
              <pc:sldLayoutMk cId="304189324" sldId="2147483880"/>
              <ac:spMk id="7" creationId="{EB193D69-42F8-4DE4-A0B4-3CD4D41FA8B8}"/>
            </ac:spMkLst>
          </pc:spChg>
          <pc:spChg chg="mod">
            <ac:chgData name="Pierre Harouimi" userId="e1c78576-8bda-4e4b-9d10-61a901f566b1" providerId="ADAL" clId="{AE4F2A09-D42E-4521-A208-FDE48F3C4CDF}" dt="2020-03-28T10:25:17.002" v="834"/>
            <ac:spMkLst>
              <pc:docMk/>
              <pc:sldMasterMk cId="3870394609" sldId="2147483835"/>
              <pc:sldLayoutMk cId="304189324" sldId="2147483880"/>
              <ac:spMk id="10" creationId="{EC486247-6381-497F-8CFA-494EA77A0832}"/>
            </ac:spMkLst>
          </pc:spChg>
          <pc:picChg chg="mod">
            <ac:chgData name="Pierre Harouimi" userId="e1c78576-8bda-4e4b-9d10-61a901f566b1" providerId="ADAL" clId="{AE4F2A09-D42E-4521-A208-FDE48F3C4CDF}" dt="2020-03-28T10:25:17.002" v="834"/>
            <ac:picMkLst>
              <pc:docMk/>
              <pc:sldMasterMk cId="3870394609" sldId="2147483835"/>
              <pc:sldLayoutMk cId="304189324" sldId="2147483880"/>
              <ac:picMk id="13" creationId="{3B61ED79-8658-4157-97E6-FFB6FA20ED38}"/>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2087347305" sldId="2147483882"/>
          </pc:sldLayoutMkLst>
          <pc:spChg chg="mod">
            <ac:chgData name="Pierre Harouimi" userId="e1c78576-8bda-4e4b-9d10-61a901f566b1" providerId="ADAL" clId="{AE4F2A09-D42E-4521-A208-FDE48F3C4CDF}" dt="2020-03-28T10:25:17.002" v="834"/>
            <ac:spMkLst>
              <pc:docMk/>
              <pc:sldMasterMk cId="3870394609" sldId="2147483835"/>
              <pc:sldLayoutMk cId="2087347305" sldId="2147483882"/>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16" creationId="{05427F7D-1E0B-4EFD-8116-5C06F4A05B80}"/>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17" creationId="{CD24F3AC-518C-43AE-9C11-C5FC9DF410A0}"/>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18" creationId="{5B1DA53F-048B-4270-908A-48044738F011}"/>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19" creationId="{FD08A8FD-D431-4BDC-B362-C255EB5B60CA}"/>
            </ac:spMkLst>
          </pc:spChg>
          <pc:spChg chg="mod">
            <ac:chgData name="Pierre Harouimi" userId="e1c78576-8bda-4e4b-9d10-61a901f566b1" providerId="ADAL" clId="{AE4F2A09-D42E-4521-A208-FDE48F3C4CDF}" dt="2020-03-28T10:25:17.002" v="834"/>
            <ac:spMkLst>
              <pc:docMk/>
              <pc:sldMasterMk cId="3870394609" sldId="2147483835"/>
              <pc:sldLayoutMk cId="2087347305" sldId="2147483882"/>
              <ac:spMk id="20" creationId="{E3312B12-E1AC-4EB2-AEAC-62234318D78C}"/>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473208143" sldId="2147483883"/>
          </pc:sldLayoutMkLst>
          <pc:spChg chg="mod">
            <ac:chgData name="Pierre Harouimi" userId="e1c78576-8bda-4e4b-9d10-61a901f566b1" providerId="ADAL" clId="{AE4F2A09-D42E-4521-A208-FDE48F3C4CDF}" dt="2020-03-28T10:25:17.002" v="834"/>
            <ac:spMkLst>
              <pc:docMk/>
              <pc:sldMasterMk cId="3870394609" sldId="2147483835"/>
              <pc:sldLayoutMk cId="473208143" sldId="2147483883"/>
              <ac:spMk id="15" creationId="{C78A18B6-CC72-484C-9BE8-B095D8777400}"/>
            </ac:spMkLst>
          </pc:spChg>
          <pc:spChg chg="mod">
            <ac:chgData name="Pierre Harouimi" userId="e1c78576-8bda-4e4b-9d10-61a901f566b1" providerId="ADAL" clId="{AE4F2A09-D42E-4521-A208-FDE48F3C4CDF}" dt="2020-03-28T10:25:17.002" v="834"/>
            <ac:spMkLst>
              <pc:docMk/>
              <pc:sldMasterMk cId="3870394609" sldId="2147483835"/>
              <pc:sldLayoutMk cId="473208143" sldId="2147483883"/>
              <ac:spMk id="16" creationId="{DE8D7D79-E949-409B-A6CF-DEA88EE9B84E}"/>
            </ac:spMkLst>
          </pc:spChg>
          <pc:spChg chg="mod">
            <ac:chgData name="Pierre Harouimi" userId="e1c78576-8bda-4e4b-9d10-61a901f566b1" providerId="ADAL" clId="{AE4F2A09-D42E-4521-A208-FDE48F3C4CDF}" dt="2020-03-28T10:25:17.002" v="834"/>
            <ac:spMkLst>
              <pc:docMk/>
              <pc:sldMasterMk cId="3870394609" sldId="2147483835"/>
              <pc:sldLayoutMk cId="473208143" sldId="2147483883"/>
              <ac:spMk id="17" creationId="{599D5D0C-F6F2-43B6-9FB2-03DE900BF205}"/>
            </ac:spMkLst>
          </pc:spChg>
          <pc:spChg chg="mod">
            <ac:chgData name="Pierre Harouimi" userId="e1c78576-8bda-4e4b-9d10-61a901f566b1" providerId="ADAL" clId="{AE4F2A09-D42E-4521-A208-FDE48F3C4CDF}" dt="2020-03-28T10:25:17.002" v="834"/>
            <ac:spMkLst>
              <pc:docMk/>
              <pc:sldMasterMk cId="3870394609" sldId="2147483835"/>
              <pc:sldLayoutMk cId="473208143" sldId="2147483883"/>
              <ac:spMk id="20" creationId="{13852FE5-C8A2-4CCA-9B43-0B2D48D8F0C3}"/>
            </ac:spMkLst>
          </pc:spChg>
          <pc:spChg chg="mod">
            <ac:chgData name="Pierre Harouimi" userId="e1c78576-8bda-4e4b-9d10-61a901f566b1" providerId="ADAL" clId="{AE4F2A09-D42E-4521-A208-FDE48F3C4CDF}" dt="2020-03-28T10:25:17.002" v="834"/>
            <ac:spMkLst>
              <pc:docMk/>
              <pc:sldMasterMk cId="3870394609" sldId="2147483835"/>
              <pc:sldLayoutMk cId="473208143" sldId="2147483883"/>
              <ac:spMk id="25" creationId="{07D1F7BB-DD7C-499E-82AD-991CCFE36BA1}"/>
            </ac:spMkLst>
          </pc:spChg>
          <pc:spChg chg="mod">
            <ac:chgData name="Pierre Harouimi" userId="e1c78576-8bda-4e4b-9d10-61a901f566b1" providerId="ADAL" clId="{AE4F2A09-D42E-4521-A208-FDE48F3C4CDF}" dt="2020-03-28T10:25:17.002" v="834"/>
            <ac:spMkLst>
              <pc:docMk/>
              <pc:sldMasterMk cId="3870394609" sldId="2147483835"/>
              <pc:sldLayoutMk cId="473208143" sldId="2147483883"/>
              <ac:spMk id="27" creationId="{16AEF1CB-EEEF-4DD0-B6C2-AAA0A1A49A79}"/>
            </ac:spMkLst>
          </pc:spChg>
          <pc:spChg chg="mod">
            <ac:chgData name="Pierre Harouimi" userId="e1c78576-8bda-4e4b-9d10-61a901f566b1" providerId="ADAL" clId="{AE4F2A09-D42E-4521-A208-FDE48F3C4CDF}" dt="2020-03-28T10:25:17.002" v="834"/>
            <ac:spMkLst>
              <pc:docMk/>
              <pc:sldMasterMk cId="3870394609" sldId="2147483835"/>
              <pc:sldLayoutMk cId="473208143" sldId="2147483883"/>
              <ac:spMk id="28" creationId="{979B2401-542E-4D05-8F5B-02976A57EE60}"/>
            </ac:spMkLst>
          </pc:spChg>
          <pc:spChg chg="mod">
            <ac:chgData name="Pierre Harouimi" userId="e1c78576-8bda-4e4b-9d10-61a901f566b1" providerId="ADAL" clId="{AE4F2A09-D42E-4521-A208-FDE48F3C4CDF}" dt="2020-03-28T10:25:17.002" v="834"/>
            <ac:spMkLst>
              <pc:docMk/>
              <pc:sldMasterMk cId="3870394609" sldId="2147483835"/>
              <pc:sldLayoutMk cId="473208143" sldId="2147483883"/>
              <ac:spMk id="31" creationId="{4917C1D5-FDC1-4BF0-A4AD-9216B7A3F84D}"/>
            </ac:spMkLst>
          </pc:spChg>
          <pc:spChg chg="mod">
            <ac:chgData name="Pierre Harouimi" userId="e1c78576-8bda-4e4b-9d10-61a901f566b1" providerId="ADAL" clId="{AE4F2A09-D42E-4521-A208-FDE48F3C4CDF}" dt="2020-03-28T10:25:17.002" v="834"/>
            <ac:spMkLst>
              <pc:docMk/>
              <pc:sldMasterMk cId="3870394609" sldId="2147483835"/>
              <pc:sldLayoutMk cId="473208143" sldId="2147483883"/>
              <ac:spMk id="34" creationId="{C54B2C07-82F7-4980-B9E8-F5019C7CD584}"/>
            </ac:spMkLst>
          </pc:spChg>
          <pc:spChg chg="mod">
            <ac:chgData name="Pierre Harouimi" userId="e1c78576-8bda-4e4b-9d10-61a901f566b1" providerId="ADAL" clId="{AE4F2A09-D42E-4521-A208-FDE48F3C4CDF}" dt="2020-03-28T10:25:17.002" v="834"/>
            <ac:spMkLst>
              <pc:docMk/>
              <pc:sldMasterMk cId="3870394609" sldId="2147483835"/>
              <pc:sldLayoutMk cId="473208143" sldId="2147483883"/>
              <ac:spMk id="40" creationId="{90EC7574-5118-431C-8CF4-F9620E197129}"/>
            </ac:spMkLst>
          </pc:spChg>
          <pc:picChg chg="mod">
            <ac:chgData name="Pierre Harouimi" userId="e1c78576-8bda-4e4b-9d10-61a901f566b1" providerId="ADAL" clId="{AE4F2A09-D42E-4521-A208-FDE48F3C4CDF}" dt="2020-03-28T10:25:17.002" v="834"/>
            <ac:picMkLst>
              <pc:docMk/>
              <pc:sldMasterMk cId="3870394609" sldId="2147483835"/>
              <pc:sldLayoutMk cId="473208143" sldId="2147483883"/>
              <ac:picMk id="18" creationId="{289AA20F-5D06-4AB7-95AA-9272496D4A71}"/>
            </ac:picMkLst>
          </pc:picChg>
          <pc:picChg chg="mod">
            <ac:chgData name="Pierre Harouimi" userId="e1c78576-8bda-4e4b-9d10-61a901f566b1" providerId="ADAL" clId="{AE4F2A09-D42E-4521-A208-FDE48F3C4CDF}" dt="2020-03-28T10:25:17.002" v="834"/>
            <ac:picMkLst>
              <pc:docMk/>
              <pc:sldMasterMk cId="3870394609" sldId="2147483835"/>
              <pc:sldLayoutMk cId="473208143" sldId="2147483883"/>
              <ac:picMk id="19" creationId="{EFFBA503-FB07-4F37-839B-F520FF71C0C7}"/>
            </ac:picMkLst>
          </pc:picChg>
          <pc:picChg chg="mod">
            <ac:chgData name="Pierre Harouimi" userId="e1c78576-8bda-4e4b-9d10-61a901f566b1" providerId="ADAL" clId="{AE4F2A09-D42E-4521-A208-FDE48F3C4CDF}" dt="2020-03-28T10:25:17.002" v="834"/>
            <ac:picMkLst>
              <pc:docMk/>
              <pc:sldMasterMk cId="3870394609" sldId="2147483835"/>
              <pc:sldLayoutMk cId="473208143" sldId="2147483883"/>
              <ac:picMk id="35" creationId="{A3AF5EC4-79C5-42BF-8142-766CDC5388F5}"/>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16229850" sldId="2147483884"/>
          </pc:sldLayoutMkLst>
          <pc:spChg chg="mod">
            <ac:chgData name="Pierre Harouimi" userId="e1c78576-8bda-4e4b-9d10-61a901f566b1" providerId="ADAL" clId="{AE4F2A09-D42E-4521-A208-FDE48F3C4CDF}" dt="2020-03-28T10:25:17.002" v="834"/>
            <ac:spMkLst>
              <pc:docMk/>
              <pc:sldMasterMk cId="3870394609" sldId="2147483835"/>
              <pc:sldLayoutMk cId="16229850" sldId="2147483884"/>
              <ac:spMk id="2" creationId="{3EB9E165-6109-4FA9-9FB6-7C57FEE2C591}"/>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3" creationId="{230CCCD5-930C-4AE2-BA1B-99A52B570B04}"/>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13" creationId="{CA20EBB2-93BE-4C0A-893A-9CAF66FC6D47}"/>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14" creationId="{72F685D6-DC45-4473-AD99-F861312934DF}"/>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15" creationId="{3F12FF8F-E9FE-4E96-8EFB-09F86DCAC425}"/>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17" creationId="{585F5199-6F49-4307-886F-ED11824E7EBA}"/>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21" creationId="{0906CBB0-8903-43F0-8ED8-017426681B76}"/>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24" creationId="{B1CCEF59-4842-4A9A-AD28-02A784CA0A6C}"/>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28" creationId="{5391346A-AD94-43CF-B63B-C8563CA575BB}"/>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35" creationId="{C608F8A3-1F10-43BC-B38C-0CF3640007A5}"/>
            </ac:spMkLst>
          </pc:spChg>
          <pc:spChg chg="mod">
            <ac:chgData name="Pierre Harouimi" userId="e1c78576-8bda-4e4b-9d10-61a901f566b1" providerId="ADAL" clId="{AE4F2A09-D42E-4521-A208-FDE48F3C4CDF}" dt="2020-03-28T10:25:17.002" v="834"/>
            <ac:spMkLst>
              <pc:docMk/>
              <pc:sldMasterMk cId="3870394609" sldId="2147483835"/>
              <pc:sldLayoutMk cId="16229850" sldId="2147483884"/>
              <ac:spMk id="39" creationId="{C525AE90-C2FF-4F7C-BE4C-FD60798965F7}"/>
            </ac:spMkLst>
          </pc:spChg>
          <pc:picChg chg="mod">
            <ac:chgData name="Pierre Harouimi" userId="e1c78576-8bda-4e4b-9d10-61a901f566b1" providerId="ADAL" clId="{AE4F2A09-D42E-4521-A208-FDE48F3C4CDF}" dt="2020-03-28T10:25:17.002" v="834"/>
            <ac:picMkLst>
              <pc:docMk/>
              <pc:sldMasterMk cId="3870394609" sldId="2147483835"/>
              <pc:sldLayoutMk cId="16229850" sldId="2147483884"/>
              <ac:picMk id="6" creationId="{CAB2B593-6961-4EA8-BC71-567E4886BB6A}"/>
            </ac:picMkLst>
          </pc:picChg>
          <pc:picChg chg="mod">
            <ac:chgData name="Pierre Harouimi" userId="e1c78576-8bda-4e4b-9d10-61a901f566b1" providerId="ADAL" clId="{AE4F2A09-D42E-4521-A208-FDE48F3C4CDF}" dt="2020-03-28T10:25:17.002" v="834"/>
            <ac:picMkLst>
              <pc:docMk/>
              <pc:sldMasterMk cId="3870394609" sldId="2147483835"/>
              <pc:sldLayoutMk cId="16229850" sldId="2147483884"/>
              <ac:picMk id="9" creationId="{00000000-0000-0000-0000-000000000000}"/>
            </ac:picMkLst>
          </pc:picChg>
          <pc:picChg chg="mod">
            <ac:chgData name="Pierre Harouimi" userId="e1c78576-8bda-4e4b-9d10-61a901f566b1" providerId="ADAL" clId="{AE4F2A09-D42E-4521-A208-FDE48F3C4CDF}" dt="2020-03-28T10:25:17.002" v="834"/>
            <ac:picMkLst>
              <pc:docMk/>
              <pc:sldMasterMk cId="3870394609" sldId="2147483835"/>
              <pc:sldLayoutMk cId="16229850" sldId="2147483884"/>
              <ac:picMk id="22" creationId="{969209CB-1343-46DA-9108-91D6C49B22BA}"/>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3582759376" sldId="2147483885"/>
          </pc:sldLayoutMkLst>
          <pc:spChg chg="mod">
            <ac:chgData name="Pierre Harouimi" userId="e1c78576-8bda-4e4b-9d10-61a901f566b1" providerId="ADAL" clId="{AE4F2A09-D42E-4521-A208-FDE48F3C4CDF}" dt="2020-03-28T10:25:17.002" v="834"/>
            <ac:spMkLst>
              <pc:docMk/>
              <pc:sldMasterMk cId="3870394609" sldId="2147483835"/>
              <pc:sldLayoutMk cId="3582759376" sldId="2147483885"/>
              <ac:spMk id="10" creationId="{39636027-458D-49FE-A13A-41CAA4058E08}"/>
            </ac:spMkLst>
          </pc:spChg>
          <pc:spChg chg="mod">
            <ac:chgData name="Pierre Harouimi" userId="e1c78576-8bda-4e4b-9d10-61a901f566b1" providerId="ADAL" clId="{AE4F2A09-D42E-4521-A208-FDE48F3C4CDF}" dt="2020-03-28T10:25:17.002" v="834"/>
            <ac:spMkLst>
              <pc:docMk/>
              <pc:sldMasterMk cId="3870394609" sldId="2147483835"/>
              <pc:sldLayoutMk cId="3582759376" sldId="2147483885"/>
              <ac:spMk id="11" creationId="{F9B1CDA1-D402-4F97-81DD-4C3CA392B02F}"/>
            </ac:spMkLst>
          </pc:spChg>
          <pc:spChg chg="mod">
            <ac:chgData name="Pierre Harouimi" userId="e1c78576-8bda-4e4b-9d10-61a901f566b1" providerId="ADAL" clId="{AE4F2A09-D42E-4521-A208-FDE48F3C4CDF}" dt="2020-03-28T10:25:17.002" v="834"/>
            <ac:spMkLst>
              <pc:docMk/>
              <pc:sldMasterMk cId="3870394609" sldId="2147483835"/>
              <pc:sldLayoutMk cId="3582759376" sldId="2147483885"/>
              <ac:spMk id="15" creationId="{A6E11584-0784-4F86-9AAC-AA522D7CB98C}"/>
            </ac:spMkLst>
          </pc:spChg>
          <pc:spChg chg="mod">
            <ac:chgData name="Pierre Harouimi" userId="e1c78576-8bda-4e4b-9d10-61a901f566b1" providerId="ADAL" clId="{AE4F2A09-D42E-4521-A208-FDE48F3C4CDF}" dt="2020-03-28T10:25:17.002" v="834"/>
            <ac:spMkLst>
              <pc:docMk/>
              <pc:sldMasterMk cId="3870394609" sldId="2147483835"/>
              <pc:sldLayoutMk cId="3582759376" sldId="2147483885"/>
              <ac:spMk id="16" creationId="{F2CE5832-A8E2-4429-BF8A-A611ED05C966}"/>
            </ac:spMkLst>
          </pc:spChg>
          <pc:spChg chg="mod">
            <ac:chgData name="Pierre Harouimi" userId="e1c78576-8bda-4e4b-9d10-61a901f566b1" providerId="ADAL" clId="{AE4F2A09-D42E-4521-A208-FDE48F3C4CDF}" dt="2020-03-28T10:25:17.002" v="834"/>
            <ac:spMkLst>
              <pc:docMk/>
              <pc:sldMasterMk cId="3870394609" sldId="2147483835"/>
              <pc:sldLayoutMk cId="3582759376" sldId="2147483885"/>
              <ac:spMk id="17" creationId="{E9F13164-291B-40FB-9437-305CC37F4CA9}"/>
            </ac:spMkLst>
          </pc:spChg>
          <pc:cxnChg chg="mod">
            <ac:chgData name="Pierre Harouimi" userId="e1c78576-8bda-4e4b-9d10-61a901f566b1" providerId="ADAL" clId="{AE4F2A09-D42E-4521-A208-FDE48F3C4CDF}" dt="2020-03-28T10:25:17.002" v="834"/>
            <ac:cxnSpMkLst>
              <pc:docMk/>
              <pc:sldMasterMk cId="3870394609" sldId="2147483835"/>
              <pc:sldLayoutMk cId="3582759376" sldId="2147483885"/>
              <ac:cxnSpMk id="14" creationId="{E4D1BFA0-B632-469D-BD6A-E9BD25ADD68C}"/>
            </ac:cxnSpMkLst>
          </pc:cxnChg>
        </pc:sldLayoutChg>
        <pc:sldLayoutChg chg="modSp">
          <pc:chgData name="Pierre Harouimi" userId="e1c78576-8bda-4e4b-9d10-61a901f566b1" providerId="ADAL" clId="{AE4F2A09-D42E-4521-A208-FDE48F3C4CDF}" dt="2020-03-28T10:25:17.002" v="834"/>
          <pc:sldLayoutMkLst>
            <pc:docMk/>
            <pc:sldMasterMk cId="3870394609" sldId="2147483835"/>
            <pc:sldLayoutMk cId="1269104884" sldId="2147483886"/>
          </pc:sldLayoutMkLst>
          <pc:spChg chg="mod">
            <ac:chgData name="Pierre Harouimi" userId="e1c78576-8bda-4e4b-9d10-61a901f566b1" providerId="ADAL" clId="{AE4F2A09-D42E-4521-A208-FDE48F3C4CDF}" dt="2020-03-28T10:25:17.002" v="834"/>
            <ac:spMkLst>
              <pc:docMk/>
              <pc:sldMasterMk cId="3870394609" sldId="2147483835"/>
              <pc:sldLayoutMk cId="1269104884" sldId="2147483886"/>
              <ac:spMk id="5" creationId="{5B0D5931-9B1E-4C91-8B59-4FA771A8C539}"/>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6" creationId="{1E37C47E-054F-43E8-A523-D2FCF67DE097}"/>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7" creationId="{AC5A7B5A-ED11-4BC6-8959-1E6160DD886A}"/>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12" creationId="{6F574610-04A3-47EC-9E2F-11A41BA51FB6}"/>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13" creationId="{D5C7114C-B61E-40D5-8A13-2587E7C97C8A}"/>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14" creationId="{CCB003B7-D91D-4087-A173-BCD4679C4D21}"/>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15" creationId="{114741A4-7D7E-4C8E-9611-1BD0E79A0F77}"/>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16" creationId="{C46C22C6-9EF5-487E-B461-6442E5733345}"/>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17" creationId="{FFFF076F-DBA5-4E0D-A043-6382339F7DFD}"/>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18" creationId="{2458274D-B165-41EF-962C-62205D6783D9}"/>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19" creationId="{C45F4351-6A6A-43EF-80B8-FDD0E24DE795}"/>
            </ac:spMkLst>
          </pc:spChg>
          <pc:spChg chg="mod">
            <ac:chgData name="Pierre Harouimi" userId="e1c78576-8bda-4e4b-9d10-61a901f566b1" providerId="ADAL" clId="{AE4F2A09-D42E-4521-A208-FDE48F3C4CDF}" dt="2020-03-28T10:25:17.002" v="834"/>
            <ac:spMkLst>
              <pc:docMk/>
              <pc:sldMasterMk cId="3870394609" sldId="2147483835"/>
              <pc:sldLayoutMk cId="1269104884" sldId="2147483886"/>
              <ac:spMk id="20" creationId="{00337DF0-6AF0-4B04-BE99-E5EE64FBAD36}"/>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3384176929" sldId="2147483887"/>
          </pc:sldLayoutMkLst>
          <pc:picChg chg="mod">
            <ac:chgData name="Pierre Harouimi" userId="e1c78576-8bda-4e4b-9d10-61a901f566b1" providerId="ADAL" clId="{AE4F2A09-D42E-4521-A208-FDE48F3C4CDF}" dt="2020-03-28T10:25:17.002" v="834"/>
            <ac:picMkLst>
              <pc:docMk/>
              <pc:sldMasterMk cId="3870394609" sldId="2147483835"/>
              <pc:sldLayoutMk cId="3384176929" sldId="2147483887"/>
              <ac:picMk id="3" creationId="{735E1358-097A-4A46-8589-6CAD8B7CB4B4}"/>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309795733" sldId="2147483888"/>
          </pc:sldLayoutMkLst>
          <pc:picChg chg="mod">
            <ac:chgData name="Pierre Harouimi" userId="e1c78576-8bda-4e4b-9d10-61a901f566b1" providerId="ADAL" clId="{AE4F2A09-D42E-4521-A208-FDE48F3C4CDF}" dt="2020-03-28T10:25:17.002" v="834"/>
            <ac:picMkLst>
              <pc:docMk/>
              <pc:sldMasterMk cId="3870394609" sldId="2147483835"/>
              <pc:sldLayoutMk cId="309795733" sldId="2147483888"/>
              <ac:picMk id="6" creationId="{8DBD4F74-B324-416A-9E96-8E9C22C56758}"/>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835995134" sldId="2147483890"/>
          </pc:sldLayoutMkLst>
          <pc:spChg chg="mod">
            <ac:chgData name="Pierre Harouimi" userId="e1c78576-8bda-4e4b-9d10-61a901f566b1" providerId="ADAL" clId="{AE4F2A09-D42E-4521-A208-FDE48F3C4CDF}" dt="2020-03-28T10:25:17.002" v="834"/>
            <ac:spMkLst>
              <pc:docMk/>
              <pc:sldMasterMk cId="3870394609" sldId="2147483835"/>
              <pc:sldLayoutMk cId="835995134" sldId="2147483890"/>
              <ac:spMk id="2"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835995134" sldId="2147483890"/>
              <ac:spMk id="3"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835995134" sldId="2147483890"/>
              <ac:spMk id="6" creationId="{5BB248B9-8337-4E06-90B7-E3C2E6F0C86C}"/>
            </ac:spMkLst>
          </pc:spChg>
        </pc:sldLayoutChg>
        <pc:sldLayoutChg chg="modSp">
          <pc:chgData name="Pierre Harouimi" userId="e1c78576-8bda-4e4b-9d10-61a901f566b1" providerId="ADAL" clId="{AE4F2A09-D42E-4521-A208-FDE48F3C4CDF}" dt="2020-03-28T10:25:17.002" v="834"/>
          <pc:sldLayoutMkLst>
            <pc:docMk/>
            <pc:sldMasterMk cId="3870394609" sldId="2147483835"/>
            <pc:sldLayoutMk cId="1460468090" sldId="2147483891"/>
          </pc:sldLayoutMkLst>
          <pc:spChg chg="mod">
            <ac:chgData name="Pierre Harouimi" userId="e1c78576-8bda-4e4b-9d10-61a901f566b1" providerId="ADAL" clId="{AE4F2A09-D42E-4521-A208-FDE48F3C4CDF}" dt="2020-03-28T10:25:17.002" v="834"/>
            <ac:spMkLst>
              <pc:docMk/>
              <pc:sldMasterMk cId="3870394609" sldId="2147483835"/>
              <pc:sldLayoutMk cId="1460468090" sldId="2147483891"/>
              <ac:spMk id="7"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460468090" sldId="2147483891"/>
              <ac:spMk id="8"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460468090" sldId="2147483891"/>
              <ac:spMk id="9"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460468090" sldId="2147483891"/>
              <ac:spMk id="11"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pc:sldLayoutMk cId="1460468090" sldId="2147483891"/>
              <ac:picMk id="12" creationId="{6A592A3D-04D2-46E4-9284-9F53965785CA}"/>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426884596" sldId="2147483892"/>
          </pc:sldLayoutMkLst>
          <pc:spChg chg="mod">
            <ac:chgData name="Pierre Harouimi" userId="e1c78576-8bda-4e4b-9d10-61a901f566b1" providerId="ADAL" clId="{AE4F2A09-D42E-4521-A208-FDE48F3C4CDF}" dt="2020-03-28T10:25:17.002" v="834"/>
            <ac:spMkLst>
              <pc:docMk/>
              <pc:sldMasterMk cId="3870394609" sldId="2147483835"/>
              <pc:sldLayoutMk cId="426884596" sldId="2147483892"/>
              <ac:spMk id="7"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426884596" sldId="2147483892"/>
              <ac:spMk id="8"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426884596" sldId="2147483892"/>
              <ac:spMk id="9"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426884596" sldId="2147483892"/>
              <ac:spMk id="11"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pc:sldLayoutMk cId="426884596" sldId="2147483892"/>
              <ac:picMk id="12" creationId="{6A592A3D-04D2-46E4-9284-9F53965785CA}"/>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1058239992" sldId="2147483893"/>
          </pc:sldLayoutMkLst>
          <pc:spChg chg="mod">
            <ac:chgData name="Pierre Harouimi" userId="e1c78576-8bda-4e4b-9d10-61a901f566b1" providerId="ADAL" clId="{AE4F2A09-D42E-4521-A208-FDE48F3C4CDF}" dt="2020-03-28T10:25:17.002" v="834"/>
            <ac:spMkLst>
              <pc:docMk/>
              <pc:sldMasterMk cId="3870394609" sldId="2147483835"/>
              <pc:sldLayoutMk cId="1058239992" sldId="2147483893"/>
              <ac:spMk id="7"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058239992" sldId="2147483893"/>
              <ac:spMk id="8"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058239992" sldId="2147483893"/>
              <ac:spMk id="9"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058239992" sldId="2147483893"/>
              <ac:spMk id="11"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pc:sldLayoutMk cId="1058239992" sldId="2147483893"/>
              <ac:picMk id="12" creationId="{6A592A3D-04D2-46E4-9284-9F53965785CA}"/>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1229417453" sldId="2147483894"/>
          </pc:sldLayoutMkLst>
          <pc:spChg chg="mod">
            <ac:chgData name="Pierre Harouimi" userId="e1c78576-8bda-4e4b-9d10-61a901f566b1" providerId="ADAL" clId="{AE4F2A09-D42E-4521-A208-FDE48F3C4CDF}" dt="2020-03-28T10:25:17.002" v="834"/>
            <ac:spMkLst>
              <pc:docMk/>
              <pc:sldMasterMk cId="3870394609" sldId="2147483835"/>
              <pc:sldLayoutMk cId="1229417453" sldId="2147483894"/>
              <ac:spMk id="7"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229417453" sldId="2147483894"/>
              <ac:spMk id="8"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229417453" sldId="2147483894"/>
              <ac:spMk id="9"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229417453" sldId="2147483894"/>
              <ac:spMk id="11"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pc:sldLayoutMk cId="1229417453" sldId="2147483894"/>
              <ac:picMk id="12" creationId="{6A592A3D-04D2-46E4-9284-9F53965785CA}"/>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4109241272" sldId="2147483895"/>
          </pc:sldLayoutMkLst>
          <pc:spChg chg="mod">
            <ac:chgData name="Pierre Harouimi" userId="e1c78576-8bda-4e4b-9d10-61a901f566b1" providerId="ADAL" clId="{AE4F2A09-D42E-4521-A208-FDE48F3C4CDF}" dt="2020-03-28T10:25:17.002" v="834"/>
            <ac:spMkLst>
              <pc:docMk/>
              <pc:sldMasterMk cId="3870394609" sldId="2147483835"/>
              <pc:sldLayoutMk cId="4109241272" sldId="2147483895"/>
              <ac:spMk id="7"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4109241272" sldId="2147483895"/>
              <ac:spMk id="8"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4109241272" sldId="2147483895"/>
              <ac:spMk id="9"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4109241272" sldId="2147483895"/>
              <ac:spMk id="11"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pc:sldLayoutMk cId="4109241272" sldId="2147483895"/>
              <ac:picMk id="12" creationId="{6A592A3D-04D2-46E4-9284-9F53965785CA}"/>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1718236261" sldId="2147483896"/>
          </pc:sldLayoutMkLst>
          <pc:spChg chg="mod">
            <ac:chgData name="Pierre Harouimi" userId="e1c78576-8bda-4e4b-9d10-61a901f566b1" providerId="ADAL" clId="{AE4F2A09-D42E-4521-A208-FDE48F3C4CDF}" dt="2020-03-28T10:25:17.002" v="834"/>
            <ac:spMkLst>
              <pc:docMk/>
              <pc:sldMasterMk cId="3870394609" sldId="2147483835"/>
              <pc:sldLayoutMk cId="1718236261" sldId="2147483896"/>
              <ac:spMk id="7"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718236261" sldId="2147483896"/>
              <ac:spMk id="8"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718236261" sldId="2147483896"/>
              <ac:spMk id="9"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1718236261" sldId="2147483896"/>
              <ac:spMk id="11"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pc:sldLayoutMk cId="1718236261" sldId="2147483896"/>
              <ac:picMk id="12" creationId="{6A592A3D-04D2-46E4-9284-9F53965785CA}"/>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572601967" sldId="2147483897"/>
          </pc:sldLayoutMkLst>
          <pc:spChg chg="mod">
            <ac:chgData name="Pierre Harouimi" userId="e1c78576-8bda-4e4b-9d10-61a901f566b1" providerId="ADAL" clId="{AE4F2A09-D42E-4521-A208-FDE48F3C4CDF}" dt="2020-03-28T10:25:17.002" v="834"/>
            <ac:spMkLst>
              <pc:docMk/>
              <pc:sldMasterMk cId="3870394609" sldId="2147483835"/>
              <pc:sldLayoutMk cId="572601967" sldId="2147483897"/>
              <ac:spMk id="7"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572601967" sldId="2147483897"/>
              <ac:spMk id="8"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572601967" sldId="2147483897"/>
              <ac:spMk id="9" creationId="{00000000-0000-0000-0000-000000000000}"/>
            </ac:spMkLst>
          </pc:spChg>
          <pc:spChg chg="mod">
            <ac:chgData name="Pierre Harouimi" userId="e1c78576-8bda-4e4b-9d10-61a901f566b1" providerId="ADAL" clId="{AE4F2A09-D42E-4521-A208-FDE48F3C4CDF}" dt="2020-03-28T10:25:17.002" v="834"/>
            <ac:spMkLst>
              <pc:docMk/>
              <pc:sldMasterMk cId="3870394609" sldId="2147483835"/>
              <pc:sldLayoutMk cId="572601967" sldId="2147483897"/>
              <ac:spMk id="10" creationId="{F693BEB5-83DC-4BEC-84C1-A516FA5E773A}"/>
            </ac:spMkLst>
          </pc:spChg>
          <pc:spChg chg="mod">
            <ac:chgData name="Pierre Harouimi" userId="e1c78576-8bda-4e4b-9d10-61a901f566b1" providerId="ADAL" clId="{AE4F2A09-D42E-4521-A208-FDE48F3C4CDF}" dt="2020-03-28T10:25:17.002" v="834"/>
            <ac:spMkLst>
              <pc:docMk/>
              <pc:sldMasterMk cId="3870394609" sldId="2147483835"/>
              <pc:sldLayoutMk cId="572601967" sldId="2147483897"/>
              <ac:spMk id="11" creationId="{00000000-0000-0000-0000-000000000000}"/>
            </ac:spMkLst>
          </pc:spChg>
          <pc:picChg chg="mod">
            <ac:chgData name="Pierre Harouimi" userId="e1c78576-8bda-4e4b-9d10-61a901f566b1" providerId="ADAL" clId="{AE4F2A09-D42E-4521-A208-FDE48F3C4CDF}" dt="2020-03-28T10:25:17.002" v="834"/>
            <ac:picMkLst>
              <pc:docMk/>
              <pc:sldMasterMk cId="3870394609" sldId="2147483835"/>
              <pc:sldLayoutMk cId="572601967" sldId="2147483897"/>
              <ac:picMk id="12" creationId="{6A592A3D-04D2-46E4-9284-9F53965785CA}"/>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1235355023" sldId="2147483898"/>
          </pc:sldLayoutMkLst>
          <pc:spChg chg="mod">
            <ac:chgData name="Pierre Harouimi" userId="e1c78576-8bda-4e4b-9d10-61a901f566b1" providerId="ADAL" clId="{AE4F2A09-D42E-4521-A208-FDE48F3C4CDF}" dt="2020-03-28T10:25:17.002" v="834"/>
            <ac:spMkLst>
              <pc:docMk/>
              <pc:sldMasterMk cId="3870394609" sldId="2147483835"/>
              <pc:sldLayoutMk cId="1235355023" sldId="2147483898"/>
              <ac:spMk id="3" creationId="{810C119D-4C62-4E9F-847F-EF9AD08809D7}"/>
            </ac:spMkLst>
          </pc:spChg>
          <pc:spChg chg="mod">
            <ac:chgData name="Pierre Harouimi" userId="e1c78576-8bda-4e4b-9d10-61a901f566b1" providerId="ADAL" clId="{AE4F2A09-D42E-4521-A208-FDE48F3C4CDF}" dt="2020-03-28T10:25:17.002" v="834"/>
            <ac:spMkLst>
              <pc:docMk/>
              <pc:sldMasterMk cId="3870394609" sldId="2147483835"/>
              <pc:sldLayoutMk cId="1235355023" sldId="2147483898"/>
              <ac:spMk id="6" creationId="{9E5A48E6-D473-4480-95F9-529DBAB81AC4}"/>
            </ac:spMkLst>
          </pc:spChg>
          <pc:picChg chg="mod">
            <ac:chgData name="Pierre Harouimi" userId="e1c78576-8bda-4e4b-9d10-61a901f566b1" providerId="ADAL" clId="{AE4F2A09-D42E-4521-A208-FDE48F3C4CDF}" dt="2020-03-28T10:25:17.002" v="834"/>
            <ac:picMkLst>
              <pc:docMk/>
              <pc:sldMasterMk cId="3870394609" sldId="2147483835"/>
              <pc:sldLayoutMk cId="1235355023" sldId="2147483898"/>
              <ac:picMk id="4" creationId="{DB8F55BB-B25D-43A4-A1AB-A2F4C76F3029}"/>
            </ac:picMkLst>
          </pc:picChg>
          <pc:picChg chg="mod">
            <ac:chgData name="Pierre Harouimi" userId="e1c78576-8bda-4e4b-9d10-61a901f566b1" providerId="ADAL" clId="{AE4F2A09-D42E-4521-A208-FDE48F3C4CDF}" dt="2020-03-28T10:25:17.002" v="834"/>
            <ac:picMkLst>
              <pc:docMk/>
              <pc:sldMasterMk cId="3870394609" sldId="2147483835"/>
              <pc:sldLayoutMk cId="1235355023" sldId="2147483898"/>
              <ac:picMk id="5" creationId="{8B4331D3-5F13-420E-9C71-F8ACDDE5F255}"/>
            </ac:picMkLst>
          </pc:picChg>
        </pc:sldLayoutChg>
        <pc:sldLayoutChg chg="modSp">
          <pc:chgData name="Pierre Harouimi" userId="e1c78576-8bda-4e4b-9d10-61a901f566b1" providerId="ADAL" clId="{AE4F2A09-D42E-4521-A208-FDE48F3C4CDF}" dt="2020-03-28T10:25:17.002" v="834"/>
          <pc:sldLayoutMkLst>
            <pc:docMk/>
            <pc:sldMasterMk cId="3870394609" sldId="2147483835"/>
            <pc:sldLayoutMk cId="3954929207" sldId="2147483899"/>
          </pc:sldLayoutMkLst>
          <pc:spChg chg="mod">
            <ac:chgData name="Pierre Harouimi" userId="e1c78576-8bda-4e4b-9d10-61a901f566b1" providerId="ADAL" clId="{AE4F2A09-D42E-4521-A208-FDE48F3C4CDF}" dt="2020-03-28T10:25:17.002" v="834"/>
            <ac:spMkLst>
              <pc:docMk/>
              <pc:sldMasterMk cId="3870394609" sldId="2147483835"/>
              <pc:sldLayoutMk cId="3954929207" sldId="2147483899"/>
              <ac:spMk id="3" creationId="{810C119D-4C62-4E9F-847F-EF9AD08809D7}"/>
            </ac:spMkLst>
          </pc:spChg>
          <pc:spChg chg="mod">
            <ac:chgData name="Pierre Harouimi" userId="e1c78576-8bda-4e4b-9d10-61a901f566b1" providerId="ADAL" clId="{AE4F2A09-D42E-4521-A208-FDE48F3C4CDF}" dt="2020-03-28T10:25:17.002" v="834"/>
            <ac:spMkLst>
              <pc:docMk/>
              <pc:sldMasterMk cId="3870394609" sldId="2147483835"/>
              <pc:sldLayoutMk cId="3954929207" sldId="2147483899"/>
              <ac:spMk id="6" creationId="{9E5A48E6-D473-4480-95F9-529DBAB81AC4}"/>
            </ac:spMkLst>
          </pc:spChg>
          <pc:picChg chg="mod">
            <ac:chgData name="Pierre Harouimi" userId="e1c78576-8bda-4e4b-9d10-61a901f566b1" providerId="ADAL" clId="{AE4F2A09-D42E-4521-A208-FDE48F3C4CDF}" dt="2020-03-28T10:25:17.002" v="834"/>
            <ac:picMkLst>
              <pc:docMk/>
              <pc:sldMasterMk cId="3870394609" sldId="2147483835"/>
              <pc:sldLayoutMk cId="3954929207" sldId="2147483899"/>
              <ac:picMk id="5" creationId="{8B4331D3-5F13-420E-9C71-F8ACDDE5F255}"/>
            </ac:picMkLst>
          </pc:picChg>
        </pc:sldLayoutChg>
        <pc:sldLayoutChg chg="delSp modSp">
          <pc:chgData name="Pierre Harouimi" userId="e1c78576-8bda-4e4b-9d10-61a901f566b1" providerId="ADAL" clId="{AE4F2A09-D42E-4521-A208-FDE48F3C4CDF}" dt="2020-03-28T10:25:17.002" v="834"/>
          <pc:sldLayoutMkLst>
            <pc:docMk/>
            <pc:sldMasterMk cId="3870394609" sldId="2147483835"/>
            <pc:sldLayoutMk cId="1311593327" sldId="2147483900"/>
          </pc:sldLayoutMkLst>
          <pc:spChg chg="del">
            <ac:chgData name="Pierre Harouimi" userId="e1c78576-8bda-4e4b-9d10-61a901f566b1" providerId="ADAL" clId="{AE4F2A09-D42E-4521-A208-FDE48F3C4CDF}" dt="2020-03-28T10:15:49.370" v="818" actId="478"/>
            <ac:spMkLst>
              <pc:docMk/>
              <pc:sldMasterMk cId="3870394609" sldId="2147483835"/>
              <pc:sldLayoutMk cId="1311593327" sldId="2147483900"/>
              <ac:spMk id="2" creationId="{3EB9E165-6109-4FA9-9FB6-7C57FEE2C591}"/>
            </ac:spMkLst>
          </pc:spChg>
          <pc:spChg chg="mod">
            <ac:chgData name="Pierre Harouimi" userId="e1c78576-8bda-4e4b-9d10-61a901f566b1" providerId="ADAL" clId="{AE4F2A09-D42E-4521-A208-FDE48F3C4CDF}" dt="2020-03-28T10:25:17.002" v="834"/>
            <ac:spMkLst>
              <pc:docMk/>
              <pc:sldMasterMk cId="3870394609" sldId="2147483835"/>
              <pc:sldLayoutMk cId="1311593327" sldId="2147483900"/>
              <ac:spMk id="3" creationId="{230CCCD5-930C-4AE2-BA1B-99A52B570B04}"/>
            </ac:spMkLst>
          </pc:spChg>
          <pc:spChg chg="mod">
            <ac:chgData name="Pierre Harouimi" userId="e1c78576-8bda-4e4b-9d10-61a901f566b1" providerId="ADAL" clId="{AE4F2A09-D42E-4521-A208-FDE48F3C4CDF}" dt="2020-03-28T10:25:17.002" v="834"/>
            <ac:spMkLst>
              <pc:docMk/>
              <pc:sldMasterMk cId="3870394609" sldId="2147483835"/>
              <pc:sldLayoutMk cId="1311593327" sldId="2147483900"/>
              <ac:spMk id="13" creationId="{CA20EBB2-93BE-4C0A-893A-9CAF66FC6D47}"/>
            </ac:spMkLst>
          </pc:spChg>
          <pc:spChg chg="mod">
            <ac:chgData name="Pierre Harouimi" userId="e1c78576-8bda-4e4b-9d10-61a901f566b1" providerId="ADAL" clId="{AE4F2A09-D42E-4521-A208-FDE48F3C4CDF}" dt="2020-03-28T10:25:17.002" v="834"/>
            <ac:spMkLst>
              <pc:docMk/>
              <pc:sldMasterMk cId="3870394609" sldId="2147483835"/>
              <pc:sldLayoutMk cId="1311593327" sldId="2147483900"/>
              <ac:spMk id="14" creationId="{72F685D6-DC45-4473-AD99-F861312934DF}"/>
            </ac:spMkLst>
          </pc:spChg>
          <pc:spChg chg="del">
            <ac:chgData name="Pierre Harouimi" userId="e1c78576-8bda-4e4b-9d10-61a901f566b1" providerId="ADAL" clId="{AE4F2A09-D42E-4521-A208-FDE48F3C4CDF}" dt="2020-03-28T10:15:36.707" v="810" actId="478"/>
            <ac:spMkLst>
              <pc:docMk/>
              <pc:sldMasterMk cId="3870394609" sldId="2147483835"/>
              <pc:sldLayoutMk cId="1311593327" sldId="2147483900"/>
              <ac:spMk id="15" creationId="{3F12FF8F-E9FE-4E96-8EFB-09F86DCAC425}"/>
            </ac:spMkLst>
          </pc:spChg>
          <pc:spChg chg="del">
            <ac:chgData name="Pierre Harouimi" userId="e1c78576-8bda-4e4b-9d10-61a901f566b1" providerId="ADAL" clId="{AE4F2A09-D42E-4521-A208-FDE48F3C4CDF}" dt="2020-03-28T10:15:45.397" v="816" actId="478"/>
            <ac:spMkLst>
              <pc:docMk/>
              <pc:sldMasterMk cId="3870394609" sldId="2147483835"/>
              <pc:sldLayoutMk cId="1311593327" sldId="2147483900"/>
              <ac:spMk id="17" creationId="{585F5199-6F49-4307-886F-ED11824E7EBA}"/>
            </ac:spMkLst>
          </pc:spChg>
          <pc:spChg chg="del">
            <ac:chgData name="Pierre Harouimi" userId="e1c78576-8bda-4e4b-9d10-61a901f566b1" providerId="ADAL" clId="{AE4F2A09-D42E-4521-A208-FDE48F3C4CDF}" dt="2020-03-28T10:15:42.895" v="815" actId="478"/>
            <ac:spMkLst>
              <pc:docMk/>
              <pc:sldMasterMk cId="3870394609" sldId="2147483835"/>
              <pc:sldLayoutMk cId="1311593327" sldId="2147483900"/>
              <ac:spMk id="21" creationId="{0906CBB0-8903-43F0-8ED8-017426681B76}"/>
            </ac:spMkLst>
          </pc:spChg>
          <pc:spChg chg="del">
            <ac:chgData name="Pierre Harouimi" userId="e1c78576-8bda-4e4b-9d10-61a901f566b1" providerId="ADAL" clId="{AE4F2A09-D42E-4521-A208-FDE48F3C4CDF}" dt="2020-03-28T10:15:35.951" v="809" actId="478"/>
            <ac:spMkLst>
              <pc:docMk/>
              <pc:sldMasterMk cId="3870394609" sldId="2147483835"/>
              <pc:sldLayoutMk cId="1311593327" sldId="2147483900"/>
              <ac:spMk id="24" creationId="{B1CCEF59-4842-4A9A-AD28-02A784CA0A6C}"/>
            </ac:spMkLst>
          </pc:spChg>
          <pc:spChg chg="del">
            <ac:chgData name="Pierre Harouimi" userId="e1c78576-8bda-4e4b-9d10-61a901f566b1" providerId="ADAL" clId="{AE4F2A09-D42E-4521-A208-FDE48F3C4CDF}" dt="2020-03-28T10:15:39.985" v="813" actId="478"/>
            <ac:spMkLst>
              <pc:docMk/>
              <pc:sldMasterMk cId="3870394609" sldId="2147483835"/>
              <pc:sldLayoutMk cId="1311593327" sldId="2147483900"/>
              <ac:spMk id="28" creationId="{5391346A-AD94-43CF-B63B-C8563CA575BB}"/>
            </ac:spMkLst>
          </pc:spChg>
          <pc:spChg chg="del">
            <ac:chgData name="Pierre Harouimi" userId="e1c78576-8bda-4e4b-9d10-61a901f566b1" providerId="ADAL" clId="{AE4F2A09-D42E-4521-A208-FDE48F3C4CDF}" dt="2020-03-28T10:15:42.084" v="814" actId="478"/>
            <ac:spMkLst>
              <pc:docMk/>
              <pc:sldMasterMk cId="3870394609" sldId="2147483835"/>
              <pc:sldLayoutMk cId="1311593327" sldId="2147483900"/>
              <ac:spMk id="35" creationId="{C608F8A3-1F10-43BC-B38C-0CF3640007A5}"/>
            </ac:spMkLst>
          </pc:spChg>
          <pc:spChg chg="mod">
            <ac:chgData name="Pierre Harouimi" userId="e1c78576-8bda-4e4b-9d10-61a901f566b1" providerId="ADAL" clId="{AE4F2A09-D42E-4521-A208-FDE48F3C4CDF}" dt="2020-03-28T10:25:17.002" v="834"/>
            <ac:spMkLst>
              <pc:docMk/>
              <pc:sldMasterMk cId="3870394609" sldId="2147483835"/>
              <pc:sldLayoutMk cId="1311593327" sldId="2147483900"/>
              <ac:spMk id="39" creationId="{C525AE90-C2FF-4F7C-BE4C-FD60798965F7}"/>
            </ac:spMkLst>
          </pc:spChg>
          <pc:picChg chg="del">
            <ac:chgData name="Pierre Harouimi" userId="e1c78576-8bda-4e4b-9d10-61a901f566b1" providerId="ADAL" clId="{AE4F2A09-D42E-4521-A208-FDE48F3C4CDF}" dt="2020-03-28T10:15:37.732" v="811" actId="478"/>
            <ac:picMkLst>
              <pc:docMk/>
              <pc:sldMasterMk cId="3870394609" sldId="2147483835"/>
              <pc:sldLayoutMk cId="1311593327" sldId="2147483900"/>
              <ac:picMk id="6" creationId="{CAB2B593-6961-4EA8-BC71-567E4886BB6A}"/>
            </ac:picMkLst>
          </pc:picChg>
          <pc:picChg chg="mod">
            <ac:chgData name="Pierre Harouimi" userId="e1c78576-8bda-4e4b-9d10-61a901f566b1" providerId="ADAL" clId="{AE4F2A09-D42E-4521-A208-FDE48F3C4CDF}" dt="2020-03-28T10:25:17.002" v="834"/>
            <ac:picMkLst>
              <pc:docMk/>
              <pc:sldMasterMk cId="3870394609" sldId="2147483835"/>
              <pc:sldLayoutMk cId="1311593327" sldId="2147483900"/>
              <ac:picMk id="9" creationId="{00000000-0000-0000-0000-000000000000}"/>
            </ac:picMkLst>
          </pc:picChg>
          <pc:picChg chg="del">
            <ac:chgData name="Pierre Harouimi" userId="e1c78576-8bda-4e4b-9d10-61a901f566b1" providerId="ADAL" clId="{AE4F2A09-D42E-4521-A208-FDE48F3C4CDF}" dt="2020-03-28T10:15:38.933" v="812" actId="478"/>
            <ac:picMkLst>
              <pc:docMk/>
              <pc:sldMasterMk cId="3870394609" sldId="2147483835"/>
              <pc:sldLayoutMk cId="1311593327" sldId="2147483900"/>
              <ac:picMk id="22" creationId="{969209CB-1343-46DA-9108-91D6C49B22BA}"/>
            </ac:picMkLst>
          </pc:picChg>
        </pc:sldLayoutChg>
      </pc:sldMasterChg>
    </pc:docChg>
  </pc:docChgLst>
  <pc:docChgLst>
    <pc:chgData name="Pierre Harouimi" userId="e1c78576-8bda-4e4b-9d10-61a901f566b1" providerId="ADAL" clId="{FC359817-6207-4FEF-8345-C3C5087AE338}"/>
    <pc:docChg chg="undo redo custSel addSld delSld modSld sldOrd modMainMaster addSection modSection">
      <pc:chgData name="Pierre Harouimi" userId="e1c78576-8bda-4e4b-9d10-61a901f566b1" providerId="ADAL" clId="{FC359817-6207-4FEF-8345-C3C5087AE338}" dt="2020-10-07T11:31:16.138" v="8045" actId="20577"/>
      <pc:docMkLst>
        <pc:docMk/>
      </pc:docMkLst>
      <pc:sldChg chg="addSp modSp add">
        <pc:chgData name="Pierre Harouimi" userId="e1c78576-8bda-4e4b-9d10-61a901f566b1" providerId="ADAL" clId="{FC359817-6207-4FEF-8345-C3C5087AE338}" dt="2020-09-29T08:50:23.121" v="639"/>
        <pc:sldMkLst>
          <pc:docMk/>
          <pc:sldMk cId="1685942699" sldId="260"/>
        </pc:sldMkLst>
        <pc:spChg chg="add mod">
          <ac:chgData name="Pierre Harouimi" userId="e1c78576-8bda-4e4b-9d10-61a901f566b1" providerId="ADAL" clId="{FC359817-6207-4FEF-8345-C3C5087AE338}" dt="2020-09-29T08:50:23.121" v="639"/>
          <ac:spMkLst>
            <pc:docMk/>
            <pc:sldMk cId="1685942699" sldId="260"/>
            <ac:spMk id="2" creationId="{AC6BACF6-BC0F-4F4D-8BBF-5EDD0BC8162C}"/>
          </ac:spMkLst>
        </pc:spChg>
        <pc:spChg chg="add mod">
          <ac:chgData name="Pierre Harouimi" userId="e1c78576-8bda-4e4b-9d10-61a901f566b1" providerId="ADAL" clId="{FC359817-6207-4FEF-8345-C3C5087AE338}" dt="2020-09-29T08:50:23.121" v="639"/>
          <ac:spMkLst>
            <pc:docMk/>
            <pc:sldMk cId="1685942699" sldId="260"/>
            <ac:spMk id="3" creationId="{9306754C-C099-4953-ADB9-1599B1263335}"/>
          </ac:spMkLst>
        </pc:spChg>
        <pc:spChg chg="add mod">
          <ac:chgData name="Pierre Harouimi" userId="e1c78576-8bda-4e4b-9d10-61a901f566b1" providerId="ADAL" clId="{FC359817-6207-4FEF-8345-C3C5087AE338}" dt="2020-09-29T08:50:23.121" v="639"/>
          <ac:spMkLst>
            <pc:docMk/>
            <pc:sldMk cId="1685942699" sldId="260"/>
            <ac:spMk id="5" creationId="{E5D55834-5BC4-432B-AD96-7C115DE38DE4}"/>
          </ac:spMkLst>
        </pc:spChg>
      </pc:sldChg>
      <pc:sldChg chg="addSp modSp add">
        <pc:chgData name="Pierre Harouimi" userId="e1c78576-8bda-4e4b-9d10-61a901f566b1" providerId="ADAL" clId="{FC359817-6207-4FEF-8345-C3C5087AE338}" dt="2020-09-29T08:27:46.677" v="191"/>
        <pc:sldMkLst>
          <pc:docMk/>
          <pc:sldMk cId="1648286030" sldId="277"/>
        </pc:sldMkLst>
        <pc:spChg chg="add mod">
          <ac:chgData name="Pierre Harouimi" userId="e1c78576-8bda-4e4b-9d10-61a901f566b1" providerId="ADAL" clId="{FC359817-6207-4FEF-8345-C3C5087AE338}" dt="2020-09-29T08:27:46.677" v="191"/>
          <ac:spMkLst>
            <pc:docMk/>
            <pc:sldMk cId="1648286030" sldId="277"/>
            <ac:spMk id="4" creationId="{010CEBB1-A515-499A-A238-AC70B47005CF}"/>
          </ac:spMkLst>
        </pc:spChg>
      </pc:sldChg>
      <pc:sldChg chg="addSp modSp add">
        <pc:chgData name="Pierre Harouimi" userId="e1c78576-8bda-4e4b-9d10-61a901f566b1" providerId="ADAL" clId="{FC359817-6207-4FEF-8345-C3C5087AE338}" dt="2020-09-07T16:23:59.721" v="14"/>
        <pc:sldMkLst>
          <pc:docMk/>
          <pc:sldMk cId="1051366790" sldId="278"/>
        </pc:sldMkLst>
        <pc:spChg chg="add mod">
          <ac:chgData name="Pierre Harouimi" userId="e1c78576-8bda-4e4b-9d10-61a901f566b1" providerId="ADAL" clId="{FC359817-6207-4FEF-8345-C3C5087AE338}" dt="2020-09-07T16:23:59.721" v="14"/>
          <ac:spMkLst>
            <pc:docMk/>
            <pc:sldMk cId="1051366790" sldId="278"/>
            <ac:spMk id="4" creationId="{336A50A4-EFB4-45D9-83BC-9A305FEC0787}"/>
          </ac:spMkLst>
        </pc:spChg>
        <pc:spChg chg="add mod">
          <ac:chgData name="Pierre Harouimi" userId="e1c78576-8bda-4e4b-9d10-61a901f566b1" providerId="ADAL" clId="{FC359817-6207-4FEF-8345-C3C5087AE338}" dt="2020-09-07T16:23:59.721" v="14"/>
          <ac:spMkLst>
            <pc:docMk/>
            <pc:sldMk cId="1051366790" sldId="278"/>
            <ac:spMk id="7" creationId="{C39757CC-F288-428D-9931-4CF7F80E85F3}"/>
          </ac:spMkLst>
        </pc:spChg>
      </pc:sldChg>
      <pc:sldChg chg="addSp modSp add">
        <pc:chgData name="Pierre Harouimi" userId="e1c78576-8bda-4e4b-9d10-61a901f566b1" providerId="ADAL" clId="{FC359817-6207-4FEF-8345-C3C5087AE338}" dt="2020-09-29T09:21:04.188" v="682" actId="14100"/>
        <pc:sldMkLst>
          <pc:docMk/>
          <pc:sldMk cId="1785964857" sldId="279"/>
        </pc:sldMkLst>
        <pc:spChg chg="mod">
          <ac:chgData name="Pierre Harouimi" userId="e1c78576-8bda-4e4b-9d10-61a901f566b1" providerId="ADAL" clId="{FC359817-6207-4FEF-8345-C3C5087AE338}" dt="2020-09-29T09:21:04.188" v="682" actId="14100"/>
          <ac:spMkLst>
            <pc:docMk/>
            <pc:sldMk cId="1785964857" sldId="279"/>
            <ac:spMk id="3" creationId="{D38F742A-4F73-47FA-91E4-5423DD512CAF}"/>
          </ac:spMkLst>
        </pc:spChg>
        <pc:spChg chg="add mod">
          <ac:chgData name="Pierre Harouimi" userId="e1c78576-8bda-4e4b-9d10-61a901f566b1" providerId="ADAL" clId="{FC359817-6207-4FEF-8345-C3C5087AE338}" dt="2020-09-29T09:20:53.042" v="680"/>
          <ac:spMkLst>
            <pc:docMk/>
            <pc:sldMk cId="1785964857" sldId="279"/>
            <ac:spMk id="5" creationId="{CD3ED650-8598-410F-9E07-D4BFC31AD517}"/>
          </ac:spMkLst>
        </pc:spChg>
        <pc:picChg chg="mod">
          <ac:chgData name="Pierre Harouimi" userId="e1c78576-8bda-4e4b-9d10-61a901f566b1" providerId="ADAL" clId="{FC359817-6207-4FEF-8345-C3C5087AE338}" dt="2020-09-29T09:21:01.343" v="681" actId="1076"/>
          <ac:picMkLst>
            <pc:docMk/>
            <pc:sldMk cId="1785964857" sldId="279"/>
            <ac:picMk id="4" creationId="{B8A20DE9-9EB9-41E1-BB0D-0A80B94D48F9}"/>
          </ac:picMkLst>
        </pc:picChg>
      </pc:sldChg>
      <pc:sldChg chg="addSp modSp add">
        <pc:chgData name="Pierre Harouimi" userId="e1c78576-8bda-4e4b-9d10-61a901f566b1" providerId="ADAL" clId="{FC359817-6207-4FEF-8345-C3C5087AE338}" dt="2020-09-07T16:23:59.721" v="14"/>
        <pc:sldMkLst>
          <pc:docMk/>
          <pc:sldMk cId="4122272556" sldId="280"/>
        </pc:sldMkLst>
        <pc:spChg chg="add mod">
          <ac:chgData name="Pierre Harouimi" userId="e1c78576-8bda-4e4b-9d10-61a901f566b1" providerId="ADAL" clId="{FC359817-6207-4FEF-8345-C3C5087AE338}" dt="2020-09-07T16:23:59.721" v="14"/>
          <ac:spMkLst>
            <pc:docMk/>
            <pc:sldMk cId="4122272556" sldId="280"/>
            <ac:spMk id="10" creationId="{78E7E915-1BFA-4BBF-BAB3-C41A656FE5AA}"/>
          </ac:spMkLst>
        </pc:spChg>
        <pc:spChg chg="add mod">
          <ac:chgData name="Pierre Harouimi" userId="e1c78576-8bda-4e4b-9d10-61a901f566b1" providerId="ADAL" clId="{FC359817-6207-4FEF-8345-C3C5087AE338}" dt="2020-09-07T16:23:59.721" v="14"/>
          <ac:spMkLst>
            <pc:docMk/>
            <pc:sldMk cId="4122272556" sldId="280"/>
            <ac:spMk id="11" creationId="{7C433F9E-7893-4B30-B69A-31503B3E1ED7}"/>
          </ac:spMkLst>
        </pc:spChg>
      </pc:sldChg>
      <pc:sldChg chg="addSp delSp modSp add">
        <pc:chgData name="Pierre Harouimi" userId="e1c78576-8bda-4e4b-9d10-61a901f566b1" providerId="ADAL" clId="{FC359817-6207-4FEF-8345-C3C5087AE338}" dt="2020-09-11T08:54:49.500" v="72" actId="20577"/>
        <pc:sldMkLst>
          <pc:docMk/>
          <pc:sldMk cId="3769178124" sldId="281"/>
        </pc:sldMkLst>
        <pc:spChg chg="add mod">
          <ac:chgData name="Pierre Harouimi" userId="e1c78576-8bda-4e4b-9d10-61a901f566b1" providerId="ADAL" clId="{FC359817-6207-4FEF-8345-C3C5087AE338}" dt="2020-09-11T08:54:21.589" v="63"/>
          <ac:spMkLst>
            <pc:docMk/>
            <pc:sldMk cId="3769178124" sldId="281"/>
            <ac:spMk id="2" creationId="{E0C020D0-3FA5-4044-9725-93E0F49FEE1E}"/>
          </ac:spMkLst>
        </pc:spChg>
        <pc:spChg chg="mod">
          <ac:chgData name="Pierre Harouimi" userId="e1c78576-8bda-4e4b-9d10-61a901f566b1" providerId="ADAL" clId="{FC359817-6207-4FEF-8345-C3C5087AE338}" dt="2020-09-11T08:54:49.500" v="72" actId="20577"/>
          <ac:spMkLst>
            <pc:docMk/>
            <pc:sldMk cId="3769178124" sldId="281"/>
            <ac:spMk id="68" creationId="{2E74FBE0-4AD9-48DA-AEDB-0B6140C7BFC3}"/>
          </ac:spMkLst>
        </pc:spChg>
        <pc:grpChg chg="del">
          <ac:chgData name="Pierre Harouimi" userId="e1c78576-8bda-4e4b-9d10-61a901f566b1" providerId="ADAL" clId="{FC359817-6207-4FEF-8345-C3C5087AE338}" dt="2020-09-11T08:54:46.458" v="70" actId="478"/>
          <ac:grpSpMkLst>
            <pc:docMk/>
            <pc:sldMk cId="3769178124" sldId="281"/>
            <ac:grpSpMk id="72" creationId="{F06BBDBA-679D-4516-8FF6-0FEA3A7FBF30}"/>
          </ac:grpSpMkLst>
        </pc:grpChg>
      </pc:sldChg>
      <pc:sldChg chg="addSp modSp add">
        <pc:chgData name="Pierre Harouimi" userId="e1c78576-8bda-4e4b-9d10-61a901f566b1" providerId="ADAL" clId="{FC359817-6207-4FEF-8345-C3C5087AE338}" dt="2020-09-29T09:21:12.617" v="684" actId="14100"/>
        <pc:sldMkLst>
          <pc:docMk/>
          <pc:sldMk cId="1600168712" sldId="282"/>
        </pc:sldMkLst>
        <pc:spChg chg="mod">
          <ac:chgData name="Pierre Harouimi" userId="e1c78576-8bda-4e4b-9d10-61a901f566b1" providerId="ADAL" clId="{FC359817-6207-4FEF-8345-C3C5087AE338}" dt="2020-09-29T09:21:12.617" v="684" actId="14100"/>
          <ac:spMkLst>
            <pc:docMk/>
            <pc:sldMk cId="1600168712" sldId="282"/>
            <ac:spMk id="3" creationId="{D2E9CE76-652E-4D34-997F-C4981470AD65}"/>
          </ac:spMkLst>
        </pc:spChg>
        <pc:spChg chg="add mod">
          <ac:chgData name="Pierre Harouimi" userId="e1c78576-8bda-4e4b-9d10-61a901f566b1" providerId="ADAL" clId="{FC359817-6207-4FEF-8345-C3C5087AE338}" dt="2020-09-29T09:20:53.042" v="680"/>
          <ac:spMkLst>
            <pc:docMk/>
            <pc:sldMk cId="1600168712" sldId="282"/>
            <ac:spMk id="5" creationId="{56722831-1F24-49ED-B98B-96D1513F0564}"/>
          </ac:spMkLst>
        </pc:spChg>
      </pc:sldChg>
      <pc:sldChg chg="addSp modSp">
        <pc:chgData name="Pierre Harouimi" userId="e1c78576-8bda-4e4b-9d10-61a901f566b1" providerId="ADAL" clId="{FC359817-6207-4FEF-8345-C3C5087AE338}" dt="2020-09-29T08:49:40.806" v="634"/>
        <pc:sldMkLst>
          <pc:docMk/>
          <pc:sldMk cId="4099185966" sldId="283"/>
        </pc:sldMkLst>
        <pc:spChg chg="add mod">
          <ac:chgData name="Pierre Harouimi" userId="e1c78576-8bda-4e4b-9d10-61a901f566b1" providerId="ADAL" clId="{FC359817-6207-4FEF-8345-C3C5087AE338}" dt="2020-09-29T08:49:40.806" v="634"/>
          <ac:spMkLst>
            <pc:docMk/>
            <pc:sldMk cId="4099185966" sldId="283"/>
            <ac:spMk id="2" creationId="{DC1E8A70-A06C-4A0C-95ED-B7BC4B5213C9}"/>
          </ac:spMkLst>
        </pc:spChg>
        <pc:spChg chg="mod">
          <ac:chgData name="Pierre Harouimi" userId="e1c78576-8bda-4e4b-9d10-61a901f566b1" providerId="ADAL" clId="{FC359817-6207-4FEF-8345-C3C5087AE338}" dt="2020-09-29T08:49:40.276" v="633"/>
          <ac:spMkLst>
            <pc:docMk/>
            <pc:sldMk cId="4099185966" sldId="283"/>
            <ac:spMk id="3" creationId="{8FC09560-D13D-474A-B537-6C384AA81C5F}"/>
          </ac:spMkLst>
        </pc:spChg>
      </pc:sldChg>
      <pc:sldChg chg="addSp modSp add">
        <pc:chgData name="Pierre Harouimi" userId="e1c78576-8bda-4e4b-9d10-61a901f566b1" providerId="ADAL" clId="{FC359817-6207-4FEF-8345-C3C5087AE338}" dt="2020-09-29T08:50:23.121" v="639"/>
        <pc:sldMkLst>
          <pc:docMk/>
          <pc:sldMk cId="4032000878" sldId="289"/>
        </pc:sldMkLst>
        <pc:spChg chg="add mod">
          <ac:chgData name="Pierre Harouimi" userId="e1c78576-8bda-4e4b-9d10-61a901f566b1" providerId="ADAL" clId="{FC359817-6207-4FEF-8345-C3C5087AE338}" dt="2020-09-29T08:50:23.121" v="639"/>
          <ac:spMkLst>
            <pc:docMk/>
            <pc:sldMk cId="4032000878" sldId="289"/>
            <ac:spMk id="3" creationId="{1E15921A-974C-4FD8-AD56-9F5E658A97C1}"/>
          </ac:spMkLst>
        </pc:spChg>
        <pc:spChg chg="add mod">
          <ac:chgData name="Pierre Harouimi" userId="e1c78576-8bda-4e4b-9d10-61a901f566b1" providerId="ADAL" clId="{FC359817-6207-4FEF-8345-C3C5087AE338}" dt="2020-09-29T08:50:23.121" v="639"/>
          <ac:spMkLst>
            <pc:docMk/>
            <pc:sldMk cId="4032000878" sldId="289"/>
            <ac:spMk id="5" creationId="{23BA1513-80E6-400B-A07D-61D1A24D91AD}"/>
          </ac:spMkLst>
        </pc:spChg>
      </pc:sldChg>
      <pc:sldChg chg="addSp delSp modSp add">
        <pc:chgData name="Pierre Harouimi" userId="e1c78576-8bda-4e4b-9d10-61a901f566b1" providerId="ADAL" clId="{FC359817-6207-4FEF-8345-C3C5087AE338}" dt="2020-09-11T08:54:41.656" v="69" actId="478"/>
        <pc:sldMkLst>
          <pc:docMk/>
          <pc:sldMk cId="1288980513" sldId="297"/>
        </pc:sldMkLst>
        <pc:spChg chg="add mod">
          <ac:chgData name="Pierre Harouimi" userId="e1c78576-8bda-4e4b-9d10-61a901f566b1" providerId="ADAL" clId="{FC359817-6207-4FEF-8345-C3C5087AE338}" dt="2020-09-11T08:54:21.589" v="63"/>
          <ac:spMkLst>
            <pc:docMk/>
            <pc:sldMk cId="1288980513" sldId="297"/>
            <ac:spMk id="2" creationId="{73A5DF98-606A-41D9-B002-37196F5BE3CE}"/>
          </ac:spMkLst>
        </pc:spChg>
        <pc:grpChg chg="del">
          <ac:chgData name="Pierre Harouimi" userId="e1c78576-8bda-4e4b-9d10-61a901f566b1" providerId="ADAL" clId="{FC359817-6207-4FEF-8345-C3C5087AE338}" dt="2020-09-11T08:54:41.656" v="69" actId="478"/>
          <ac:grpSpMkLst>
            <pc:docMk/>
            <pc:sldMk cId="1288980513" sldId="297"/>
            <ac:grpSpMk id="32" creationId="{C693E94D-80B0-4450-B52F-54B3CBC14997}"/>
          </ac:grpSpMkLst>
        </pc:grpChg>
      </pc:sldChg>
      <pc:sldChg chg="addSp modSp add">
        <pc:chgData name="Pierre Harouimi" userId="e1c78576-8bda-4e4b-9d10-61a901f566b1" providerId="ADAL" clId="{FC359817-6207-4FEF-8345-C3C5087AE338}" dt="2020-09-07T16:23:59.721" v="14"/>
        <pc:sldMkLst>
          <pc:docMk/>
          <pc:sldMk cId="3487702546" sldId="300"/>
        </pc:sldMkLst>
        <pc:spChg chg="add mod">
          <ac:chgData name="Pierre Harouimi" userId="e1c78576-8bda-4e4b-9d10-61a901f566b1" providerId="ADAL" clId="{FC359817-6207-4FEF-8345-C3C5087AE338}" dt="2020-09-07T16:23:59.721" v="14"/>
          <ac:spMkLst>
            <pc:docMk/>
            <pc:sldMk cId="3487702546" sldId="300"/>
            <ac:spMk id="5" creationId="{7306480A-649B-425A-8561-A00692868979}"/>
          </ac:spMkLst>
        </pc:spChg>
        <pc:spChg chg="add mod">
          <ac:chgData name="Pierre Harouimi" userId="e1c78576-8bda-4e4b-9d10-61a901f566b1" providerId="ADAL" clId="{FC359817-6207-4FEF-8345-C3C5087AE338}" dt="2020-09-07T16:23:59.721" v="14"/>
          <ac:spMkLst>
            <pc:docMk/>
            <pc:sldMk cId="3487702546" sldId="300"/>
            <ac:spMk id="6" creationId="{0B174AEE-49A0-474D-849D-B9C43C531925}"/>
          </ac:spMkLst>
        </pc:spChg>
      </pc:sldChg>
      <pc:sldChg chg="del">
        <pc:chgData name="Pierre Harouimi" userId="e1c78576-8bda-4e4b-9d10-61a901f566b1" providerId="ADAL" clId="{FC359817-6207-4FEF-8345-C3C5087AE338}" dt="2020-10-07T08:01:35.458" v="4602" actId="2696"/>
        <pc:sldMkLst>
          <pc:docMk/>
          <pc:sldMk cId="653304388" sldId="311"/>
        </pc:sldMkLst>
      </pc:sldChg>
      <pc:sldChg chg="del">
        <pc:chgData name="Pierre Harouimi" userId="e1c78576-8bda-4e4b-9d10-61a901f566b1" providerId="ADAL" clId="{FC359817-6207-4FEF-8345-C3C5087AE338}" dt="2020-10-07T08:01:35.399" v="4601" actId="2696"/>
        <pc:sldMkLst>
          <pc:docMk/>
          <pc:sldMk cId="593472670" sldId="313"/>
        </pc:sldMkLst>
      </pc:sldChg>
      <pc:sldChg chg="addSp modSp add">
        <pc:chgData name="Pierre Harouimi" userId="e1c78576-8bda-4e4b-9d10-61a901f566b1" providerId="ADAL" clId="{FC359817-6207-4FEF-8345-C3C5087AE338}" dt="2020-09-29T08:25:06.473" v="151"/>
        <pc:sldMkLst>
          <pc:docMk/>
          <pc:sldMk cId="1806765984" sldId="354"/>
        </pc:sldMkLst>
        <pc:spChg chg="add mod">
          <ac:chgData name="Pierre Harouimi" userId="e1c78576-8bda-4e4b-9d10-61a901f566b1" providerId="ADAL" clId="{FC359817-6207-4FEF-8345-C3C5087AE338}" dt="2020-09-29T08:25:06.473" v="151"/>
          <ac:spMkLst>
            <pc:docMk/>
            <pc:sldMk cId="1806765984" sldId="354"/>
            <ac:spMk id="2" creationId="{5608A128-A0A4-4C84-BE8E-91FEFAB85874}"/>
          </ac:spMkLst>
        </pc:spChg>
      </pc:sldChg>
      <pc:sldChg chg="addSp modSp add">
        <pc:chgData name="Pierre Harouimi" userId="e1c78576-8bda-4e4b-9d10-61a901f566b1" providerId="ADAL" clId="{FC359817-6207-4FEF-8345-C3C5087AE338}" dt="2020-09-07T16:23:59.721" v="14"/>
        <pc:sldMkLst>
          <pc:docMk/>
          <pc:sldMk cId="3149836726" sldId="374"/>
        </pc:sldMkLst>
        <pc:spChg chg="add mod">
          <ac:chgData name="Pierre Harouimi" userId="e1c78576-8bda-4e4b-9d10-61a901f566b1" providerId="ADAL" clId="{FC359817-6207-4FEF-8345-C3C5087AE338}" dt="2020-09-07T16:23:59.721" v="14"/>
          <ac:spMkLst>
            <pc:docMk/>
            <pc:sldMk cId="3149836726" sldId="374"/>
            <ac:spMk id="9" creationId="{B9DAC283-D983-4D9E-8742-B35CFFE52188}"/>
          </ac:spMkLst>
        </pc:spChg>
      </pc:sldChg>
      <pc:sldChg chg="addSp modSp">
        <pc:chgData name="Pierre Harouimi" userId="e1c78576-8bda-4e4b-9d10-61a901f566b1" providerId="ADAL" clId="{FC359817-6207-4FEF-8345-C3C5087AE338}" dt="2020-10-07T09:50:57.634" v="7214"/>
        <pc:sldMkLst>
          <pc:docMk/>
          <pc:sldMk cId="2102737762" sldId="433"/>
        </pc:sldMkLst>
        <pc:spChg chg="add mod">
          <ac:chgData name="Pierre Harouimi" userId="e1c78576-8bda-4e4b-9d10-61a901f566b1" providerId="ADAL" clId="{FC359817-6207-4FEF-8345-C3C5087AE338}" dt="2020-10-07T09:50:57.634" v="7214"/>
          <ac:spMkLst>
            <pc:docMk/>
            <pc:sldMk cId="2102737762" sldId="433"/>
            <ac:spMk id="5" creationId="{56BA4C49-D30D-4E36-B291-A7005A0DFF85}"/>
          </ac:spMkLst>
        </pc:spChg>
        <pc:spChg chg="add mod">
          <ac:chgData name="Pierre Harouimi" userId="e1c78576-8bda-4e4b-9d10-61a901f566b1" providerId="ADAL" clId="{FC359817-6207-4FEF-8345-C3C5087AE338}" dt="2020-10-07T09:50:57.634" v="7214"/>
          <ac:spMkLst>
            <pc:docMk/>
            <pc:sldMk cId="2102737762" sldId="433"/>
            <ac:spMk id="6" creationId="{9802C427-7095-46D4-918A-7648143D05BF}"/>
          </ac:spMkLst>
        </pc:spChg>
      </pc:sldChg>
      <pc:sldChg chg="addSp modSp add">
        <pc:chgData name="Pierre Harouimi" userId="e1c78576-8bda-4e4b-9d10-61a901f566b1" providerId="ADAL" clId="{FC359817-6207-4FEF-8345-C3C5087AE338}" dt="2020-09-29T09:20:42.504" v="678"/>
        <pc:sldMkLst>
          <pc:docMk/>
          <pc:sldMk cId="2341431686" sldId="465"/>
        </pc:sldMkLst>
        <pc:spChg chg="add mod">
          <ac:chgData name="Pierre Harouimi" userId="e1c78576-8bda-4e4b-9d10-61a901f566b1" providerId="ADAL" clId="{FC359817-6207-4FEF-8345-C3C5087AE338}" dt="2020-09-29T09:20:42.504" v="678"/>
          <ac:spMkLst>
            <pc:docMk/>
            <pc:sldMk cId="2341431686" sldId="465"/>
            <ac:spMk id="11" creationId="{B6B74BAA-37E7-4B20-9AD5-C2B8ED8E8507}"/>
          </ac:spMkLst>
        </pc:spChg>
      </pc:sldChg>
      <pc:sldChg chg="addSp modSp add">
        <pc:chgData name="Pierre Harouimi" userId="e1c78576-8bda-4e4b-9d10-61a901f566b1" providerId="ADAL" clId="{FC359817-6207-4FEF-8345-C3C5087AE338}" dt="2020-09-29T08:27:46.677" v="191"/>
        <pc:sldMkLst>
          <pc:docMk/>
          <pc:sldMk cId="2967633633" sldId="469"/>
        </pc:sldMkLst>
        <pc:spChg chg="add mod">
          <ac:chgData name="Pierre Harouimi" userId="e1c78576-8bda-4e4b-9d10-61a901f566b1" providerId="ADAL" clId="{FC359817-6207-4FEF-8345-C3C5087AE338}" dt="2020-09-29T08:27:46.677" v="191"/>
          <ac:spMkLst>
            <pc:docMk/>
            <pc:sldMk cId="2967633633" sldId="469"/>
            <ac:spMk id="4" creationId="{54114562-09CE-4519-8B32-AC4E404F517D}"/>
          </ac:spMkLst>
        </pc:spChg>
      </pc:sldChg>
      <pc:sldChg chg="addSp modSp add">
        <pc:chgData name="Pierre Harouimi" userId="e1c78576-8bda-4e4b-9d10-61a901f566b1" providerId="ADAL" clId="{FC359817-6207-4FEF-8345-C3C5087AE338}" dt="2020-09-29T08:25:34.665" v="157"/>
        <pc:sldMkLst>
          <pc:docMk/>
          <pc:sldMk cId="2435401130" sldId="495"/>
        </pc:sldMkLst>
        <pc:spChg chg="add mod">
          <ac:chgData name="Pierre Harouimi" userId="e1c78576-8bda-4e4b-9d10-61a901f566b1" providerId="ADAL" clId="{FC359817-6207-4FEF-8345-C3C5087AE338}" dt="2020-09-29T08:25:34.665" v="157"/>
          <ac:spMkLst>
            <pc:docMk/>
            <pc:sldMk cId="2435401130" sldId="495"/>
            <ac:spMk id="2" creationId="{B499A7DE-6B9F-4227-A506-7350F8C897A5}"/>
          </ac:spMkLst>
        </pc:spChg>
        <pc:spChg chg="mod">
          <ac:chgData name="Pierre Harouimi" userId="e1c78576-8bda-4e4b-9d10-61a901f566b1" providerId="ADAL" clId="{FC359817-6207-4FEF-8345-C3C5087AE338}" dt="2020-09-29T08:25:34.032" v="156"/>
          <ac:spMkLst>
            <pc:docMk/>
            <pc:sldMk cId="2435401130" sldId="495"/>
            <ac:spMk id="5" creationId="{06E5F75F-F896-499B-9B76-00364D7A257A}"/>
          </ac:spMkLst>
        </pc:spChg>
      </pc:sldChg>
      <pc:sldChg chg="addSp modSp add">
        <pc:chgData name="Pierre Harouimi" userId="e1c78576-8bda-4e4b-9d10-61a901f566b1" providerId="ADAL" clId="{FC359817-6207-4FEF-8345-C3C5087AE338}" dt="2020-09-29T08:32:07.262" v="205"/>
        <pc:sldMkLst>
          <pc:docMk/>
          <pc:sldMk cId="539808944" sldId="498"/>
        </pc:sldMkLst>
        <pc:spChg chg="add mod">
          <ac:chgData name="Pierre Harouimi" userId="e1c78576-8bda-4e4b-9d10-61a901f566b1" providerId="ADAL" clId="{FC359817-6207-4FEF-8345-C3C5087AE338}" dt="2020-09-29T08:32:07.262" v="205"/>
          <ac:spMkLst>
            <pc:docMk/>
            <pc:sldMk cId="539808944" sldId="498"/>
            <ac:spMk id="3" creationId="{14880BB0-DD8A-437B-85CC-4DD48E5F67DF}"/>
          </ac:spMkLst>
        </pc:spChg>
        <pc:spChg chg="add mod">
          <ac:chgData name="Pierre Harouimi" userId="e1c78576-8bda-4e4b-9d10-61a901f566b1" providerId="ADAL" clId="{FC359817-6207-4FEF-8345-C3C5087AE338}" dt="2020-09-29T08:32:07.262" v="205"/>
          <ac:spMkLst>
            <pc:docMk/>
            <pc:sldMk cId="539808944" sldId="498"/>
            <ac:spMk id="5" creationId="{3B15BCF8-04BB-4556-9E3E-0B1CA28089E9}"/>
          </ac:spMkLst>
        </pc:spChg>
      </pc:sldChg>
      <pc:sldChg chg="addSp modSp">
        <pc:chgData name="Pierre Harouimi" userId="e1c78576-8bda-4e4b-9d10-61a901f566b1" providerId="ADAL" clId="{FC359817-6207-4FEF-8345-C3C5087AE338}" dt="2020-10-07T09:51:08.420" v="7218"/>
        <pc:sldMkLst>
          <pc:docMk/>
          <pc:sldMk cId="3407308161" sldId="501"/>
        </pc:sldMkLst>
        <pc:spChg chg="add mod">
          <ac:chgData name="Pierre Harouimi" userId="e1c78576-8bda-4e4b-9d10-61a901f566b1" providerId="ADAL" clId="{FC359817-6207-4FEF-8345-C3C5087AE338}" dt="2020-10-07T09:51:08.420" v="7218"/>
          <ac:spMkLst>
            <pc:docMk/>
            <pc:sldMk cId="3407308161" sldId="501"/>
            <ac:spMk id="2" creationId="{78BEA484-0A2F-42D2-922A-9282E974AE97}"/>
          </ac:spMkLst>
        </pc:spChg>
        <pc:spChg chg="mod">
          <ac:chgData name="Pierre Harouimi" userId="e1c78576-8bda-4e4b-9d10-61a901f566b1" providerId="ADAL" clId="{FC359817-6207-4FEF-8345-C3C5087AE338}" dt="2020-10-07T09:51:07.939" v="7217"/>
          <ac:spMkLst>
            <pc:docMk/>
            <pc:sldMk cId="3407308161" sldId="501"/>
            <ac:spMk id="15" creationId="{A1C8E58C-CB54-4E5A-A994-6E366A75BD77}"/>
          </ac:spMkLst>
        </pc:spChg>
      </pc:sldChg>
      <pc:sldChg chg="addSp modSp add">
        <pc:chgData name="Pierre Harouimi" userId="e1c78576-8bda-4e4b-9d10-61a901f566b1" providerId="ADAL" clId="{FC359817-6207-4FEF-8345-C3C5087AE338}" dt="2020-09-29T08:28:00.565" v="193"/>
        <pc:sldMkLst>
          <pc:docMk/>
          <pc:sldMk cId="2914099273" sldId="504"/>
        </pc:sldMkLst>
        <pc:spChg chg="mod">
          <ac:chgData name="Pierre Harouimi" userId="e1c78576-8bda-4e4b-9d10-61a901f566b1" providerId="ADAL" clId="{FC359817-6207-4FEF-8345-C3C5087AE338}" dt="2020-09-29T08:27:59.322" v="192"/>
          <ac:spMkLst>
            <pc:docMk/>
            <pc:sldMk cId="2914099273" sldId="504"/>
            <ac:spMk id="3" creationId="{00000000-0000-0000-0000-000000000000}"/>
          </ac:spMkLst>
        </pc:spChg>
        <pc:spChg chg="add mod">
          <ac:chgData name="Pierre Harouimi" userId="e1c78576-8bda-4e4b-9d10-61a901f566b1" providerId="ADAL" clId="{FC359817-6207-4FEF-8345-C3C5087AE338}" dt="2020-09-29T08:28:00.565" v="193"/>
          <ac:spMkLst>
            <pc:docMk/>
            <pc:sldMk cId="2914099273" sldId="504"/>
            <ac:spMk id="4" creationId="{215658EC-6254-4DD9-9AD6-614B67872945}"/>
          </ac:spMkLst>
        </pc:spChg>
      </pc:sldChg>
      <pc:sldChg chg="addSp modSp add">
        <pc:chgData name="Pierre Harouimi" userId="e1c78576-8bda-4e4b-9d10-61a901f566b1" providerId="ADAL" clId="{FC359817-6207-4FEF-8345-C3C5087AE338}" dt="2020-09-29T08:27:46.677" v="191"/>
        <pc:sldMkLst>
          <pc:docMk/>
          <pc:sldMk cId="3982079154" sldId="506"/>
        </pc:sldMkLst>
        <pc:spChg chg="add mod">
          <ac:chgData name="Pierre Harouimi" userId="e1c78576-8bda-4e4b-9d10-61a901f566b1" providerId="ADAL" clId="{FC359817-6207-4FEF-8345-C3C5087AE338}" dt="2020-09-29T08:27:46.677" v="191"/>
          <ac:spMkLst>
            <pc:docMk/>
            <pc:sldMk cId="3982079154" sldId="506"/>
            <ac:spMk id="12" creationId="{7B30D443-3298-4986-A6BB-0F653AF0FAA2}"/>
          </ac:spMkLst>
        </pc:spChg>
      </pc:sldChg>
      <pc:sldChg chg="addSp modSp">
        <pc:chgData name="Pierre Harouimi" userId="e1c78576-8bda-4e4b-9d10-61a901f566b1" providerId="ADAL" clId="{FC359817-6207-4FEF-8345-C3C5087AE338}" dt="2020-10-07T09:51:18.102" v="7222"/>
        <pc:sldMkLst>
          <pc:docMk/>
          <pc:sldMk cId="2948890666" sldId="566"/>
        </pc:sldMkLst>
        <pc:spChg chg="add mod">
          <ac:chgData name="Pierre Harouimi" userId="e1c78576-8bda-4e4b-9d10-61a901f566b1" providerId="ADAL" clId="{FC359817-6207-4FEF-8345-C3C5087AE338}" dt="2020-10-07T09:51:18.102" v="7222"/>
          <ac:spMkLst>
            <pc:docMk/>
            <pc:sldMk cId="2948890666" sldId="566"/>
            <ac:spMk id="2" creationId="{7943DE02-DF81-4175-8ACE-42FA08B698FA}"/>
          </ac:spMkLst>
        </pc:spChg>
        <pc:spChg chg="mod">
          <ac:chgData name="Pierre Harouimi" userId="e1c78576-8bda-4e4b-9d10-61a901f566b1" providerId="ADAL" clId="{FC359817-6207-4FEF-8345-C3C5087AE338}" dt="2020-10-07T09:51:17.597" v="7221"/>
          <ac:spMkLst>
            <pc:docMk/>
            <pc:sldMk cId="2948890666" sldId="566"/>
            <ac:spMk id="7" creationId="{CDD64C73-4215-4D19-A92C-8DD51DE1A45C}"/>
          </ac:spMkLst>
        </pc:spChg>
      </pc:sldChg>
      <pc:sldChg chg="addSp delSp modSp add">
        <pc:chgData name="Pierre Harouimi" userId="e1c78576-8bda-4e4b-9d10-61a901f566b1" providerId="ADAL" clId="{FC359817-6207-4FEF-8345-C3C5087AE338}" dt="2020-09-11T08:53:45.577" v="61" actId="478"/>
        <pc:sldMkLst>
          <pc:docMk/>
          <pc:sldMk cId="1033865741" sldId="597"/>
        </pc:sldMkLst>
        <pc:spChg chg="add mod">
          <ac:chgData name="Pierre Harouimi" userId="e1c78576-8bda-4e4b-9d10-61a901f566b1" providerId="ADAL" clId="{FC359817-6207-4FEF-8345-C3C5087AE338}" dt="2020-09-11T08:53:42.790" v="60"/>
          <ac:spMkLst>
            <pc:docMk/>
            <pc:sldMk cId="1033865741" sldId="597"/>
            <ac:spMk id="5" creationId="{9A86DEBC-A65F-430D-819B-C3D297D86571}"/>
          </ac:spMkLst>
        </pc:spChg>
        <pc:spChg chg="add mod">
          <ac:chgData name="Pierre Harouimi" userId="e1c78576-8bda-4e4b-9d10-61a901f566b1" providerId="ADAL" clId="{FC359817-6207-4FEF-8345-C3C5087AE338}" dt="2020-09-11T08:53:42.790" v="60"/>
          <ac:spMkLst>
            <pc:docMk/>
            <pc:sldMk cId="1033865741" sldId="597"/>
            <ac:spMk id="6" creationId="{14AE97A0-0CBF-4CF7-B31A-FC2F1DE8E62F}"/>
          </ac:spMkLst>
        </pc:spChg>
        <pc:grpChg chg="del">
          <ac:chgData name="Pierre Harouimi" userId="e1c78576-8bda-4e4b-9d10-61a901f566b1" providerId="ADAL" clId="{FC359817-6207-4FEF-8345-C3C5087AE338}" dt="2020-09-11T08:53:45.577" v="61" actId="478"/>
          <ac:grpSpMkLst>
            <pc:docMk/>
            <pc:sldMk cId="1033865741" sldId="597"/>
            <ac:grpSpMk id="10" creationId="{897AE9B5-00BF-420B-9735-2280B40D9703}"/>
          </ac:grpSpMkLst>
        </pc:grpChg>
      </pc:sldChg>
      <pc:sldChg chg="addSp modSp add">
        <pc:chgData name="Pierre Harouimi" userId="e1c78576-8bda-4e4b-9d10-61a901f566b1" providerId="ADAL" clId="{FC359817-6207-4FEF-8345-C3C5087AE338}" dt="2020-09-29T08:50:23.121" v="639"/>
        <pc:sldMkLst>
          <pc:docMk/>
          <pc:sldMk cId="2839627176" sldId="630"/>
        </pc:sldMkLst>
        <pc:spChg chg="add mod">
          <ac:chgData name="Pierre Harouimi" userId="e1c78576-8bda-4e4b-9d10-61a901f566b1" providerId="ADAL" clId="{FC359817-6207-4FEF-8345-C3C5087AE338}" dt="2020-09-29T08:50:23.121" v="639"/>
          <ac:spMkLst>
            <pc:docMk/>
            <pc:sldMk cId="2839627176" sldId="630"/>
            <ac:spMk id="8" creationId="{3DEB67E7-887A-4F92-865F-6330E205DE19}"/>
          </ac:spMkLst>
        </pc:spChg>
      </pc:sldChg>
      <pc:sldChg chg="addSp delSp modSp add">
        <pc:chgData name="Pierre Harouimi" userId="e1c78576-8bda-4e4b-9d10-61a901f566b1" providerId="ADAL" clId="{FC359817-6207-4FEF-8345-C3C5087AE338}" dt="2020-09-11T08:52:52.925" v="48" actId="478"/>
        <pc:sldMkLst>
          <pc:docMk/>
          <pc:sldMk cId="3465713588" sldId="643"/>
        </pc:sldMkLst>
        <pc:spChg chg="add del mod">
          <ac:chgData name="Pierre Harouimi" userId="e1c78576-8bda-4e4b-9d10-61a901f566b1" providerId="ADAL" clId="{FC359817-6207-4FEF-8345-C3C5087AE338}" dt="2020-09-11T08:52:42.852" v="43"/>
          <ac:spMkLst>
            <pc:docMk/>
            <pc:sldMk cId="3465713588" sldId="643"/>
            <ac:spMk id="13" creationId="{845E9A7F-41F7-4DD8-98BF-66E23ADF9121}"/>
          </ac:spMkLst>
        </pc:spChg>
        <pc:spChg chg="add del mod">
          <ac:chgData name="Pierre Harouimi" userId="e1c78576-8bda-4e4b-9d10-61a901f566b1" providerId="ADAL" clId="{FC359817-6207-4FEF-8345-C3C5087AE338}" dt="2020-09-11T08:52:42.852" v="43"/>
          <ac:spMkLst>
            <pc:docMk/>
            <pc:sldMk cId="3465713588" sldId="643"/>
            <ac:spMk id="14" creationId="{F363F764-C1EC-49EC-AAC3-2F5528159279}"/>
          </ac:spMkLst>
        </pc:spChg>
        <pc:spChg chg="add mod">
          <ac:chgData name="Pierre Harouimi" userId="e1c78576-8bda-4e4b-9d10-61a901f566b1" providerId="ADAL" clId="{FC359817-6207-4FEF-8345-C3C5087AE338}" dt="2020-09-11T08:52:46.661" v="44"/>
          <ac:spMkLst>
            <pc:docMk/>
            <pc:sldMk cId="3465713588" sldId="643"/>
            <ac:spMk id="15" creationId="{0B378357-1BD8-4EFE-A0E2-2CD3E68E8832}"/>
          </ac:spMkLst>
        </pc:spChg>
        <pc:spChg chg="add mod">
          <ac:chgData name="Pierre Harouimi" userId="e1c78576-8bda-4e4b-9d10-61a901f566b1" providerId="ADAL" clId="{FC359817-6207-4FEF-8345-C3C5087AE338}" dt="2020-09-11T08:52:46.661" v="44"/>
          <ac:spMkLst>
            <pc:docMk/>
            <pc:sldMk cId="3465713588" sldId="643"/>
            <ac:spMk id="16" creationId="{3CAF23CB-424C-4A28-AFBB-0391AB241D09}"/>
          </ac:spMkLst>
        </pc:spChg>
        <pc:grpChg chg="del">
          <ac:chgData name="Pierre Harouimi" userId="e1c78576-8bda-4e4b-9d10-61a901f566b1" providerId="ADAL" clId="{FC359817-6207-4FEF-8345-C3C5087AE338}" dt="2020-09-11T08:52:52.925" v="48" actId="478"/>
          <ac:grpSpMkLst>
            <pc:docMk/>
            <pc:sldMk cId="3465713588" sldId="643"/>
            <ac:grpSpMk id="39" creationId="{51768039-ADE9-459B-86F0-97BCF00CCF49}"/>
          </ac:grpSpMkLst>
        </pc:grpChg>
      </pc:sldChg>
      <pc:sldChg chg="addSp modSp">
        <pc:chgData name="Pierre Harouimi" userId="e1c78576-8bda-4e4b-9d10-61a901f566b1" providerId="ADAL" clId="{FC359817-6207-4FEF-8345-C3C5087AE338}" dt="2020-09-29T08:49:38.782" v="632"/>
        <pc:sldMkLst>
          <pc:docMk/>
          <pc:sldMk cId="2330605300" sldId="775"/>
        </pc:sldMkLst>
        <pc:spChg chg="add mod">
          <ac:chgData name="Pierre Harouimi" userId="e1c78576-8bda-4e4b-9d10-61a901f566b1" providerId="ADAL" clId="{FC359817-6207-4FEF-8345-C3C5087AE338}" dt="2020-09-29T08:49:38.782" v="632"/>
          <ac:spMkLst>
            <pc:docMk/>
            <pc:sldMk cId="2330605300" sldId="775"/>
            <ac:spMk id="3" creationId="{AA0215A8-FA9F-43C0-A97A-4381671AEEBD}"/>
          </ac:spMkLst>
        </pc:spChg>
        <pc:spChg chg="mod">
          <ac:chgData name="Pierre Harouimi" userId="e1c78576-8bda-4e4b-9d10-61a901f566b1" providerId="ADAL" clId="{FC359817-6207-4FEF-8345-C3C5087AE338}" dt="2020-09-29T08:49:38.088" v="631"/>
          <ac:spMkLst>
            <pc:docMk/>
            <pc:sldMk cId="2330605300" sldId="775"/>
            <ac:spMk id="10" creationId="{590B6CAE-C517-43F6-B4DC-B67062E9AE16}"/>
          </ac:spMkLst>
        </pc:spChg>
      </pc:sldChg>
      <pc:sldChg chg="addSp delSp modSp add">
        <pc:chgData name="Pierre Harouimi" userId="e1c78576-8bda-4e4b-9d10-61a901f566b1" providerId="ADAL" clId="{FC359817-6207-4FEF-8345-C3C5087AE338}" dt="2020-09-11T08:51:01.382" v="36" actId="20577"/>
        <pc:sldMkLst>
          <pc:docMk/>
          <pc:sldMk cId="0" sldId="832"/>
        </pc:sldMkLst>
        <pc:spChg chg="add mod">
          <ac:chgData name="Pierre Harouimi" userId="e1c78576-8bda-4e4b-9d10-61a901f566b1" providerId="ADAL" clId="{FC359817-6207-4FEF-8345-C3C5087AE338}" dt="2020-09-11T08:51:01.382" v="36" actId="20577"/>
          <ac:spMkLst>
            <pc:docMk/>
            <pc:sldMk cId="0" sldId="832"/>
            <ac:spMk id="2" creationId="{172228C6-ADC6-4911-99BE-BDD0E7CCD6F4}"/>
          </ac:spMkLst>
        </pc:spChg>
        <pc:spChg chg="add mod">
          <ac:chgData name="Pierre Harouimi" userId="e1c78576-8bda-4e4b-9d10-61a901f566b1" providerId="ADAL" clId="{FC359817-6207-4FEF-8345-C3C5087AE338}" dt="2020-09-11T08:50:53.798" v="25"/>
          <ac:spMkLst>
            <pc:docMk/>
            <pc:sldMk cId="0" sldId="832"/>
            <ac:spMk id="3" creationId="{1A25A6C1-8949-4700-BE33-4295EA35B7B5}"/>
          </ac:spMkLst>
        </pc:spChg>
        <pc:spChg chg="add mod">
          <ac:chgData name="Pierre Harouimi" userId="e1c78576-8bda-4e4b-9d10-61a901f566b1" providerId="ADAL" clId="{FC359817-6207-4FEF-8345-C3C5087AE338}" dt="2020-09-11T08:50:53.798" v="25"/>
          <ac:spMkLst>
            <pc:docMk/>
            <pc:sldMk cId="0" sldId="832"/>
            <ac:spMk id="4" creationId="{60AA1634-E21A-4297-96ED-BAFC967D4ED1}"/>
          </ac:spMkLst>
        </pc:spChg>
        <pc:spChg chg="del mod topLvl">
          <ac:chgData name="Pierre Harouimi" userId="e1c78576-8bda-4e4b-9d10-61a901f566b1" providerId="ADAL" clId="{FC359817-6207-4FEF-8345-C3C5087AE338}" dt="2020-09-11T08:50:49.397" v="24" actId="478"/>
          <ac:spMkLst>
            <pc:docMk/>
            <pc:sldMk cId="0" sldId="832"/>
            <ac:spMk id="62" creationId="{2247BD8B-ACB7-48E6-8C24-DF423E81AA8A}"/>
          </ac:spMkLst>
        </pc:spChg>
        <pc:spChg chg="del topLvl">
          <ac:chgData name="Pierre Harouimi" userId="e1c78576-8bda-4e4b-9d10-61a901f566b1" providerId="ADAL" clId="{FC359817-6207-4FEF-8345-C3C5087AE338}" dt="2020-09-11T08:50:48.305" v="23" actId="478"/>
          <ac:spMkLst>
            <pc:docMk/>
            <pc:sldMk cId="0" sldId="832"/>
            <ac:spMk id="63" creationId="{556C2C5D-5377-4570-BB9B-CB453717CD6B}"/>
          </ac:spMkLst>
        </pc:spChg>
        <pc:grpChg chg="del">
          <ac:chgData name="Pierre Harouimi" userId="e1c78576-8bda-4e4b-9d10-61a901f566b1" providerId="ADAL" clId="{FC359817-6207-4FEF-8345-C3C5087AE338}" dt="2020-09-11T08:50:48.305" v="23" actId="478"/>
          <ac:grpSpMkLst>
            <pc:docMk/>
            <pc:sldMk cId="0" sldId="832"/>
            <ac:grpSpMk id="61" creationId="{155361EF-222B-4619-9210-FC6D8B4CAB84}"/>
          </ac:grpSpMkLst>
        </pc:grpChg>
      </pc:sldChg>
      <pc:sldChg chg="addSp delSp modSp add">
        <pc:chgData name="Pierre Harouimi" userId="e1c78576-8bda-4e4b-9d10-61a901f566b1" providerId="ADAL" clId="{FC359817-6207-4FEF-8345-C3C5087AE338}" dt="2020-09-11T08:53:04.484" v="53" actId="478"/>
        <pc:sldMkLst>
          <pc:docMk/>
          <pc:sldMk cId="1362291959" sldId="834"/>
        </pc:sldMkLst>
        <pc:spChg chg="add del mod">
          <ac:chgData name="Pierre Harouimi" userId="e1c78576-8bda-4e4b-9d10-61a901f566b1" providerId="ADAL" clId="{FC359817-6207-4FEF-8345-C3C5087AE338}" dt="2020-09-11T08:52:42.852" v="43"/>
          <ac:spMkLst>
            <pc:docMk/>
            <pc:sldMk cId="1362291959" sldId="834"/>
            <ac:spMk id="2" creationId="{80651C8E-B03B-438D-854E-CC968CD0BDA8}"/>
          </ac:spMkLst>
        </pc:spChg>
        <pc:spChg chg="add del mod">
          <ac:chgData name="Pierre Harouimi" userId="e1c78576-8bda-4e4b-9d10-61a901f566b1" providerId="ADAL" clId="{FC359817-6207-4FEF-8345-C3C5087AE338}" dt="2020-09-11T08:52:42.852" v="43"/>
          <ac:spMkLst>
            <pc:docMk/>
            <pc:sldMk cId="1362291959" sldId="834"/>
            <ac:spMk id="7" creationId="{1342ED83-E343-4FFD-A54A-3557C9BDF6AF}"/>
          </ac:spMkLst>
        </pc:spChg>
        <pc:spChg chg="add mod">
          <ac:chgData name="Pierre Harouimi" userId="e1c78576-8bda-4e4b-9d10-61a901f566b1" providerId="ADAL" clId="{FC359817-6207-4FEF-8345-C3C5087AE338}" dt="2020-09-11T08:53:01.683" v="52"/>
          <ac:spMkLst>
            <pc:docMk/>
            <pc:sldMk cId="1362291959" sldId="834"/>
            <ac:spMk id="8" creationId="{A0553661-CB70-4D82-B4BF-4E02C45FEC04}"/>
          </ac:spMkLst>
        </pc:spChg>
        <pc:spChg chg="add mod">
          <ac:chgData name="Pierre Harouimi" userId="e1c78576-8bda-4e4b-9d10-61a901f566b1" providerId="ADAL" clId="{FC359817-6207-4FEF-8345-C3C5087AE338}" dt="2020-09-11T08:52:46.661" v="44"/>
          <ac:spMkLst>
            <pc:docMk/>
            <pc:sldMk cId="1362291959" sldId="834"/>
            <ac:spMk id="9" creationId="{3E88DB5E-2825-4B8E-A26F-C83497FCA6D4}"/>
          </ac:spMkLst>
        </pc:spChg>
        <pc:spChg chg="mod">
          <ac:chgData name="Pierre Harouimi" userId="e1c78576-8bda-4e4b-9d10-61a901f566b1" providerId="ADAL" clId="{FC359817-6207-4FEF-8345-C3C5087AE338}" dt="2020-09-11T08:53:00.931" v="51"/>
          <ac:spMkLst>
            <pc:docMk/>
            <pc:sldMk cId="1362291959" sldId="834"/>
            <ac:spMk id="12" creationId="{E93A463B-1E31-4695-BE38-220C673EABAF}"/>
          </ac:spMkLst>
        </pc:spChg>
        <pc:spChg chg="del topLvl">
          <ac:chgData name="Pierre Harouimi" userId="e1c78576-8bda-4e4b-9d10-61a901f566b1" providerId="ADAL" clId="{FC359817-6207-4FEF-8345-C3C5087AE338}" dt="2020-09-11T08:52:58.190" v="50" actId="478"/>
          <ac:spMkLst>
            <pc:docMk/>
            <pc:sldMk cId="1362291959" sldId="834"/>
            <ac:spMk id="40" creationId="{5C6FD6CB-AC72-4F22-8046-541A0BBD7CCF}"/>
          </ac:spMkLst>
        </pc:spChg>
        <pc:spChg chg="del topLvl">
          <ac:chgData name="Pierre Harouimi" userId="e1c78576-8bda-4e4b-9d10-61a901f566b1" providerId="ADAL" clId="{FC359817-6207-4FEF-8345-C3C5087AE338}" dt="2020-09-11T08:53:04.484" v="53" actId="478"/>
          <ac:spMkLst>
            <pc:docMk/>
            <pc:sldMk cId="1362291959" sldId="834"/>
            <ac:spMk id="41" creationId="{333610AD-D98E-445A-808F-DB77D589B4B2}"/>
          </ac:spMkLst>
        </pc:spChg>
        <pc:grpChg chg="del">
          <ac:chgData name="Pierre Harouimi" userId="e1c78576-8bda-4e4b-9d10-61a901f566b1" providerId="ADAL" clId="{FC359817-6207-4FEF-8345-C3C5087AE338}" dt="2020-09-11T08:52:58.190" v="50" actId="478"/>
          <ac:grpSpMkLst>
            <pc:docMk/>
            <pc:sldMk cId="1362291959" sldId="834"/>
            <ac:grpSpMk id="39" creationId="{272753AB-44F5-4CC9-98EE-5CF9D7F7E4DC}"/>
          </ac:grpSpMkLst>
        </pc:grpChg>
      </pc:sldChg>
      <pc:sldChg chg="addSp delSp modSp add">
        <pc:chgData name="Pierre Harouimi" userId="e1c78576-8bda-4e4b-9d10-61a901f566b1" providerId="ADAL" clId="{FC359817-6207-4FEF-8345-C3C5087AE338}" dt="2020-09-11T08:53:14.387" v="58"/>
        <pc:sldMkLst>
          <pc:docMk/>
          <pc:sldMk cId="4235237898" sldId="836"/>
        </pc:sldMkLst>
        <pc:spChg chg="add del mod">
          <ac:chgData name="Pierre Harouimi" userId="e1c78576-8bda-4e4b-9d10-61a901f566b1" providerId="ADAL" clId="{FC359817-6207-4FEF-8345-C3C5087AE338}" dt="2020-09-11T08:52:42.852" v="43"/>
          <ac:spMkLst>
            <pc:docMk/>
            <pc:sldMk cId="4235237898" sldId="836"/>
            <ac:spMk id="2" creationId="{F9A168BD-723A-47C3-9155-377B88E8D910}"/>
          </ac:spMkLst>
        </pc:spChg>
        <pc:spChg chg="add del mod">
          <ac:chgData name="Pierre Harouimi" userId="e1c78576-8bda-4e4b-9d10-61a901f566b1" providerId="ADAL" clId="{FC359817-6207-4FEF-8345-C3C5087AE338}" dt="2020-09-11T08:52:42.852" v="43"/>
          <ac:spMkLst>
            <pc:docMk/>
            <pc:sldMk cId="4235237898" sldId="836"/>
            <ac:spMk id="5" creationId="{D94A324A-8528-4C29-A0DC-3C8E8AEAE319}"/>
          </ac:spMkLst>
        </pc:spChg>
        <pc:spChg chg="add mod">
          <ac:chgData name="Pierre Harouimi" userId="e1c78576-8bda-4e4b-9d10-61a901f566b1" providerId="ADAL" clId="{FC359817-6207-4FEF-8345-C3C5087AE338}" dt="2020-09-11T08:53:14.387" v="58"/>
          <ac:spMkLst>
            <pc:docMk/>
            <pc:sldMk cId="4235237898" sldId="836"/>
            <ac:spMk id="6" creationId="{96ADC043-3EEB-4B7E-A78C-71DB9E61783F}"/>
          </ac:spMkLst>
        </pc:spChg>
        <pc:spChg chg="add mod">
          <ac:chgData name="Pierre Harouimi" userId="e1c78576-8bda-4e4b-9d10-61a901f566b1" providerId="ADAL" clId="{FC359817-6207-4FEF-8345-C3C5087AE338}" dt="2020-09-11T08:52:46.661" v="44"/>
          <ac:spMkLst>
            <pc:docMk/>
            <pc:sldMk cId="4235237898" sldId="836"/>
            <ac:spMk id="7" creationId="{BF9303AD-4008-406A-93A6-8F6C7E7B6993}"/>
          </ac:spMkLst>
        </pc:spChg>
        <pc:spChg chg="mod">
          <ac:chgData name="Pierre Harouimi" userId="e1c78576-8bda-4e4b-9d10-61a901f566b1" providerId="ADAL" clId="{FC359817-6207-4FEF-8345-C3C5087AE338}" dt="2020-09-11T08:53:13.666" v="57"/>
          <ac:spMkLst>
            <pc:docMk/>
            <pc:sldMk cId="4235237898" sldId="836"/>
            <ac:spMk id="14" creationId="{98746645-A4ED-4970-A8D7-8D72D77BCA79}"/>
          </ac:spMkLst>
        </pc:spChg>
        <pc:grpChg chg="del">
          <ac:chgData name="Pierre Harouimi" userId="e1c78576-8bda-4e4b-9d10-61a901f566b1" providerId="ADAL" clId="{FC359817-6207-4FEF-8345-C3C5087AE338}" dt="2020-09-11T08:53:11.508" v="56" actId="478"/>
          <ac:grpSpMkLst>
            <pc:docMk/>
            <pc:sldMk cId="4235237898" sldId="836"/>
            <ac:grpSpMk id="20" creationId="{D441EDB1-A46B-4D63-9E01-2523D2BF5428}"/>
          </ac:grpSpMkLst>
        </pc:grpChg>
      </pc:sldChg>
      <pc:sldChg chg="addSp modSp add">
        <pc:chgData name="Pierre Harouimi" userId="e1c78576-8bda-4e4b-9d10-61a901f566b1" providerId="ADAL" clId="{FC359817-6207-4FEF-8345-C3C5087AE338}" dt="2020-09-29T08:22:28.486" v="135"/>
        <pc:sldMkLst>
          <pc:docMk/>
          <pc:sldMk cId="3352772925" sldId="1055"/>
        </pc:sldMkLst>
        <pc:spChg chg="add mod">
          <ac:chgData name="Pierre Harouimi" userId="e1c78576-8bda-4e4b-9d10-61a901f566b1" providerId="ADAL" clId="{FC359817-6207-4FEF-8345-C3C5087AE338}" dt="2020-09-29T08:22:28.486" v="135"/>
          <ac:spMkLst>
            <pc:docMk/>
            <pc:sldMk cId="3352772925" sldId="1055"/>
            <ac:spMk id="2" creationId="{75DEBD17-8CE9-44A5-8B1D-23477AE36658}"/>
          </ac:spMkLst>
        </pc:spChg>
      </pc:sldChg>
      <pc:sldChg chg="addSp modSp add">
        <pc:chgData name="Pierre Harouimi" userId="e1c78576-8bda-4e4b-9d10-61a901f566b1" providerId="ADAL" clId="{FC359817-6207-4FEF-8345-C3C5087AE338}" dt="2020-09-29T08:22:28.486" v="135"/>
        <pc:sldMkLst>
          <pc:docMk/>
          <pc:sldMk cId="3816351236" sldId="1059"/>
        </pc:sldMkLst>
        <pc:spChg chg="add mod">
          <ac:chgData name="Pierre Harouimi" userId="e1c78576-8bda-4e4b-9d10-61a901f566b1" providerId="ADAL" clId="{FC359817-6207-4FEF-8345-C3C5087AE338}" dt="2020-09-29T08:22:28.486" v="135"/>
          <ac:spMkLst>
            <pc:docMk/>
            <pc:sldMk cId="3816351236" sldId="1059"/>
            <ac:spMk id="3" creationId="{ABCC06CD-114E-413F-84E8-82BC703188A9}"/>
          </ac:spMkLst>
        </pc:spChg>
        <pc:spChg chg="add mod">
          <ac:chgData name="Pierre Harouimi" userId="e1c78576-8bda-4e4b-9d10-61a901f566b1" providerId="ADAL" clId="{FC359817-6207-4FEF-8345-C3C5087AE338}" dt="2020-09-29T08:22:28.486" v="135"/>
          <ac:spMkLst>
            <pc:docMk/>
            <pc:sldMk cId="3816351236" sldId="1059"/>
            <ac:spMk id="4" creationId="{DD82C1C1-64AF-4D7E-80A4-267650CA1C0D}"/>
          </ac:spMkLst>
        </pc:spChg>
      </pc:sldChg>
      <pc:sldChg chg="addSp modSp add">
        <pc:chgData name="Pierre Harouimi" userId="e1c78576-8bda-4e4b-9d10-61a901f566b1" providerId="ADAL" clId="{FC359817-6207-4FEF-8345-C3C5087AE338}" dt="2020-09-29T08:22:28.486" v="135"/>
        <pc:sldMkLst>
          <pc:docMk/>
          <pc:sldMk cId="3035953137" sldId="1060"/>
        </pc:sldMkLst>
        <pc:spChg chg="add mod">
          <ac:chgData name="Pierre Harouimi" userId="e1c78576-8bda-4e4b-9d10-61a901f566b1" providerId="ADAL" clId="{FC359817-6207-4FEF-8345-C3C5087AE338}" dt="2020-09-29T08:22:28.486" v="135"/>
          <ac:spMkLst>
            <pc:docMk/>
            <pc:sldMk cId="3035953137" sldId="1060"/>
            <ac:spMk id="3" creationId="{35D18F03-70A6-4EC5-99F4-C55F786BDF2F}"/>
          </ac:spMkLst>
        </pc:spChg>
        <pc:spChg chg="add mod">
          <ac:chgData name="Pierre Harouimi" userId="e1c78576-8bda-4e4b-9d10-61a901f566b1" providerId="ADAL" clId="{FC359817-6207-4FEF-8345-C3C5087AE338}" dt="2020-09-29T08:22:28.486" v="135"/>
          <ac:spMkLst>
            <pc:docMk/>
            <pc:sldMk cId="3035953137" sldId="1060"/>
            <ac:spMk id="4" creationId="{9E3CC0B3-FD8C-4279-AAB3-938A957ED153}"/>
          </ac:spMkLst>
        </pc:spChg>
      </pc:sldChg>
      <pc:sldChg chg="addSp modSp add">
        <pc:chgData name="Pierre Harouimi" userId="e1c78576-8bda-4e4b-9d10-61a901f566b1" providerId="ADAL" clId="{FC359817-6207-4FEF-8345-C3C5087AE338}" dt="2020-09-29T08:22:28.486" v="135"/>
        <pc:sldMkLst>
          <pc:docMk/>
          <pc:sldMk cId="3285993864" sldId="1062"/>
        </pc:sldMkLst>
        <pc:spChg chg="add mod">
          <ac:chgData name="Pierre Harouimi" userId="e1c78576-8bda-4e4b-9d10-61a901f566b1" providerId="ADAL" clId="{FC359817-6207-4FEF-8345-C3C5087AE338}" dt="2020-09-29T08:22:28.486" v="135"/>
          <ac:spMkLst>
            <pc:docMk/>
            <pc:sldMk cId="3285993864" sldId="1062"/>
            <ac:spMk id="3" creationId="{805F5CC9-7CEA-4986-947C-E814BC3E7544}"/>
          </ac:spMkLst>
        </pc:spChg>
        <pc:spChg chg="add mod">
          <ac:chgData name="Pierre Harouimi" userId="e1c78576-8bda-4e4b-9d10-61a901f566b1" providerId="ADAL" clId="{FC359817-6207-4FEF-8345-C3C5087AE338}" dt="2020-09-29T08:22:28.486" v="135"/>
          <ac:spMkLst>
            <pc:docMk/>
            <pc:sldMk cId="3285993864" sldId="1062"/>
            <ac:spMk id="4" creationId="{4CBDC98B-DE72-4245-BE2C-9BB01C1AD14A}"/>
          </ac:spMkLst>
        </pc:spChg>
      </pc:sldChg>
      <pc:sldChg chg="addSp modSp add">
        <pc:chgData name="Pierre Harouimi" userId="e1c78576-8bda-4e4b-9d10-61a901f566b1" providerId="ADAL" clId="{FC359817-6207-4FEF-8345-C3C5087AE338}" dt="2020-09-29T08:22:28.486" v="135"/>
        <pc:sldMkLst>
          <pc:docMk/>
          <pc:sldMk cId="193804768" sldId="1076"/>
        </pc:sldMkLst>
        <pc:spChg chg="add mod">
          <ac:chgData name="Pierre Harouimi" userId="e1c78576-8bda-4e4b-9d10-61a901f566b1" providerId="ADAL" clId="{FC359817-6207-4FEF-8345-C3C5087AE338}" dt="2020-09-29T08:22:28.486" v="135"/>
          <ac:spMkLst>
            <pc:docMk/>
            <pc:sldMk cId="193804768" sldId="1076"/>
            <ac:spMk id="3" creationId="{DE03FA60-1499-48DE-BA97-C4F6B0E95521}"/>
          </ac:spMkLst>
        </pc:spChg>
        <pc:spChg chg="add mod">
          <ac:chgData name="Pierre Harouimi" userId="e1c78576-8bda-4e4b-9d10-61a901f566b1" providerId="ADAL" clId="{FC359817-6207-4FEF-8345-C3C5087AE338}" dt="2020-09-29T08:22:28.486" v="135"/>
          <ac:spMkLst>
            <pc:docMk/>
            <pc:sldMk cId="193804768" sldId="1076"/>
            <ac:spMk id="4" creationId="{9598DA56-4A1D-4656-B745-5C7200BD9859}"/>
          </ac:spMkLst>
        </pc:spChg>
      </pc:sldChg>
      <pc:sldChg chg="addSp modSp add">
        <pc:chgData name="Pierre Harouimi" userId="e1c78576-8bda-4e4b-9d10-61a901f566b1" providerId="ADAL" clId="{FC359817-6207-4FEF-8345-C3C5087AE338}" dt="2020-09-29T08:22:28.486" v="135"/>
        <pc:sldMkLst>
          <pc:docMk/>
          <pc:sldMk cId="4142637406" sldId="1083"/>
        </pc:sldMkLst>
        <pc:spChg chg="add mod">
          <ac:chgData name="Pierre Harouimi" userId="e1c78576-8bda-4e4b-9d10-61a901f566b1" providerId="ADAL" clId="{FC359817-6207-4FEF-8345-C3C5087AE338}" dt="2020-09-29T08:22:28.486" v="135"/>
          <ac:spMkLst>
            <pc:docMk/>
            <pc:sldMk cId="4142637406" sldId="1083"/>
            <ac:spMk id="4" creationId="{96751C04-C215-42F3-A899-B2D016A40BC1}"/>
          </ac:spMkLst>
        </pc:spChg>
      </pc:sldChg>
      <pc:sldChg chg="addSp modSp add">
        <pc:chgData name="Pierre Harouimi" userId="e1c78576-8bda-4e4b-9d10-61a901f566b1" providerId="ADAL" clId="{FC359817-6207-4FEF-8345-C3C5087AE338}" dt="2020-09-29T08:25:06.473" v="151"/>
        <pc:sldMkLst>
          <pc:docMk/>
          <pc:sldMk cId="857656475" sldId="1085"/>
        </pc:sldMkLst>
        <pc:spChg chg="add mod">
          <ac:chgData name="Pierre Harouimi" userId="e1c78576-8bda-4e4b-9d10-61a901f566b1" providerId="ADAL" clId="{FC359817-6207-4FEF-8345-C3C5087AE338}" dt="2020-09-29T08:25:06.473" v="151"/>
          <ac:spMkLst>
            <pc:docMk/>
            <pc:sldMk cId="857656475" sldId="1085"/>
            <ac:spMk id="4" creationId="{47693AEC-1BCD-477B-B8D7-0A06A779D986}"/>
          </ac:spMkLst>
        </pc:spChg>
      </pc:sldChg>
      <pc:sldChg chg="addSp modSp add modTransition">
        <pc:chgData name="Pierre Harouimi" userId="e1c78576-8bda-4e4b-9d10-61a901f566b1" providerId="ADAL" clId="{FC359817-6207-4FEF-8345-C3C5087AE338}" dt="2020-09-29T08:25:06.473" v="151"/>
        <pc:sldMkLst>
          <pc:docMk/>
          <pc:sldMk cId="1658445090" sldId="1089"/>
        </pc:sldMkLst>
        <pc:spChg chg="add mod">
          <ac:chgData name="Pierre Harouimi" userId="e1c78576-8bda-4e4b-9d10-61a901f566b1" providerId="ADAL" clId="{FC359817-6207-4FEF-8345-C3C5087AE338}" dt="2020-09-29T08:25:06.473" v="151"/>
          <ac:spMkLst>
            <pc:docMk/>
            <pc:sldMk cId="1658445090" sldId="1089"/>
            <ac:spMk id="3" creationId="{3C293636-B7A2-460E-8D9C-9109DE900E49}"/>
          </ac:spMkLst>
        </pc:spChg>
        <pc:spChg chg="add mod">
          <ac:chgData name="Pierre Harouimi" userId="e1c78576-8bda-4e4b-9d10-61a901f566b1" providerId="ADAL" clId="{FC359817-6207-4FEF-8345-C3C5087AE338}" dt="2020-09-29T08:25:06.473" v="151"/>
          <ac:spMkLst>
            <pc:docMk/>
            <pc:sldMk cId="1658445090" sldId="1089"/>
            <ac:spMk id="4" creationId="{A64A5DB3-BAD3-45A5-927A-88A1EE3E13B6}"/>
          </ac:spMkLst>
        </pc:spChg>
      </pc:sldChg>
      <pc:sldChg chg="addSp modSp add">
        <pc:chgData name="Pierre Harouimi" userId="e1c78576-8bda-4e4b-9d10-61a901f566b1" providerId="ADAL" clId="{FC359817-6207-4FEF-8345-C3C5087AE338}" dt="2020-09-29T08:27:46.677" v="191"/>
        <pc:sldMkLst>
          <pc:docMk/>
          <pc:sldMk cId="325931889" sldId="1097"/>
        </pc:sldMkLst>
        <pc:spChg chg="add mod">
          <ac:chgData name="Pierre Harouimi" userId="e1c78576-8bda-4e4b-9d10-61a901f566b1" providerId="ADAL" clId="{FC359817-6207-4FEF-8345-C3C5087AE338}" dt="2020-09-29T08:27:46.677" v="191"/>
          <ac:spMkLst>
            <pc:docMk/>
            <pc:sldMk cId="325931889" sldId="1097"/>
            <ac:spMk id="4" creationId="{F1D75F81-76C3-45F4-95E5-1AD7E6B484BC}"/>
          </ac:spMkLst>
        </pc:spChg>
      </pc:sldChg>
      <pc:sldChg chg="add del">
        <pc:chgData name="Pierre Harouimi" userId="e1c78576-8bda-4e4b-9d10-61a901f566b1" providerId="ADAL" clId="{FC359817-6207-4FEF-8345-C3C5087AE338}" dt="2020-09-29T08:23:05.464" v="139" actId="2696"/>
        <pc:sldMkLst>
          <pc:docMk/>
          <pc:sldMk cId="247124059" sldId="1100"/>
        </pc:sldMkLst>
      </pc:sldChg>
      <pc:sldChg chg="addSp modSp add">
        <pc:chgData name="Pierre Harouimi" userId="e1c78576-8bda-4e4b-9d10-61a901f566b1" providerId="ADAL" clId="{FC359817-6207-4FEF-8345-C3C5087AE338}" dt="2020-09-29T08:23:35.620" v="147" actId="14100"/>
        <pc:sldMkLst>
          <pc:docMk/>
          <pc:sldMk cId="3382990083" sldId="1100"/>
        </pc:sldMkLst>
        <pc:spChg chg="add mod">
          <ac:chgData name="Pierre Harouimi" userId="e1c78576-8bda-4e4b-9d10-61a901f566b1" providerId="ADAL" clId="{FC359817-6207-4FEF-8345-C3C5087AE338}" dt="2020-09-29T08:23:09.638" v="141"/>
          <ac:spMkLst>
            <pc:docMk/>
            <pc:sldMk cId="3382990083" sldId="1100"/>
            <ac:spMk id="2" creationId="{04B13888-185E-43CE-AD5A-A966A1DA377B}"/>
          </ac:spMkLst>
        </pc:spChg>
        <pc:grpChg chg="mod">
          <ac:chgData name="Pierre Harouimi" userId="e1c78576-8bda-4e4b-9d10-61a901f566b1" providerId="ADAL" clId="{FC359817-6207-4FEF-8345-C3C5087AE338}" dt="2020-09-29T08:23:35.620" v="147" actId="14100"/>
          <ac:grpSpMkLst>
            <pc:docMk/>
            <pc:sldMk cId="3382990083" sldId="1100"/>
            <ac:grpSpMk id="15" creationId="{45E08D4A-1674-4DE0-BF2D-47C7147EA9F7}"/>
          </ac:grpSpMkLst>
        </pc:grpChg>
      </pc:sldChg>
      <pc:sldChg chg="addSp delSp modSp add ord">
        <pc:chgData name="Pierre Harouimi" userId="e1c78576-8bda-4e4b-9d10-61a901f566b1" providerId="ADAL" clId="{FC359817-6207-4FEF-8345-C3C5087AE338}" dt="2020-09-11T08:55:47.811" v="73"/>
        <pc:sldMkLst>
          <pc:docMk/>
          <pc:sldMk cId="1681723207" sldId="1121"/>
        </pc:sldMkLst>
        <pc:spChg chg="add mod">
          <ac:chgData name="Pierre Harouimi" userId="e1c78576-8bda-4e4b-9d10-61a901f566b1" providerId="ADAL" clId="{FC359817-6207-4FEF-8345-C3C5087AE338}" dt="2020-09-11T08:51:33.456" v="38"/>
          <ac:spMkLst>
            <pc:docMk/>
            <pc:sldMk cId="1681723207" sldId="1121"/>
            <ac:spMk id="5" creationId="{7F1D9721-2E53-4D5B-A6B9-B832830C9F66}"/>
          </ac:spMkLst>
        </pc:spChg>
        <pc:spChg chg="add mod">
          <ac:chgData name="Pierre Harouimi" userId="e1c78576-8bda-4e4b-9d10-61a901f566b1" providerId="ADAL" clId="{FC359817-6207-4FEF-8345-C3C5087AE338}" dt="2020-09-11T08:51:33.456" v="38"/>
          <ac:spMkLst>
            <pc:docMk/>
            <pc:sldMk cId="1681723207" sldId="1121"/>
            <ac:spMk id="7" creationId="{EF7F6D13-F997-4D65-B397-30D5010D8347}"/>
          </ac:spMkLst>
        </pc:spChg>
        <pc:spChg chg="del topLvl">
          <ac:chgData name="Pierre Harouimi" userId="e1c78576-8bda-4e4b-9d10-61a901f566b1" providerId="ADAL" clId="{FC359817-6207-4FEF-8345-C3C5087AE338}" dt="2020-09-11T08:51:37.017" v="39" actId="478"/>
          <ac:spMkLst>
            <pc:docMk/>
            <pc:sldMk cId="1681723207" sldId="1121"/>
            <ac:spMk id="10" creationId="{108D2409-52F1-4E8C-A7DC-8BAF3FE64381}"/>
          </ac:spMkLst>
        </pc:spChg>
        <pc:spChg chg="del topLvl">
          <ac:chgData name="Pierre Harouimi" userId="e1c78576-8bda-4e4b-9d10-61a901f566b1" providerId="ADAL" clId="{FC359817-6207-4FEF-8345-C3C5087AE338}" dt="2020-09-11T08:51:37.915" v="40" actId="478"/>
          <ac:spMkLst>
            <pc:docMk/>
            <pc:sldMk cId="1681723207" sldId="1121"/>
            <ac:spMk id="11" creationId="{B7E05415-F371-4F78-9C17-475189E5810F}"/>
          </ac:spMkLst>
        </pc:spChg>
        <pc:grpChg chg="del">
          <ac:chgData name="Pierre Harouimi" userId="e1c78576-8bda-4e4b-9d10-61a901f566b1" providerId="ADAL" clId="{FC359817-6207-4FEF-8345-C3C5087AE338}" dt="2020-09-11T08:51:37.017" v="39" actId="478"/>
          <ac:grpSpMkLst>
            <pc:docMk/>
            <pc:sldMk cId="1681723207" sldId="1121"/>
            <ac:grpSpMk id="9" creationId="{D3A590E4-547B-4AB6-B379-F5E0E49CC122}"/>
          </ac:grpSpMkLst>
        </pc:grpChg>
      </pc:sldChg>
      <pc:sldChg chg="addSp delSp modSp add">
        <pc:chgData name="Pierre Harouimi" userId="e1c78576-8bda-4e4b-9d10-61a901f566b1" providerId="ADAL" clId="{FC359817-6207-4FEF-8345-C3C5087AE338}" dt="2020-09-11T08:52:55.344" v="49" actId="478"/>
        <pc:sldMkLst>
          <pc:docMk/>
          <pc:sldMk cId="789718580" sldId="1126"/>
        </pc:sldMkLst>
        <pc:spChg chg="add del mod">
          <ac:chgData name="Pierre Harouimi" userId="e1c78576-8bda-4e4b-9d10-61a901f566b1" providerId="ADAL" clId="{FC359817-6207-4FEF-8345-C3C5087AE338}" dt="2020-09-11T08:52:42.852" v="43"/>
          <ac:spMkLst>
            <pc:docMk/>
            <pc:sldMk cId="789718580" sldId="1126"/>
            <ac:spMk id="2" creationId="{33FC197D-CF2D-4091-806E-C493B0448739}"/>
          </ac:spMkLst>
        </pc:spChg>
        <pc:spChg chg="add del mod">
          <ac:chgData name="Pierre Harouimi" userId="e1c78576-8bda-4e4b-9d10-61a901f566b1" providerId="ADAL" clId="{FC359817-6207-4FEF-8345-C3C5087AE338}" dt="2020-09-11T08:52:42.852" v="43"/>
          <ac:spMkLst>
            <pc:docMk/>
            <pc:sldMk cId="789718580" sldId="1126"/>
            <ac:spMk id="3" creationId="{811258CF-1423-458D-81FB-4A1D05A3AB57}"/>
          </ac:spMkLst>
        </pc:spChg>
        <pc:spChg chg="add mod">
          <ac:chgData name="Pierre Harouimi" userId="e1c78576-8bda-4e4b-9d10-61a901f566b1" providerId="ADAL" clId="{FC359817-6207-4FEF-8345-C3C5087AE338}" dt="2020-09-11T08:52:46.661" v="44"/>
          <ac:spMkLst>
            <pc:docMk/>
            <pc:sldMk cId="789718580" sldId="1126"/>
            <ac:spMk id="5" creationId="{F83BA89B-E82B-4C5E-BC08-4AB215D5A26A}"/>
          </ac:spMkLst>
        </pc:spChg>
        <pc:grpChg chg="del">
          <ac:chgData name="Pierre Harouimi" userId="e1c78576-8bda-4e4b-9d10-61a901f566b1" providerId="ADAL" clId="{FC359817-6207-4FEF-8345-C3C5087AE338}" dt="2020-09-11T08:52:55.344" v="49" actId="478"/>
          <ac:grpSpMkLst>
            <pc:docMk/>
            <pc:sldMk cId="789718580" sldId="1126"/>
            <ac:grpSpMk id="25" creationId="{37549063-7453-4C01-BA5F-E21FE3D0FAB4}"/>
          </ac:grpSpMkLst>
        </pc:grpChg>
      </pc:sldChg>
      <pc:sldChg chg="addSp delSp modSp add">
        <pc:chgData name="Pierre Harouimi" userId="e1c78576-8bda-4e4b-9d10-61a901f566b1" providerId="ADAL" clId="{FC359817-6207-4FEF-8345-C3C5087AE338}" dt="2020-09-11T08:53:08.491" v="55" actId="478"/>
        <pc:sldMkLst>
          <pc:docMk/>
          <pc:sldMk cId="2326309219" sldId="1127"/>
        </pc:sldMkLst>
        <pc:spChg chg="add del mod">
          <ac:chgData name="Pierre Harouimi" userId="e1c78576-8bda-4e4b-9d10-61a901f566b1" providerId="ADAL" clId="{FC359817-6207-4FEF-8345-C3C5087AE338}" dt="2020-09-11T08:52:42.852" v="43"/>
          <ac:spMkLst>
            <pc:docMk/>
            <pc:sldMk cId="2326309219" sldId="1127"/>
            <ac:spMk id="2" creationId="{5237AF41-4512-415A-8F3D-0EA9954E34DD}"/>
          </ac:spMkLst>
        </pc:spChg>
        <pc:spChg chg="add del mod">
          <ac:chgData name="Pierre Harouimi" userId="e1c78576-8bda-4e4b-9d10-61a901f566b1" providerId="ADAL" clId="{FC359817-6207-4FEF-8345-C3C5087AE338}" dt="2020-09-11T08:52:42.852" v="43"/>
          <ac:spMkLst>
            <pc:docMk/>
            <pc:sldMk cId="2326309219" sldId="1127"/>
            <ac:spMk id="4" creationId="{B4D7F059-E0F0-44E9-ADEC-22A5FA80A221}"/>
          </ac:spMkLst>
        </pc:spChg>
        <pc:spChg chg="add mod">
          <ac:chgData name="Pierre Harouimi" userId="e1c78576-8bda-4e4b-9d10-61a901f566b1" providerId="ADAL" clId="{FC359817-6207-4FEF-8345-C3C5087AE338}" dt="2020-09-11T08:52:46.661" v="44"/>
          <ac:spMkLst>
            <pc:docMk/>
            <pc:sldMk cId="2326309219" sldId="1127"/>
            <ac:spMk id="5" creationId="{80B2925F-0100-424B-8E1F-DE84EF5850C7}"/>
          </ac:spMkLst>
        </pc:spChg>
        <pc:spChg chg="del topLvl">
          <ac:chgData name="Pierre Harouimi" userId="e1c78576-8bda-4e4b-9d10-61a901f566b1" providerId="ADAL" clId="{FC359817-6207-4FEF-8345-C3C5087AE338}" dt="2020-09-11T08:53:07.177" v="54" actId="478"/>
          <ac:spMkLst>
            <pc:docMk/>
            <pc:sldMk cId="2326309219" sldId="1127"/>
            <ac:spMk id="21" creationId="{ACE7E744-CC44-41C8-BF14-7F2B35A26B32}"/>
          </ac:spMkLst>
        </pc:spChg>
        <pc:spChg chg="del topLvl">
          <ac:chgData name="Pierre Harouimi" userId="e1c78576-8bda-4e4b-9d10-61a901f566b1" providerId="ADAL" clId="{FC359817-6207-4FEF-8345-C3C5087AE338}" dt="2020-09-11T08:53:08.491" v="55" actId="478"/>
          <ac:spMkLst>
            <pc:docMk/>
            <pc:sldMk cId="2326309219" sldId="1127"/>
            <ac:spMk id="22" creationId="{F8483A85-7197-4703-9ABD-850E0FB85461}"/>
          </ac:spMkLst>
        </pc:spChg>
        <pc:grpChg chg="del">
          <ac:chgData name="Pierre Harouimi" userId="e1c78576-8bda-4e4b-9d10-61a901f566b1" providerId="ADAL" clId="{FC359817-6207-4FEF-8345-C3C5087AE338}" dt="2020-09-11T08:53:07.177" v="54" actId="478"/>
          <ac:grpSpMkLst>
            <pc:docMk/>
            <pc:sldMk cId="2326309219" sldId="1127"/>
            <ac:grpSpMk id="20" creationId="{E32D3E11-87F5-4466-BAEA-9B425D85AF82}"/>
          </ac:grpSpMkLst>
        </pc:grpChg>
      </pc:sldChg>
      <pc:sldChg chg="addSp delSp modSp add">
        <pc:chgData name="Pierre Harouimi" userId="e1c78576-8bda-4e4b-9d10-61a901f566b1" providerId="ADAL" clId="{FC359817-6207-4FEF-8345-C3C5087AE338}" dt="2020-09-11T08:52:50.898" v="47" actId="478"/>
        <pc:sldMkLst>
          <pc:docMk/>
          <pc:sldMk cId="4255378078" sldId="1128"/>
        </pc:sldMkLst>
        <pc:spChg chg="add del mod">
          <ac:chgData name="Pierre Harouimi" userId="e1c78576-8bda-4e4b-9d10-61a901f566b1" providerId="ADAL" clId="{FC359817-6207-4FEF-8345-C3C5087AE338}" dt="2020-09-11T08:52:42.852" v="43"/>
          <ac:spMkLst>
            <pc:docMk/>
            <pc:sldMk cId="4255378078" sldId="1128"/>
            <ac:spMk id="5" creationId="{9126977A-95C2-490F-A183-C914B3DB77D7}"/>
          </ac:spMkLst>
        </pc:spChg>
        <pc:spChg chg="add del mod">
          <ac:chgData name="Pierre Harouimi" userId="e1c78576-8bda-4e4b-9d10-61a901f566b1" providerId="ADAL" clId="{FC359817-6207-4FEF-8345-C3C5087AE338}" dt="2020-09-11T08:52:42.852" v="43"/>
          <ac:spMkLst>
            <pc:docMk/>
            <pc:sldMk cId="4255378078" sldId="1128"/>
            <ac:spMk id="6" creationId="{A8C6D1B1-4C59-4FE7-BCB5-31D13A99E651}"/>
          </ac:spMkLst>
        </pc:spChg>
        <pc:spChg chg="add mod">
          <ac:chgData name="Pierre Harouimi" userId="e1c78576-8bda-4e4b-9d10-61a901f566b1" providerId="ADAL" clId="{FC359817-6207-4FEF-8345-C3C5087AE338}" dt="2020-09-11T08:52:46.661" v="44"/>
          <ac:spMkLst>
            <pc:docMk/>
            <pc:sldMk cId="4255378078" sldId="1128"/>
            <ac:spMk id="7" creationId="{E88CEB8D-2278-472A-AFB8-B11B87BC62EF}"/>
          </ac:spMkLst>
        </pc:spChg>
        <pc:spChg chg="del mod topLvl">
          <ac:chgData name="Pierre Harouimi" userId="e1c78576-8bda-4e4b-9d10-61a901f566b1" providerId="ADAL" clId="{FC359817-6207-4FEF-8345-C3C5087AE338}" dt="2020-09-11T08:52:50.898" v="47" actId="478"/>
          <ac:spMkLst>
            <pc:docMk/>
            <pc:sldMk cId="4255378078" sldId="1128"/>
            <ac:spMk id="23" creationId="{E5ABD1F5-1956-4EE7-ABFA-8D2EA0A72526}"/>
          </ac:spMkLst>
        </pc:spChg>
        <pc:spChg chg="del topLvl">
          <ac:chgData name="Pierre Harouimi" userId="e1c78576-8bda-4e4b-9d10-61a901f566b1" providerId="ADAL" clId="{FC359817-6207-4FEF-8345-C3C5087AE338}" dt="2020-09-11T08:52:49.479" v="46" actId="478"/>
          <ac:spMkLst>
            <pc:docMk/>
            <pc:sldMk cId="4255378078" sldId="1128"/>
            <ac:spMk id="24" creationId="{2A4E5AFB-12BD-45AD-85AC-3A167D3C5E5B}"/>
          </ac:spMkLst>
        </pc:spChg>
        <pc:grpChg chg="del">
          <ac:chgData name="Pierre Harouimi" userId="e1c78576-8bda-4e4b-9d10-61a901f566b1" providerId="ADAL" clId="{FC359817-6207-4FEF-8345-C3C5087AE338}" dt="2020-09-11T08:52:49.479" v="46" actId="478"/>
          <ac:grpSpMkLst>
            <pc:docMk/>
            <pc:sldMk cId="4255378078" sldId="1128"/>
            <ac:grpSpMk id="22" creationId="{8ECEE7D1-EF75-4F91-B250-AE0FE0A080E9}"/>
          </ac:grpSpMkLst>
        </pc:grpChg>
      </pc:sldChg>
      <pc:sldChg chg="addSp modSp add">
        <pc:chgData name="Pierre Harouimi" userId="e1c78576-8bda-4e4b-9d10-61a901f566b1" providerId="ADAL" clId="{FC359817-6207-4FEF-8345-C3C5087AE338}" dt="2020-09-29T08:22:28.486" v="135"/>
        <pc:sldMkLst>
          <pc:docMk/>
          <pc:sldMk cId="4108925553" sldId="1130"/>
        </pc:sldMkLst>
        <pc:spChg chg="add mod">
          <ac:chgData name="Pierre Harouimi" userId="e1c78576-8bda-4e4b-9d10-61a901f566b1" providerId="ADAL" clId="{FC359817-6207-4FEF-8345-C3C5087AE338}" dt="2020-09-29T08:22:28.486" v="135"/>
          <ac:spMkLst>
            <pc:docMk/>
            <pc:sldMk cId="4108925553" sldId="1130"/>
            <ac:spMk id="3" creationId="{D0AE92CF-071F-42BD-B29B-D04F0F4B9329}"/>
          </ac:spMkLst>
        </pc:spChg>
        <pc:spChg chg="add mod">
          <ac:chgData name="Pierre Harouimi" userId="e1c78576-8bda-4e4b-9d10-61a901f566b1" providerId="ADAL" clId="{FC359817-6207-4FEF-8345-C3C5087AE338}" dt="2020-09-29T08:22:28.486" v="135"/>
          <ac:spMkLst>
            <pc:docMk/>
            <pc:sldMk cId="4108925553" sldId="1130"/>
            <ac:spMk id="4" creationId="{68D58DBF-2C64-45EB-8338-EE84957CA49A}"/>
          </ac:spMkLst>
        </pc:spChg>
      </pc:sldChg>
      <pc:sldChg chg="addSp modSp add">
        <pc:chgData name="Pierre Harouimi" userId="e1c78576-8bda-4e4b-9d10-61a901f566b1" providerId="ADAL" clId="{FC359817-6207-4FEF-8345-C3C5087AE338}" dt="2020-09-29T08:22:28.486" v="135"/>
        <pc:sldMkLst>
          <pc:docMk/>
          <pc:sldMk cId="3423602814" sldId="1131"/>
        </pc:sldMkLst>
        <pc:spChg chg="add mod">
          <ac:chgData name="Pierre Harouimi" userId="e1c78576-8bda-4e4b-9d10-61a901f566b1" providerId="ADAL" clId="{FC359817-6207-4FEF-8345-C3C5087AE338}" dt="2020-09-29T08:22:28.486" v="135"/>
          <ac:spMkLst>
            <pc:docMk/>
            <pc:sldMk cId="3423602814" sldId="1131"/>
            <ac:spMk id="5" creationId="{ED5473EF-BC6C-419C-B2A2-AF525931D514}"/>
          </ac:spMkLst>
        </pc:spChg>
        <pc:spChg chg="add mod">
          <ac:chgData name="Pierre Harouimi" userId="e1c78576-8bda-4e4b-9d10-61a901f566b1" providerId="ADAL" clId="{FC359817-6207-4FEF-8345-C3C5087AE338}" dt="2020-09-29T08:22:28.486" v="135"/>
          <ac:spMkLst>
            <pc:docMk/>
            <pc:sldMk cId="3423602814" sldId="1131"/>
            <ac:spMk id="6" creationId="{9B17012D-E305-4294-BD18-B39AC50AC521}"/>
          </ac:spMkLst>
        </pc:spChg>
      </pc:sldChg>
      <pc:sldChg chg="addSp modSp add">
        <pc:chgData name="Pierre Harouimi" userId="e1c78576-8bda-4e4b-9d10-61a901f566b1" providerId="ADAL" clId="{FC359817-6207-4FEF-8345-C3C5087AE338}" dt="2020-09-29T08:25:06.473" v="151"/>
        <pc:sldMkLst>
          <pc:docMk/>
          <pc:sldMk cId="1888608312" sldId="1135"/>
        </pc:sldMkLst>
        <pc:spChg chg="add mod">
          <ac:chgData name="Pierre Harouimi" userId="e1c78576-8bda-4e4b-9d10-61a901f566b1" providerId="ADAL" clId="{FC359817-6207-4FEF-8345-C3C5087AE338}" dt="2020-09-29T08:25:06.473" v="151"/>
          <ac:spMkLst>
            <pc:docMk/>
            <pc:sldMk cId="1888608312" sldId="1135"/>
            <ac:spMk id="5" creationId="{7FCE88ED-66F1-47C3-8B1D-7802FA5FD35E}"/>
          </ac:spMkLst>
        </pc:spChg>
      </pc:sldChg>
      <pc:sldChg chg="addSp modSp add">
        <pc:chgData name="Pierre Harouimi" userId="e1c78576-8bda-4e4b-9d10-61a901f566b1" providerId="ADAL" clId="{FC359817-6207-4FEF-8345-C3C5087AE338}" dt="2020-09-29T08:25:06.473" v="151"/>
        <pc:sldMkLst>
          <pc:docMk/>
          <pc:sldMk cId="3268722397" sldId="1138"/>
        </pc:sldMkLst>
        <pc:spChg chg="add mod">
          <ac:chgData name="Pierre Harouimi" userId="e1c78576-8bda-4e4b-9d10-61a901f566b1" providerId="ADAL" clId="{FC359817-6207-4FEF-8345-C3C5087AE338}" dt="2020-09-29T08:25:06.473" v="151"/>
          <ac:spMkLst>
            <pc:docMk/>
            <pc:sldMk cId="3268722397" sldId="1138"/>
            <ac:spMk id="12" creationId="{EAA181F1-D3C8-4B90-A748-7BC0758D90A0}"/>
          </ac:spMkLst>
        </pc:spChg>
      </pc:sldChg>
      <pc:sldChg chg="addSp modSp add">
        <pc:chgData name="Pierre Harouimi" userId="e1c78576-8bda-4e4b-9d10-61a901f566b1" providerId="ADAL" clId="{FC359817-6207-4FEF-8345-C3C5087AE338}" dt="2020-09-29T08:25:06.473" v="151"/>
        <pc:sldMkLst>
          <pc:docMk/>
          <pc:sldMk cId="1569418241" sldId="1139"/>
        </pc:sldMkLst>
        <pc:spChg chg="add mod">
          <ac:chgData name="Pierre Harouimi" userId="e1c78576-8bda-4e4b-9d10-61a901f566b1" providerId="ADAL" clId="{FC359817-6207-4FEF-8345-C3C5087AE338}" dt="2020-09-29T08:25:06.473" v="151"/>
          <ac:spMkLst>
            <pc:docMk/>
            <pc:sldMk cId="1569418241" sldId="1139"/>
            <ac:spMk id="7" creationId="{6AD0FE47-8CDA-44F5-A524-EC31EC1E53AA}"/>
          </ac:spMkLst>
        </pc:spChg>
      </pc:sldChg>
      <pc:sldChg chg="addSp modSp add">
        <pc:chgData name="Pierre Harouimi" userId="e1c78576-8bda-4e4b-9d10-61a901f566b1" providerId="ADAL" clId="{FC359817-6207-4FEF-8345-C3C5087AE338}" dt="2020-09-29T08:25:06.473" v="151"/>
        <pc:sldMkLst>
          <pc:docMk/>
          <pc:sldMk cId="1656882673" sldId="1141"/>
        </pc:sldMkLst>
        <pc:spChg chg="add mod">
          <ac:chgData name="Pierre Harouimi" userId="e1c78576-8bda-4e4b-9d10-61a901f566b1" providerId="ADAL" clId="{FC359817-6207-4FEF-8345-C3C5087AE338}" dt="2020-09-29T08:25:06.473" v="151"/>
          <ac:spMkLst>
            <pc:docMk/>
            <pc:sldMk cId="1656882673" sldId="1141"/>
            <ac:spMk id="4" creationId="{C0167710-D1BC-43E2-8FB7-AB50EEEC4317}"/>
          </ac:spMkLst>
        </pc:spChg>
      </pc:sldChg>
      <pc:sldChg chg="addSp modSp add ord">
        <pc:chgData name="Pierre Harouimi" userId="e1c78576-8bda-4e4b-9d10-61a901f566b1" providerId="ADAL" clId="{FC359817-6207-4FEF-8345-C3C5087AE338}" dt="2020-09-29T08:27:46.677" v="191"/>
        <pc:sldMkLst>
          <pc:docMk/>
          <pc:sldMk cId="1323884031" sldId="1142"/>
        </pc:sldMkLst>
        <pc:spChg chg="add mod">
          <ac:chgData name="Pierre Harouimi" userId="e1c78576-8bda-4e4b-9d10-61a901f566b1" providerId="ADAL" clId="{FC359817-6207-4FEF-8345-C3C5087AE338}" dt="2020-09-29T08:27:46.677" v="191"/>
          <ac:spMkLst>
            <pc:docMk/>
            <pc:sldMk cId="1323884031" sldId="1142"/>
            <ac:spMk id="7" creationId="{ED032F26-6C24-4595-9325-BD5B566A90AA}"/>
          </ac:spMkLst>
        </pc:spChg>
      </pc:sldChg>
      <pc:sldChg chg="addSp modSp add">
        <pc:chgData name="Pierre Harouimi" userId="e1c78576-8bda-4e4b-9d10-61a901f566b1" providerId="ADAL" clId="{FC359817-6207-4FEF-8345-C3C5087AE338}" dt="2020-09-29T08:25:06.473" v="151"/>
        <pc:sldMkLst>
          <pc:docMk/>
          <pc:sldMk cId="1216385148" sldId="1149"/>
        </pc:sldMkLst>
        <pc:spChg chg="add mod">
          <ac:chgData name="Pierre Harouimi" userId="e1c78576-8bda-4e4b-9d10-61a901f566b1" providerId="ADAL" clId="{FC359817-6207-4FEF-8345-C3C5087AE338}" dt="2020-09-29T08:25:06.473" v="151"/>
          <ac:spMkLst>
            <pc:docMk/>
            <pc:sldMk cId="1216385148" sldId="1149"/>
            <ac:spMk id="5" creationId="{05AA7B16-6019-46E1-8F49-8187211AA6FA}"/>
          </ac:spMkLst>
        </pc:spChg>
      </pc:sldChg>
      <pc:sldChg chg="addSp modSp add">
        <pc:chgData name="Pierre Harouimi" userId="e1c78576-8bda-4e4b-9d10-61a901f566b1" providerId="ADAL" clId="{FC359817-6207-4FEF-8345-C3C5087AE338}" dt="2020-09-29T08:25:06.473" v="151"/>
        <pc:sldMkLst>
          <pc:docMk/>
          <pc:sldMk cId="683821198" sldId="1150"/>
        </pc:sldMkLst>
        <pc:spChg chg="add mod">
          <ac:chgData name="Pierre Harouimi" userId="e1c78576-8bda-4e4b-9d10-61a901f566b1" providerId="ADAL" clId="{FC359817-6207-4FEF-8345-C3C5087AE338}" dt="2020-09-29T08:25:06.473" v="151"/>
          <ac:spMkLst>
            <pc:docMk/>
            <pc:sldMk cId="683821198" sldId="1150"/>
            <ac:spMk id="4" creationId="{BD882E47-6D68-4A96-AD25-30E0E6236013}"/>
          </ac:spMkLst>
        </pc:spChg>
      </pc:sldChg>
      <pc:sldChg chg="addSp modSp add">
        <pc:chgData name="Pierre Harouimi" userId="e1c78576-8bda-4e4b-9d10-61a901f566b1" providerId="ADAL" clId="{FC359817-6207-4FEF-8345-C3C5087AE338}" dt="2020-09-29T08:25:20.852" v="153"/>
        <pc:sldMkLst>
          <pc:docMk/>
          <pc:sldMk cId="950428163" sldId="1151"/>
        </pc:sldMkLst>
        <pc:spChg chg="mod">
          <ac:chgData name="Pierre Harouimi" userId="e1c78576-8bda-4e4b-9d10-61a901f566b1" providerId="ADAL" clId="{FC359817-6207-4FEF-8345-C3C5087AE338}" dt="2020-09-29T08:25:20.179" v="152"/>
          <ac:spMkLst>
            <pc:docMk/>
            <pc:sldMk cId="950428163" sldId="1151"/>
            <ac:spMk id="3" creationId="{021B8CE8-A953-4F84-9E28-8A97FA07DF68}"/>
          </ac:spMkLst>
        </pc:spChg>
        <pc:spChg chg="add mod">
          <ac:chgData name="Pierre Harouimi" userId="e1c78576-8bda-4e4b-9d10-61a901f566b1" providerId="ADAL" clId="{FC359817-6207-4FEF-8345-C3C5087AE338}" dt="2020-09-29T08:25:20.852" v="153"/>
          <ac:spMkLst>
            <pc:docMk/>
            <pc:sldMk cId="950428163" sldId="1151"/>
            <ac:spMk id="4" creationId="{C140818C-83E8-4010-89A8-C805F22F4664}"/>
          </ac:spMkLst>
        </pc:spChg>
      </pc:sldChg>
      <pc:sldChg chg="addSp modSp add">
        <pc:chgData name="Pierre Harouimi" userId="e1c78576-8bda-4e4b-9d10-61a901f566b1" providerId="ADAL" clId="{FC359817-6207-4FEF-8345-C3C5087AE338}" dt="2020-09-29T08:22:28.486" v="135"/>
        <pc:sldMkLst>
          <pc:docMk/>
          <pc:sldMk cId="3206484982" sldId="1153"/>
        </pc:sldMkLst>
        <pc:spChg chg="add mod">
          <ac:chgData name="Pierre Harouimi" userId="e1c78576-8bda-4e4b-9d10-61a901f566b1" providerId="ADAL" clId="{FC359817-6207-4FEF-8345-C3C5087AE338}" dt="2020-09-29T08:22:28.486" v="135"/>
          <ac:spMkLst>
            <pc:docMk/>
            <pc:sldMk cId="3206484982" sldId="1153"/>
            <ac:spMk id="4" creationId="{8955E199-8CE6-42F2-8C9F-38F52E5F6265}"/>
          </ac:spMkLst>
        </pc:spChg>
      </pc:sldChg>
      <pc:sldChg chg="addSp modSp add">
        <pc:chgData name="Pierre Harouimi" userId="e1c78576-8bda-4e4b-9d10-61a901f566b1" providerId="ADAL" clId="{FC359817-6207-4FEF-8345-C3C5087AE338}" dt="2020-09-29T08:25:06.473" v="151"/>
        <pc:sldMkLst>
          <pc:docMk/>
          <pc:sldMk cId="2726237126" sldId="1158"/>
        </pc:sldMkLst>
        <pc:spChg chg="add mod">
          <ac:chgData name="Pierre Harouimi" userId="e1c78576-8bda-4e4b-9d10-61a901f566b1" providerId="ADAL" clId="{FC359817-6207-4FEF-8345-C3C5087AE338}" dt="2020-09-29T08:25:06.473" v="151"/>
          <ac:spMkLst>
            <pc:docMk/>
            <pc:sldMk cId="2726237126" sldId="1158"/>
            <ac:spMk id="4" creationId="{0D4A03CB-2E2B-4996-BE35-1E195B558BA2}"/>
          </ac:spMkLst>
        </pc:spChg>
      </pc:sldChg>
      <pc:sldChg chg="addSp modSp add">
        <pc:chgData name="Pierre Harouimi" userId="e1c78576-8bda-4e4b-9d10-61a901f566b1" providerId="ADAL" clId="{FC359817-6207-4FEF-8345-C3C5087AE338}" dt="2020-09-29T08:27:46.677" v="191"/>
        <pc:sldMkLst>
          <pc:docMk/>
          <pc:sldMk cId="3546029865" sldId="1162"/>
        </pc:sldMkLst>
        <pc:spChg chg="add mod">
          <ac:chgData name="Pierre Harouimi" userId="e1c78576-8bda-4e4b-9d10-61a901f566b1" providerId="ADAL" clId="{FC359817-6207-4FEF-8345-C3C5087AE338}" dt="2020-09-29T08:27:46.677" v="191"/>
          <ac:spMkLst>
            <pc:docMk/>
            <pc:sldMk cId="3546029865" sldId="1162"/>
            <ac:spMk id="6" creationId="{9B4CC07B-AC2E-46F1-92C2-E2D21842D449}"/>
          </ac:spMkLst>
        </pc:spChg>
      </pc:sldChg>
      <pc:sldChg chg="addSp modSp add">
        <pc:chgData name="Pierre Harouimi" userId="e1c78576-8bda-4e4b-9d10-61a901f566b1" providerId="ADAL" clId="{FC359817-6207-4FEF-8345-C3C5087AE338}" dt="2020-09-29T08:27:46.677" v="191"/>
        <pc:sldMkLst>
          <pc:docMk/>
          <pc:sldMk cId="3230418855" sldId="1164"/>
        </pc:sldMkLst>
        <pc:spChg chg="add mod">
          <ac:chgData name="Pierre Harouimi" userId="e1c78576-8bda-4e4b-9d10-61a901f566b1" providerId="ADAL" clId="{FC359817-6207-4FEF-8345-C3C5087AE338}" dt="2020-09-29T08:27:46.677" v="191"/>
          <ac:spMkLst>
            <pc:docMk/>
            <pc:sldMk cId="3230418855" sldId="1164"/>
            <ac:spMk id="4" creationId="{66409B46-A7AF-44DB-ACA0-3395AD71A69C}"/>
          </ac:spMkLst>
        </pc:spChg>
      </pc:sldChg>
      <pc:sldChg chg="addSp delSp modSp add delAnim">
        <pc:chgData name="Pierre Harouimi" userId="e1c78576-8bda-4e4b-9d10-61a901f566b1" providerId="ADAL" clId="{FC359817-6207-4FEF-8345-C3C5087AE338}" dt="2020-09-29T08:28:20.201" v="197" actId="478"/>
        <pc:sldMkLst>
          <pc:docMk/>
          <pc:sldMk cId="835930382" sldId="1166"/>
        </pc:sldMkLst>
        <pc:spChg chg="add mod">
          <ac:chgData name="Pierre Harouimi" userId="e1c78576-8bda-4e4b-9d10-61a901f566b1" providerId="ADAL" clId="{FC359817-6207-4FEF-8345-C3C5087AE338}" dt="2020-09-29T08:27:46.677" v="191"/>
          <ac:spMkLst>
            <pc:docMk/>
            <pc:sldMk cId="835930382" sldId="1166"/>
            <ac:spMk id="5" creationId="{224A1C2F-30E4-412A-8F29-0E4FFB632D74}"/>
          </ac:spMkLst>
        </pc:spChg>
        <pc:spChg chg="mod">
          <ac:chgData name="Pierre Harouimi" userId="e1c78576-8bda-4e4b-9d10-61a901f566b1" providerId="ADAL" clId="{FC359817-6207-4FEF-8345-C3C5087AE338}" dt="2020-09-29T08:28:17.648" v="195" actId="1076"/>
          <ac:spMkLst>
            <pc:docMk/>
            <pc:sldMk cId="835930382" sldId="1166"/>
            <ac:spMk id="13" creationId="{3C5EFD3E-919E-4E08-B764-747EA5B03EF1}"/>
          </ac:spMkLst>
        </pc:spChg>
        <pc:spChg chg="del">
          <ac:chgData name="Pierre Harouimi" userId="e1c78576-8bda-4e4b-9d10-61a901f566b1" providerId="ADAL" clId="{FC359817-6207-4FEF-8345-C3C5087AE338}" dt="2020-09-29T08:28:20.201" v="197" actId="478"/>
          <ac:spMkLst>
            <pc:docMk/>
            <pc:sldMk cId="835930382" sldId="1166"/>
            <ac:spMk id="15" creationId="{FF54C4A9-4D24-4707-A389-4169A56B4CC0}"/>
          </ac:spMkLst>
        </pc:spChg>
        <pc:picChg chg="mod">
          <ac:chgData name="Pierre Harouimi" userId="e1c78576-8bda-4e4b-9d10-61a901f566b1" providerId="ADAL" clId="{FC359817-6207-4FEF-8345-C3C5087AE338}" dt="2020-09-29T08:28:15.492" v="194" actId="14100"/>
          <ac:picMkLst>
            <pc:docMk/>
            <pc:sldMk cId="835930382" sldId="1166"/>
            <ac:picMk id="6" creationId="{33276BCD-28E6-4407-BDAE-425A8C7FDFA6}"/>
          </ac:picMkLst>
        </pc:picChg>
        <pc:cxnChg chg="del">
          <ac:chgData name="Pierre Harouimi" userId="e1c78576-8bda-4e4b-9d10-61a901f566b1" providerId="ADAL" clId="{FC359817-6207-4FEF-8345-C3C5087AE338}" dt="2020-09-29T08:28:19.466" v="196" actId="478"/>
          <ac:cxnSpMkLst>
            <pc:docMk/>
            <pc:sldMk cId="835930382" sldId="1166"/>
            <ac:cxnSpMk id="11" creationId="{4E736F78-CDD6-4895-A470-D9DFD832C8C4}"/>
          </ac:cxnSpMkLst>
        </pc:cxnChg>
      </pc:sldChg>
      <pc:sldChg chg="addSp modSp add">
        <pc:chgData name="Pierre Harouimi" userId="e1c78576-8bda-4e4b-9d10-61a901f566b1" providerId="ADAL" clId="{FC359817-6207-4FEF-8345-C3C5087AE338}" dt="2020-09-29T08:27:46.677" v="191"/>
        <pc:sldMkLst>
          <pc:docMk/>
          <pc:sldMk cId="3472216989" sldId="1167"/>
        </pc:sldMkLst>
        <pc:spChg chg="add mod">
          <ac:chgData name="Pierre Harouimi" userId="e1c78576-8bda-4e4b-9d10-61a901f566b1" providerId="ADAL" clId="{FC359817-6207-4FEF-8345-C3C5087AE338}" dt="2020-09-29T08:27:46.677" v="191"/>
          <ac:spMkLst>
            <pc:docMk/>
            <pc:sldMk cId="3472216989" sldId="1167"/>
            <ac:spMk id="7" creationId="{67947931-8A49-4984-9B23-28E042820963}"/>
          </ac:spMkLst>
        </pc:spChg>
      </pc:sldChg>
      <pc:sldChg chg="addSp modSp add">
        <pc:chgData name="Pierre Harouimi" userId="e1c78576-8bda-4e4b-9d10-61a901f566b1" providerId="ADAL" clId="{FC359817-6207-4FEF-8345-C3C5087AE338}" dt="2020-09-29T08:27:46.677" v="191"/>
        <pc:sldMkLst>
          <pc:docMk/>
          <pc:sldMk cId="2439714011" sldId="1168"/>
        </pc:sldMkLst>
        <pc:spChg chg="add mod">
          <ac:chgData name="Pierre Harouimi" userId="e1c78576-8bda-4e4b-9d10-61a901f566b1" providerId="ADAL" clId="{FC359817-6207-4FEF-8345-C3C5087AE338}" dt="2020-09-29T08:27:46.677" v="191"/>
          <ac:spMkLst>
            <pc:docMk/>
            <pc:sldMk cId="2439714011" sldId="1168"/>
            <ac:spMk id="5" creationId="{ECC3833F-60B5-48CA-A3BA-DCEC1376EC7A}"/>
          </ac:spMkLst>
        </pc:spChg>
      </pc:sldChg>
      <pc:sldChg chg="addSp modSp add">
        <pc:chgData name="Pierre Harouimi" userId="e1c78576-8bda-4e4b-9d10-61a901f566b1" providerId="ADAL" clId="{FC359817-6207-4FEF-8345-C3C5087AE338}" dt="2020-09-29T08:25:06.473" v="151"/>
        <pc:sldMkLst>
          <pc:docMk/>
          <pc:sldMk cId="3640133961" sldId="1171"/>
        </pc:sldMkLst>
        <pc:spChg chg="add mod">
          <ac:chgData name="Pierre Harouimi" userId="e1c78576-8bda-4e4b-9d10-61a901f566b1" providerId="ADAL" clId="{FC359817-6207-4FEF-8345-C3C5087AE338}" dt="2020-09-29T08:25:06.473" v="151"/>
          <ac:spMkLst>
            <pc:docMk/>
            <pc:sldMk cId="3640133961" sldId="1171"/>
            <ac:spMk id="4" creationId="{16903FCD-2702-4761-BD88-798CBAD1D036}"/>
          </ac:spMkLst>
        </pc:spChg>
      </pc:sldChg>
      <pc:sldChg chg="addSp modSp add">
        <pc:chgData name="Pierre Harouimi" userId="e1c78576-8bda-4e4b-9d10-61a901f566b1" providerId="ADAL" clId="{FC359817-6207-4FEF-8345-C3C5087AE338}" dt="2020-09-29T08:27:46.677" v="191"/>
        <pc:sldMkLst>
          <pc:docMk/>
          <pc:sldMk cId="3457605841" sldId="1178"/>
        </pc:sldMkLst>
        <pc:spChg chg="add mod">
          <ac:chgData name="Pierre Harouimi" userId="e1c78576-8bda-4e4b-9d10-61a901f566b1" providerId="ADAL" clId="{FC359817-6207-4FEF-8345-C3C5087AE338}" dt="2020-09-29T08:27:46.677" v="191"/>
          <ac:spMkLst>
            <pc:docMk/>
            <pc:sldMk cId="3457605841" sldId="1178"/>
            <ac:spMk id="4" creationId="{0FE7679D-CA2E-448B-8D8F-EDACEB727B02}"/>
          </ac:spMkLst>
        </pc:spChg>
        <pc:spChg chg="add mod">
          <ac:chgData name="Pierre Harouimi" userId="e1c78576-8bda-4e4b-9d10-61a901f566b1" providerId="ADAL" clId="{FC359817-6207-4FEF-8345-C3C5087AE338}" dt="2020-09-29T08:27:46.677" v="191"/>
          <ac:spMkLst>
            <pc:docMk/>
            <pc:sldMk cId="3457605841" sldId="1178"/>
            <ac:spMk id="7" creationId="{EBB31C92-6CF0-43C1-B6F4-113BCDE421A0}"/>
          </ac:spMkLst>
        </pc:spChg>
      </pc:sldChg>
      <pc:sldChg chg="add del modTransition">
        <pc:chgData name="Pierre Harouimi" userId="e1c78576-8bda-4e4b-9d10-61a901f566b1" providerId="ADAL" clId="{FC359817-6207-4FEF-8345-C3C5087AE338}" dt="2020-09-29T08:30:07.207" v="202" actId="2696"/>
        <pc:sldMkLst>
          <pc:docMk/>
          <pc:sldMk cId="575130350" sldId="1204"/>
        </pc:sldMkLst>
      </pc:sldChg>
      <pc:sldChg chg="addSp delSp modSp add">
        <pc:chgData name="Pierre Harouimi" userId="e1c78576-8bda-4e4b-9d10-61a901f566b1" providerId="ADAL" clId="{FC359817-6207-4FEF-8345-C3C5087AE338}" dt="2020-09-29T08:39:20.131" v="363" actId="1038"/>
        <pc:sldMkLst>
          <pc:docMk/>
          <pc:sldMk cId="2568016826" sldId="1209"/>
        </pc:sldMkLst>
        <pc:spChg chg="add mod">
          <ac:chgData name="Pierre Harouimi" userId="e1c78576-8bda-4e4b-9d10-61a901f566b1" providerId="ADAL" clId="{FC359817-6207-4FEF-8345-C3C5087AE338}" dt="2020-09-29T08:37:27.260" v="260"/>
          <ac:spMkLst>
            <pc:docMk/>
            <pc:sldMk cId="2568016826" sldId="1209"/>
            <ac:spMk id="2" creationId="{C103D67C-A4C9-47F3-A182-184D714E3BB6}"/>
          </ac:spMkLst>
        </pc:spChg>
        <pc:spChg chg="del">
          <ac:chgData name="Pierre Harouimi" userId="e1c78576-8bda-4e4b-9d10-61a901f566b1" providerId="ADAL" clId="{FC359817-6207-4FEF-8345-C3C5087AE338}" dt="2020-09-29T08:37:27.260" v="260"/>
          <ac:spMkLst>
            <pc:docMk/>
            <pc:sldMk cId="2568016826" sldId="1209"/>
            <ac:spMk id="3" creationId="{F61127B8-F99C-40E3-B880-5C7C70A316D5}"/>
          </ac:spMkLst>
        </pc:spChg>
        <pc:spChg chg="mod">
          <ac:chgData name="Pierre Harouimi" userId="e1c78576-8bda-4e4b-9d10-61a901f566b1" providerId="ADAL" clId="{FC359817-6207-4FEF-8345-C3C5087AE338}" dt="2020-09-29T08:39:20.131" v="363" actId="1038"/>
          <ac:spMkLst>
            <pc:docMk/>
            <pc:sldMk cId="2568016826" sldId="1209"/>
            <ac:spMk id="4" creationId="{00000000-0000-0000-0000-000000000000}"/>
          </ac:spMkLst>
        </pc:spChg>
        <pc:spChg chg="del">
          <ac:chgData name="Pierre Harouimi" userId="e1c78576-8bda-4e4b-9d10-61a901f566b1" providerId="ADAL" clId="{FC359817-6207-4FEF-8345-C3C5087AE338}" dt="2020-09-29T08:37:27.260" v="260"/>
          <ac:spMkLst>
            <pc:docMk/>
            <pc:sldMk cId="2568016826" sldId="1209"/>
            <ac:spMk id="5" creationId="{031413DC-9B0A-4EF0-BFB0-9C5CFAF10E43}"/>
          </ac:spMkLst>
        </pc:spChg>
        <pc:spChg chg="del">
          <ac:chgData name="Pierre Harouimi" userId="e1c78576-8bda-4e4b-9d10-61a901f566b1" providerId="ADAL" clId="{FC359817-6207-4FEF-8345-C3C5087AE338}" dt="2020-09-29T08:37:27.260" v="260"/>
          <ac:spMkLst>
            <pc:docMk/>
            <pc:sldMk cId="2568016826" sldId="1209"/>
            <ac:spMk id="6" creationId="{7B0BAE2D-A622-40C5-833A-5BA6ED47E000}"/>
          </ac:spMkLst>
        </pc:spChg>
        <pc:spChg chg="add mod">
          <ac:chgData name="Pierre Harouimi" userId="e1c78576-8bda-4e4b-9d10-61a901f566b1" providerId="ADAL" clId="{FC359817-6207-4FEF-8345-C3C5087AE338}" dt="2020-09-29T08:37:27.260" v="260"/>
          <ac:spMkLst>
            <pc:docMk/>
            <pc:sldMk cId="2568016826" sldId="1209"/>
            <ac:spMk id="7" creationId="{786B8B68-4FFA-4221-B0DF-BBA92B7AE6EA}"/>
          </ac:spMkLst>
        </pc:spChg>
        <pc:spChg chg="add mod">
          <ac:chgData name="Pierre Harouimi" userId="e1c78576-8bda-4e4b-9d10-61a901f566b1" providerId="ADAL" clId="{FC359817-6207-4FEF-8345-C3C5087AE338}" dt="2020-09-29T08:37:27.260" v="260"/>
          <ac:spMkLst>
            <pc:docMk/>
            <pc:sldMk cId="2568016826" sldId="1209"/>
            <ac:spMk id="8" creationId="{11BC2086-A65F-4EAC-B9C0-831E866E84DA}"/>
          </ac:spMkLst>
        </pc:spChg>
        <pc:spChg chg="mod">
          <ac:chgData name="Pierre Harouimi" userId="e1c78576-8bda-4e4b-9d10-61a901f566b1" providerId="ADAL" clId="{FC359817-6207-4FEF-8345-C3C5087AE338}" dt="2020-09-29T08:39:20.131" v="363" actId="1038"/>
          <ac:spMkLst>
            <pc:docMk/>
            <pc:sldMk cId="2568016826" sldId="1209"/>
            <ac:spMk id="24" creationId="{1EC0C9F5-FFC7-41F6-924A-C86EA159601A}"/>
          </ac:spMkLst>
        </pc:spChg>
        <pc:spChg chg="mod">
          <ac:chgData name="Pierre Harouimi" userId="e1c78576-8bda-4e4b-9d10-61a901f566b1" providerId="ADAL" clId="{FC359817-6207-4FEF-8345-C3C5087AE338}" dt="2020-09-29T08:39:20.131" v="363" actId="1038"/>
          <ac:spMkLst>
            <pc:docMk/>
            <pc:sldMk cId="2568016826" sldId="1209"/>
            <ac:spMk id="27" creationId="{00000000-0000-0000-0000-000000000000}"/>
          </ac:spMkLst>
        </pc:spChg>
        <pc:spChg chg="mod">
          <ac:chgData name="Pierre Harouimi" userId="e1c78576-8bda-4e4b-9d10-61a901f566b1" providerId="ADAL" clId="{FC359817-6207-4FEF-8345-C3C5087AE338}" dt="2020-09-29T08:39:20.131" v="363" actId="1038"/>
          <ac:spMkLst>
            <pc:docMk/>
            <pc:sldMk cId="2568016826" sldId="1209"/>
            <ac:spMk id="30" creationId="{3D6906B7-9514-40DF-BF66-91418D061059}"/>
          </ac:spMkLst>
        </pc:spChg>
        <pc:grpChg chg="mod">
          <ac:chgData name="Pierre Harouimi" userId="e1c78576-8bda-4e4b-9d10-61a901f566b1" providerId="ADAL" clId="{FC359817-6207-4FEF-8345-C3C5087AE338}" dt="2020-09-29T08:39:20.131" v="363" actId="1038"/>
          <ac:grpSpMkLst>
            <pc:docMk/>
            <pc:sldMk cId="2568016826" sldId="1209"/>
            <ac:grpSpMk id="35" creationId="{723B3455-FBD9-9F42-B106-07028CFB8D81}"/>
          </ac:grpSpMkLst>
        </pc:grpChg>
        <pc:grpChg chg="mod">
          <ac:chgData name="Pierre Harouimi" userId="e1c78576-8bda-4e4b-9d10-61a901f566b1" providerId="ADAL" clId="{FC359817-6207-4FEF-8345-C3C5087AE338}" dt="2020-09-29T08:39:20.131" v="363" actId="1038"/>
          <ac:grpSpMkLst>
            <pc:docMk/>
            <pc:sldMk cId="2568016826" sldId="1209"/>
            <ac:grpSpMk id="40" creationId="{F5E8D20D-58B2-AE44-8EEE-5665C893C81C}"/>
          </ac:grpSpMkLst>
        </pc:grpChg>
        <pc:grpChg chg="mod">
          <ac:chgData name="Pierre Harouimi" userId="e1c78576-8bda-4e4b-9d10-61a901f566b1" providerId="ADAL" clId="{FC359817-6207-4FEF-8345-C3C5087AE338}" dt="2020-09-29T08:39:20.131" v="363" actId="1038"/>
          <ac:grpSpMkLst>
            <pc:docMk/>
            <pc:sldMk cId="2568016826" sldId="1209"/>
            <ac:grpSpMk id="56" creationId="{FBFC535B-45A6-F54A-B1CE-878A37CB1358}"/>
          </ac:grpSpMkLst>
        </pc:grpChg>
        <pc:picChg chg="mod">
          <ac:chgData name="Pierre Harouimi" userId="e1c78576-8bda-4e4b-9d10-61a901f566b1" providerId="ADAL" clId="{FC359817-6207-4FEF-8345-C3C5087AE338}" dt="2020-09-29T08:39:14.107" v="359" actId="1037"/>
          <ac:picMkLst>
            <pc:docMk/>
            <pc:sldMk cId="2568016826" sldId="1209"/>
            <ac:picMk id="17" creationId="{8D1A5875-CCE0-4540-BF4F-576C18F4F911}"/>
          </ac:picMkLst>
        </pc:picChg>
        <pc:cxnChg chg="mod">
          <ac:chgData name="Pierre Harouimi" userId="e1c78576-8bda-4e4b-9d10-61a901f566b1" providerId="ADAL" clId="{FC359817-6207-4FEF-8345-C3C5087AE338}" dt="2020-09-29T08:39:20.131" v="363" actId="1038"/>
          <ac:cxnSpMkLst>
            <pc:docMk/>
            <pc:sldMk cId="2568016826" sldId="1209"/>
            <ac:cxnSpMk id="13" creationId="{00000000-0000-0000-0000-000000000000}"/>
          </ac:cxnSpMkLst>
        </pc:cxnChg>
        <pc:cxnChg chg="mod">
          <ac:chgData name="Pierre Harouimi" userId="e1c78576-8bda-4e4b-9d10-61a901f566b1" providerId="ADAL" clId="{FC359817-6207-4FEF-8345-C3C5087AE338}" dt="2020-09-29T08:39:20.131" v="363" actId="1038"/>
          <ac:cxnSpMkLst>
            <pc:docMk/>
            <pc:sldMk cId="2568016826" sldId="1209"/>
            <ac:cxnSpMk id="15" creationId="{00000000-0000-0000-0000-000000000000}"/>
          </ac:cxnSpMkLst>
        </pc:cxnChg>
        <pc:cxnChg chg="mod">
          <ac:chgData name="Pierre Harouimi" userId="e1c78576-8bda-4e4b-9d10-61a901f566b1" providerId="ADAL" clId="{FC359817-6207-4FEF-8345-C3C5087AE338}" dt="2020-09-29T08:39:20.131" v="363" actId="1038"/>
          <ac:cxnSpMkLst>
            <pc:docMk/>
            <pc:sldMk cId="2568016826" sldId="1209"/>
            <ac:cxnSpMk id="61" creationId="{282FC3A9-81C9-6E4B-B0E0-1687786C8101}"/>
          </ac:cxnSpMkLst>
        </pc:cxnChg>
      </pc:sldChg>
      <pc:sldChg chg="del">
        <pc:chgData name="Pierre Harouimi" userId="e1c78576-8bda-4e4b-9d10-61a901f566b1" providerId="ADAL" clId="{FC359817-6207-4FEF-8345-C3C5087AE338}" dt="2020-09-11T08:37:37.651" v="20" actId="2696"/>
        <pc:sldMkLst>
          <pc:docMk/>
          <pc:sldMk cId="2291161636" sldId="1215"/>
        </pc:sldMkLst>
      </pc:sldChg>
      <pc:sldChg chg="del">
        <pc:chgData name="Pierre Harouimi" userId="e1c78576-8bda-4e4b-9d10-61a901f566b1" providerId="ADAL" clId="{FC359817-6207-4FEF-8345-C3C5087AE338}" dt="2020-09-29T08:27:41.350" v="190" actId="2696"/>
        <pc:sldMkLst>
          <pc:docMk/>
          <pc:sldMk cId="2059975563" sldId="1218"/>
        </pc:sldMkLst>
      </pc:sldChg>
      <pc:sldChg chg="addSp delSp modSp">
        <pc:chgData name="Pierre Harouimi" userId="e1c78576-8bda-4e4b-9d10-61a901f566b1" providerId="ADAL" clId="{FC359817-6207-4FEF-8345-C3C5087AE338}" dt="2020-09-18T12:42:48.267" v="86" actId="478"/>
        <pc:sldMkLst>
          <pc:docMk/>
          <pc:sldMk cId="2269873298" sldId="1253"/>
        </pc:sldMkLst>
        <pc:spChg chg="add del">
          <ac:chgData name="Pierre Harouimi" userId="e1c78576-8bda-4e4b-9d10-61a901f566b1" providerId="ADAL" clId="{FC359817-6207-4FEF-8345-C3C5087AE338}" dt="2020-09-18T12:42:02.426" v="80"/>
          <ac:spMkLst>
            <pc:docMk/>
            <pc:sldMk cId="2269873298" sldId="1253"/>
            <ac:spMk id="3" creationId="{1A2F1BA0-C677-468E-BE60-5A0B5C6995FE}"/>
          </ac:spMkLst>
        </pc:spChg>
        <pc:spChg chg="add del mod">
          <ac:chgData name="Pierre Harouimi" userId="e1c78576-8bda-4e4b-9d10-61a901f566b1" providerId="ADAL" clId="{FC359817-6207-4FEF-8345-C3C5087AE338}" dt="2020-09-18T12:42:31.278" v="83"/>
          <ac:spMkLst>
            <pc:docMk/>
            <pc:sldMk cId="2269873298" sldId="1253"/>
            <ac:spMk id="4" creationId="{15A4619E-B186-4821-8C32-8E0D8D81E53D}"/>
          </ac:spMkLst>
        </pc:spChg>
        <pc:spChg chg="add del mod">
          <ac:chgData name="Pierre Harouimi" userId="e1c78576-8bda-4e4b-9d10-61a901f566b1" providerId="ADAL" clId="{FC359817-6207-4FEF-8345-C3C5087AE338}" dt="2020-09-18T12:42:31.278" v="83"/>
          <ac:spMkLst>
            <pc:docMk/>
            <pc:sldMk cId="2269873298" sldId="1253"/>
            <ac:spMk id="5" creationId="{AD59648D-5376-4577-8E3A-661EC7144D8F}"/>
          </ac:spMkLst>
        </pc:spChg>
        <pc:spChg chg="add mod">
          <ac:chgData name="Pierre Harouimi" userId="e1c78576-8bda-4e4b-9d10-61a901f566b1" providerId="ADAL" clId="{FC359817-6207-4FEF-8345-C3C5087AE338}" dt="2020-09-18T12:42:31.278" v="83"/>
          <ac:spMkLst>
            <pc:docMk/>
            <pc:sldMk cId="2269873298" sldId="1253"/>
            <ac:spMk id="6" creationId="{B9C25919-3500-437F-B7CB-67E2A0F6C8F3}"/>
          </ac:spMkLst>
        </pc:spChg>
        <pc:spChg chg="add mod">
          <ac:chgData name="Pierre Harouimi" userId="e1c78576-8bda-4e4b-9d10-61a901f566b1" providerId="ADAL" clId="{FC359817-6207-4FEF-8345-C3C5087AE338}" dt="2020-09-18T12:42:31.278" v="83"/>
          <ac:spMkLst>
            <pc:docMk/>
            <pc:sldMk cId="2269873298" sldId="1253"/>
            <ac:spMk id="7" creationId="{9A0170A4-891F-417A-B3C8-C658EF9095D8}"/>
          </ac:spMkLst>
        </pc:spChg>
        <pc:picChg chg="add del mod">
          <ac:chgData name="Pierre Harouimi" userId="e1c78576-8bda-4e4b-9d10-61a901f566b1" providerId="ADAL" clId="{FC359817-6207-4FEF-8345-C3C5087AE338}" dt="2020-09-18T12:42:48.267" v="86" actId="478"/>
          <ac:picMkLst>
            <pc:docMk/>
            <pc:sldMk cId="2269873298" sldId="1253"/>
            <ac:picMk id="1026" creationId="{0F00D5A2-8168-4290-833E-C3DFF48B963F}"/>
          </ac:picMkLst>
        </pc:picChg>
      </pc:sldChg>
      <pc:sldChg chg="ord">
        <pc:chgData name="Pierre Harouimi" userId="e1c78576-8bda-4e4b-9d10-61a901f566b1" providerId="ADAL" clId="{FC359817-6207-4FEF-8345-C3C5087AE338}" dt="2020-09-30T09:23:56.782" v="1981"/>
        <pc:sldMkLst>
          <pc:docMk/>
          <pc:sldMk cId="1666274525" sldId="1314"/>
        </pc:sldMkLst>
      </pc:sldChg>
      <pc:sldChg chg="modSp">
        <pc:chgData name="Pierre Harouimi" userId="e1c78576-8bda-4e4b-9d10-61a901f566b1" providerId="ADAL" clId="{FC359817-6207-4FEF-8345-C3C5087AE338}" dt="2020-09-29T08:21:08.374" v="129" actId="20577"/>
        <pc:sldMkLst>
          <pc:docMk/>
          <pc:sldMk cId="2064937473" sldId="1317"/>
        </pc:sldMkLst>
        <pc:spChg chg="mod">
          <ac:chgData name="Pierre Harouimi" userId="e1c78576-8bda-4e4b-9d10-61a901f566b1" providerId="ADAL" clId="{FC359817-6207-4FEF-8345-C3C5087AE338}" dt="2020-09-29T08:21:08.374" v="129" actId="20577"/>
          <ac:spMkLst>
            <pc:docMk/>
            <pc:sldMk cId="2064937473" sldId="1317"/>
            <ac:spMk id="7" creationId="{68AE7062-672B-4780-B779-47428971E449}"/>
          </ac:spMkLst>
        </pc:spChg>
      </pc:sldChg>
      <pc:sldChg chg="addSp modSp">
        <pc:chgData name="Pierre Harouimi" userId="e1c78576-8bda-4e4b-9d10-61a901f566b1" providerId="ADAL" clId="{FC359817-6207-4FEF-8345-C3C5087AE338}" dt="2020-10-07T09:50:57.634" v="7214"/>
        <pc:sldMkLst>
          <pc:docMk/>
          <pc:sldMk cId="749310465" sldId="1374"/>
        </pc:sldMkLst>
        <pc:spChg chg="add mod">
          <ac:chgData name="Pierre Harouimi" userId="e1c78576-8bda-4e4b-9d10-61a901f566b1" providerId="ADAL" clId="{FC359817-6207-4FEF-8345-C3C5087AE338}" dt="2020-10-07T09:50:57.634" v="7214"/>
          <ac:spMkLst>
            <pc:docMk/>
            <pc:sldMk cId="749310465" sldId="1374"/>
            <ac:spMk id="3" creationId="{6A4E59D5-2D4E-48B1-88F6-B6F4E4E8C6BF}"/>
          </ac:spMkLst>
        </pc:spChg>
        <pc:spChg chg="add mod">
          <ac:chgData name="Pierre Harouimi" userId="e1c78576-8bda-4e4b-9d10-61a901f566b1" providerId="ADAL" clId="{FC359817-6207-4FEF-8345-C3C5087AE338}" dt="2020-10-07T09:50:57.634" v="7214"/>
          <ac:spMkLst>
            <pc:docMk/>
            <pc:sldMk cId="749310465" sldId="1374"/>
            <ac:spMk id="4" creationId="{0D30255F-3A71-43B5-8B0C-238161DDF639}"/>
          </ac:spMkLst>
        </pc:spChg>
      </pc:sldChg>
      <pc:sldChg chg="addSp delSp">
        <pc:chgData name="Pierre Harouimi" userId="e1c78576-8bda-4e4b-9d10-61a901f566b1" providerId="ADAL" clId="{FC359817-6207-4FEF-8345-C3C5087AE338}" dt="2020-10-07T08:46:30.519" v="4773"/>
        <pc:sldMkLst>
          <pc:docMk/>
          <pc:sldMk cId="2435408408" sldId="1402"/>
        </pc:sldMkLst>
        <pc:spChg chg="add del">
          <ac:chgData name="Pierre Harouimi" userId="e1c78576-8bda-4e4b-9d10-61a901f566b1" providerId="ADAL" clId="{FC359817-6207-4FEF-8345-C3C5087AE338}" dt="2020-10-07T08:46:30.519" v="4773"/>
          <ac:spMkLst>
            <pc:docMk/>
            <pc:sldMk cId="2435408408" sldId="1402"/>
            <ac:spMk id="3" creationId="{560F9976-8F44-4DC9-BB66-0768F69973D2}"/>
          </ac:spMkLst>
        </pc:spChg>
      </pc:sldChg>
      <pc:sldChg chg="del">
        <pc:chgData name="Pierre Harouimi" userId="e1c78576-8bda-4e4b-9d10-61a901f566b1" providerId="ADAL" clId="{FC359817-6207-4FEF-8345-C3C5087AE338}" dt="2020-10-07T09:58:39.233" v="7519" actId="2696"/>
        <pc:sldMkLst>
          <pc:docMk/>
          <pc:sldMk cId="3878730986" sldId="1408"/>
        </pc:sldMkLst>
      </pc:sldChg>
      <pc:sldChg chg="addSp modSp add">
        <pc:chgData name="Pierre Harouimi" userId="e1c78576-8bda-4e4b-9d10-61a901f566b1" providerId="ADAL" clId="{FC359817-6207-4FEF-8345-C3C5087AE338}" dt="2020-09-07T16:22:56.087" v="12"/>
        <pc:sldMkLst>
          <pc:docMk/>
          <pc:sldMk cId="375831264" sldId="1424"/>
        </pc:sldMkLst>
        <pc:spChg chg="add mod">
          <ac:chgData name="Pierre Harouimi" userId="e1c78576-8bda-4e4b-9d10-61a901f566b1" providerId="ADAL" clId="{FC359817-6207-4FEF-8345-C3C5087AE338}" dt="2020-09-07T16:22:56.087" v="12"/>
          <ac:spMkLst>
            <pc:docMk/>
            <pc:sldMk cId="375831264" sldId="1424"/>
            <ac:spMk id="3" creationId="{C406BD13-C1C7-4514-99BC-7BFBF41FF15D}"/>
          </ac:spMkLst>
        </pc:spChg>
        <pc:spChg chg="add mod">
          <ac:chgData name="Pierre Harouimi" userId="e1c78576-8bda-4e4b-9d10-61a901f566b1" providerId="ADAL" clId="{FC359817-6207-4FEF-8345-C3C5087AE338}" dt="2020-09-07T16:22:56.087" v="12"/>
          <ac:spMkLst>
            <pc:docMk/>
            <pc:sldMk cId="375831264" sldId="1424"/>
            <ac:spMk id="11" creationId="{2D50B45E-843A-4B5B-A528-E66170F0CCC3}"/>
          </ac:spMkLst>
        </pc:spChg>
      </pc:sldChg>
      <pc:sldChg chg="addSp modSp">
        <pc:chgData name="Pierre Harouimi" userId="e1c78576-8bda-4e4b-9d10-61a901f566b1" providerId="ADAL" clId="{FC359817-6207-4FEF-8345-C3C5087AE338}" dt="2020-10-07T09:51:13.330" v="7220"/>
        <pc:sldMkLst>
          <pc:docMk/>
          <pc:sldMk cId="1950071444" sldId="1429"/>
        </pc:sldMkLst>
        <pc:spChg chg="add mod">
          <ac:chgData name="Pierre Harouimi" userId="e1c78576-8bda-4e4b-9d10-61a901f566b1" providerId="ADAL" clId="{FC359817-6207-4FEF-8345-C3C5087AE338}" dt="2020-10-07T09:51:13.330" v="7220"/>
          <ac:spMkLst>
            <pc:docMk/>
            <pc:sldMk cId="1950071444" sldId="1429"/>
            <ac:spMk id="2" creationId="{0D3E3310-895E-4E30-96A5-CE2E8F975877}"/>
          </ac:spMkLst>
        </pc:spChg>
        <pc:spChg chg="mod">
          <ac:chgData name="Pierre Harouimi" userId="e1c78576-8bda-4e4b-9d10-61a901f566b1" providerId="ADAL" clId="{FC359817-6207-4FEF-8345-C3C5087AE338}" dt="2020-10-07T09:51:12.650" v="7219"/>
          <ac:spMkLst>
            <pc:docMk/>
            <pc:sldMk cId="1950071444" sldId="1429"/>
            <ac:spMk id="7" creationId="{054DFFB7-8CE0-4009-8A73-F4123EA4B07F}"/>
          </ac:spMkLst>
        </pc:spChg>
      </pc:sldChg>
      <pc:sldChg chg="addSp modSp">
        <pc:chgData name="Pierre Harouimi" userId="e1c78576-8bda-4e4b-9d10-61a901f566b1" providerId="ADAL" clId="{FC359817-6207-4FEF-8345-C3C5087AE338}" dt="2020-10-07T09:39:11.741" v="6706"/>
        <pc:sldMkLst>
          <pc:docMk/>
          <pc:sldMk cId="685358923" sldId="1430"/>
        </pc:sldMkLst>
        <pc:spChg chg="add mod">
          <ac:chgData name="Pierre Harouimi" userId="e1c78576-8bda-4e4b-9d10-61a901f566b1" providerId="ADAL" clId="{FC359817-6207-4FEF-8345-C3C5087AE338}" dt="2020-10-07T09:39:11.741" v="6706"/>
          <ac:spMkLst>
            <pc:docMk/>
            <pc:sldMk cId="685358923" sldId="1430"/>
            <ac:spMk id="2" creationId="{D0EEDDD4-142D-44EF-8F8A-587075F08909}"/>
          </ac:spMkLst>
        </pc:spChg>
        <pc:spChg chg="mod">
          <ac:chgData name="Pierre Harouimi" userId="e1c78576-8bda-4e4b-9d10-61a901f566b1" providerId="ADAL" clId="{FC359817-6207-4FEF-8345-C3C5087AE338}" dt="2020-10-07T09:39:11.204" v="6705"/>
          <ac:spMkLst>
            <pc:docMk/>
            <pc:sldMk cId="685358923" sldId="1430"/>
            <ac:spMk id="53" creationId="{0FDFFA30-92BA-47F0-89C0-D0DE6A7DD8D3}"/>
          </ac:spMkLst>
        </pc:spChg>
      </pc:sldChg>
      <pc:sldChg chg="addSp modSp">
        <pc:chgData name="Pierre Harouimi" userId="e1c78576-8bda-4e4b-9d10-61a901f566b1" providerId="ADAL" clId="{FC359817-6207-4FEF-8345-C3C5087AE338}" dt="2020-10-07T09:39:08.977" v="6704"/>
        <pc:sldMkLst>
          <pc:docMk/>
          <pc:sldMk cId="3516420112" sldId="1431"/>
        </pc:sldMkLst>
        <pc:spChg chg="add mod">
          <ac:chgData name="Pierre Harouimi" userId="e1c78576-8bda-4e4b-9d10-61a901f566b1" providerId="ADAL" clId="{FC359817-6207-4FEF-8345-C3C5087AE338}" dt="2020-10-07T09:39:08.977" v="6704"/>
          <ac:spMkLst>
            <pc:docMk/>
            <pc:sldMk cId="3516420112" sldId="1431"/>
            <ac:spMk id="2" creationId="{EF412E0E-319C-4D3A-A59F-32171FB4BBA4}"/>
          </ac:spMkLst>
        </pc:spChg>
        <pc:spChg chg="mod">
          <ac:chgData name="Pierre Harouimi" userId="e1c78576-8bda-4e4b-9d10-61a901f566b1" providerId="ADAL" clId="{FC359817-6207-4FEF-8345-C3C5087AE338}" dt="2020-10-07T09:39:08.486" v="6703"/>
          <ac:spMkLst>
            <pc:docMk/>
            <pc:sldMk cId="3516420112" sldId="1431"/>
            <ac:spMk id="72" creationId="{92995A0D-2BC5-4DF5-A610-A44D6ECA1AE9}"/>
          </ac:spMkLst>
        </pc:spChg>
      </pc:sldChg>
      <pc:sldChg chg="addSp delSp modSp">
        <pc:chgData name="Pierre Harouimi" userId="e1c78576-8bda-4e4b-9d10-61a901f566b1" providerId="ADAL" clId="{FC359817-6207-4FEF-8345-C3C5087AE338}" dt="2020-10-07T09:50:57.634" v="7214"/>
        <pc:sldMkLst>
          <pc:docMk/>
          <pc:sldMk cId="3613872560" sldId="1471"/>
        </pc:sldMkLst>
        <pc:spChg chg="add mod">
          <ac:chgData name="Pierre Harouimi" userId="e1c78576-8bda-4e4b-9d10-61a901f566b1" providerId="ADAL" clId="{FC359817-6207-4FEF-8345-C3C5087AE338}" dt="2020-10-07T09:50:57.634" v="7214"/>
          <ac:spMkLst>
            <pc:docMk/>
            <pc:sldMk cId="3613872560" sldId="1471"/>
            <ac:spMk id="2" creationId="{8EFFCA11-DE8F-49A6-A7C8-3229B0D0F0BB}"/>
          </ac:spMkLst>
        </pc:spChg>
        <pc:spChg chg="add mod">
          <ac:chgData name="Pierre Harouimi" userId="e1c78576-8bda-4e4b-9d10-61a901f566b1" providerId="ADAL" clId="{FC359817-6207-4FEF-8345-C3C5087AE338}" dt="2020-10-07T09:50:57.634" v="7214"/>
          <ac:spMkLst>
            <pc:docMk/>
            <pc:sldMk cId="3613872560" sldId="1471"/>
            <ac:spMk id="3" creationId="{FD800A84-59A2-4230-AA5D-5912BD492950}"/>
          </ac:spMkLst>
        </pc:spChg>
        <pc:spChg chg="del">
          <ac:chgData name="Pierre Harouimi" userId="e1c78576-8bda-4e4b-9d10-61a901f566b1" providerId="ADAL" clId="{FC359817-6207-4FEF-8345-C3C5087AE338}" dt="2020-10-07T09:50:57.634" v="7214"/>
          <ac:spMkLst>
            <pc:docMk/>
            <pc:sldMk cId="3613872560" sldId="1471"/>
            <ac:spMk id="4" creationId="{D5D91E5D-BF22-4A78-95B3-65CA05629274}"/>
          </ac:spMkLst>
        </pc:spChg>
        <pc:spChg chg="del">
          <ac:chgData name="Pierre Harouimi" userId="e1c78576-8bda-4e4b-9d10-61a901f566b1" providerId="ADAL" clId="{FC359817-6207-4FEF-8345-C3C5087AE338}" dt="2020-10-07T09:50:57.634" v="7214"/>
          <ac:spMkLst>
            <pc:docMk/>
            <pc:sldMk cId="3613872560" sldId="1471"/>
            <ac:spMk id="5" creationId="{EE165623-BE5B-4215-9349-83AC63EB7BD6}"/>
          </ac:spMkLst>
        </pc:spChg>
      </pc:sldChg>
      <pc:sldChg chg="addSp delSp modSp">
        <pc:chgData name="Pierre Harouimi" userId="e1c78576-8bda-4e4b-9d10-61a901f566b1" providerId="ADAL" clId="{FC359817-6207-4FEF-8345-C3C5087AE338}" dt="2020-10-07T09:50:57.634" v="7214"/>
        <pc:sldMkLst>
          <pc:docMk/>
          <pc:sldMk cId="1161485475" sldId="1472"/>
        </pc:sldMkLst>
        <pc:spChg chg="add mod">
          <ac:chgData name="Pierre Harouimi" userId="e1c78576-8bda-4e4b-9d10-61a901f566b1" providerId="ADAL" clId="{FC359817-6207-4FEF-8345-C3C5087AE338}" dt="2020-10-07T09:50:57.634" v="7214"/>
          <ac:spMkLst>
            <pc:docMk/>
            <pc:sldMk cId="1161485475" sldId="1472"/>
            <ac:spMk id="3" creationId="{6D4CBFBB-BD62-4C91-8E89-A3F272E144CD}"/>
          </ac:spMkLst>
        </pc:spChg>
        <pc:spChg chg="add mod">
          <ac:chgData name="Pierre Harouimi" userId="e1c78576-8bda-4e4b-9d10-61a901f566b1" providerId="ADAL" clId="{FC359817-6207-4FEF-8345-C3C5087AE338}" dt="2020-10-07T09:50:57.634" v="7214"/>
          <ac:spMkLst>
            <pc:docMk/>
            <pc:sldMk cId="1161485475" sldId="1472"/>
            <ac:spMk id="5" creationId="{88B02F86-3BEE-45A4-A7E9-640BC7624521}"/>
          </ac:spMkLst>
        </pc:spChg>
        <pc:spChg chg="del">
          <ac:chgData name="Pierre Harouimi" userId="e1c78576-8bda-4e4b-9d10-61a901f566b1" providerId="ADAL" clId="{FC359817-6207-4FEF-8345-C3C5087AE338}" dt="2020-10-07T09:50:57.634" v="7214"/>
          <ac:spMkLst>
            <pc:docMk/>
            <pc:sldMk cId="1161485475" sldId="1472"/>
            <ac:spMk id="7" creationId="{D3277AA3-38AD-4D0F-9B04-325CBF8A2E34}"/>
          </ac:spMkLst>
        </pc:spChg>
        <pc:spChg chg="del">
          <ac:chgData name="Pierre Harouimi" userId="e1c78576-8bda-4e4b-9d10-61a901f566b1" providerId="ADAL" clId="{FC359817-6207-4FEF-8345-C3C5087AE338}" dt="2020-10-07T09:50:57.634" v="7214"/>
          <ac:spMkLst>
            <pc:docMk/>
            <pc:sldMk cId="1161485475" sldId="1472"/>
            <ac:spMk id="8" creationId="{64CA8B99-C5E4-440B-BBAE-BD57DAF50D56}"/>
          </ac:spMkLst>
        </pc:spChg>
      </pc:sldChg>
      <pc:sldChg chg="addSp delSp modSp del">
        <pc:chgData name="Pierre Harouimi" userId="e1c78576-8bda-4e4b-9d10-61a901f566b1" providerId="ADAL" clId="{FC359817-6207-4FEF-8345-C3C5087AE338}" dt="2020-09-29T08:28:35.558" v="198" actId="2696"/>
        <pc:sldMkLst>
          <pc:docMk/>
          <pc:sldMk cId="1822161562" sldId="1474"/>
        </pc:sldMkLst>
        <pc:spChg chg="del">
          <ac:chgData name="Pierre Harouimi" userId="e1c78576-8bda-4e4b-9d10-61a901f566b1" providerId="ADAL" clId="{FC359817-6207-4FEF-8345-C3C5087AE338}" dt="2020-09-29T08:27:03.055" v="186"/>
          <ac:spMkLst>
            <pc:docMk/>
            <pc:sldMk cId="1822161562" sldId="1474"/>
            <ac:spMk id="6" creationId="{8D4129FB-37EF-433D-ABEE-7F05054DFF7B}"/>
          </ac:spMkLst>
        </pc:spChg>
        <pc:spChg chg="add mod">
          <ac:chgData name="Pierre Harouimi" userId="e1c78576-8bda-4e4b-9d10-61a901f566b1" providerId="ADAL" clId="{FC359817-6207-4FEF-8345-C3C5087AE338}" dt="2020-09-29T08:27:03.055" v="186"/>
          <ac:spMkLst>
            <pc:docMk/>
            <pc:sldMk cId="1822161562" sldId="1474"/>
            <ac:spMk id="7" creationId="{C5435C60-0540-4502-9CBA-4548B55A9046}"/>
          </ac:spMkLst>
        </pc:spChg>
      </pc:sldChg>
      <pc:sldChg chg="addSp modSp ord">
        <pc:chgData name="Pierre Harouimi" userId="e1c78576-8bda-4e4b-9d10-61a901f566b1" providerId="ADAL" clId="{FC359817-6207-4FEF-8345-C3C5087AE338}" dt="2020-09-29T08:28:44.017" v="199"/>
        <pc:sldMkLst>
          <pc:docMk/>
          <pc:sldMk cId="1716843919" sldId="1475"/>
        </pc:sldMkLst>
        <pc:spChg chg="add mod">
          <ac:chgData name="Pierre Harouimi" userId="e1c78576-8bda-4e4b-9d10-61a901f566b1" providerId="ADAL" clId="{FC359817-6207-4FEF-8345-C3C5087AE338}" dt="2020-09-29T08:27:04.144" v="187"/>
          <ac:spMkLst>
            <pc:docMk/>
            <pc:sldMk cId="1716843919" sldId="1475"/>
            <ac:spMk id="6" creationId="{1AD5DB0C-CE33-4D4B-9E2C-9597049F775A}"/>
          </ac:spMkLst>
        </pc:spChg>
      </pc:sldChg>
      <pc:sldChg chg="addSp delSp modSp">
        <pc:chgData name="Pierre Harouimi" userId="e1c78576-8bda-4e4b-9d10-61a901f566b1" providerId="ADAL" clId="{FC359817-6207-4FEF-8345-C3C5087AE338}" dt="2020-10-07T09:50:57.634" v="7214"/>
        <pc:sldMkLst>
          <pc:docMk/>
          <pc:sldMk cId="1494275057" sldId="1482"/>
        </pc:sldMkLst>
        <pc:spChg chg="add mod">
          <ac:chgData name="Pierre Harouimi" userId="e1c78576-8bda-4e4b-9d10-61a901f566b1" providerId="ADAL" clId="{FC359817-6207-4FEF-8345-C3C5087AE338}" dt="2020-10-07T09:50:57.634" v="7214"/>
          <ac:spMkLst>
            <pc:docMk/>
            <pc:sldMk cId="1494275057" sldId="1482"/>
            <ac:spMk id="3" creationId="{91400000-16C0-42ED-8C70-07B8800E704B}"/>
          </ac:spMkLst>
        </pc:spChg>
        <pc:spChg chg="add mod">
          <ac:chgData name="Pierre Harouimi" userId="e1c78576-8bda-4e4b-9d10-61a901f566b1" providerId="ADAL" clId="{FC359817-6207-4FEF-8345-C3C5087AE338}" dt="2020-10-07T09:50:57.634" v="7214"/>
          <ac:spMkLst>
            <pc:docMk/>
            <pc:sldMk cId="1494275057" sldId="1482"/>
            <ac:spMk id="4" creationId="{D68CF1C8-E4BF-486D-B0B7-3B48B11A3C29}"/>
          </ac:spMkLst>
        </pc:spChg>
        <pc:spChg chg="del">
          <ac:chgData name="Pierre Harouimi" userId="e1c78576-8bda-4e4b-9d10-61a901f566b1" providerId="ADAL" clId="{FC359817-6207-4FEF-8345-C3C5087AE338}" dt="2020-10-07T09:50:57.634" v="7214"/>
          <ac:spMkLst>
            <pc:docMk/>
            <pc:sldMk cId="1494275057" sldId="1482"/>
            <ac:spMk id="5" creationId="{1F74A1DF-4D58-40B2-83A2-139B37D9676F}"/>
          </ac:spMkLst>
        </pc:spChg>
        <pc:spChg chg="del">
          <ac:chgData name="Pierre Harouimi" userId="e1c78576-8bda-4e4b-9d10-61a901f566b1" providerId="ADAL" clId="{FC359817-6207-4FEF-8345-C3C5087AE338}" dt="2020-10-07T09:50:57.634" v="7214"/>
          <ac:spMkLst>
            <pc:docMk/>
            <pc:sldMk cId="1494275057" sldId="1482"/>
            <ac:spMk id="8" creationId="{9CE4C161-DD6F-45C0-A4A6-948B40AE2BE5}"/>
          </ac:spMkLst>
        </pc:spChg>
      </pc:sldChg>
      <pc:sldChg chg="addSp delSp modSp add">
        <pc:chgData name="Pierre Harouimi" userId="e1c78576-8bda-4e4b-9d10-61a901f566b1" providerId="ADAL" clId="{FC359817-6207-4FEF-8345-C3C5087AE338}" dt="2020-09-11T08:54:36.828" v="68"/>
        <pc:sldMkLst>
          <pc:docMk/>
          <pc:sldMk cId="3918022759" sldId="1493"/>
        </pc:sldMkLst>
        <pc:spChg chg="add del mod">
          <ac:chgData name="Pierre Harouimi" userId="e1c78576-8bda-4e4b-9d10-61a901f566b1" providerId="ADAL" clId="{FC359817-6207-4FEF-8345-C3C5087AE338}" dt="2020-09-11T08:54:32.085" v="65" actId="478"/>
          <ac:spMkLst>
            <pc:docMk/>
            <pc:sldMk cId="3918022759" sldId="1493"/>
            <ac:spMk id="2" creationId="{7D9B9181-D0A4-434C-8BB3-6F97FD8F4359}"/>
          </ac:spMkLst>
        </pc:spChg>
        <pc:spChg chg="add del mod">
          <ac:chgData name="Pierre Harouimi" userId="e1c78576-8bda-4e4b-9d10-61a901f566b1" providerId="ADAL" clId="{FC359817-6207-4FEF-8345-C3C5087AE338}" dt="2020-09-11T08:54:35.585" v="67"/>
          <ac:spMkLst>
            <pc:docMk/>
            <pc:sldMk cId="3918022759" sldId="1493"/>
            <ac:spMk id="3" creationId="{2B441755-0CAB-40D0-98CD-8642F2D5B0B0}"/>
          </ac:spMkLst>
        </pc:spChg>
        <pc:spChg chg="add del mod">
          <ac:chgData name="Pierre Harouimi" userId="e1c78576-8bda-4e4b-9d10-61a901f566b1" providerId="ADAL" clId="{FC359817-6207-4FEF-8345-C3C5087AE338}" dt="2020-09-11T08:54:35.585" v="67"/>
          <ac:spMkLst>
            <pc:docMk/>
            <pc:sldMk cId="3918022759" sldId="1493"/>
            <ac:spMk id="4" creationId="{A741C569-D28B-4F96-B8BE-A39DDBAAFC97}"/>
          </ac:spMkLst>
        </pc:spChg>
        <pc:spChg chg="add mod">
          <ac:chgData name="Pierre Harouimi" userId="e1c78576-8bda-4e4b-9d10-61a901f566b1" providerId="ADAL" clId="{FC359817-6207-4FEF-8345-C3C5087AE338}" dt="2020-09-11T08:54:36.828" v="68"/>
          <ac:spMkLst>
            <pc:docMk/>
            <pc:sldMk cId="3918022759" sldId="1493"/>
            <ac:spMk id="5" creationId="{5BB14067-31A7-4325-A9CA-71CEE5492302}"/>
          </ac:spMkLst>
        </pc:spChg>
        <pc:spChg chg="add mod">
          <ac:chgData name="Pierre Harouimi" userId="e1c78576-8bda-4e4b-9d10-61a901f566b1" providerId="ADAL" clId="{FC359817-6207-4FEF-8345-C3C5087AE338}" dt="2020-09-11T08:54:35.585" v="67"/>
          <ac:spMkLst>
            <pc:docMk/>
            <pc:sldMk cId="3918022759" sldId="1493"/>
            <ac:spMk id="6" creationId="{69002C81-2C1C-4EA9-A135-BDD90725F167}"/>
          </ac:spMkLst>
        </pc:spChg>
        <pc:spChg chg="add mod">
          <ac:chgData name="Pierre Harouimi" userId="e1c78576-8bda-4e4b-9d10-61a901f566b1" providerId="ADAL" clId="{FC359817-6207-4FEF-8345-C3C5087AE338}" dt="2020-09-11T08:54:35.585" v="67"/>
          <ac:spMkLst>
            <pc:docMk/>
            <pc:sldMk cId="3918022759" sldId="1493"/>
            <ac:spMk id="7" creationId="{480FB1A8-11D7-4F49-B42C-1B7D902F1EE4}"/>
          </ac:spMkLst>
        </pc:spChg>
        <pc:spChg chg="mod">
          <ac:chgData name="Pierre Harouimi" userId="e1c78576-8bda-4e4b-9d10-61a901f566b1" providerId="ADAL" clId="{FC359817-6207-4FEF-8345-C3C5087AE338}" dt="2020-09-11T08:54:33.668" v="66"/>
          <ac:spMkLst>
            <pc:docMk/>
            <pc:sldMk cId="3918022759" sldId="1493"/>
            <ac:spMk id="13" creationId="{E69AA1BC-18DB-443B-8342-E675793A91C8}"/>
          </ac:spMkLst>
        </pc:spChg>
        <pc:grpChg chg="del">
          <ac:chgData name="Pierre Harouimi" userId="e1c78576-8bda-4e4b-9d10-61a901f566b1" providerId="ADAL" clId="{FC359817-6207-4FEF-8345-C3C5087AE338}" dt="2020-09-11T08:54:24.941" v="64" actId="478"/>
          <ac:grpSpMkLst>
            <pc:docMk/>
            <pc:sldMk cId="3918022759" sldId="1493"/>
            <ac:grpSpMk id="46" creationId="{41603D4E-87EB-4C9E-87AC-32B7FBF084E7}"/>
          </ac:grpSpMkLst>
        </pc:grpChg>
      </pc:sldChg>
      <pc:sldChg chg="addSp modSp">
        <pc:chgData name="Pierre Harouimi" userId="e1c78576-8bda-4e4b-9d10-61a901f566b1" providerId="ADAL" clId="{FC359817-6207-4FEF-8345-C3C5087AE338}" dt="2020-10-07T09:51:34.893" v="7229"/>
        <pc:sldMkLst>
          <pc:docMk/>
          <pc:sldMk cId="4112398626" sldId="3073"/>
        </pc:sldMkLst>
        <pc:spChg chg="mod">
          <ac:chgData name="Pierre Harouimi" userId="e1c78576-8bda-4e4b-9d10-61a901f566b1" providerId="ADAL" clId="{FC359817-6207-4FEF-8345-C3C5087AE338}" dt="2020-10-07T09:51:33.795" v="7228" actId="20577"/>
          <ac:spMkLst>
            <pc:docMk/>
            <pc:sldMk cId="4112398626" sldId="3073"/>
            <ac:spMk id="2" creationId="{8C58BB8B-8AFC-4127-A6C3-32DC0D48E880}"/>
          </ac:spMkLst>
        </pc:spChg>
        <pc:spChg chg="add mod">
          <ac:chgData name="Pierre Harouimi" userId="e1c78576-8bda-4e4b-9d10-61a901f566b1" providerId="ADAL" clId="{FC359817-6207-4FEF-8345-C3C5087AE338}" dt="2020-10-07T09:51:34.893" v="7229"/>
          <ac:spMkLst>
            <pc:docMk/>
            <pc:sldMk cId="4112398626" sldId="3073"/>
            <ac:spMk id="3" creationId="{0EE4A1FB-385D-4613-AADD-5D847F9731EE}"/>
          </ac:spMkLst>
        </pc:spChg>
        <pc:spChg chg="mod">
          <ac:chgData name="Pierre Harouimi" userId="e1c78576-8bda-4e4b-9d10-61a901f566b1" providerId="ADAL" clId="{FC359817-6207-4FEF-8345-C3C5087AE338}" dt="2020-10-07T09:51:31.304" v="7226" actId="1076"/>
          <ac:spMkLst>
            <pc:docMk/>
            <pc:sldMk cId="4112398626" sldId="3073"/>
            <ac:spMk id="6" creationId="{D302761F-3E90-4F0E-8A32-C5527F7FFDC8}"/>
          </ac:spMkLst>
        </pc:spChg>
        <pc:spChg chg="mod">
          <ac:chgData name="Pierre Harouimi" userId="e1c78576-8bda-4e4b-9d10-61a901f566b1" providerId="ADAL" clId="{FC359817-6207-4FEF-8345-C3C5087AE338}" dt="2020-10-07T09:51:28.057" v="7225"/>
          <ac:spMkLst>
            <pc:docMk/>
            <pc:sldMk cId="4112398626" sldId="3073"/>
            <ac:spMk id="16" creationId="{415B7E73-C319-4081-9401-ABCEAAB02738}"/>
          </ac:spMkLst>
        </pc:spChg>
      </pc:sldChg>
      <pc:sldChg chg="modSp">
        <pc:chgData name="Pierre Harouimi" userId="e1c78576-8bda-4e4b-9d10-61a901f566b1" providerId="ADAL" clId="{FC359817-6207-4FEF-8345-C3C5087AE338}" dt="2020-10-07T09:51:55.496" v="7236" actId="1076"/>
        <pc:sldMkLst>
          <pc:docMk/>
          <pc:sldMk cId="1813227886" sldId="3078"/>
        </pc:sldMkLst>
        <pc:spChg chg="mod">
          <ac:chgData name="Pierre Harouimi" userId="e1c78576-8bda-4e4b-9d10-61a901f566b1" providerId="ADAL" clId="{FC359817-6207-4FEF-8345-C3C5087AE338}" dt="2020-10-07T09:51:52.610" v="7235" actId="404"/>
          <ac:spMkLst>
            <pc:docMk/>
            <pc:sldMk cId="1813227886" sldId="3078"/>
            <ac:spMk id="12" creationId="{A3E9F5C2-B0BD-467D-A549-FC6CBD0DF84A}"/>
          </ac:spMkLst>
        </pc:spChg>
        <pc:spChg chg="mod">
          <ac:chgData name="Pierre Harouimi" userId="e1c78576-8bda-4e4b-9d10-61a901f566b1" providerId="ADAL" clId="{FC359817-6207-4FEF-8345-C3C5087AE338}" dt="2020-10-07T09:51:55.496" v="7236" actId="1076"/>
          <ac:spMkLst>
            <pc:docMk/>
            <pc:sldMk cId="1813227886" sldId="3078"/>
            <ac:spMk id="17" creationId="{20104742-0F95-4A9C-A341-56AF94E0D0DE}"/>
          </ac:spMkLst>
        </pc:spChg>
      </pc:sldChg>
      <pc:sldChg chg="addSp modSp add">
        <pc:chgData name="Pierre Harouimi" userId="e1c78576-8bda-4e4b-9d10-61a901f566b1" providerId="ADAL" clId="{FC359817-6207-4FEF-8345-C3C5087AE338}" dt="2020-10-07T09:40:59.026" v="6740" actId="20577"/>
        <pc:sldMkLst>
          <pc:docMk/>
          <pc:sldMk cId="3347453953" sldId="3108"/>
        </pc:sldMkLst>
        <pc:spChg chg="mod">
          <ac:chgData name="Pierre Harouimi" userId="e1c78576-8bda-4e4b-9d10-61a901f566b1" providerId="ADAL" clId="{FC359817-6207-4FEF-8345-C3C5087AE338}" dt="2020-10-07T09:40:59.026" v="6740" actId="20577"/>
          <ac:spMkLst>
            <pc:docMk/>
            <pc:sldMk cId="3347453953" sldId="3108"/>
            <ac:spMk id="2" creationId="{55569024-D2AF-4607-9990-317DD829C242}"/>
          </ac:spMkLst>
        </pc:spChg>
        <pc:spChg chg="add mod">
          <ac:chgData name="Pierre Harouimi" userId="e1c78576-8bda-4e4b-9d10-61a901f566b1" providerId="ADAL" clId="{FC359817-6207-4FEF-8345-C3C5087AE338}" dt="2020-09-29T08:50:23.121" v="639"/>
          <ac:spMkLst>
            <pc:docMk/>
            <pc:sldMk cId="3347453953" sldId="3108"/>
            <ac:spMk id="4" creationId="{38B2EBE7-7233-4156-B6DE-1C0693080B6B}"/>
          </ac:spMkLst>
        </pc:spChg>
        <pc:spChg chg="add mod">
          <ac:chgData name="Pierre Harouimi" userId="e1c78576-8bda-4e4b-9d10-61a901f566b1" providerId="ADAL" clId="{FC359817-6207-4FEF-8345-C3C5087AE338}" dt="2020-09-29T08:50:23.121" v="639"/>
          <ac:spMkLst>
            <pc:docMk/>
            <pc:sldMk cId="3347453953" sldId="3108"/>
            <ac:spMk id="5" creationId="{DA10DCB3-5423-4B1C-A0DA-16E0F6E32BA1}"/>
          </ac:spMkLst>
        </pc:spChg>
      </pc:sldChg>
      <pc:sldChg chg="addSp modSp add">
        <pc:chgData name="Pierre Harouimi" userId="e1c78576-8bda-4e4b-9d10-61a901f566b1" providerId="ADAL" clId="{FC359817-6207-4FEF-8345-C3C5087AE338}" dt="2020-09-29T08:50:23.121" v="639"/>
        <pc:sldMkLst>
          <pc:docMk/>
          <pc:sldMk cId="1652416427" sldId="3109"/>
        </pc:sldMkLst>
        <pc:spChg chg="add mod">
          <ac:chgData name="Pierre Harouimi" userId="e1c78576-8bda-4e4b-9d10-61a901f566b1" providerId="ADAL" clId="{FC359817-6207-4FEF-8345-C3C5087AE338}" dt="2020-09-29T08:50:23.121" v="639"/>
          <ac:spMkLst>
            <pc:docMk/>
            <pc:sldMk cId="1652416427" sldId="3109"/>
            <ac:spMk id="3" creationId="{AA3643DA-049D-4400-8593-C89B70933023}"/>
          </ac:spMkLst>
        </pc:spChg>
        <pc:spChg chg="add mod">
          <ac:chgData name="Pierre Harouimi" userId="e1c78576-8bda-4e4b-9d10-61a901f566b1" providerId="ADAL" clId="{FC359817-6207-4FEF-8345-C3C5087AE338}" dt="2020-09-29T08:50:23.121" v="639"/>
          <ac:spMkLst>
            <pc:docMk/>
            <pc:sldMk cId="1652416427" sldId="3109"/>
            <ac:spMk id="4" creationId="{2FCDEFE4-BA24-49F2-833B-18516CD724DE}"/>
          </ac:spMkLst>
        </pc:spChg>
      </pc:sldChg>
      <pc:sldChg chg="modTransition">
        <pc:chgData name="Pierre Harouimi" userId="e1c78576-8bda-4e4b-9d10-61a901f566b1" providerId="ADAL" clId="{FC359817-6207-4FEF-8345-C3C5087AE338}" dt="2020-09-29T08:30:21.472" v="203"/>
        <pc:sldMkLst>
          <pc:docMk/>
          <pc:sldMk cId="3265931919" sldId="3520"/>
        </pc:sldMkLst>
      </pc:sldChg>
      <pc:sldChg chg="addSp delSp modSp">
        <pc:chgData name="Pierre Harouimi" userId="e1c78576-8bda-4e4b-9d10-61a901f566b1" providerId="ADAL" clId="{FC359817-6207-4FEF-8345-C3C5087AE338}" dt="2020-10-07T09:39:24.321" v="6714" actId="1076"/>
        <pc:sldMkLst>
          <pc:docMk/>
          <pc:sldMk cId="4250188181" sldId="3693"/>
        </pc:sldMkLst>
        <pc:spChg chg="add mod">
          <ac:chgData name="Pierre Harouimi" userId="e1c78576-8bda-4e4b-9d10-61a901f566b1" providerId="ADAL" clId="{FC359817-6207-4FEF-8345-C3C5087AE338}" dt="2020-10-07T09:39:22.460" v="6713"/>
          <ac:spMkLst>
            <pc:docMk/>
            <pc:sldMk cId="4250188181" sldId="3693"/>
            <ac:spMk id="6" creationId="{BD602FE0-1E05-4413-A533-CB3221C94AC2}"/>
          </ac:spMkLst>
        </pc:spChg>
        <pc:spChg chg="del">
          <ac:chgData name="Pierre Harouimi" userId="e1c78576-8bda-4e4b-9d10-61a901f566b1" providerId="ADAL" clId="{FC359817-6207-4FEF-8345-C3C5087AE338}" dt="2020-10-07T09:38:31.397" v="6689"/>
          <ac:spMkLst>
            <pc:docMk/>
            <pc:sldMk cId="4250188181" sldId="3693"/>
            <ac:spMk id="8" creationId="{9521EEEA-2916-48BD-95FC-1557B6FEF666}"/>
          </ac:spMkLst>
        </pc:spChg>
        <pc:spChg chg="mod">
          <ac:chgData name="Pierre Harouimi" userId="e1c78576-8bda-4e4b-9d10-61a901f566b1" providerId="ADAL" clId="{FC359817-6207-4FEF-8345-C3C5087AE338}" dt="2020-10-07T09:39:21.870" v="6712"/>
          <ac:spMkLst>
            <pc:docMk/>
            <pc:sldMk cId="4250188181" sldId="3693"/>
            <ac:spMk id="9" creationId="{570D3178-2B71-4BE8-9B04-9E529BB616BC}"/>
          </ac:spMkLst>
        </pc:spChg>
        <pc:picChg chg="mod">
          <ac:chgData name="Pierre Harouimi" userId="e1c78576-8bda-4e4b-9d10-61a901f566b1" providerId="ADAL" clId="{FC359817-6207-4FEF-8345-C3C5087AE338}" dt="2020-10-07T09:39:24.321" v="6714" actId="1076"/>
          <ac:picMkLst>
            <pc:docMk/>
            <pc:sldMk cId="4250188181" sldId="3693"/>
            <ac:picMk id="3" creationId="{117AC120-2FF4-4AE6-A1C3-8F0C5A33171C}"/>
          </ac:picMkLst>
        </pc:picChg>
      </pc:sldChg>
      <pc:sldChg chg="addSp delSp modSp">
        <pc:chgData name="Pierre Harouimi" userId="e1c78576-8bda-4e4b-9d10-61a901f566b1" providerId="ADAL" clId="{FC359817-6207-4FEF-8345-C3C5087AE338}" dt="2020-10-07T09:39:17.511" v="6710"/>
        <pc:sldMkLst>
          <pc:docMk/>
          <pc:sldMk cId="29018858" sldId="3694"/>
        </pc:sldMkLst>
        <pc:spChg chg="add mod">
          <ac:chgData name="Pierre Harouimi" userId="e1c78576-8bda-4e4b-9d10-61a901f566b1" providerId="ADAL" clId="{FC359817-6207-4FEF-8345-C3C5087AE338}" dt="2020-10-07T09:39:17.511" v="6710"/>
          <ac:spMkLst>
            <pc:docMk/>
            <pc:sldMk cId="29018858" sldId="3694"/>
            <ac:spMk id="5" creationId="{FCC0BBBF-3276-4C7A-B1FB-56B8136B9244}"/>
          </ac:spMkLst>
        </pc:spChg>
        <pc:spChg chg="del">
          <ac:chgData name="Pierre Harouimi" userId="e1c78576-8bda-4e4b-9d10-61a901f566b1" providerId="ADAL" clId="{FC359817-6207-4FEF-8345-C3C5087AE338}" dt="2020-10-07T09:38:31.397" v="6689"/>
          <ac:spMkLst>
            <pc:docMk/>
            <pc:sldMk cId="29018858" sldId="3694"/>
            <ac:spMk id="10" creationId="{C1B20E69-44B0-48CC-BC63-C4E7ABA190F4}"/>
          </ac:spMkLst>
        </pc:spChg>
        <pc:spChg chg="mod">
          <ac:chgData name="Pierre Harouimi" userId="e1c78576-8bda-4e4b-9d10-61a901f566b1" providerId="ADAL" clId="{FC359817-6207-4FEF-8345-C3C5087AE338}" dt="2020-10-07T09:39:17.016" v="6709"/>
          <ac:spMkLst>
            <pc:docMk/>
            <pc:sldMk cId="29018858" sldId="3694"/>
            <ac:spMk id="11" creationId="{44AB403B-8CFA-4E77-96EC-AD1D9E1CF03B}"/>
          </ac:spMkLst>
        </pc:spChg>
      </pc:sldChg>
      <pc:sldChg chg="addSp delSp modSp">
        <pc:chgData name="Pierre Harouimi" userId="e1c78576-8bda-4e4b-9d10-61a901f566b1" providerId="ADAL" clId="{FC359817-6207-4FEF-8345-C3C5087AE338}" dt="2020-10-07T09:39:15.097" v="6708"/>
        <pc:sldMkLst>
          <pc:docMk/>
          <pc:sldMk cId="522140069" sldId="3696"/>
        </pc:sldMkLst>
        <pc:spChg chg="add mod">
          <ac:chgData name="Pierre Harouimi" userId="e1c78576-8bda-4e4b-9d10-61a901f566b1" providerId="ADAL" clId="{FC359817-6207-4FEF-8345-C3C5087AE338}" dt="2020-10-07T09:39:15.097" v="6708"/>
          <ac:spMkLst>
            <pc:docMk/>
            <pc:sldMk cId="522140069" sldId="3696"/>
            <ac:spMk id="5" creationId="{CF822ED1-D4F8-4A69-9D5D-0EE05A80084F}"/>
          </ac:spMkLst>
        </pc:spChg>
        <pc:spChg chg="del">
          <ac:chgData name="Pierre Harouimi" userId="e1c78576-8bda-4e4b-9d10-61a901f566b1" providerId="ADAL" clId="{FC359817-6207-4FEF-8345-C3C5087AE338}" dt="2020-10-07T09:38:31.397" v="6689"/>
          <ac:spMkLst>
            <pc:docMk/>
            <pc:sldMk cId="522140069" sldId="3696"/>
            <ac:spMk id="8" creationId="{259EEE68-8FA1-4E8A-B842-B07EFAABB653}"/>
          </ac:spMkLst>
        </pc:spChg>
        <pc:spChg chg="mod">
          <ac:chgData name="Pierre Harouimi" userId="e1c78576-8bda-4e4b-9d10-61a901f566b1" providerId="ADAL" clId="{FC359817-6207-4FEF-8345-C3C5087AE338}" dt="2020-10-07T09:39:14.592" v="6707"/>
          <ac:spMkLst>
            <pc:docMk/>
            <pc:sldMk cId="522140069" sldId="3696"/>
            <ac:spMk id="10" creationId="{82E55705-D188-4D97-8A93-41F25E188C4E}"/>
          </ac:spMkLst>
        </pc:spChg>
      </pc:sldChg>
      <pc:sldChg chg="addSp delSp modSp">
        <pc:chgData name="Pierre Harouimi" userId="e1c78576-8bda-4e4b-9d10-61a901f566b1" providerId="ADAL" clId="{FC359817-6207-4FEF-8345-C3C5087AE338}" dt="2020-10-07T09:38:31.397" v="6689"/>
        <pc:sldMkLst>
          <pc:docMk/>
          <pc:sldMk cId="1961804607" sldId="3697"/>
        </pc:sldMkLst>
        <pc:spChg chg="add mod">
          <ac:chgData name="Pierre Harouimi" userId="e1c78576-8bda-4e4b-9d10-61a901f566b1" providerId="ADAL" clId="{FC359817-6207-4FEF-8345-C3C5087AE338}" dt="2020-10-07T09:38:31.397" v="6689"/>
          <ac:spMkLst>
            <pc:docMk/>
            <pc:sldMk cId="1961804607" sldId="3697"/>
            <ac:spMk id="2" creationId="{37301646-0888-418F-A3C6-88968DE50FF0}"/>
          </ac:spMkLst>
        </pc:spChg>
        <pc:spChg chg="add mod">
          <ac:chgData name="Pierre Harouimi" userId="e1c78576-8bda-4e4b-9d10-61a901f566b1" providerId="ADAL" clId="{FC359817-6207-4FEF-8345-C3C5087AE338}" dt="2020-10-07T09:38:31.397" v="6689"/>
          <ac:spMkLst>
            <pc:docMk/>
            <pc:sldMk cId="1961804607" sldId="3697"/>
            <ac:spMk id="3" creationId="{A12CB6D3-6AA2-43C2-AA48-833F002DF2B1}"/>
          </ac:spMkLst>
        </pc:spChg>
        <pc:spChg chg="del">
          <ac:chgData name="Pierre Harouimi" userId="e1c78576-8bda-4e4b-9d10-61a901f566b1" providerId="ADAL" clId="{FC359817-6207-4FEF-8345-C3C5087AE338}" dt="2020-10-07T09:38:31.397" v="6689"/>
          <ac:spMkLst>
            <pc:docMk/>
            <pc:sldMk cId="1961804607" sldId="3697"/>
            <ac:spMk id="9" creationId="{C2330E31-B731-4E52-803A-15E5BEBB62EB}"/>
          </ac:spMkLst>
        </pc:spChg>
      </pc:sldChg>
      <pc:sldChg chg="addSp delSp modSp">
        <pc:chgData name="Pierre Harouimi" userId="e1c78576-8bda-4e4b-9d10-61a901f566b1" providerId="ADAL" clId="{FC359817-6207-4FEF-8345-C3C5087AE338}" dt="2020-10-07T09:39:03.662" v="6702"/>
        <pc:sldMkLst>
          <pc:docMk/>
          <pc:sldMk cId="232189138" sldId="3698"/>
        </pc:sldMkLst>
        <pc:spChg chg="add mod">
          <ac:chgData name="Pierre Harouimi" userId="e1c78576-8bda-4e4b-9d10-61a901f566b1" providerId="ADAL" clId="{FC359817-6207-4FEF-8345-C3C5087AE338}" dt="2020-10-07T09:39:03.662" v="6702"/>
          <ac:spMkLst>
            <pc:docMk/>
            <pc:sldMk cId="232189138" sldId="3698"/>
            <ac:spMk id="3" creationId="{83D6293E-E375-4740-8624-6A20E5507343}"/>
          </ac:spMkLst>
        </pc:spChg>
        <pc:spChg chg="del">
          <ac:chgData name="Pierre Harouimi" userId="e1c78576-8bda-4e4b-9d10-61a901f566b1" providerId="ADAL" clId="{FC359817-6207-4FEF-8345-C3C5087AE338}" dt="2020-10-07T09:38:31.397" v="6689"/>
          <ac:spMkLst>
            <pc:docMk/>
            <pc:sldMk cId="232189138" sldId="3698"/>
            <ac:spMk id="6" creationId="{CD1F89E8-4154-49DF-9545-6DD3FA50CAC6}"/>
          </ac:spMkLst>
        </pc:spChg>
        <pc:spChg chg="del mod">
          <ac:chgData name="Pierre Harouimi" userId="e1c78576-8bda-4e4b-9d10-61a901f566b1" providerId="ADAL" clId="{FC359817-6207-4FEF-8345-C3C5087AE338}" dt="2020-10-07T09:39:02.401" v="6701" actId="478"/>
          <ac:spMkLst>
            <pc:docMk/>
            <pc:sldMk cId="232189138" sldId="3698"/>
            <ac:spMk id="7" creationId="{AD5AE313-8860-4CF0-B435-8174FD71D32C}"/>
          </ac:spMkLst>
        </pc:spChg>
      </pc:sldChg>
      <pc:sldChg chg="addSp delSp modSp">
        <pc:chgData name="Pierre Harouimi" userId="e1c78576-8bda-4e4b-9d10-61a901f566b1" providerId="ADAL" clId="{FC359817-6207-4FEF-8345-C3C5087AE338}" dt="2020-10-07T09:38:55.579" v="6698"/>
        <pc:sldMkLst>
          <pc:docMk/>
          <pc:sldMk cId="1033986561" sldId="3699"/>
        </pc:sldMkLst>
        <pc:spChg chg="add mod">
          <ac:chgData name="Pierre Harouimi" userId="e1c78576-8bda-4e4b-9d10-61a901f566b1" providerId="ADAL" clId="{FC359817-6207-4FEF-8345-C3C5087AE338}" dt="2020-10-07T09:38:55.579" v="6698"/>
          <ac:spMkLst>
            <pc:docMk/>
            <pc:sldMk cId="1033986561" sldId="3699"/>
            <ac:spMk id="3" creationId="{A4B505DC-6EAE-4B56-9D44-51A296A0DFC8}"/>
          </ac:spMkLst>
        </pc:spChg>
        <pc:spChg chg="del">
          <ac:chgData name="Pierre Harouimi" userId="e1c78576-8bda-4e4b-9d10-61a901f566b1" providerId="ADAL" clId="{FC359817-6207-4FEF-8345-C3C5087AE338}" dt="2020-10-07T09:38:31.397" v="6689"/>
          <ac:spMkLst>
            <pc:docMk/>
            <pc:sldMk cId="1033986561" sldId="3699"/>
            <ac:spMk id="17" creationId="{AE32F4C4-8BF9-4CC6-AF16-8708F43E5F1C}"/>
          </ac:spMkLst>
        </pc:spChg>
        <pc:spChg chg="mod">
          <ac:chgData name="Pierre Harouimi" userId="e1c78576-8bda-4e4b-9d10-61a901f566b1" providerId="ADAL" clId="{FC359817-6207-4FEF-8345-C3C5087AE338}" dt="2020-10-07T09:38:54.865" v="6697"/>
          <ac:spMkLst>
            <pc:docMk/>
            <pc:sldMk cId="1033986561" sldId="3699"/>
            <ac:spMk id="22" creationId="{E33E6FF1-23AC-41B4-8585-F2BCF523BE66}"/>
          </ac:spMkLst>
        </pc:spChg>
      </pc:sldChg>
      <pc:sldChg chg="addSp delSp modSp">
        <pc:chgData name="Pierre Harouimi" userId="e1c78576-8bda-4e4b-9d10-61a901f566b1" providerId="ADAL" clId="{FC359817-6207-4FEF-8345-C3C5087AE338}" dt="2020-10-07T09:38:49.657" v="6695" actId="478"/>
        <pc:sldMkLst>
          <pc:docMk/>
          <pc:sldMk cId="3231109830" sldId="3715"/>
        </pc:sldMkLst>
        <pc:spChg chg="add mod">
          <ac:chgData name="Pierre Harouimi" userId="e1c78576-8bda-4e4b-9d10-61a901f566b1" providerId="ADAL" clId="{FC359817-6207-4FEF-8345-C3C5087AE338}" dt="2020-10-07T09:38:48.002" v="6694"/>
          <ac:spMkLst>
            <pc:docMk/>
            <pc:sldMk cId="3231109830" sldId="3715"/>
            <ac:spMk id="3" creationId="{344E2BD6-FFD0-4236-A964-D1E44986E31C}"/>
          </ac:spMkLst>
        </pc:spChg>
        <pc:spChg chg="del mod">
          <ac:chgData name="Pierre Harouimi" userId="e1c78576-8bda-4e4b-9d10-61a901f566b1" providerId="ADAL" clId="{FC359817-6207-4FEF-8345-C3C5087AE338}" dt="2020-10-07T09:38:49.657" v="6695" actId="478"/>
          <ac:spMkLst>
            <pc:docMk/>
            <pc:sldMk cId="3231109830" sldId="3715"/>
            <ac:spMk id="5" creationId="{02600188-8093-4C14-A34D-38FED490B35F}"/>
          </ac:spMkLst>
        </pc:spChg>
      </pc:sldChg>
      <pc:sldChg chg="addSp delSp modSp">
        <pc:chgData name="Pierre Harouimi" userId="e1c78576-8bda-4e4b-9d10-61a901f566b1" providerId="ADAL" clId="{FC359817-6207-4FEF-8345-C3C5087AE338}" dt="2020-10-07T09:38:52.521" v="6696" actId="478"/>
        <pc:sldMkLst>
          <pc:docMk/>
          <pc:sldMk cId="1367337286" sldId="3716"/>
        </pc:sldMkLst>
        <pc:spChg chg="add del mod">
          <ac:chgData name="Pierre Harouimi" userId="e1c78576-8bda-4e4b-9d10-61a901f566b1" providerId="ADAL" clId="{FC359817-6207-4FEF-8345-C3C5087AE338}" dt="2020-10-07T09:38:52.521" v="6696" actId="478"/>
          <ac:spMkLst>
            <pc:docMk/>
            <pc:sldMk cId="1367337286" sldId="3716"/>
            <ac:spMk id="13" creationId="{7E9F4CDB-4E37-4E1C-8B80-9694D7EE45B9}"/>
          </ac:spMkLst>
        </pc:spChg>
        <pc:spChg chg="add mod">
          <ac:chgData name="Pierre Harouimi" userId="e1c78576-8bda-4e4b-9d10-61a901f566b1" providerId="ADAL" clId="{FC359817-6207-4FEF-8345-C3C5087AE338}" dt="2020-10-07T09:38:31.397" v="6689"/>
          <ac:spMkLst>
            <pc:docMk/>
            <pc:sldMk cId="1367337286" sldId="3716"/>
            <ac:spMk id="14" creationId="{EC7EA1D6-A914-4C6A-A483-2A6D83F33B74}"/>
          </ac:spMkLst>
        </pc:spChg>
      </pc:sldChg>
      <pc:sldChg chg="addSp modSp">
        <pc:chgData name="Pierre Harouimi" userId="e1c78576-8bda-4e4b-9d10-61a901f566b1" providerId="ADAL" clId="{FC359817-6207-4FEF-8345-C3C5087AE338}" dt="2020-10-07T09:38:38.410" v="6691"/>
        <pc:sldMkLst>
          <pc:docMk/>
          <pc:sldMk cId="247853297" sldId="3717"/>
        </pc:sldMkLst>
        <pc:spChg chg="add mod">
          <ac:chgData name="Pierre Harouimi" userId="e1c78576-8bda-4e4b-9d10-61a901f566b1" providerId="ADAL" clId="{FC359817-6207-4FEF-8345-C3C5087AE338}" dt="2020-10-07T09:38:38.410" v="6691"/>
          <ac:spMkLst>
            <pc:docMk/>
            <pc:sldMk cId="247853297" sldId="3717"/>
            <ac:spMk id="3" creationId="{785944F8-24A7-4C19-91A1-D52D717FD7F9}"/>
          </ac:spMkLst>
        </pc:spChg>
        <pc:spChg chg="mod">
          <ac:chgData name="Pierre Harouimi" userId="e1c78576-8bda-4e4b-9d10-61a901f566b1" providerId="ADAL" clId="{FC359817-6207-4FEF-8345-C3C5087AE338}" dt="2020-10-07T09:38:37.521" v="6690"/>
          <ac:spMkLst>
            <pc:docMk/>
            <pc:sldMk cId="247853297" sldId="3717"/>
            <ac:spMk id="10" creationId="{30A45A69-8484-420C-ADA6-F48BDA2F5FF4}"/>
          </ac:spMkLst>
        </pc:spChg>
      </pc:sldChg>
      <pc:sldChg chg="addSp modSp">
        <pc:chgData name="Pierre Harouimi" userId="e1c78576-8bda-4e4b-9d10-61a901f566b1" providerId="ADAL" clId="{FC359817-6207-4FEF-8345-C3C5087AE338}" dt="2020-10-07T09:50:57.634" v="7214"/>
        <pc:sldMkLst>
          <pc:docMk/>
          <pc:sldMk cId="905829103" sldId="3722"/>
        </pc:sldMkLst>
        <pc:spChg chg="add mod">
          <ac:chgData name="Pierre Harouimi" userId="e1c78576-8bda-4e4b-9d10-61a901f566b1" providerId="ADAL" clId="{FC359817-6207-4FEF-8345-C3C5087AE338}" dt="2020-10-07T09:50:57.634" v="7214"/>
          <ac:spMkLst>
            <pc:docMk/>
            <pc:sldMk cId="905829103" sldId="3722"/>
            <ac:spMk id="2" creationId="{98923611-B264-4BF1-B835-05ED94FD1BAB}"/>
          </ac:spMkLst>
        </pc:spChg>
        <pc:spChg chg="add mod">
          <ac:chgData name="Pierre Harouimi" userId="e1c78576-8bda-4e4b-9d10-61a901f566b1" providerId="ADAL" clId="{FC359817-6207-4FEF-8345-C3C5087AE338}" dt="2020-10-07T09:50:57.634" v="7214"/>
          <ac:spMkLst>
            <pc:docMk/>
            <pc:sldMk cId="905829103" sldId="3722"/>
            <ac:spMk id="3" creationId="{4E72D964-DAAB-4357-BA83-AB7BF1FEEFA9}"/>
          </ac:spMkLst>
        </pc:spChg>
        <pc:spChg chg="add mod">
          <ac:chgData name="Pierre Harouimi" userId="e1c78576-8bda-4e4b-9d10-61a901f566b1" providerId="ADAL" clId="{FC359817-6207-4FEF-8345-C3C5087AE338}" dt="2020-10-07T09:50:57.634" v="7214"/>
          <ac:spMkLst>
            <pc:docMk/>
            <pc:sldMk cId="905829103" sldId="3722"/>
            <ac:spMk id="11" creationId="{9361C6E5-644C-484D-9746-239536E62061}"/>
          </ac:spMkLst>
        </pc:spChg>
      </pc:sldChg>
      <pc:sldChg chg="addSp modSp">
        <pc:chgData name="Pierre Harouimi" userId="e1c78576-8bda-4e4b-9d10-61a901f566b1" providerId="ADAL" clId="{FC359817-6207-4FEF-8345-C3C5087AE338}" dt="2020-10-07T09:50:57.634" v="7214"/>
        <pc:sldMkLst>
          <pc:docMk/>
          <pc:sldMk cId="1357970367" sldId="3723"/>
        </pc:sldMkLst>
        <pc:spChg chg="add mod">
          <ac:chgData name="Pierre Harouimi" userId="e1c78576-8bda-4e4b-9d10-61a901f566b1" providerId="ADAL" clId="{FC359817-6207-4FEF-8345-C3C5087AE338}" dt="2020-10-07T09:50:57.634" v="7214"/>
          <ac:spMkLst>
            <pc:docMk/>
            <pc:sldMk cId="1357970367" sldId="3723"/>
            <ac:spMk id="4" creationId="{E2CA2F8B-8152-40CC-AF18-14696E934FA0}"/>
          </ac:spMkLst>
        </pc:spChg>
      </pc:sldChg>
      <pc:sldChg chg="addSp modSp">
        <pc:chgData name="Pierre Harouimi" userId="e1c78576-8bda-4e4b-9d10-61a901f566b1" providerId="ADAL" clId="{FC359817-6207-4FEF-8345-C3C5087AE338}" dt="2020-10-07T09:51:02.118" v="7216"/>
        <pc:sldMkLst>
          <pc:docMk/>
          <pc:sldMk cId="761270039" sldId="3725"/>
        </pc:sldMkLst>
        <pc:spChg chg="add mod">
          <ac:chgData name="Pierre Harouimi" userId="e1c78576-8bda-4e4b-9d10-61a901f566b1" providerId="ADAL" clId="{FC359817-6207-4FEF-8345-C3C5087AE338}" dt="2020-10-07T09:51:02.118" v="7216"/>
          <ac:spMkLst>
            <pc:docMk/>
            <pc:sldMk cId="761270039" sldId="3725"/>
            <ac:spMk id="2" creationId="{A84E006E-5849-499B-8D01-9D0FB3571A42}"/>
          </ac:spMkLst>
        </pc:spChg>
        <pc:spChg chg="mod">
          <ac:chgData name="Pierre Harouimi" userId="e1c78576-8bda-4e4b-9d10-61a901f566b1" providerId="ADAL" clId="{FC359817-6207-4FEF-8345-C3C5087AE338}" dt="2020-10-07T09:51:01.588" v="7215"/>
          <ac:spMkLst>
            <pc:docMk/>
            <pc:sldMk cId="761270039" sldId="3725"/>
            <ac:spMk id="6" creationId="{12FFE76C-C86E-49E8-9452-7F11633ED1BE}"/>
          </ac:spMkLst>
        </pc:spChg>
      </pc:sldChg>
      <pc:sldChg chg="modSp">
        <pc:chgData name="Pierre Harouimi" userId="e1c78576-8bda-4e4b-9d10-61a901f566b1" providerId="ADAL" clId="{FC359817-6207-4FEF-8345-C3C5087AE338}" dt="2020-08-26T09:08:14.916" v="4" actId="1076"/>
        <pc:sldMkLst>
          <pc:docMk/>
          <pc:sldMk cId="3589326512" sldId="3763"/>
        </pc:sldMkLst>
        <pc:spChg chg="mod">
          <ac:chgData name="Pierre Harouimi" userId="e1c78576-8bda-4e4b-9d10-61a901f566b1" providerId="ADAL" clId="{FC359817-6207-4FEF-8345-C3C5087AE338}" dt="2020-08-26T09:08:13.289" v="3" actId="1076"/>
          <ac:spMkLst>
            <pc:docMk/>
            <pc:sldMk cId="3589326512" sldId="3763"/>
            <ac:spMk id="39" creationId="{2A2AD346-A27B-4849-B538-80983385EF29}"/>
          </ac:spMkLst>
        </pc:spChg>
        <pc:spChg chg="mod">
          <ac:chgData name="Pierre Harouimi" userId="e1c78576-8bda-4e4b-9d10-61a901f566b1" providerId="ADAL" clId="{FC359817-6207-4FEF-8345-C3C5087AE338}" dt="2020-08-26T09:08:08.431" v="1" actId="1076"/>
          <ac:spMkLst>
            <pc:docMk/>
            <pc:sldMk cId="3589326512" sldId="3763"/>
            <ac:spMk id="40" creationId="{F91E4A55-884B-4433-9A67-B17056ECD035}"/>
          </ac:spMkLst>
        </pc:spChg>
        <pc:grpChg chg="mod">
          <ac:chgData name="Pierre Harouimi" userId="e1c78576-8bda-4e4b-9d10-61a901f566b1" providerId="ADAL" clId="{FC359817-6207-4FEF-8345-C3C5087AE338}" dt="2020-08-26T09:08:04.798" v="0" actId="1076"/>
          <ac:grpSpMkLst>
            <pc:docMk/>
            <pc:sldMk cId="3589326512" sldId="3763"/>
            <ac:grpSpMk id="38" creationId="{610FFEC4-9606-4ECD-AF65-F9EA43EA8271}"/>
          </ac:grpSpMkLst>
        </pc:grpChg>
        <pc:cxnChg chg="mod">
          <ac:chgData name="Pierre Harouimi" userId="e1c78576-8bda-4e4b-9d10-61a901f566b1" providerId="ADAL" clId="{FC359817-6207-4FEF-8345-C3C5087AE338}" dt="2020-08-26T09:08:14.916" v="4" actId="1076"/>
          <ac:cxnSpMkLst>
            <pc:docMk/>
            <pc:sldMk cId="3589326512" sldId="3763"/>
            <ac:cxnSpMk id="41" creationId="{0EEA5128-E6C7-46A9-884A-028C00659BBE}"/>
          </ac:cxnSpMkLst>
        </pc:cxnChg>
      </pc:sldChg>
      <pc:sldChg chg="ord">
        <pc:chgData name="Pierre Harouimi" userId="e1c78576-8bda-4e4b-9d10-61a901f566b1" providerId="ADAL" clId="{FC359817-6207-4FEF-8345-C3C5087AE338}" dt="2020-09-30T09:22:27.314" v="1978"/>
        <pc:sldMkLst>
          <pc:docMk/>
          <pc:sldMk cId="427323651" sldId="3764"/>
        </pc:sldMkLst>
      </pc:sldChg>
      <pc:sldChg chg="addSp modSp add">
        <pc:chgData name="Pierre Harouimi" userId="e1c78576-8bda-4e4b-9d10-61a901f566b1" providerId="ADAL" clId="{FC359817-6207-4FEF-8345-C3C5087AE338}" dt="2020-10-07T09:40:22.409" v="6726" actId="20577"/>
        <pc:sldMkLst>
          <pc:docMk/>
          <pc:sldMk cId="2812041824" sldId="3776"/>
        </pc:sldMkLst>
        <pc:spChg chg="mod">
          <ac:chgData name="Pierre Harouimi" userId="e1c78576-8bda-4e4b-9d10-61a901f566b1" providerId="ADAL" clId="{FC359817-6207-4FEF-8345-C3C5087AE338}" dt="2020-10-07T09:40:12.545" v="6720" actId="14100"/>
          <ac:spMkLst>
            <pc:docMk/>
            <pc:sldMk cId="2812041824" sldId="3776"/>
            <ac:spMk id="3" creationId="{4D2872B1-9751-4A1C-B923-45B42D8F1274}"/>
          </ac:spMkLst>
        </pc:spChg>
        <pc:spChg chg="add mod">
          <ac:chgData name="Pierre Harouimi" userId="e1c78576-8bda-4e4b-9d10-61a901f566b1" providerId="ADAL" clId="{FC359817-6207-4FEF-8345-C3C5087AE338}" dt="2020-10-07T09:40:22.409" v="6726" actId="20577"/>
          <ac:spMkLst>
            <pc:docMk/>
            <pc:sldMk cId="2812041824" sldId="3776"/>
            <ac:spMk id="5" creationId="{74C02DE5-E4E9-4134-B27B-3F5C1A6C2A3F}"/>
          </ac:spMkLst>
        </pc:spChg>
      </pc:sldChg>
      <pc:sldChg chg="addSp modSp add">
        <pc:chgData name="Pierre Harouimi" userId="e1c78576-8bda-4e4b-9d10-61a901f566b1" providerId="ADAL" clId="{FC359817-6207-4FEF-8345-C3C5087AE338}" dt="2020-09-29T08:50:23.121" v="639"/>
        <pc:sldMkLst>
          <pc:docMk/>
          <pc:sldMk cId="4022496183" sldId="3777"/>
        </pc:sldMkLst>
        <pc:spChg chg="add mod">
          <ac:chgData name="Pierre Harouimi" userId="e1c78576-8bda-4e4b-9d10-61a901f566b1" providerId="ADAL" clId="{FC359817-6207-4FEF-8345-C3C5087AE338}" dt="2020-09-29T08:50:23.121" v="639"/>
          <ac:spMkLst>
            <pc:docMk/>
            <pc:sldMk cId="4022496183" sldId="3777"/>
            <ac:spMk id="12" creationId="{C3B775A8-2BD6-4659-BAA2-04199A2C9EE7}"/>
          </ac:spMkLst>
        </pc:spChg>
        <pc:spChg chg="add mod">
          <ac:chgData name="Pierre Harouimi" userId="e1c78576-8bda-4e4b-9d10-61a901f566b1" providerId="ADAL" clId="{FC359817-6207-4FEF-8345-C3C5087AE338}" dt="2020-09-29T08:50:23.121" v="639"/>
          <ac:spMkLst>
            <pc:docMk/>
            <pc:sldMk cId="4022496183" sldId="3777"/>
            <ac:spMk id="13" creationId="{A95D4F50-8F63-44BF-8424-6F1262291127}"/>
          </ac:spMkLst>
        </pc:spChg>
      </pc:sldChg>
      <pc:sldChg chg="addSp modSp">
        <pc:chgData name="Pierre Harouimi" userId="e1c78576-8bda-4e4b-9d10-61a901f566b1" providerId="ADAL" clId="{FC359817-6207-4FEF-8345-C3C5087AE338}" dt="2020-09-29T08:49:47.533" v="637" actId="20577"/>
        <pc:sldMkLst>
          <pc:docMk/>
          <pc:sldMk cId="1037435479" sldId="3782"/>
        </pc:sldMkLst>
        <pc:spChg chg="add mod">
          <ac:chgData name="Pierre Harouimi" userId="e1c78576-8bda-4e4b-9d10-61a901f566b1" providerId="ADAL" clId="{FC359817-6207-4FEF-8345-C3C5087AE338}" dt="2020-09-29T08:49:47.533" v="637" actId="20577"/>
          <ac:spMkLst>
            <pc:docMk/>
            <pc:sldMk cId="1037435479" sldId="3782"/>
            <ac:spMk id="3" creationId="{BC2CAFBE-3F36-41C8-A7DB-C1A8C5E01808}"/>
          </ac:spMkLst>
        </pc:spChg>
        <pc:spChg chg="mod">
          <ac:chgData name="Pierre Harouimi" userId="e1c78576-8bda-4e4b-9d10-61a901f566b1" providerId="ADAL" clId="{FC359817-6207-4FEF-8345-C3C5087AE338}" dt="2020-09-29T08:49:43.955" v="635"/>
          <ac:spMkLst>
            <pc:docMk/>
            <pc:sldMk cId="1037435479" sldId="3782"/>
            <ac:spMk id="5" creationId="{2CB984BD-D8BE-4B9E-802C-712630C41E88}"/>
          </ac:spMkLst>
        </pc:spChg>
      </pc:sldChg>
      <pc:sldChg chg="addSp delSp modSp">
        <pc:chgData name="Pierre Harouimi" userId="e1c78576-8bda-4e4b-9d10-61a901f566b1" providerId="ADAL" clId="{FC359817-6207-4FEF-8345-C3C5087AE338}" dt="2020-09-18T12:46:33.686" v="98" actId="478"/>
        <pc:sldMkLst>
          <pc:docMk/>
          <pc:sldMk cId="3846146860" sldId="3801"/>
        </pc:sldMkLst>
        <pc:picChg chg="add del mod">
          <ac:chgData name="Pierre Harouimi" userId="e1c78576-8bda-4e4b-9d10-61a901f566b1" providerId="ADAL" clId="{FC359817-6207-4FEF-8345-C3C5087AE338}" dt="2020-09-18T12:46:33.686" v="98" actId="478"/>
          <ac:picMkLst>
            <pc:docMk/>
            <pc:sldMk cId="3846146860" sldId="3801"/>
            <ac:picMk id="4098" creationId="{27599239-EA88-4A0D-8212-ED8E5CF301F7}"/>
          </ac:picMkLst>
        </pc:picChg>
      </pc:sldChg>
      <pc:sldChg chg="modSp">
        <pc:chgData name="Pierre Harouimi" userId="e1c78576-8bda-4e4b-9d10-61a901f566b1" providerId="ADAL" clId="{FC359817-6207-4FEF-8345-C3C5087AE338}" dt="2020-10-07T09:49:52.460" v="7193" actId="20577"/>
        <pc:sldMkLst>
          <pc:docMk/>
          <pc:sldMk cId="2965091496" sldId="3833"/>
        </pc:sldMkLst>
        <pc:spChg chg="mod">
          <ac:chgData name="Pierre Harouimi" userId="e1c78576-8bda-4e4b-9d10-61a901f566b1" providerId="ADAL" clId="{FC359817-6207-4FEF-8345-C3C5087AE338}" dt="2020-10-07T09:49:52.460" v="7193" actId="20577"/>
          <ac:spMkLst>
            <pc:docMk/>
            <pc:sldMk cId="2965091496" sldId="3833"/>
            <ac:spMk id="5" creationId="{62CA0F48-B6C8-4B25-9D6C-DF69DA575726}"/>
          </ac:spMkLst>
        </pc:spChg>
      </pc:sldChg>
      <pc:sldChg chg="ord">
        <pc:chgData name="Pierre Harouimi" userId="e1c78576-8bda-4e4b-9d10-61a901f566b1" providerId="ADAL" clId="{FC359817-6207-4FEF-8345-C3C5087AE338}" dt="2020-09-30T09:22:29.687" v="1979"/>
        <pc:sldMkLst>
          <pc:docMk/>
          <pc:sldMk cId="2915403426" sldId="3843"/>
        </pc:sldMkLst>
      </pc:sldChg>
      <pc:sldChg chg="delSp">
        <pc:chgData name="Pierre Harouimi" userId="e1c78576-8bda-4e4b-9d10-61a901f566b1" providerId="ADAL" clId="{FC359817-6207-4FEF-8345-C3C5087AE338}" dt="2020-09-29T08:33:33.502" v="244" actId="478"/>
        <pc:sldMkLst>
          <pc:docMk/>
          <pc:sldMk cId="4125932490" sldId="3893"/>
        </pc:sldMkLst>
        <pc:picChg chg="del">
          <ac:chgData name="Pierre Harouimi" userId="e1c78576-8bda-4e4b-9d10-61a901f566b1" providerId="ADAL" clId="{FC359817-6207-4FEF-8345-C3C5087AE338}" dt="2020-09-29T08:33:33.502" v="244" actId="478"/>
          <ac:picMkLst>
            <pc:docMk/>
            <pc:sldMk cId="4125932490" sldId="3893"/>
            <ac:picMk id="5" creationId="{92D3C68E-2476-40FA-BA75-02AA5ED6E882}"/>
          </ac:picMkLst>
        </pc:picChg>
        <pc:picChg chg="del">
          <ac:chgData name="Pierre Harouimi" userId="e1c78576-8bda-4e4b-9d10-61a901f566b1" providerId="ADAL" clId="{FC359817-6207-4FEF-8345-C3C5087AE338}" dt="2020-09-29T08:33:32.807" v="243" actId="478"/>
          <ac:picMkLst>
            <pc:docMk/>
            <pc:sldMk cId="4125932490" sldId="3893"/>
            <ac:picMk id="20" creationId="{8DA6E63B-7236-4B39-B714-745EFC7C66BB}"/>
          </ac:picMkLst>
        </pc:picChg>
      </pc:sldChg>
      <pc:sldChg chg="del">
        <pc:chgData name="Pierre Harouimi" userId="e1c78576-8bda-4e4b-9d10-61a901f566b1" providerId="ADAL" clId="{FC359817-6207-4FEF-8345-C3C5087AE338}" dt="2020-09-29T08:29:46.630" v="200" actId="2696"/>
        <pc:sldMkLst>
          <pc:docMk/>
          <pc:sldMk cId="2784279470" sldId="3898"/>
        </pc:sldMkLst>
      </pc:sldChg>
      <pc:sldChg chg="addSp delSp modSp add del modTransition">
        <pc:chgData name="Pierre Harouimi" userId="e1c78576-8bda-4e4b-9d10-61a901f566b1" providerId="ADAL" clId="{FC359817-6207-4FEF-8345-C3C5087AE338}" dt="2020-09-29T08:29:58.915" v="201" actId="2696"/>
        <pc:sldMkLst>
          <pc:docMk/>
          <pc:sldMk cId="957535287" sldId="3903"/>
        </pc:sldMkLst>
        <pc:spChg chg="add del mod">
          <ac:chgData name="Pierre Harouimi" userId="e1c78576-8bda-4e4b-9d10-61a901f566b1" providerId="ADAL" clId="{FC359817-6207-4FEF-8345-C3C5087AE338}" dt="2020-09-01T08:43:26.484" v="10"/>
          <ac:spMkLst>
            <pc:docMk/>
            <pc:sldMk cId="957535287" sldId="3903"/>
            <ac:spMk id="2" creationId="{EB2B3D9A-DE0B-4F8D-9FE4-9C5B5D828F34}"/>
          </ac:spMkLst>
        </pc:spChg>
        <pc:spChg chg="del">
          <ac:chgData name="Pierre Harouimi" userId="e1c78576-8bda-4e4b-9d10-61a901f566b1" providerId="ADAL" clId="{FC359817-6207-4FEF-8345-C3C5087AE338}" dt="2020-09-01T08:43:05.653" v="6" actId="478"/>
          <ac:spMkLst>
            <pc:docMk/>
            <pc:sldMk cId="957535287" sldId="3903"/>
            <ac:spMk id="27" creationId="{624C569B-C1AD-4762-9DEB-AFF3351D8900}"/>
          </ac:spMkLst>
        </pc:spChg>
        <pc:grpChg chg="mod">
          <ac:chgData name="Pierre Harouimi" userId="e1c78576-8bda-4e4b-9d10-61a901f566b1" providerId="ADAL" clId="{FC359817-6207-4FEF-8345-C3C5087AE338}" dt="2020-09-01T08:43:13.533" v="8" actId="14100"/>
          <ac:grpSpMkLst>
            <pc:docMk/>
            <pc:sldMk cId="957535287" sldId="3903"/>
            <ac:grpSpMk id="17" creationId="{A004D29F-899A-40C1-8682-2E38DD8B44BD}"/>
          </ac:grpSpMkLst>
        </pc:grpChg>
        <pc:grpChg chg="mod">
          <ac:chgData name="Pierre Harouimi" userId="e1c78576-8bda-4e4b-9d10-61a901f566b1" providerId="ADAL" clId="{FC359817-6207-4FEF-8345-C3C5087AE338}" dt="2020-09-01T08:43:13.533" v="8" actId="14100"/>
          <ac:grpSpMkLst>
            <pc:docMk/>
            <pc:sldMk cId="957535287" sldId="3903"/>
            <ac:grpSpMk id="22" creationId="{F8D66261-5C14-46DF-93CE-410F823A7C24}"/>
          </ac:grpSpMkLst>
        </pc:grpChg>
        <pc:picChg chg="mod">
          <ac:chgData name="Pierre Harouimi" userId="e1c78576-8bda-4e4b-9d10-61a901f566b1" providerId="ADAL" clId="{FC359817-6207-4FEF-8345-C3C5087AE338}" dt="2020-09-01T08:43:13.533" v="8" actId="14100"/>
          <ac:picMkLst>
            <pc:docMk/>
            <pc:sldMk cId="957535287" sldId="3903"/>
            <ac:picMk id="3" creationId="{BED03769-A1CE-48D5-A2E4-19C66E7939CF}"/>
          </ac:picMkLst>
        </pc:picChg>
        <pc:picChg chg="mod">
          <ac:chgData name="Pierre Harouimi" userId="e1c78576-8bda-4e4b-9d10-61a901f566b1" providerId="ADAL" clId="{FC359817-6207-4FEF-8345-C3C5087AE338}" dt="2020-09-01T08:43:13.533" v="8" actId="14100"/>
          <ac:picMkLst>
            <pc:docMk/>
            <pc:sldMk cId="957535287" sldId="3903"/>
            <ac:picMk id="13" creationId="{E8C5CF88-470E-446C-B99F-17425AAEEA95}"/>
          </ac:picMkLst>
        </pc:picChg>
        <pc:picChg chg="mod">
          <ac:chgData name="Pierre Harouimi" userId="e1c78576-8bda-4e4b-9d10-61a901f566b1" providerId="ADAL" clId="{FC359817-6207-4FEF-8345-C3C5087AE338}" dt="2020-09-01T08:43:13.533" v="8" actId="14100"/>
          <ac:picMkLst>
            <pc:docMk/>
            <pc:sldMk cId="957535287" sldId="3903"/>
            <ac:picMk id="14" creationId="{669B79BD-917C-41C6-9483-9AF8C4A356D6}"/>
          </ac:picMkLst>
        </pc:picChg>
        <pc:picChg chg="mod">
          <ac:chgData name="Pierre Harouimi" userId="e1c78576-8bda-4e4b-9d10-61a901f566b1" providerId="ADAL" clId="{FC359817-6207-4FEF-8345-C3C5087AE338}" dt="2020-09-01T08:43:13.533" v="8" actId="14100"/>
          <ac:picMkLst>
            <pc:docMk/>
            <pc:sldMk cId="957535287" sldId="3903"/>
            <ac:picMk id="16" creationId="{0F7B959C-95F9-4986-8CEB-961E5A7F863F}"/>
          </ac:picMkLst>
        </pc:picChg>
        <pc:picChg chg="mod">
          <ac:chgData name="Pierre Harouimi" userId="e1c78576-8bda-4e4b-9d10-61a901f566b1" providerId="ADAL" clId="{FC359817-6207-4FEF-8345-C3C5087AE338}" dt="2020-09-01T08:43:13.533" v="8" actId="14100"/>
          <ac:picMkLst>
            <pc:docMk/>
            <pc:sldMk cId="957535287" sldId="3903"/>
            <ac:picMk id="25" creationId="{51713F60-B4DC-444E-A80B-5B07CD359598}"/>
          </ac:picMkLst>
        </pc:picChg>
        <pc:picChg chg="mod">
          <ac:chgData name="Pierre Harouimi" userId="e1c78576-8bda-4e4b-9d10-61a901f566b1" providerId="ADAL" clId="{FC359817-6207-4FEF-8345-C3C5087AE338}" dt="2020-09-01T08:43:13.533" v="8" actId="14100"/>
          <ac:picMkLst>
            <pc:docMk/>
            <pc:sldMk cId="957535287" sldId="3903"/>
            <ac:picMk id="26" creationId="{52ACB32C-1B22-49D8-B99C-C6E676345540}"/>
          </ac:picMkLst>
        </pc:picChg>
      </pc:sldChg>
      <pc:sldChg chg="addSp modSp add">
        <pc:chgData name="Pierre Harouimi" userId="e1c78576-8bda-4e4b-9d10-61a901f566b1" providerId="ADAL" clId="{FC359817-6207-4FEF-8345-C3C5087AE338}" dt="2020-10-07T09:45:18.917" v="6956"/>
        <pc:sldMkLst>
          <pc:docMk/>
          <pc:sldMk cId="1774659293" sldId="3904"/>
        </pc:sldMkLst>
        <pc:spChg chg="add mod">
          <ac:chgData name="Pierre Harouimi" userId="e1c78576-8bda-4e4b-9d10-61a901f566b1" providerId="ADAL" clId="{FC359817-6207-4FEF-8345-C3C5087AE338}" dt="2020-10-07T09:45:18.917" v="6956"/>
          <ac:spMkLst>
            <pc:docMk/>
            <pc:sldMk cId="1774659293" sldId="3904"/>
            <ac:spMk id="4" creationId="{08C58B1B-A602-4489-BCC2-59EB805182C5}"/>
          </ac:spMkLst>
        </pc:spChg>
        <pc:spChg chg="add mod">
          <ac:chgData name="Pierre Harouimi" userId="e1c78576-8bda-4e4b-9d10-61a901f566b1" providerId="ADAL" clId="{FC359817-6207-4FEF-8345-C3C5087AE338}" dt="2020-10-07T09:45:18.917" v="6956"/>
          <ac:spMkLst>
            <pc:docMk/>
            <pc:sldMk cId="1774659293" sldId="3904"/>
            <ac:spMk id="5" creationId="{F76CB74B-8A4E-4A18-8145-3F18A7D76C52}"/>
          </ac:spMkLst>
        </pc:spChg>
      </pc:sldChg>
      <pc:sldChg chg="modSp add">
        <pc:chgData name="Pierre Harouimi" userId="e1c78576-8bda-4e4b-9d10-61a901f566b1" providerId="ADAL" clId="{FC359817-6207-4FEF-8345-C3C5087AE338}" dt="2020-09-29T08:25:46.314" v="159" actId="20577"/>
        <pc:sldMkLst>
          <pc:docMk/>
          <pc:sldMk cId="2023636131" sldId="3911"/>
        </pc:sldMkLst>
        <pc:spChg chg="mod">
          <ac:chgData name="Pierre Harouimi" userId="e1c78576-8bda-4e4b-9d10-61a901f566b1" providerId="ADAL" clId="{FC359817-6207-4FEF-8345-C3C5087AE338}" dt="2020-09-11T08:37:27.732" v="17" actId="1076"/>
          <ac:spMkLst>
            <pc:docMk/>
            <pc:sldMk cId="2023636131" sldId="3911"/>
            <ac:spMk id="3" creationId="{E45C50C3-CC3F-4986-81B9-90C9051E3A82}"/>
          </ac:spMkLst>
        </pc:spChg>
        <pc:spChg chg="mod">
          <ac:chgData name="Pierre Harouimi" userId="e1c78576-8bda-4e4b-9d10-61a901f566b1" providerId="ADAL" clId="{FC359817-6207-4FEF-8345-C3C5087AE338}" dt="2020-09-29T08:25:46.314" v="159" actId="20577"/>
          <ac:spMkLst>
            <pc:docMk/>
            <pc:sldMk cId="2023636131" sldId="3911"/>
            <ac:spMk id="4" creationId="{C0869C80-19D1-4CDD-8B2F-FDBB49812B60}"/>
          </ac:spMkLst>
        </pc:spChg>
        <pc:picChg chg="mod">
          <ac:chgData name="Pierre Harouimi" userId="e1c78576-8bda-4e4b-9d10-61a901f566b1" providerId="ADAL" clId="{FC359817-6207-4FEF-8345-C3C5087AE338}" dt="2020-09-11T08:37:32.203" v="19" actId="1076"/>
          <ac:picMkLst>
            <pc:docMk/>
            <pc:sldMk cId="2023636131" sldId="3911"/>
            <ac:picMk id="14" creationId="{37574556-6524-482B-82FB-09819283C170}"/>
          </ac:picMkLst>
        </pc:picChg>
      </pc:sldChg>
      <pc:sldChg chg="addSp delSp modSp add">
        <pc:chgData name="Pierre Harouimi" userId="e1c78576-8bda-4e4b-9d10-61a901f566b1" providerId="ADAL" clId="{FC359817-6207-4FEF-8345-C3C5087AE338}" dt="2020-09-11T09:43:00.258" v="75"/>
        <pc:sldMkLst>
          <pc:docMk/>
          <pc:sldMk cId="64121649" sldId="3912"/>
        </pc:sldMkLst>
        <pc:spChg chg="del">
          <ac:chgData name="Pierre Harouimi" userId="e1c78576-8bda-4e4b-9d10-61a901f566b1" providerId="ADAL" clId="{FC359817-6207-4FEF-8345-C3C5087AE338}" dt="2020-09-11T09:43:00.258" v="75"/>
          <ac:spMkLst>
            <pc:docMk/>
            <pc:sldMk cId="64121649" sldId="3912"/>
            <ac:spMk id="2" creationId="{7C748D12-3785-47E1-BC36-15669CF52804}"/>
          </ac:spMkLst>
        </pc:spChg>
        <pc:spChg chg="add mod">
          <ac:chgData name="Pierre Harouimi" userId="e1c78576-8bda-4e4b-9d10-61a901f566b1" providerId="ADAL" clId="{FC359817-6207-4FEF-8345-C3C5087AE338}" dt="2020-09-11T09:43:00.258" v="75"/>
          <ac:spMkLst>
            <pc:docMk/>
            <pc:sldMk cId="64121649" sldId="3912"/>
            <ac:spMk id="3" creationId="{AEFF11AE-01AD-447E-8C17-7B272E15ABCD}"/>
          </ac:spMkLst>
        </pc:spChg>
      </pc:sldChg>
      <pc:sldChg chg="addSp delSp modSp add">
        <pc:chgData name="Pierre Harouimi" userId="e1c78576-8bda-4e4b-9d10-61a901f566b1" providerId="ADAL" clId="{FC359817-6207-4FEF-8345-C3C5087AE338}" dt="2020-09-11T09:43:00.258" v="75"/>
        <pc:sldMkLst>
          <pc:docMk/>
          <pc:sldMk cId="3969634915" sldId="3913"/>
        </pc:sldMkLst>
        <pc:spChg chg="del">
          <ac:chgData name="Pierre Harouimi" userId="e1c78576-8bda-4e4b-9d10-61a901f566b1" providerId="ADAL" clId="{FC359817-6207-4FEF-8345-C3C5087AE338}" dt="2020-09-11T09:43:00.258" v="75"/>
          <ac:spMkLst>
            <pc:docMk/>
            <pc:sldMk cId="3969634915" sldId="3913"/>
            <ac:spMk id="2" creationId="{CD112B09-64E3-468C-A03C-A4B98EF5A4F4}"/>
          </ac:spMkLst>
        </pc:spChg>
        <pc:spChg chg="add mod">
          <ac:chgData name="Pierre Harouimi" userId="e1c78576-8bda-4e4b-9d10-61a901f566b1" providerId="ADAL" clId="{FC359817-6207-4FEF-8345-C3C5087AE338}" dt="2020-09-11T09:43:00.258" v="75"/>
          <ac:spMkLst>
            <pc:docMk/>
            <pc:sldMk cId="3969634915" sldId="3913"/>
            <ac:spMk id="3" creationId="{0A7E0590-C73F-46F8-9824-8DDD58602627}"/>
          </ac:spMkLst>
        </pc:spChg>
      </pc:sldChg>
      <pc:sldChg chg="addSp modSp add modTransition">
        <pc:chgData name="Pierre Harouimi" userId="e1c78576-8bda-4e4b-9d10-61a901f566b1" providerId="ADAL" clId="{FC359817-6207-4FEF-8345-C3C5087AE338}" dt="2020-09-29T08:47:33.136" v="608"/>
        <pc:sldMkLst>
          <pc:docMk/>
          <pc:sldMk cId="3843294116" sldId="3914"/>
        </pc:sldMkLst>
        <pc:spChg chg="add mod">
          <ac:chgData name="Pierre Harouimi" userId="e1c78576-8bda-4e4b-9d10-61a901f566b1" providerId="ADAL" clId="{FC359817-6207-4FEF-8345-C3C5087AE338}" dt="2020-09-29T08:47:33.136" v="608"/>
          <ac:spMkLst>
            <pc:docMk/>
            <pc:sldMk cId="3843294116" sldId="3914"/>
            <ac:spMk id="4" creationId="{35637DAD-C39B-4106-9303-765C46B2ABA1}"/>
          </ac:spMkLst>
        </pc:spChg>
      </pc:sldChg>
      <pc:sldChg chg="addSp delSp modSp add">
        <pc:chgData name="Pierre Harouimi" userId="e1c78576-8bda-4e4b-9d10-61a901f566b1" providerId="ADAL" clId="{FC359817-6207-4FEF-8345-C3C5087AE338}" dt="2020-09-18T12:53:18.292" v="107"/>
        <pc:sldMkLst>
          <pc:docMk/>
          <pc:sldMk cId="514244671" sldId="3915"/>
        </pc:sldMkLst>
        <pc:picChg chg="mod">
          <ac:chgData name="Pierre Harouimi" userId="e1c78576-8bda-4e4b-9d10-61a901f566b1" providerId="ADAL" clId="{FC359817-6207-4FEF-8345-C3C5087AE338}" dt="2020-09-18T12:42:51.205" v="87" actId="1076"/>
          <ac:picMkLst>
            <pc:docMk/>
            <pc:sldMk cId="514244671" sldId="3915"/>
            <ac:picMk id="1026" creationId="{0F00D5A2-8168-4290-833E-C3DFF48B963F}"/>
          </ac:picMkLst>
        </pc:picChg>
        <pc:picChg chg="add del">
          <ac:chgData name="Pierre Harouimi" userId="e1c78576-8bda-4e4b-9d10-61a901f566b1" providerId="ADAL" clId="{FC359817-6207-4FEF-8345-C3C5087AE338}" dt="2020-09-18T12:53:11.850" v="105"/>
          <ac:picMkLst>
            <pc:docMk/>
            <pc:sldMk cId="514244671" sldId="3915"/>
            <ac:picMk id="3074" creationId="{68FE0E5E-B873-4840-AAF8-F640049A584B}"/>
          </ac:picMkLst>
        </pc:picChg>
        <pc:picChg chg="add del">
          <ac:chgData name="Pierre Harouimi" userId="e1c78576-8bda-4e4b-9d10-61a901f566b1" providerId="ADAL" clId="{FC359817-6207-4FEF-8345-C3C5087AE338}" dt="2020-09-18T12:53:18.292" v="107"/>
          <ac:picMkLst>
            <pc:docMk/>
            <pc:sldMk cId="514244671" sldId="3915"/>
            <ac:picMk id="3076" creationId="{2664CF1A-2BC8-4B3C-8DEE-334E09A5DD7D}"/>
          </ac:picMkLst>
        </pc:picChg>
      </pc:sldChg>
      <pc:sldChg chg="addSp delSp modSp add del">
        <pc:chgData name="Pierre Harouimi" userId="e1c78576-8bda-4e4b-9d10-61a901f566b1" providerId="ADAL" clId="{FC359817-6207-4FEF-8345-C3C5087AE338}" dt="2020-09-18T12:53:07.920" v="103" actId="2696"/>
        <pc:sldMkLst>
          <pc:docMk/>
          <pc:sldMk cId="558663133" sldId="3916"/>
        </pc:sldMkLst>
        <pc:spChg chg="del mod">
          <ac:chgData name="Pierre Harouimi" userId="e1c78576-8bda-4e4b-9d10-61a901f566b1" providerId="ADAL" clId="{FC359817-6207-4FEF-8345-C3C5087AE338}" dt="2020-09-18T12:43:21.255" v="93" actId="478"/>
          <ac:spMkLst>
            <pc:docMk/>
            <pc:sldMk cId="558663133" sldId="3916"/>
            <ac:spMk id="4" creationId="{2A570C01-821A-4FC8-80F6-C4621C6EBA61}"/>
          </ac:spMkLst>
        </pc:spChg>
        <pc:picChg chg="add del">
          <ac:chgData name="Pierre Harouimi" userId="e1c78576-8bda-4e4b-9d10-61a901f566b1" providerId="ADAL" clId="{FC359817-6207-4FEF-8345-C3C5087AE338}" dt="2020-09-18T12:43:18.090" v="90"/>
          <ac:picMkLst>
            <pc:docMk/>
            <pc:sldMk cId="558663133" sldId="3916"/>
            <ac:picMk id="2050" creationId="{4F6F80BC-C61F-4287-9296-D1A879C86B20}"/>
          </ac:picMkLst>
        </pc:picChg>
        <pc:picChg chg="add del">
          <ac:chgData name="Pierre Harouimi" userId="e1c78576-8bda-4e4b-9d10-61a901f566b1" providerId="ADAL" clId="{FC359817-6207-4FEF-8345-C3C5087AE338}" dt="2020-09-18T12:43:18.090" v="90"/>
          <ac:picMkLst>
            <pc:docMk/>
            <pc:sldMk cId="558663133" sldId="3916"/>
            <ac:picMk id="2051" creationId="{3D271EA6-F1AA-4577-868F-01B4588E3738}"/>
          </ac:picMkLst>
        </pc:picChg>
        <pc:picChg chg="add del">
          <ac:chgData name="Pierre Harouimi" userId="e1c78576-8bda-4e4b-9d10-61a901f566b1" providerId="ADAL" clId="{FC359817-6207-4FEF-8345-C3C5087AE338}" dt="2020-09-18T12:43:18.090" v="90"/>
          <ac:picMkLst>
            <pc:docMk/>
            <pc:sldMk cId="558663133" sldId="3916"/>
            <ac:picMk id="2052" creationId="{95F38310-663C-4EB4-B580-282EF4DDFF0F}"/>
          </ac:picMkLst>
        </pc:picChg>
        <pc:picChg chg="add del">
          <ac:chgData name="Pierre Harouimi" userId="e1c78576-8bda-4e4b-9d10-61a901f566b1" providerId="ADAL" clId="{FC359817-6207-4FEF-8345-C3C5087AE338}" dt="2020-09-18T12:43:18.090" v="90"/>
          <ac:picMkLst>
            <pc:docMk/>
            <pc:sldMk cId="558663133" sldId="3916"/>
            <ac:picMk id="2053" creationId="{B97B587B-3E40-4315-9F49-5A27AD82DEB3}"/>
          </ac:picMkLst>
        </pc:picChg>
        <pc:picChg chg="add del">
          <ac:chgData name="Pierre Harouimi" userId="e1c78576-8bda-4e4b-9d10-61a901f566b1" providerId="ADAL" clId="{FC359817-6207-4FEF-8345-C3C5087AE338}" dt="2020-09-18T12:43:18.090" v="90"/>
          <ac:picMkLst>
            <pc:docMk/>
            <pc:sldMk cId="558663133" sldId="3916"/>
            <ac:picMk id="2054" creationId="{A407D0B1-7F5A-452A-A3B3-0F22017BD260}"/>
          </ac:picMkLst>
        </pc:picChg>
        <pc:picChg chg="add del mod">
          <ac:chgData name="Pierre Harouimi" userId="e1c78576-8bda-4e4b-9d10-61a901f566b1" providerId="ADAL" clId="{FC359817-6207-4FEF-8345-C3C5087AE338}" dt="2020-09-18T12:43:21.255" v="93" actId="478"/>
          <ac:picMkLst>
            <pc:docMk/>
            <pc:sldMk cId="558663133" sldId="3916"/>
            <ac:picMk id="2056" creationId="{58F0D836-798C-40FA-82F0-8EB99F103E64}"/>
          </ac:picMkLst>
        </pc:picChg>
        <pc:picChg chg="add del mod">
          <ac:chgData name="Pierre Harouimi" userId="e1c78576-8bda-4e4b-9d10-61a901f566b1" providerId="ADAL" clId="{FC359817-6207-4FEF-8345-C3C5087AE338}" dt="2020-09-18T12:43:21.255" v="93" actId="478"/>
          <ac:picMkLst>
            <pc:docMk/>
            <pc:sldMk cId="558663133" sldId="3916"/>
            <ac:picMk id="2057" creationId="{C9F92F88-331E-40C1-9D98-1802E6FF9592}"/>
          </ac:picMkLst>
        </pc:picChg>
        <pc:picChg chg="add del mod">
          <ac:chgData name="Pierre Harouimi" userId="e1c78576-8bda-4e4b-9d10-61a901f566b1" providerId="ADAL" clId="{FC359817-6207-4FEF-8345-C3C5087AE338}" dt="2020-09-18T12:43:21.255" v="93" actId="478"/>
          <ac:picMkLst>
            <pc:docMk/>
            <pc:sldMk cId="558663133" sldId="3916"/>
            <ac:picMk id="2058" creationId="{E251AE9A-BCA8-4536-BE29-54F6C5B547E3}"/>
          </ac:picMkLst>
        </pc:picChg>
        <pc:picChg chg="add del mod">
          <ac:chgData name="Pierre Harouimi" userId="e1c78576-8bda-4e4b-9d10-61a901f566b1" providerId="ADAL" clId="{FC359817-6207-4FEF-8345-C3C5087AE338}" dt="2020-09-18T12:43:21.255" v="93" actId="478"/>
          <ac:picMkLst>
            <pc:docMk/>
            <pc:sldMk cId="558663133" sldId="3916"/>
            <ac:picMk id="2059" creationId="{A29FA060-1262-4C3B-B304-6DA23A35DA27}"/>
          </ac:picMkLst>
        </pc:picChg>
        <pc:picChg chg="add del mod">
          <ac:chgData name="Pierre Harouimi" userId="e1c78576-8bda-4e4b-9d10-61a901f566b1" providerId="ADAL" clId="{FC359817-6207-4FEF-8345-C3C5087AE338}" dt="2020-09-18T12:43:21.255" v="93" actId="478"/>
          <ac:picMkLst>
            <pc:docMk/>
            <pc:sldMk cId="558663133" sldId="3916"/>
            <ac:picMk id="2060" creationId="{BF02A70F-4311-47FD-ADF2-1D56799ACFB5}"/>
          </ac:picMkLst>
        </pc:picChg>
        <pc:picChg chg="add del">
          <ac:chgData name="Pierre Harouimi" userId="e1c78576-8bda-4e4b-9d10-61a901f566b1" providerId="ADAL" clId="{FC359817-6207-4FEF-8345-C3C5087AE338}" dt="2020-09-18T12:43:25.659" v="95"/>
          <ac:picMkLst>
            <pc:docMk/>
            <pc:sldMk cId="558663133" sldId="3916"/>
            <ac:picMk id="2062" creationId="{DB051B71-DAAF-4BBB-8F66-BC1D5D9D9DD9}"/>
          </ac:picMkLst>
        </pc:picChg>
        <pc:picChg chg="add del">
          <ac:chgData name="Pierre Harouimi" userId="e1c78576-8bda-4e4b-9d10-61a901f566b1" providerId="ADAL" clId="{FC359817-6207-4FEF-8345-C3C5087AE338}" dt="2020-09-18T12:43:25.659" v="95"/>
          <ac:picMkLst>
            <pc:docMk/>
            <pc:sldMk cId="558663133" sldId="3916"/>
            <ac:picMk id="2063" creationId="{6E29AAF8-E5D0-432C-A4F0-A9465FD18D00}"/>
          </ac:picMkLst>
        </pc:picChg>
        <pc:picChg chg="add del">
          <ac:chgData name="Pierre Harouimi" userId="e1c78576-8bda-4e4b-9d10-61a901f566b1" providerId="ADAL" clId="{FC359817-6207-4FEF-8345-C3C5087AE338}" dt="2020-09-18T12:43:25.659" v="95"/>
          <ac:picMkLst>
            <pc:docMk/>
            <pc:sldMk cId="558663133" sldId="3916"/>
            <ac:picMk id="2064" creationId="{04B20029-C168-4E50-9B70-63B08B15FD51}"/>
          </ac:picMkLst>
        </pc:picChg>
        <pc:picChg chg="add del">
          <ac:chgData name="Pierre Harouimi" userId="e1c78576-8bda-4e4b-9d10-61a901f566b1" providerId="ADAL" clId="{FC359817-6207-4FEF-8345-C3C5087AE338}" dt="2020-09-18T12:43:25.659" v="95"/>
          <ac:picMkLst>
            <pc:docMk/>
            <pc:sldMk cId="558663133" sldId="3916"/>
            <ac:picMk id="2065" creationId="{4EC747A0-D98E-4B5C-9FE8-E681B07EA429}"/>
          </ac:picMkLst>
        </pc:picChg>
        <pc:picChg chg="add del">
          <ac:chgData name="Pierre Harouimi" userId="e1c78576-8bda-4e4b-9d10-61a901f566b1" providerId="ADAL" clId="{FC359817-6207-4FEF-8345-C3C5087AE338}" dt="2020-09-18T12:43:25.659" v="95"/>
          <ac:picMkLst>
            <pc:docMk/>
            <pc:sldMk cId="558663133" sldId="3916"/>
            <ac:picMk id="2066" creationId="{37C922FB-C49D-494A-921B-CED3E82979FF}"/>
          </ac:picMkLst>
        </pc:picChg>
        <pc:picChg chg="add mod">
          <ac:chgData name="Pierre Harouimi" userId="e1c78576-8bda-4e4b-9d10-61a901f566b1" providerId="ADAL" clId="{FC359817-6207-4FEF-8345-C3C5087AE338}" dt="2020-09-18T12:49:16.038" v="102" actId="14100"/>
          <ac:picMkLst>
            <pc:docMk/>
            <pc:sldMk cId="558663133" sldId="3916"/>
            <ac:picMk id="2068" creationId="{3F236A05-EDB0-46E1-A556-5AE93E46FD3B}"/>
          </ac:picMkLst>
        </pc:picChg>
      </pc:sldChg>
      <pc:sldChg chg="addSp modSp add">
        <pc:chgData name="Pierre Harouimi" userId="e1c78576-8bda-4e4b-9d10-61a901f566b1" providerId="ADAL" clId="{FC359817-6207-4FEF-8345-C3C5087AE338}" dt="2020-09-18T13:19:07.204" v="109"/>
        <pc:sldMkLst>
          <pc:docMk/>
          <pc:sldMk cId="3175265148" sldId="3916"/>
        </pc:sldMkLst>
        <pc:spChg chg="add mod">
          <ac:chgData name="Pierre Harouimi" userId="e1c78576-8bda-4e4b-9d10-61a901f566b1" providerId="ADAL" clId="{FC359817-6207-4FEF-8345-C3C5087AE338}" dt="2020-09-18T13:19:07.204" v="109"/>
          <ac:spMkLst>
            <pc:docMk/>
            <pc:sldMk cId="3175265148" sldId="3916"/>
            <ac:spMk id="2" creationId="{02C62749-745E-448E-BDA6-550697AAAC13}"/>
          </ac:spMkLst>
        </pc:spChg>
        <pc:spChg chg="add mod">
          <ac:chgData name="Pierre Harouimi" userId="e1c78576-8bda-4e4b-9d10-61a901f566b1" providerId="ADAL" clId="{FC359817-6207-4FEF-8345-C3C5087AE338}" dt="2020-09-18T13:19:07.204" v="109"/>
          <ac:spMkLst>
            <pc:docMk/>
            <pc:sldMk cId="3175265148" sldId="3916"/>
            <ac:spMk id="3" creationId="{30B1A14D-C30F-42C8-BCF5-88D60BA7D898}"/>
          </ac:spMkLst>
        </pc:spChg>
      </pc:sldChg>
      <pc:sldChg chg="addSp modSp add">
        <pc:chgData name="Pierre Harouimi" userId="e1c78576-8bda-4e4b-9d10-61a901f566b1" providerId="ADAL" clId="{FC359817-6207-4FEF-8345-C3C5087AE338}" dt="2020-09-29T08:22:28.486" v="135"/>
        <pc:sldMkLst>
          <pc:docMk/>
          <pc:sldMk cId="2800826687" sldId="3918"/>
        </pc:sldMkLst>
        <pc:spChg chg="add mod">
          <ac:chgData name="Pierre Harouimi" userId="e1c78576-8bda-4e4b-9d10-61a901f566b1" providerId="ADAL" clId="{FC359817-6207-4FEF-8345-C3C5087AE338}" dt="2020-09-29T08:22:28.486" v="135"/>
          <ac:spMkLst>
            <pc:docMk/>
            <pc:sldMk cId="2800826687" sldId="3918"/>
            <ac:spMk id="4" creationId="{E59B467A-5744-4CDE-A4B7-C173BE7B3E6E}"/>
          </ac:spMkLst>
        </pc:spChg>
      </pc:sldChg>
      <pc:sldChg chg="addSp modSp add">
        <pc:chgData name="Pierre Harouimi" userId="e1c78576-8bda-4e4b-9d10-61a901f566b1" providerId="ADAL" clId="{FC359817-6207-4FEF-8345-C3C5087AE338}" dt="2020-09-29T08:22:44.408" v="137"/>
        <pc:sldMkLst>
          <pc:docMk/>
          <pc:sldMk cId="3908217488" sldId="3921"/>
        </pc:sldMkLst>
        <pc:spChg chg="add mod">
          <ac:chgData name="Pierre Harouimi" userId="e1c78576-8bda-4e4b-9d10-61a901f566b1" providerId="ADAL" clId="{FC359817-6207-4FEF-8345-C3C5087AE338}" dt="2020-09-29T08:22:44.408" v="137"/>
          <ac:spMkLst>
            <pc:docMk/>
            <pc:sldMk cId="3908217488" sldId="3921"/>
            <ac:spMk id="4" creationId="{A5FAE564-F128-4771-BE2A-DEF64A9B8941}"/>
          </ac:spMkLst>
        </pc:spChg>
      </pc:sldChg>
      <pc:sldChg chg="addSp modSp add">
        <pc:chgData name="Pierre Harouimi" userId="e1c78576-8bda-4e4b-9d10-61a901f566b1" providerId="ADAL" clId="{FC359817-6207-4FEF-8345-C3C5087AE338}" dt="2020-09-29T08:22:44.408" v="137"/>
        <pc:sldMkLst>
          <pc:docMk/>
          <pc:sldMk cId="1687496092" sldId="3922"/>
        </pc:sldMkLst>
        <pc:spChg chg="add mod">
          <ac:chgData name="Pierre Harouimi" userId="e1c78576-8bda-4e4b-9d10-61a901f566b1" providerId="ADAL" clId="{FC359817-6207-4FEF-8345-C3C5087AE338}" dt="2020-09-29T08:22:44.408" v="137"/>
          <ac:spMkLst>
            <pc:docMk/>
            <pc:sldMk cId="1687496092" sldId="3922"/>
            <ac:spMk id="4" creationId="{279538F2-2C29-470C-B088-D364313A8C23}"/>
          </ac:spMkLst>
        </pc:spChg>
      </pc:sldChg>
      <pc:sldChg chg="addSp modSp add">
        <pc:chgData name="Pierre Harouimi" userId="e1c78576-8bda-4e4b-9d10-61a901f566b1" providerId="ADAL" clId="{FC359817-6207-4FEF-8345-C3C5087AE338}" dt="2020-09-29T08:22:44.408" v="137"/>
        <pc:sldMkLst>
          <pc:docMk/>
          <pc:sldMk cId="4137504980" sldId="3923"/>
        </pc:sldMkLst>
        <pc:spChg chg="add mod">
          <ac:chgData name="Pierre Harouimi" userId="e1c78576-8bda-4e4b-9d10-61a901f566b1" providerId="ADAL" clId="{FC359817-6207-4FEF-8345-C3C5087AE338}" dt="2020-09-29T08:22:44.408" v="137"/>
          <ac:spMkLst>
            <pc:docMk/>
            <pc:sldMk cId="4137504980" sldId="3923"/>
            <ac:spMk id="4" creationId="{9D095EC0-6A47-4615-8CC3-EF0534C64FEC}"/>
          </ac:spMkLst>
        </pc:spChg>
      </pc:sldChg>
      <pc:sldChg chg="addSp modSp add">
        <pc:chgData name="Pierre Harouimi" userId="e1c78576-8bda-4e4b-9d10-61a901f566b1" providerId="ADAL" clId="{FC359817-6207-4FEF-8345-C3C5087AE338}" dt="2020-09-29T08:22:44.408" v="137"/>
        <pc:sldMkLst>
          <pc:docMk/>
          <pc:sldMk cId="1409428582" sldId="3924"/>
        </pc:sldMkLst>
        <pc:spChg chg="add mod">
          <ac:chgData name="Pierre Harouimi" userId="e1c78576-8bda-4e4b-9d10-61a901f566b1" providerId="ADAL" clId="{FC359817-6207-4FEF-8345-C3C5087AE338}" dt="2020-09-29T08:22:44.408" v="137"/>
          <ac:spMkLst>
            <pc:docMk/>
            <pc:sldMk cId="1409428582" sldId="3924"/>
            <ac:spMk id="4" creationId="{0F5B077E-59CB-4BA0-990C-D2DA32D6F689}"/>
          </ac:spMkLst>
        </pc:spChg>
      </pc:sldChg>
      <pc:sldChg chg="addSp delSp modSp add">
        <pc:chgData name="Pierre Harouimi" userId="e1c78576-8bda-4e4b-9d10-61a901f566b1" providerId="ADAL" clId="{FC359817-6207-4FEF-8345-C3C5087AE338}" dt="2020-10-07T08:01:21.620" v="4600" actId="1076"/>
        <pc:sldMkLst>
          <pc:docMk/>
          <pc:sldMk cId="3513822844" sldId="3925"/>
        </pc:sldMkLst>
        <pc:spChg chg="del">
          <ac:chgData name="Pierre Harouimi" userId="e1c78576-8bda-4e4b-9d10-61a901f566b1" providerId="ADAL" clId="{FC359817-6207-4FEF-8345-C3C5087AE338}" dt="2020-09-29T08:22:44.408" v="137"/>
          <ac:spMkLst>
            <pc:docMk/>
            <pc:sldMk cId="3513822844" sldId="3925"/>
            <ac:spMk id="4" creationId="{0CB4FAC7-919A-4109-BBF8-787A8B1896BC}"/>
          </ac:spMkLst>
        </pc:spChg>
        <pc:spChg chg="add mod">
          <ac:chgData name="Pierre Harouimi" userId="e1c78576-8bda-4e4b-9d10-61a901f566b1" providerId="ADAL" clId="{FC359817-6207-4FEF-8345-C3C5087AE338}" dt="2020-09-29T08:22:44.408" v="137"/>
          <ac:spMkLst>
            <pc:docMk/>
            <pc:sldMk cId="3513822844" sldId="3925"/>
            <ac:spMk id="6" creationId="{2401B25F-3227-4C00-8406-08F9B5F9F381}"/>
          </ac:spMkLst>
        </pc:spChg>
        <pc:picChg chg="mod">
          <ac:chgData name="Pierre Harouimi" userId="e1c78576-8bda-4e4b-9d10-61a901f566b1" providerId="ADAL" clId="{FC359817-6207-4FEF-8345-C3C5087AE338}" dt="2020-10-07T08:01:21.620" v="4600" actId="1076"/>
          <ac:picMkLst>
            <pc:docMk/>
            <pc:sldMk cId="3513822844" sldId="3925"/>
            <ac:picMk id="8" creationId="{72F306F9-4C55-4D85-B41B-E149E7DCE92A}"/>
          </ac:picMkLst>
        </pc:picChg>
      </pc:sldChg>
      <pc:sldChg chg="addSp modSp add">
        <pc:chgData name="Pierre Harouimi" userId="e1c78576-8bda-4e4b-9d10-61a901f566b1" providerId="ADAL" clId="{FC359817-6207-4FEF-8345-C3C5087AE338}" dt="2020-09-29T08:25:06.473" v="151"/>
        <pc:sldMkLst>
          <pc:docMk/>
          <pc:sldMk cId="2891582874" sldId="3926"/>
        </pc:sldMkLst>
        <pc:spChg chg="add mod">
          <ac:chgData name="Pierre Harouimi" userId="e1c78576-8bda-4e4b-9d10-61a901f566b1" providerId="ADAL" clId="{FC359817-6207-4FEF-8345-C3C5087AE338}" dt="2020-09-29T08:25:06.473" v="151"/>
          <ac:spMkLst>
            <pc:docMk/>
            <pc:sldMk cId="2891582874" sldId="3926"/>
            <ac:spMk id="4" creationId="{B0185895-12A2-4AC8-B7CE-9E22F6ED3224}"/>
          </ac:spMkLst>
        </pc:spChg>
      </pc:sldChg>
      <pc:sldChg chg="addSp modSp add">
        <pc:chgData name="Pierre Harouimi" userId="e1c78576-8bda-4e4b-9d10-61a901f566b1" providerId="ADAL" clId="{FC359817-6207-4FEF-8345-C3C5087AE338}" dt="2020-09-29T08:42:44.200" v="439" actId="208"/>
        <pc:sldMkLst>
          <pc:docMk/>
          <pc:sldMk cId="2729653637" sldId="3928"/>
        </pc:sldMkLst>
        <pc:spChg chg="add mod">
          <ac:chgData name="Pierre Harouimi" userId="e1c78576-8bda-4e4b-9d10-61a901f566b1" providerId="ADAL" clId="{FC359817-6207-4FEF-8345-C3C5087AE338}" dt="2020-09-29T08:42:22.234" v="438" actId="207"/>
          <ac:spMkLst>
            <pc:docMk/>
            <pc:sldMk cId="2729653637" sldId="3928"/>
            <ac:spMk id="2" creationId="{FE48E555-DD23-48C8-83FE-9EB36925FCC0}"/>
          </ac:spMkLst>
        </pc:spChg>
        <pc:spChg chg="add mod">
          <ac:chgData name="Pierre Harouimi" userId="e1c78576-8bda-4e4b-9d10-61a901f566b1" providerId="ADAL" clId="{FC359817-6207-4FEF-8345-C3C5087AE338}" dt="2020-09-29T08:42:22.234" v="438" actId="207"/>
          <ac:spMkLst>
            <pc:docMk/>
            <pc:sldMk cId="2729653637" sldId="3928"/>
            <ac:spMk id="3" creationId="{E6AE81D7-AA04-4555-9047-26B134244C34}"/>
          </ac:spMkLst>
        </pc:spChg>
        <pc:spChg chg="mod">
          <ac:chgData name="Pierre Harouimi" userId="e1c78576-8bda-4e4b-9d10-61a901f566b1" providerId="ADAL" clId="{FC359817-6207-4FEF-8345-C3C5087AE338}" dt="2020-09-29T08:42:22.234" v="438" actId="207"/>
          <ac:spMkLst>
            <pc:docMk/>
            <pc:sldMk cId="2729653637" sldId="3928"/>
            <ac:spMk id="9" creationId="{0BA82578-7510-4610-AF3E-1658003990D9}"/>
          </ac:spMkLst>
        </pc:spChg>
        <pc:spChg chg="mod">
          <ac:chgData name="Pierre Harouimi" userId="e1c78576-8bda-4e4b-9d10-61a901f566b1" providerId="ADAL" clId="{FC359817-6207-4FEF-8345-C3C5087AE338}" dt="2020-09-29T08:42:22.234" v="438" actId="207"/>
          <ac:spMkLst>
            <pc:docMk/>
            <pc:sldMk cId="2729653637" sldId="3928"/>
            <ac:spMk id="10" creationId="{0287D543-954C-46E6-8CFF-8964A0A6C430}"/>
          </ac:spMkLst>
        </pc:spChg>
        <pc:spChg chg="mod">
          <ac:chgData name="Pierre Harouimi" userId="e1c78576-8bda-4e4b-9d10-61a901f566b1" providerId="ADAL" clId="{FC359817-6207-4FEF-8345-C3C5087AE338}" dt="2020-09-29T08:42:22.234" v="438" actId="207"/>
          <ac:spMkLst>
            <pc:docMk/>
            <pc:sldMk cId="2729653637" sldId="3928"/>
            <ac:spMk id="12" creationId="{DF1B84E4-1782-4313-BEAE-3BC1C237FA9D}"/>
          </ac:spMkLst>
        </pc:spChg>
        <pc:spChg chg="mod">
          <ac:chgData name="Pierre Harouimi" userId="e1c78576-8bda-4e4b-9d10-61a901f566b1" providerId="ADAL" clId="{FC359817-6207-4FEF-8345-C3C5087AE338}" dt="2020-09-29T08:42:22.234" v="438" actId="207"/>
          <ac:spMkLst>
            <pc:docMk/>
            <pc:sldMk cId="2729653637" sldId="3928"/>
            <ac:spMk id="18" creationId="{AA2D4638-C38D-4305-B2CA-3DF2D02D3237}"/>
          </ac:spMkLst>
        </pc:spChg>
        <pc:graphicFrameChg chg="mod">
          <ac:chgData name="Pierre Harouimi" userId="e1c78576-8bda-4e4b-9d10-61a901f566b1" providerId="ADAL" clId="{FC359817-6207-4FEF-8345-C3C5087AE338}" dt="2020-09-29T08:42:22.234" v="438" actId="207"/>
          <ac:graphicFrameMkLst>
            <pc:docMk/>
            <pc:sldMk cId="2729653637" sldId="3928"/>
            <ac:graphicFrameMk id="5" creationId="{88C43AD4-090D-4E3A-B0D6-CB9FE2F6C45C}"/>
          </ac:graphicFrameMkLst>
        </pc:graphicFrameChg>
        <pc:cxnChg chg="mod">
          <ac:chgData name="Pierre Harouimi" userId="e1c78576-8bda-4e4b-9d10-61a901f566b1" providerId="ADAL" clId="{FC359817-6207-4FEF-8345-C3C5087AE338}" dt="2020-09-29T08:42:44.200" v="439" actId="208"/>
          <ac:cxnSpMkLst>
            <pc:docMk/>
            <pc:sldMk cId="2729653637" sldId="3928"/>
            <ac:cxnSpMk id="6" creationId="{C037BFA9-D013-42AF-88C0-A542E5D94DFB}"/>
          </ac:cxnSpMkLst>
        </pc:cxnChg>
        <pc:cxnChg chg="mod">
          <ac:chgData name="Pierre Harouimi" userId="e1c78576-8bda-4e4b-9d10-61a901f566b1" providerId="ADAL" clId="{FC359817-6207-4FEF-8345-C3C5087AE338}" dt="2020-09-29T08:42:44.200" v="439" actId="208"/>
          <ac:cxnSpMkLst>
            <pc:docMk/>
            <pc:sldMk cId="2729653637" sldId="3928"/>
            <ac:cxnSpMk id="7" creationId="{495E7FFA-17DC-440D-B67E-1CA08D8A7BB7}"/>
          </ac:cxnSpMkLst>
        </pc:cxnChg>
        <pc:cxnChg chg="mod">
          <ac:chgData name="Pierre Harouimi" userId="e1c78576-8bda-4e4b-9d10-61a901f566b1" providerId="ADAL" clId="{FC359817-6207-4FEF-8345-C3C5087AE338}" dt="2020-09-29T08:42:44.200" v="439" actId="208"/>
          <ac:cxnSpMkLst>
            <pc:docMk/>
            <pc:sldMk cId="2729653637" sldId="3928"/>
            <ac:cxnSpMk id="11" creationId="{6ABABEFE-7265-42C9-8210-9B80BB20A5C1}"/>
          </ac:cxnSpMkLst>
        </pc:cxnChg>
        <pc:cxnChg chg="mod">
          <ac:chgData name="Pierre Harouimi" userId="e1c78576-8bda-4e4b-9d10-61a901f566b1" providerId="ADAL" clId="{FC359817-6207-4FEF-8345-C3C5087AE338}" dt="2020-09-29T08:42:44.200" v="439" actId="208"/>
          <ac:cxnSpMkLst>
            <pc:docMk/>
            <pc:sldMk cId="2729653637" sldId="3928"/>
            <ac:cxnSpMk id="13" creationId="{908A046C-3012-4E78-B974-76CC0E80BB25}"/>
          </ac:cxnSpMkLst>
        </pc:cxnChg>
        <pc:cxnChg chg="mod">
          <ac:chgData name="Pierre Harouimi" userId="e1c78576-8bda-4e4b-9d10-61a901f566b1" providerId="ADAL" clId="{FC359817-6207-4FEF-8345-C3C5087AE338}" dt="2020-09-29T08:42:44.200" v="439" actId="208"/>
          <ac:cxnSpMkLst>
            <pc:docMk/>
            <pc:sldMk cId="2729653637" sldId="3928"/>
            <ac:cxnSpMk id="14" creationId="{CAF1E9B9-1AD5-4427-9F28-48132DEA4D6A}"/>
          </ac:cxnSpMkLst>
        </pc:cxnChg>
        <pc:cxnChg chg="mod">
          <ac:chgData name="Pierre Harouimi" userId="e1c78576-8bda-4e4b-9d10-61a901f566b1" providerId="ADAL" clId="{FC359817-6207-4FEF-8345-C3C5087AE338}" dt="2020-09-29T08:42:44.200" v="439" actId="208"/>
          <ac:cxnSpMkLst>
            <pc:docMk/>
            <pc:sldMk cId="2729653637" sldId="3928"/>
            <ac:cxnSpMk id="15" creationId="{0FAF5D9C-3860-4287-96DE-8E9EA91FE8CF}"/>
          </ac:cxnSpMkLst>
        </pc:cxnChg>
        <pc:cxnChg chg="mod">
          <ac:chgData name="Pierre Harouimi" userId="e1c78576-8bda-4e4b-9d10-61a901f566b1" providerId="ADAL" clId="{FC359817-6207-4FEF-8345-C3C5087AE338}" dt="2020-09-29T08:42:44.200" v="439" actId="208"/>
          <ac:cxnSpMkLst>
            <pc:docMk/>
            <pc:sldMk cId="2729653637" sldId="3928"/>
            <ac:cxnSpMk id="16" creationId="{ECB41DDD-5C2C-463B-B166-8C40ABEC1E3E}"/>
          </ac:cxnSpMkLst>
        </pc:cxnChg>
        <pc:cxnChg chg="mod">
          <ac:chgData name="Pierre Harouimi" userId="e1c78576-8bda-4e4b-9d10-61a901f566b1" providerId="ADAL" clId="{FC359817-6207-4FEF-8345-C3C5087AE338}" dt="2020-09-29T08:42:44.200" v="439" actId="208"/>
          <ac:cxnSpMkLst>
            <pc:docMk/>
            <pc:sldMk cId="2729653637" sldId="3928"/>
            <ac:cxnSpMk id="17" creationId="{2FC1E4E1-5E7A-408C-9698-03CF2A0F1D94}"/>
          </ac:cxnSpMkLst>
        </pc:cxnChg>
        <pc:cxnChg chg="mod">
          <ac:chgData name="Pierre Harouimi" userId="e1c78576-8bda-4e4b-9d10-61a901f566b1" providerId="ADAL" clId="{FC359817-6207-4FEF-8345-C3C5087AE338}" dt="2020-09-29T08:42:44.200" v="439" actId="208"/>
          <ac:cxnSpMkLst>
            <pc:docMk/>
            <pc:sldMk cId="2729653637" sldId="3928"/>
            <ac:cxnSpMk id="19" creationId="{DC4243AB-26D1-4144-B3FC-85A295683E7D}"/>
          </ac:cxnSpMkLst>
        </pc:cxnChg>
        <pc:cxnChg chg="mod">
          <ac:chgData name="Pierre Harouimi" userId="e1c78576-8bda-4e4b-9d10-61a901f566b1" providerId="ADAL" clId="{FC359817-6207-4FEF-8345-C3C5087AE338}" dt="2020-09-29T08:42:44.200" v="439" actId="208"/>
          <ac:cxnSpMkLst>
            <pc:docMk/>
            <pc:sldMk cId="2729653637" sldId="3928"/>
            <ac:cxnSpMk id="20" creationId="{1EDA6DE2-A8F4-48A2-9098-7FDC61DA652F}"/>
          </ac:cxnSpMkLst>
        </pc:cxnChg>
      </pc:sldChg>
      <pc:sldChg chg="addSp delSp modSp add">
        <pc:chgData name="Pierre Harouimi" userId="e1c78576-8bda-4e4b-9d10-61a901f566b1" providerId="ADAL" clId="{FC359817-6207-4FEF-8345-C3C5087AE338}" dt="2020-09-29T08:42:55.332" v="441" actId="207"/>
        <pc:sldMkLst>
          <pc:docMk/>
          <pc:sldMk cId="1587910457" sldId="3929"/>
        </pc:sldMkLst>
        <pc:spChg chg="del">
          <ac:chgData name="Pierre Harouimi" userId="e1c78576-8bda-4e4b-9d10-61a901f566b1" providerId="ADAL" clId="{FC359817-6207-4FEF-8345-C3C5087AE338}" dt="2020-09-29T08:37:27.260" v="260"/>
          <ac:spMkLst>
            <pc:docMk/>
            <pc:sldMk cId="1587910457" sldId="3929"/>
            <ac:spMk id="2" creationId="{5E49BF96-D1FD-4CCE-A6E3-B5CEFC248119}"/>
          </ac:spMkLst>
        </pc:spChg>
        <pc:spChg chg="del">
          <ac:chgData name="Pierre Harouimi" userId="e1c78576-8bda-4e4b-9d10-61a901f566b1" providerId="ADAL" clId="{FC359817-6207-4FEF-8345-C3C5087AE338}" dt="2020-09-29T08:37:27.260" v="260"/>
          <ac:spMkLst>
            <pc:docMk/>
            <pc:sldMk cId="1587910457" sldId="3929"/>
            <ac:spMk id="5" creationId="{B59D706A-400C-47E4-BCC6-4227888B93BA}"/>
          </ac:spMkLst>
        </pc:spChg>
        <pc:spChg chg="add mod">
          <ac:chgData name="Pierre Harouimi" userId="e1c78576-8bda-4e4b-9d10-61a901f566b1" providerId="ADAL" clId="{FC359817-6207-4FEF-8345-C3C5087AE338}" dt="2020-09-29T08:37:27.260" v="260"/>
          <ac:spMkLst>
            <pc:docMk/>
            <pc:sldMk cId="1587910457" sldId="3929"/>
            <ac:spMk id="6" creationId="{238CBACF-905C-4637-BFAC-24505286201D}"/>
          </ac:spMkLst>
        </pc:spChg>
        <pc:spChg chg="add mod">
          <ac:chgData name="Pierre Harouimi" userId="e1c78576-8bda-4e4b-9d10-61a901f566b1" providerId="ADAL" clId="{FC359817-6207-4FEF-8345-C3C5087AE338}" dt="2020-09-29T08:37:27.260" v="260"/>
          <ac:spMkLst>
            <pc:docMk/>
            <pc:sldMk cId="1587910457" sldId="3929"/>
            <ac:spMk id="7" creationId="{48EE39AE-91F7-40BC-A473-1F1300519860}"/>
          </ac:spMkLst>
        </pc:spChg>
        <pc:spChg chg="mod">
          <ac:chgData name="Pierre Harouimi" userId="e1c78576-8bda-4e4b-9d10-61a901f566b1" providerId="ADAL" clId="{FC359817-6207-4FEF-8345-C3C5087AE338}" dt="2020-09-29T08:42:52.577" v="440" actId="207"/>
          <ac:spMkLst>
            <pc:docMk/>
            <pc:sldMk cId="1587910457" sldId="3929"/>
            <ac:spMk id="25" creationId="{CF54FAE0-731D-46A7-9AA0-0B922FA91723}"/>
          </ac:spMkLst>
        </pc:spChg>
        <pc:spChg chg="mod">
          <ac:chgData name="Pierre Harouimi" userId="e1c78576-8bda-4e4b-9d10-61a901f566b1" providerId="ADAL" clId="{FC359817-6207-4FEF-8345-C3C5087AE338}" dt="2020-09-29T08:42:55.332" v="441" actId="207"/>
          <ac:spMkLst>
            <pc:docMk/>
            <pc:sldMk cId="1587910457" sldId="3929"/>
            <ac:spMk id="31" creationId="{6D729AD6-8868-4992-AA10-D67DD73818B3}"/>
          </ac:spMkLst>
        </pc:spChg>
      </pc:sldChg>
      <pc:sldChg chg="addSp delSp modSp add modAnim">
        <pc:chgData name="Pierre Harouimi" userId="e1c78576-8bda-4e4b-9d10-61a901f566b1" providerId="ADAL" clId="{FC359817-6207-4FEF-8345-C3C5087AE338}" dt="2020-09-29T08:25:27.670" v="155"/>
        <pc:sldMkLst>
          <pc:docMk/>
          <pc:sldMk cId="3261087392" sldId="3930"/>
        </pc:sldMkLst>
        <pc:spChg chg="add del mod">
          <ac:chgData name="Pierre Harouimi" userId="e1c78576-8bda-4e4b-9d10-61a901f566b1" providerId="ADAL" clId="{FC359817-6207-4FEF-8345-C3C5087AE338}" dt="2020-09-29T08:25:27.670" v="155"/>
          <ac:spMkLst>
            <pc:docMk/>
            <pc:sldMk cId="3261087392" sldId="3930"/>
            <ac:spMk id="2" creationId="{83C9100B-192D-48CB-A728-A0E2277E0D94}"/>
          </ac:spMkLst>
        </pc:spChg>
        <pc:spChg chg="add mod">
          <ac:chgData name="Pierre Harouimi" userId="e1c78576-8bda-4e4b-9d10-61a901f566b1" providerId="ADAL" clId="{FC359817-6207-4FEF-8345-C3C5087AE338}" dt="2020-09-29T08:25:06.473" v="151"/>
          <ac:spMkLst>
            <pc:docMk/>
            <pc:sldMk cId="3261087392" sldId="3930"/>
            <ac:spMk id="3" creationId="{92739E2C-7DB3-4194-BFDD-4DEFD53682B0}"/>
          </ac:spMkLst>
        </pc:spChg>
        <pc:spChg chg="del">
          <ac:chgData name="Pierre Harouimi" userId="e1c78576-8bda-4e4b-9d10-61a901f566b1" providerId="ADAL" clId="{FC359817-6207-4FEF-8345-C3C5087AE338}" dt="2020-09-29T08:25:06.473" v="151"/>
          <ac:spMkLst>
            <pc:docMk/>
            <pc:sldMk cId="3261087392" sldId="3930"/>
            <ac:spMk id="4" creationId="{3C177AD2-324E-4D99-A324-46C750CF315A}"/>
          </ac:spMkLst>
        </pc:spChg>
        <pc:picChg chg="del">
          <ac:chgData name="Pierre Harouimi" userId="e1c78576-8bda-4e4b-9d10-61a901f566b1" providerId="ADAL" clId="{FC359817-6207-4FEF-8345-C3C5087AE338}" dt="2020-09-29T08:25:26.202" v="154"/>
          <ac:picMkLst>
            <pc:docMk/>
            <pc:sldMk cId="3261087392" sldId="3930"/>
            <ac:picMk id="6" creationId="{44FDA012-FB3C-46EE-965F-6DFA338AE06A}"/>
          </ac:picMkLst>
        </pc:picChg>
        <pc:picChg chg="add">
          <ac:chgData name="Pierre Harouimi" userId="e1c78576-8bda-4e4b-9d10-61a901f566b1" providerId="ADAL" clId="{FC359817-6207-4FEF-8345-C3C5087AE338}" dt="2020-09-29T08:25:27.670" v="155"/>
          <ac:picMkLst>
            <pc:docMk/>
            <pc:sldMk cId="3261087392" sldId="3930"/>
            <ac:picMk id="7" creationId="{C3DA454B-00B4-4918-8E48-7B3B87DCA534}"/>
          </ac:picMkLst>
        </pc:picChg>
      </pc:sldChg>
      <pc:sldChg chg="addSp delSp modSp add">
        <pc:chgData name="Pierre Harouimi" userId="e1c78576-8bda-4e4b-9d10-61a901f566b1" providerId="ADAL" clId="{FC359817-6207-4FEF-8345-C3C5087AE338}" dt="2020-09-29T09:20:00.619" v="676" actId="1037"/>
        <pc:sldMkLst>
          <pc:docMk/>
          <pc:sldMk cId="836320608" sldId="3931"/>
        </pc:sldMkLst>
        <pc:spChg chg="del">
          <ac:chgData name="Pierre Harouimi" userId="e1c78576-8bda-4e4b-9d10-61a901f566b1" providerId="ADAL" clId="{FC359817-6207-4FEF-8345-C3C5087AE338}" dt="2020-09-29T08:37:27.260" v="260"/>
          <ac:spMkLst>
            <pc:docMk/>
            <pc:sldMk cId="836320608" sldId="3931"/>
            <ac:spMk id="2" creationId="{827BD935-8116-420A-AD7A-86C8BA8C02A3}"/>
          </ac:spMkLst>
        </pc:spChg>
        <pc:spChg chg="del">
          <ac:chgData name="Pierre Harouimi" userId="e1c78576-8bda-4e4b-9d10-61a901f566b1" providerId="ADAL" clId="{FC359817-6207-4FEF-8345-C3C5087AE338}" dt="2020-09-29T08:37:27.260" v="260"/>
          <ac:spMkLst>
            <pc:docMk/>
            <pc:sldMk cId="836320608" sldId="3931"/>
            <ac:spMk id="3" creationId="{748B46A7-2C8A-476F-8F71-218676253E83}"/>
          </ac:spMkLst>
        </pc:spChg>
        <pc:spChg chg="add del mod">
          <ac:chgData name="Pierre Harouimi" userId="e1c78576-8bda-4e4b-9d10-61a901f566b1" providerId="ADAL" clId="{FC359817-6207-4FEF-8345-C3C5087AE338}" dt="2020-09-29T08:43:05.186" v="443" actId="478"/>
          <ac:spMkLst>
            <pc:docMk/>
            <pc:sldMk cId="836320608" sldId="3931"/>
            <ac:spMk id="5" creationId="{D4B62303-1415-4AD7-A7BB-058E760DC2BD}"/>
          </ac:spMkLst>
        </pc:spChg>
        <pc:spChg chg="add mod">
          <ac:chgData name="Pierre Harouimi" userId="e1c78576-8bda-4e4b-9d10-61a901f566b1" providerId="ADAL" clId="{FC359817-6207-4FEF-8345-C3C5087AE338}" dt="2020-09-29T08:37:27.260" v="260"/>
          <ac:spMkLst>
            <pc:docMk/>
            <pc:sldMk cId="836320608" sldId="3931"/>
            <ac:spMk id="6" creationId="{CDC779C3-3392-48AE-8AE4-695AA1E7A923}"/>
          </ac:spMkLst>
        </pc:spChg>
        <pc:spChg chg="mod">
          <ac:chgData name="Pierre Harouimi" userId="e1c78576-8bda-4e4b-9d10-61a901f566b1" providerId="ADAL" clId="{FC359817-6207-4FEF-8345-C3C5087AE338}" dt="2020-09-29T09:20:00.619" v="676" actId="1037"/>
          <ac:spMkLst>
            <pc:docMk/>
            <pc:sldMk cId="836320608" sldId="3931"/>
            <ac:spMk id="36" creationId="{057B806A-DF2D-4443-8118-F84EC359E114}"/>
          </ac:spMkLst>
        </pc:spChg>
        <pc:spChg chg="mod">
          <ac:chgData name="Pierre Harouimi" userId="e1c78576-8bda-4e4b-9d10-61a901f566b1" providerId="ADAL" clId="{FC359817-6207-4FEF-8345-C3C5087AE338}" dt="2020-09-29T09:20:00.619" v="676" actId="1037"/>
          <ac:spMkLst>
            <pc:docMk/>
            <pc:sldMk cId="836320608" sldId="3931"/>
            <ac:spMk id="38" creationId="{5C830182-44EF-4550-A493-970C81036D52}"/>
          </ac:spMkLst>
        </pc:spChg>
        <pc:spChg chg="mod">
          <ac:chgData name="Pierre Harouimi" userId="e1c78576-8bda-4e4b-9d10-61a901f566b1" providerId="ADAL" clId="{FC359817-6207-4FEF-8345-C3C5087AE338}" dt="2020-09-29T09:20:00.619" v="676" actId="1037"/>
          <ac:spMkLst>
            <pc:docMk/>
            <pc:sldMk cId="836320608" sldId="3931"/>
            <ac:spMk id="39" creationId="{FB90B803-A971-4F3C-9C18-80F633013955}"/>
          </ac:spMkLst>
        </pc:spChg>
        <pc:spChg chg="mod">
          <ac:chgData name="Pierre Harouimi" userId="e1c78576-8bda-4e4b-9d10-61a901f566b1" providerId="ADAL" clId="{FC359817-6207-4FEF-8345-C3C5087AE338}" dt="2020-09-29T09:20:00.619" v="676" actId="1037"/>
          <ac:spMkLst>
            <pc:docMk/>
            <pc:sldMk cId="836320608" sldId="3931"/>
            <ac:spMk id="41" creationId="{549FABC5-9E67-46AB-81A1-5A0F5ACD10C5}"/>
          </ac:spMkLst>
        </pc:spChg>
        <pc:spChg chg="mod">
          <ac:chgData name="Pierre Harouimi" userId="e1c78576-8bda-4e4b-9d10-61a901f566b1" providerId="ADAL" clId="{FC359817-6207-4FEF-8345-C3C5087AE338}" dt="2020-09-29T09:20:00.619" v="676" actId="1037"/>
          <ac:spMkLst>
            <pc:docMk/>
            <pc:sldMk cId="836320608" sldId="3931"/>
            <ac:spMk id="42" creationId="{9DA876EE-1C56-47EE-800C-EB29FED2EB5E}"/>
          </ac:spMkLst>
        </pc:spChg>
        <pc:spChg chg="mod">
          <ac:chgData name="Pierre Harouimi" userId="e1c78576-8bda-4e4b-9d10-61a901f566b1" providerId="ADAL" clId="{FC359817-6207-4FEF-8345-C3C5087AE338}" dt="2020-09-29T09:20:00.619" v="676" actId="1037"/>
          <ac:spMkLst>
            <pc:docMk/>
            <pc:sldMk cId="836320608" sldId="3931"/>
            <ac:spMk id="43" creationId="{AC4C293D-9A7B-48C2-99DD-8C8B716CEF6B}"/>
          </ac:spMkLst>
        </pc:spChg>
        <pc:picChg chg="mod">
          <ac:chgData name="Pierre Harouimi" userId="e1c78576-8bda-4e4b-9d10-61a901f566b1" providerId="ADAL" clId="{FC359817-6207-4FEF-8345-C3C5087AE338}" dt="2020-09-29T09:20:00.619" v="676" actId="1037"/>
          <ac:picMkLst>
            <pc:docMk/>
            <pc:sldMk cId="836320608" sldId="3931"/>
            <ac:picMk id="11" creationId="{5C7FED0A-9F2E-405B-ACFA-649A4696F402}"/>
          </ac:picMkLst>
        </pc:picChg>
        <pc:picChg chg="mod">
          <ac:chgData name="Pierre Harouimi" userId="e1c78576-8bda-4e4b-9d10-61a901f566b1" providerId="ADAL" clId="{FC359817-6207-4FEF-8345-C3C5087AE338}" dt="2020-09-29T09:20:00.619" v="676" actId="1037"/>
          <ac:picMkLst>
            <pc:docMk/>
            <pc:sldMk cId="836320608" sldId="3931"/>
            <ac:picMk id="13" creationId="{B40356CB-CAF3-4F89-9C0F-9A85190863D5}"/>
          </ac:picMkLst>
        </pc:picChg>
        <pc:picChg chg="mod">
          <ac:chgData name="Pierre Harouimi" userId="e1c78576-8bda-4e4b-9d10-61a901f566b1" providerId="ADAL" clId="{FC359817-6207-4FEF-8345-C3C5087AE338}" dt="2020-09-29T09:20:00.619" v="676" actId="1037"/>
          <ac:picMkLst>
            <pc:docMk/>
            <pc:sldMk cId="836320608" sldId="3931"/>
            <ac:picMk id="15" creationId="{46977A39-2CFB-46CF-945A-95AE78001DE3}"/>
          </ac:picMkLst>
        </pc:picChg>
        <pc:picChg chg="mod">
          <ac:chgData name="Pierre Harouimi" userId="e1c78576-8bda-4e4b-9d10-61a901f566b1" providerId="ADAL" clId="{FC359817-6207-4FEF-8345-C3C5087AE338}" dt="2020-09-29T09:20:00.619" v="676" actId="1037"/>
          <ac:picMkLst>
            <pc:docMk/>
            <pc:sldMk cId="836320608" sldId="3931"/>
            <ac:picMk id="21" creationId="{F4ED756C-DA2E-474A-A8AC-62DA23482B53}"/>
          </ac:picMkLst>
        </pc:picChg>
        <pc:picChg chg="mod">
          <ac:chgData name="Pierre Harouimi" userId="e1c78576-8bda-4e4b-9d10-61a901f566b1" providerId="ADAL" clId="{FC359817-6207-4FEF-8345-C3C5087AE338}" dt="2020-09-29T09:20:00.619" v="676" actId="1037"/>
          <ac:picMkLst>
            <pc:docMk/>
            <pc:sldMk cId="836320608" sldId="3931"/>
            <ac:picMk id="46" creationId="{DAE8EA4B-036C-4AE8-AEAE-EA10B91AB59B}"/>
          </ac:picMkLst>
        </pc:picChg>
        <pc:picChg chg="mod">
          <ac:chgData name="Pierre Harouimi" userId="e1c78576-8bda-4e4b-9d10-61a901f566b1" providerId="ADAL" clId="{FC359817-6207-4FEF-8345-C3C5087AE338}" dt="2020-09-29T09:20:00.619" v="676" actId="1037"/>
          <ac:picMkLst>
            <pc:docMk/>
            <pc:sldMk cId="836320608" sldId="3931"/>
            <ac:picMk id="49" creationId="{34C9072C-3480-4B69-80D0-885097F285ED}"/>
          </ac:picMkLst>
        </pc:picChg>
        <pc:cxnChg chg="mod">
          <ac:chgData name="Pierre Harouimi" userId="e1c78576-8bda-4e4b-9d10-61a901f566b1" providerId="ADAL" clId="{FC359817-6207-4FEF-8345-C3C5087AE338}" dt="2020-09-29T09:20:00.619" v="676" actId="1037"/>
          <ac:cxnSpMkLst>
            <pc:docMk/>
            <pc:sldMk cId="836320608" sldId="3931"/>
            <ac:cxnSpMk id="9" creationId="{8D7D3681-3BAF-4C13-AF7D-EBF14D40BE04}"/>
          </ac:cxnSpMkLst>
        </pc:cxnChg>
      </pc:sldChg>
      <pc:sldChg chg="addSp delSp modSp add">
        <pc:chgData name="Pierre Harouimi" userId="e1c78576-8bda-4e4b-9d10-61a901f566b1" providerId="ADAL" clId="{FC359817-6207-4FEF-8345-C3C5087AE338}" dt="2020-09-29T08:44:14.528" v="491" actId="207"/>
        <pc:sldMkLst>
          <pc:docMk/>
          <pc:sldMk cId="3787725154" sldId="3932"/>
        </pc:sldMkLst>
        <pc:spChg chg="del">
          <ac:chgData name="Pierre Harouimi" userId="e1c78576-8bda-4e4b-9d10-61a901f566b1" providerId="ADAL" clId="{FC359817-6207-4FEF-8345-C3C5087AE338}" dt="2020-09-29T08:37:27.260" v="260"/>
          <ac:spMkLst>
            <pc:docMk/>
            <pc:sldMk cId="3787725154" sldId="3932"/>
            <ac:spMk id="3" creationId="{9A04DD00-2C37-47B3-8050-DFB11BB2E41C}"/>
          </ac:spMkLst>
        </pc:spChg>
        <pc:spChg chg="add del mod">
          <ac:chgData name="Pierre Harouimi" userId="e1c78576-8bda-4e4b-9d10-61a901f566b1" providerId="ADAL" clId="{FC359817-6207-4FEF-8345-C3C5087AE338}" dt="2020-09-29T08:43:57.629" v="486" actId="1038"/>
          <ac:spMkLst>
            <pc:docMk/>
            <pc:sldMk cId="3787725154" sldId="3932"/>
            <ac:spMk id="5" creationId="{B17A8233-9ACF-4659-93FD-00CC8860271F}"/>
          </ac:spMkLst>
        </pc:spChg>
        <pc:spChg chg="add mod">
          <ac:chgData name="Pierre Harouimi" userId="e1c78576-8bda-4e4b-9d10-61a901f566b1" providerId="ADAL" clId="{FC359817-6207-4FEF-8345-C3C5087AE338}" dt="2020-09-29T08:37:27.260" v="260"/>
          <ac:spMkLst>
            <pc:docMk/>
            <pc:sldMk cId="3787725154" sldId="3932"/>
            <ac:spMk id="7" creationId="{9EBF5358-6D64-405D-AB5F-D20E1FF05BCC}"/>
          </ac:spMkLst>
        </pc:spChg>
        <pc:spChg chg="mod">
          <ac:chgData name="Pierre Harouimi" userId="e1c78576-8bda-4e4b-9d10-61a901f566b1" providerId="ADAL" clId="{FC359817-6207-4FEF-8345-C3C5087AE338}" dt="2020-09-29T08:43:57.629" v="486" actId="1038"/>
          <ac:spMkLst>
            <pc:docMk/>
            <pc:sldMk cId="3787725154" sldId="3932"/>
            <ac:spMk id="55" creationId="{113BEDE9-1F68-49BE-9684-6875121DB5B1}"/>
          </ac:spMkLst>
        </pc:spChg>
        <pc:spChg chg="mod">
          <ac:chgData name="Pierre Harouimi" userId="e1c78576-8bda-4e4b-9d10-61a901f566b1" providerId="ADAL" clId="{FC359817-6207-4FEF-8345-C3C5087AE338}" dt="2020-09-29T08:43:57.629" v="486" actId="1038"/>
          <ac:spMkLst>
            <pc:docMk/>
            <pc:sldMk cId="3787725154" sldId="3932"/>
            <ac:spMk id="56" creationId="{86C68DDE-136C-47A7-BA7F-963252F7223C}"/>
          </ac:spMkLst>
        </pc:spChg>
        <pc:spChg chg="mod">
          <ac:chgData name="Pierre Harouimi" userId="e1c78576-8bda-4e4b-9d10-61a901f566b1" providerId="ADAL" clId="{FC359817-6207-4FEF-8345-C3C5087AE338}" dt="2020-09-29T08:43:57.629" v="486" actId="1038"/>
          <ac:spMkLst>
            <pc:docMk/>
            <pc:sldMk cId="3787725154" sldId="3932"/>
            <ac:spMk id="57" creationId="{57E6493E-7370-4AAA-A8BC-491B17A5985D}"/>
          </ac:spMkLst>
        </pc:spChg>
        <pc:spChg chg="mod">
          <ac:chgData name="Pierre Harouimi" userId="e1c78576-8bda-4e4b-9d10-61a901f566b1" providerId="ADAL" clId="{FC359817-6207-4FEF-8345-C3C5087AE338}" dt="2020-09-29T08:43:57.629" v="486" actId="1038"/>
          <ac:spMkLst>
            <pc:docMk/>
            <pc:sldMk cId="3787725154" sldId="3932"/>
            <ac:spMk id="59" creationId="{1505AD2E-665A-46AB-B936-E51A9DA193C8}"/>
          </ac:spMkLst>
        </pc:spChg>
        <pc:spChg chg="mod">
          <ac:chgData name="Pierre Harouimi" userId="e1c78576-8bda-4e4b-9d10-61a901f566b1" providerId="ADAL" clId="{FC359817-6207-4FEF-8345-C3C5087AE338}" dt="2020-09-29T08:43:57.629" v="486" actId="1038"/>
          <ac:spMkLst>
            <pc:docMk/>
            <pc:sldMk cId="3787725154" sldId="3932"/>
            <ac:spMk id="61" creationId="{3E0F24B0-5D66-4F38-A75E-146545BB9DC4}"/>
          </ac:spMkLst>
        </pc:spChg>
        <pc:spChg chg="mod">
          <ac:chgData name="Pierre Harouimi" userId="e1c78576-8bda-4e4b-9d10-61a901f566b1" providerId="ADAL" clId="{FC359817-6207-4FEF-8345-C3C5087AE338}" dt="2020-09-29T08:43:57.629" v="486" actId="1038"/>
          <ac:spMkLst>
            <pc:docMk/>
            <pc:sldMk cId="3787725154" sldId="3932"/>
            <ac:spMk id="62" creationId="{4FE57D2B-EAB0-42EF-B243-65CE26F9AB47}"/>
          </ac:spMkLst>
        </pc:spChg>
        <pc:spChg chg="mod">
          <ac:chgData name="Pierre Harouimi" userId="e1c78576-8bda-4e4b-9d10-61a901f566b1" providerId="ADAL" clId="{FC359817-6207-4FEF-8345-C3C5087AE338}" dt="2020-09-29T08:43:57.629" v="486" actId="1038"/>
          <ac:spMkLst>
            <pc:docMk/>
            <pc:sldMk cId="3787725154" sldId="3932"/>
            <ac:spMk id="63" creationId="{BF108486-0202-4460-B79C-3B5FA65DBCED}"/>
          </ac:spMkLst>
        </pc:spChg>
        <pc:spChg chg="mod">
          <ac:chgData name="Pierre Harouimi" userId="e1c78576-8bda-4e4b-9d10-61a901f566b1" providerId="ADAL" clId="{FC359817-6207-4FEF-8345-C3C5087AE338}" dt="2020-09-29T08:43:57.629" v="486" actId="1038"/>
          <ac:spMkLst>
            <pc:docMk/>
            <pc:sldMk cId="3787725154" sldId="3932"/>
            <ac:spMk id="64" creationId="{93E06068-5504-46D2-B5A3-C3EA08A1DA57}"/>
          </ac:spMkLst>
        </pc:spChg>
        <pc:spChg chg="mod">
          <ac:chgData name="Pierre Harouimi" userId="e1c78576-8bda-4e4b-9d10-61a901f566b1" providerId="ADAL" clId="{FC359817-6207-4FEF-8345-C3C5087AE338}" dt="2020-09-29T08:43:57.629" v="486" actId="1038"/>
          <ac:spMkLst>
            <pc:docMk/>
            <pc:sldMk cId="3787725154" sldId="3932"/>
            <ac:spMk id="65" creationId="{828ED2DD-077B-4D97-8996-724F6E1B05A6}"/>
          </ac:spMkLst>
        </pc:spChg>
        <pc:spChg chg="mod">
          <ac:chgData name="Pierre Harouimi" userId="e1c78576-8bda-4e4b-9d10-61a901f566b1" providerId="ADAL" clId="{FC359817-6207-4FEF-8345-C3C5087AE338}" dt="2020-09-29T08:43:57.629" v="486" actId="1038"/>
          <ac:spMkLst>
            <pc:docMk/>
            <pc:sldMk cId="3787725154" sldId="3932"/>
            <ac:spMk id="66" creationId="{16EB2977-7037-4AF1-8FE9-BDF4B6E25FF7}"/>
          </ac:spMkLst>
        </pc:spChg>
        <pc:spChg chg="mod">
          <ac:chgData name="Pierre Harouimi" userId="e1c78576-8bda-4e4b-9d10-61a901f566b1" providerId="ADAL" clId="{FC359817-6207-4FEF-8345-C3C5087AE338}" dt="2020-09-29T08:44:00.889" v="487" actId="207"/>
          <ac:spMkLst>
            <pc:docMk/>
            <pc:sldMk cId="3787725154" sldId="3932"/>
            <ac:spMk id="70" creationId="{2E10D246-F3E7-4786-BADF-E7ACED2E4632}"/>
          </ac:spMkLst>
        </pc:spChg>
        <pc:spChg chg="mod">
          <ac:chgData name="Pierre Harouimi" userId="e1c78576-8bda-4e4b-9d10-61a901f566b1" providerId="ADAL" clId="{FC359817-6207-4FEF-8345-C3C5087AE338}" dt="2020-09-29T08:44:07.447" v="489" actId="1076"/>
          <ac:spMkLst>
            <pc:docMk/>
            <pc:sldMk cId="3787725154" sldId="3932"/>
            <ac:spMk id="71" creationId="{F4FC659F-FC94-4691-A06A-8C801CB2688B}"/>
          </ac:spMkLst>
        </pc:spChg>
        <pc:spChg chg="mod">
          <ac:chgData name="Pierre Harouimi" userId="e1c78576-8bda-4e4b-9d10-61a901f566b1" providerId="ADAL" clId="{FC359817-6207-4FEF-8345-C3C5087AE338}" dt="2020-09-29T08:44:12.127" v="490" actId="207"/>
          <ac:spMkLst>
            <pc:docMk/>
            <pc:sldMk cId="3787725154" sldId="3932"/>
            <ac:spMk id="73" creationId="{ED6D4C8E-8188-42E7-98AB-087F9A3AFB10}"/>
          </ac:spMkLst>
        </pc:spChg>
        <pc:spChg chg="mod">
          <ac:chgData name="Pierre Harouimi" userId="e1c78576-8bda-4e4b-9d10-61a901f566b1" providerId="ADAL" clId="{FC359817-6207-4FEF-8345-C3C5087AE338}" dt="2020-09-29T08:44:14.528" v="491" actId="207"/>
          <ac:spMkLst>
            <pc:docMk/>
            <pc:sldMk cId="3787725154" sldId="3932"/>
            <ac:spMk id="74" creationId="{0402DD09-50A1-4F1D-B3D3-5B7453162A37}"/>
          </ac:spMkLst>
        </pc:spChg>
        <pc:grpChg chg="mod">
          <ac:chgData name="Pierre Harouimi" userId="e1c78576-8bda-4e4b-9d10-61a901f566b1" providerId="ADAL" clId="{FC359817-6207-4FEF-8345-C3C5087AE338}" dt="2020-09-29T08:43:57.629" v="486" actId="1038"/>
          <ac:grpSpMkLst>
            <pc:docMk/>
            <pc:sldMk cId="3787725154" sldId="3932"/>
            <ac:grpSpMk id="30" creationId="{CFB0A781-D07D-4D6F-A463-82F64E01E9FC}"/>
          </ac:grpSpMkLst>
        </pc:grpChg>
        <pc:grpChg chg="mod">
          <ac:chgData name="Pierre Harouimi" userId="e1c78576-8bda-4e4b-9d10-61a901f566b1" providerId="ADAL" clId="{FC359817-6207-4FEF-8345-C3C5087AE338}" dt="2020-09-29T08:43:57.629" v="486" actId="1038"/>
          <ac:grpSpMkLst>
            <pc:docMk/>
            <pc:sldMk cId="3787725154" sldId="3932"/>
            <ac:grpSpMk id="36" creationId="{E7A0054B-D1B7-425A-BD96-28808F396EE0}"/>
          </ac:grpSpMkLst>
        </pc:grpChg>
        <pc:picChg chg="mod">
          <ac:chgData name="Pierre Harouimi" userId="e1c78576-8bda-4e4b-9d10-61a901f566b1" providerId="ADAL" clId="{FC359817-6207-4FEF-8345-C3C5087AE338}" dt="2020-09-29T08:43:57.629" v="486" actId="1038"/>
          <ac:picMkLst>
            <pc:docMk/>
            <pc:sldMk cId="3787725154" sldId="3932"/>
            <ac:picMk id="6" creationId="{7BC07EE4-FCFC-4E0B-9C5D-2823027461B3}"/>
          </ac:picMkLst>
        </pc:picChg>
        <pc:picChg chg="mod">
          <ac:chgData name="Pierre Harouimi" userId="e1c78576-8bda-4e4b-9d10-61a901f566b1" providerId="ADAL" clId="{FC359817-6207-4FEF-8345-C3C5087AE338}" dt="2020-09-29T08:43:57.629" v="486" actId="1038"/>
          <ac:picMkLst>
            <pc:docMk/>
            <pc:sldMk cId="3787725154" sldId="3932"/>
            <ac:picMk id="10" creationId="{A4DC036C-226F-4E9D-BBE6-10E56CD20629}"/>
          </ac:picMkLst>
        </pc:picChg>
        <pc:picChg chg="mod">
          <ac:chgData name="Pierre Harouimi" userId="e1c78576-8bda-4e4b-9d10-61a901f566b1" providerId="ADAL" clId="{FC359817-6207-4FEF-8345-C3C5087AE338}" dt="2020-09-29T08:43:57.629" v="486" actId="1038"/>
          <ac:picMkLst>
            <pc:docMk/>
            <pc:sldMk cId="3787725154" sldId="3932"/>
            <ac:picMk id="11" creationId="{832485A6-6549-4926-8BDB-A083E6210085}"/>
          </ac:picMkLst>
        </pc:picChg>
        <pc:picChg chg="mod">
          <ac:chgData name="Pierre Harouimi" userId="e1c78576-8bda-4e4b-9d10-61a901f566b1" providerId="ADAL" clId="{FC359817-6207-4FEF-8345-C3C5087AE338}" dt="2020-09-29T08:43:57.629" v="486" actId="1038"/>
          <ac:picMkLst>
            <pc:docMk/>
            <pc:sldMk cId="3787725154" sldId="3932"/>
            <ac:picMk id="32" creationId="{E1E6683D-7DB7-4478-AD4D-3617EEEFBD67}"/>
          </ac:picMkLst>
        </pc:picChg>
        <pc:picChg chg="mod">
          <ac:chgData name="Pierre Harouimi" userId="e1c78576-8bda-4e4b-9d10-61a901f566b1" providerId="ADAL" clId="{FC359817-6207-4FEF-8345-C3C5087AE338}" dt="2020-09-29T08:43:57.629" v="486" actId="1038"/>
          <ac:picMkLst>
            <pc:docMk/>
            <pc:sldMk cId="3787725154" sldId="3932"/>
            <ac:picMk id="33" creationId="{03318666-79C6-4E27-B8A0-836CE8447FAC}"/>
          </ac:picMkLst>
        </pc:picChg>
        <pc:picChg chg="mod">
          <ac:chgData name="Pierre Harouimi" userId="e1c78576-8bda-4e4b-9d10-61a901f566b1" providerId="ADAL" clId="{FC359817-6207-4FEF-8345-C3C5087AE338}" dt="2020-09-29T08:43:57.629" v="486" actId="1038"/>
          <ac:picMkLst>
            <pc:docMk/>
            <pc:sldMk cId="3787725154" sldId="3932"/>
            <ac:picMk id="34" creationId="{B92AA060-28D6-4817-8570-C751BFC500E4}"/>
          </ac:picMkLst>
        </pc:picChg>
        <pc:picChg chg="mod">
          <ac:chgData name="Pierre Harouimi" userId="e1c78576-8bda-4e4b-9d10-61a901f566b1" providerId="ADAL" clId="{FC359817-6207-4FEF-8345-C3C5087AE338}" dt="2020-09-29T08:43:57.629" v="486" actId="1038"/>
          <ac:picMkLst>
            <pc:docMk/>
            <pc:sldMk cId="3787725154" sldId="3932"/>
            <ac:picMk id="35" creationId="{DD133215-8820-4B7E-823B-CD75CD147202}"/>
          </ac:picMkLst>
        </pc:picChg>
        <pc:picChg chg="mod">
          <ac:chgData name="Pierre Harouimi" userId="e1c78576-8bda-4e4b-9d10-61a901f566b1" providerId="ADAL" clId="{FC359817-6207-4FEF-8345-C3C5087AE338}" dt="2020-09-29T08:43:57.629" v="486" actId="1038"/>
          <ac:picMkLst>
            <pc:docMk/>
            <pc:sldMk cId="3787725154" sldId="3932"/>
            <ac:picMk id="46" creationId="{2181C67F-0A50-42D1-A712-7D753E900A48}"/>
          </ac:picMkLst>
        </pc:picChg>
        <pc:picChg chg="mod">
          <ac:chgData name="Pierre Harouimi" userId="e1c78576-8bda-4e4b-9d10-61a901f566b1" providerId="ADAL" clId="{FC359817-6207-4FEF-8345-C3C5087AE338}" dt="2020-09-29T08:43:57.629" v="486" actId="1038"/>
          <ac:picMkLst>
            <pc:docMk/>
            <pc:sldMk cId="3787725154" sldId="3932"/>
            <ac:picMk id="52" creationId="{507467B4-77B6-44DC-91D1-62F9033E9CBB}"/>
          </ac:picMkLst>
        </pc:picChg>
        <pc:picChg chg="mod">
          <ac:chgData name="Pierre Harouimi" userId="e1c78576-8bda-4e4b-9d10-61a901f566b1" providerId="ADAL" clId="{FC359817-6207-4FEF-8345-C3C5087AE338}" dt="2020-09-29T08:43:57.629" v="486" actId="1038"/>
          <ac:picMkLst>
            <pc:docMk/>
            <pc:sldMk cId="3787725154" sldId="3932"/>
            <ac:picMk id="53" creationId="{E0ABBD50-CCDA-4EC0-91EC-FED6F5A4C92C}"/>
          </ac:picMkLst>
        </pc:picChg>
        <pc:picChg chg="mod">
          <ac:chgData name="Pierre Harouimi" userId="e1c78576-8bda-4e4b-9d10-61a901f566b1" providerId="ADAL" clId="{FC359817-6207-4FEF-8345-C3C5087AE338}" dt="2020-09-29T08:43:57.629" v="486" actId="1038"/>
          <ac:picMkLst>
            <pc:docMk/>
            <pc:sldMk cId="3787725154" sldId="3932"/>
            <ac:picMk id="54" creationId="{3FCB48DE-ACB4-4917-80CC-E31DB8CCBBAD}"/>
          </ac:picMkLst>
        </pc:picChg>
        <pc:picChg chg="mod">
          <ac:chgData name="Pierre Harouimi" userId="e1c78576-8bda-4e4b-9d10-61a901f566b1" providerId="ADAL" clId="{FC359817-6207-4FEF-8345-C3C5087AE338}" dt="2020-09-29T08:43:57.629" v="486" actId="1038"/>
          <ac:picMkLst>
            <pc:docMk/>
            <pc:sldMk cId="3787725154" sldId="3932"/>
            <ac:picMk id="60" creationId="{417EB88D-8FD4-4D07-9AB6-857C6F0A2D31}"/>
          </ac:picMkLst>
        </pc:picChg>
        <pc:picChg chg="add del mod">
          <ac:chgData name="Pierre Harouimi" userId="e1c78576-8bda-4e4b-9d10-61a901f566b1" providerId="ADAL" clId="{FC359817-6207-4FEF-8345-C3C5087AE338}" dt="2020-09-29T08:43:43.807" v="455"/>
          <ac:picMkLst>
            <pc:docMk/>
            <pc:sldMk cId="3787725154" sldId="3932"/>
            <ac:picMk id="67" creationId="{6E2A26D8-1A9E-4229-BAB2-C190E2186B07}"/>
          </ac:picMkLst>
        </pc:picChg>
        <pc:picChg chg="add mod">
          <ac:chgData name="Pierre Harouimi" userId="e1c78576-8bda-4e4b-9d10-61a901f566b1" providerId="ADAL" clId="{FC359817-6207-4FEF-8345-C3C5087AE338}" dt="2020-09-29T08:43:57.629" v="486" actId="1038"/>
          <ac:picMkLst>
            <pc:docMk/>
            <pc:sldMk cId="3787725154" sldId="3932"/>
            <ac:picMk id="69" creationId="{CF1C3C91-D7D2-4CA6-8835-DA0A1BDB0338}"/>
          </ac:picMkLst>
        </pc:picChg>
        <pc:picChg chg="mod">
          <ac:chgData name="Pierre Harouimi" userId="e1c78576-8bda-4e4b-9d10-61a901f566b1" providerId="ADAL" clId="{FC359817-6207-4FEF-8345-C3C5087AE338}" dt="2020-09-29T08:43:57.629" v="486" actId="1038"/>
          <ac:picMkLst>
            <pc:docMk/>
            <pc:sldMk cId="3787725154" sldId="3932"/>
            <ac:picMk id="1037" creationId="{A787F923-0E1E-449B-B359-5A32E17FBCD5}"/>
          </ac:picMkLst>
        </pc:picChg>
        <pc:cxnChg chg="del mod">
          <ac:chgData name="Pierre Harouimi" userId="e1c78576-8bda-4e4b-9d10-61a901f566b1" providerId="ADAL" clId="{FC359817-6207-4FEF-8345-C3C5087AE338}" dt="2020-09-29T08:43:35.602" v="452" actId="478"/>
          <ac:cxnSpMkLst>
            <pc:docMk/>
            <pc:sldMk cId="3787725154" sldId="3932"/>
            <ac:cxnSpMk id="4" creationId="{CBF5A31E-5730-4B3A-A8EB-9DA79A0559CF}"/>
          </ac:cxnSpMkLst>
        </pc:cxnChg>
        <pc:cxnChg chg="mod">
          <ac:chgData name="Pierre Harouimi" userId="e1c78576-8bda-4e4b-9d10-61a901f566b1" providerId="ADAL" clId="{FC359817-6207-4FEF-8345-C3C5087AE338}" dt="2020-09-29T08:43:57.629" v="486" actId="1038"/>
          <ac:cxnSpMkLst>
            <pc:docMk/>
            <pc:sldMk cId="3787725154" sldId="3932"/>
            <ac:cxnSpMk id="8" creationId="{B42CE8EB-09A0-4B3D-B1F4-8B487C3A6117}"/>
          </ac:cxnSpMkLst>
        </pc:cxnChg>
        <pc:cxnChg chg="mod">
          <ac:chgData name="Pierre Harouimi" userId="e1c78576-8bda-4e4b-9d10-61a901f566b1" providerId="ADAL" clId="{FC359817-6207-4FEF-8345-C3C5087AE338}" dt="2020-09-29T08:43:57.629" v="486" actId="1038"/>
          <ac:cxnSpMkLst>
            <pc:docMk/>
            <pc:sldMk cId="3787725154" sldId="3932"/>
            <ac:cxnSpMk id="17" creationId="{93838EAF-F0AB-40C4-9E82-DD5E5EF342EA}"/>
          </ac:cxnSpMkLst>
        </pc:cxnChg>
      </pc:sldChg>
      <pc:sldChg chg="addSp delSp modSp add">
        <pc:chgData name="Pierre Harouimi" userId="e1c78576-8bda-4e4b-9d10-61a901f566b1" providerId="ADAL" clId="{FC359817-6207-4FEF-8345-C3C5087AE338}" dt="2020-09-29T08:45:48.209" v="503" actId="1362"/>
        <pc:sldMkLst>
          <pc:docMk/>
          <pc:sldMk cId="2484813702" sldId="3933"/>
        </pc:sldMkLst>
        <pc:spChg chg="del">
          <ac:chgData name="Pierre Harouimi" userId="e1c78576-8bda-4e4b-9d10-61a901f566b1" providerId="ADAL" clId="{FC359817-6207-4FEF-8345-C3C5087AE338}" dt="2020-09-29T08:37:27.260" v="260"/>
          <ac:spMkLst>
            <pc:docMk/>
            <pc:sldMk cId="2484813702" sldId="3933"/>
            <ac:spMk id="2" creationId="{77153CC3-3C67-45BE-A78F-4A74D28284EC}"/>
          </ac:spMkLst>
        </pc:spChg>
        <pc:spChg chg="add del mod">
          <ac:chgData name="Pierre Harouimi" userId="e1c78576-8bda-4e4b-9d10-61a901f566b1" providerId="ADAL" clId="{FC359817-6207-4FEF-8345-C3C5087AE338}" dt="2020-09-29T08:44:54.443" v="495" actId="478"/>
          <ac:spMkLst>
            <pc:docMk/>
            <pc:sldMk cId="2484813702" sldId="3933"/>
            <ac:spMk id="3" creationId="{CC2A6FDD-E0A8-4D77-987A-C2D1E9B6F708}"/>
          </ac:spMkLst>
        </pc:spChg>
        <pc:spChg chg="add mod">
          <ac:chgData name="Pierre Harouimi" userId="e1c78576-8bda-4e4b-9d10-61a901f566b1" providerId="ADAL" clId="{FC359817-6207-4FEF-8345-C3C5087AE338}" dt="2020-09-29T08:37:27.260" v="260"/>
          <ac:spMkLst>
            <pc:docMk/>
            <pc:sldMk cId="2484813702" sldId="3933"/>
            <ac:spMk id="4" creationId="{656812D8-EBE6-4695-AA20-5F4C84D6EADF}"/>
          </ac:spMkLst>
        </pc:spChg>
        <pc:spChg chg="mod">
          <ac:chgData name="Pierre Harouimi" userId="e1c78576-8bda-4e4b-9d10-61a901f566b1" providerId="ADAL" clId="{FC359817-6207-4FEF-8345-C3C5087AE338}" dt="2020-09-29T08:44:31.253" v="492" actId="207"/>
          <ac:spMkLst>
            <pc:docMk/>
            <pc:sldMk cId="2484813702" sldId="3933"/>
            <ac:spMk id="77" creationId="{EB0A1F8D-9798-4628-A545-0CFAA76FA6A4}"/>
          </ac:spMkLst>
        </pc:spChg>
        <pc:spChg chg="mod">
          <ac:chgData name="Pierre Harouimi" userId="e1c78576-8bda-4e4b-9d10-61a901f566b1" providerId="ADAL" clId="{FC359817-6207-4FEF-8345-C3C5087AE338}" dt="2020-09-29T08:44:31.253" v="492" actId="207"/>
          <ac:spMkLst>
            <pc:docMk/>
            <pc:sldMk cId="2484813702" sldId="3933"/>
            <ac:spMk id="78" creationId="{142F224D-6EC3-47D2-A734-D753DBDEE396}"/>
          </ac:spMkLst>
        </pc:spChg>
        <pc:spChg chg="mod">
          <ac:chgData name="Pierre Harouimi" userId="e1c78576-8bda-4e4b-9d10-61a901f566b1" providerId="ADAL" clId="{FC359817-6207-4FEF-8345-C3C5087AE338}" dt="2020-09-29T08:44:31.253" v="492" actId="207"/>
          <ac:spMkLst>
            <pc:docMk/>
            <pc:sldMk cId="2484813702" sldId="3933"/>
            <ac:spMk id="81" creationId="{C9647CED-C317-4767-8F9E-BA3128C9F445}"/>
          </ac:spMkLst>
        </pc:spChg>
        <pc:spChg chg="mod">
          <ac:chgData name="Pierre Harouimi" userId="e1c78576-8bda-4e4b-9d10-61a901f566b1" providerId="ADAL" clId="{FC359817-6207-4FEF-8345-C3C5087AE338}" dt="2020-09-29T08:45:12.241" v="497" actId="14100"/>
          <ac:spMkLst>
            <pc:docMk/>
            <pc:sldMk cId="2484813702" sldId="3933"/>
            <ac:spMk id="84" creationId="{DB28E55C-6067-4C73-A2E2-CE95060E9A69}"/>
          </ac:spMkLst>
        </pc:spChg>
        <pc:spChg chg="mod">
          <ac:chgData name="Pierre Harouimi" userId="e1c78576-8bda-4e4b-9d10-61a901f566b1" providerId="ADAL" clId="{FC359817-6207-4FEF-8345-C3C5087AE338}" dt="2020-09-29T08:44:31.253" v="492" actId="207"/>
          <ac:spMkLst>
            <pc:docMk/>
            <pc:sldMk cId="2484813702" sldId="3933"/>
            <ac:spMk id="85" creationId="{525CAC8F-8312-4906-B4DE-CDC9BFCE6EBF}"/>
          </ac:spMkLst>
        </pc:spChg>
        <pc:spChg chg="mod">
          <ac:chgData name="Pierre Harouimi" userId="e1c78576-8bda-4e4b-9d10-61a901f566b1" providerId="ADAL" clId="{FC359817-6207-4FEF-8345-C3C5087AE338}" dt="2020-09-29T08:44:31.253" v="492" actId="207"/>
          <ac:spMkLst>
            <pc:docMk/>
            <pc:sldMk cId="2484813702" sldId="3933"/>
            <ac:spMk id="87" creationId="{09181A6B-6662-427A-8888-AE32F3FFB6F6}"/>
          </ac:spMkLst>
        </pc:spChg>
        <pc:spChg chg="mod">
          <ac:chgData name="Pierre Harouimi" userId="e1c78576-8bda-4e4b-9d10-61a901f566b1" providerId="ADAL" clId="{FC359817-6207-4FEF-8345-C3C5087AE338}" dt="2020-09-29T08:44:31.253" v="492" actId="207"/>
          <ac:spMkLst>
            <pc:docMk/>
            <pc:sldMk cId="2484813702" sldId="3933"/>
            <ac:spMk id="94" creationId="{46C97AAF-97E2-4B68-BD6F-840FBC40B7E1}"/>
          </ac:spMkLst>
        </pc:spChg>
        <pc:spChg chg="mod">
          <ac:chgData name="Pierre Harouimi" userId="e1c78576-8bda-4e4b-9d10-61a901f566b1" providerId="ADAL" clId="{FC359817-6207-4FEF-8345-C3C5087AE338}" dt="2020-09-29T08:44:31.253" v="492" actId="207"/>
          <ac:spMkLst>
            <pc:docMk/>
            <pc:sldMk cId="2484813702" sldId="3933"/>
            <ac:spMk id="104" creationId="{F551EBC7-C5FC-4BDE-B8EE-694C84BED308}"/>
          </ac:spMkLst>
        </pc:spChg>
        <pc:spChg chg="mod">
          <ac:chgData name="Pierre Harouimi" userId="e1c78576-8bda-4e4b-9d10-61a901f566b1" providerId="ADAL" clId="{FC359817-6207-4FEF-8345-C3C5087AE338}" dt="2020-09-29T08:44:47.404" v="494" actId="207"/>
          <ac:spMkLst>
            <pc:docMk/>
            <pc:sldMk cId="2484813702" sldId="3933"/>
            <ac:spMk id="105" creationId="{6CFEFD8E-FF81-4C6C-B79B-D1CECCFC6212}"/>
          </ac:spMkLst>
        </pc:spChg>
        <pc:spChg chg="mod">
          <ac:chgData name="Pierre Harouimi" userId="e1c78576-8bda-4e4b-9d10-61a901f566b1" providerId="ADAL" clId="{FC359817-6207-4FEF-8345-C3C5087AE338}" dt="2020-09-29T08:44:47.404" v="494" actId="207"/>
          <ac:spMkLst>
            <pc:docMk/>
            <pc:sldMk cId="2484813702" sldId="3933"/>
            <ac:spMk id="106" creationId="{CC109C94-7659-44E7-BB21-CE927CCF90CD}"/>
          </ac:spMkLst>
        </pc:spChg>
        <pc:spChg chg="mod">
          <ac:chgData name="Pierre Harouimi" userId="e1c78576-8bda-4e4b-9d10-61a901f566b1" providerId="ADAL" clId="{FC359817-6207-4FEF-8345-C3C5087AE338}" dt="2020-09-29T08:44:47.404" v="494" actId="207"/>
          <ac:spMkLst>
            <pc:docMk/>
            <pc:sldMk cId="2484813702" sldId="3933"/>
            <ac:spMk id="107" creationId="{C4CE4F6A-E090-4A69-807A-D58418D7EA59}"/>
          </ac:spMkLst>
        </pc:spChg>
        <pc:spChg chg="mod">
          <ac:chgData name="Pierre Harouimi" userId="e1c78576-8bda-4e4b-9d10-61a901f566b1" providerId="ADAL" clId="{FC359817-6207-4FEF-8345-C3C5087AE338}" dt="2020-09-29T08:44:41.538" v="493" actId="207"/>
          <ac:spMkLst>
            <pc:docMk/>
            <pc:sldMk cId="2484813702" sldId="3933"/>
            <ac:spMk id="111" creationId="{DEAE9CDF-69D6-4E49-AC26-E28A1107F7D7}"/>
          </ac:spMkLst>
        </pc:spChg>
        <pc:spChg chg="mod">
          <ac:chgData name="Pierre Harouimi" userId="e1c78576-8bda-4e4b-9d10-61a901f566b1" providerId="ADAL" clId="{FC359817-6207-4FEF-8345-C3C5087AE338}" dt="2020-09-29T08:44:31.253" v="492" actId="207"/>
          <ac:spMkLst>
            <pc:docMk/>
            <pc:sldMk cId="2484813702" sldId="3933"/>
            <ac:spMk id="112" creationId="{5DFB3E31-91B2-42E2-AB2A-5507F1AA5570}"/>
          </ac:spMkLst>
        </pc:spChg>
        <pc:spChg chg="mod">
          <ac:chgData name="Pierre Harouimi" userId="e1c78576-8bda-4e4b-9d10-61a901f566b1" providerId="ADAL" clId="{FC359817-6207-4FEF-8345-C3C5087AE338}" dt="2020-09-29T08:44:31.253" v="492" actId="207"/>
          <ac:spMkLst>
            <pc:docMk/>
            <pc:sldMk cId="2484813702" sldId="3933"/>
            <ac:spMk id="113" creationId="{A47933B6-82DA-49BC-9C9C-D1ABBBA9543C}"/>
          </ac:spMkLst>
        </pc:spChg>
        <pc:spChg chg="mod">
          <ac:chgData name="Pierre Harouimi" userId="e1c78576-8bda-4e4b-9d10-61a901f566b1" providerId="ADAL" clId="{FC359817-6207-4FEF-8345-C3C5087AE338}" dt="2020-09-29T08:45:40.191" v="502" actId="207"/>
          <ac:spMkLst>
            <pc:docMk/>
            <pc:sldMk cId="2484813702" sldId="3933"/>
            <ac:spMk id="115" creationId="{4A6551AC-D14B-45A5-BBC3-52E510618857}"/>
          </ac:spMkLst>
        </pc:spChg>
        <pc:spChg chg="mod">
          <ac:chgData name="Pierre Harouimi" userId="e1c78576-8bda-4e4b-9d10-61a901f566b1" providerId="ADAL" clId="{FC359817-6207-4FEF-8345-C3C5087AE338}" dt="2020-09-29T08:45:34.337" v="501" actId="208"/>
          <ac:spMkLst>
            <pc:docMk/>
            <pc:sldMk cId="2484813702" sldId="3933"/>
            <ac:spMk id="116" creationId="{83E8C36C-0BB1-4963-B257-509B1F87BD94}"/>
          </ac:spMkLst>
        </pc:spChg>
        <pc:spChg chg="mod">
          <ac:chgData name="Pierre Harouimi" userId="e1c78576-8bda-4e4b-9d10-61a901f566b1" providerId="ADAL" clId="{FC359817-6207-4FEF-8345-C3C5087AE338}" dt="2020-09-29T08:45:34.337" v="501" actId="208"/>
          <ac:spMkLst>
            <pc:docMk/>
            <pc:sldMk cId="2484813702" sldId="3933"/>
            <ac:spMk id="117" creationId="{00149F86-EC58-46EF-9675-DB2576E06D87}"/>
          </ac:spMkLst>
        </pc:spChg>
        <pc:spChg chg="mod">
          <ac:chgData name="Pierre Harouimi" userId="e1c78576-8bda-4e4b-9d10-61a901f566b1" providerId="ADAL" clId="{FC359817-6207-4FEF-8345-C3C5087AE338}" dt="2020-09-29T08:45:34.337" v="501" actId="208"/>
          <ac:spMkLst>
            <pc:docMk/>
            <pc:sldMk cId="2484813702" sldId="3933"/>
            <ac:spMk id="118" creationId="{62D40254-76A0-4A81-B1AF-17BF5E03E3BB}"/>
          </ac:spMkLst>
        </pc:spChg>
        <pc:spChg chg="mod">
          <ac:chgData name="Pierre Harouimi" userId="e1c78576-8bda-4e4b-9d10-61a901f566b1" providerId="ADAL" clId="{FC359817-6207-4FEF-8345-C3C5087AE338}" dt="2020-09-29T08:45:34.337" v="501" actId="208"/>
          <ac:spMkLst>
            <pc:docMk/>
            <pc:sldMk cId="2484813702" sldId="3933"/>
            <ac:spMk id="119" creationId="{47A74D3E-9589-4EF3-B552-5F49C6E371EC}"/>
          </ac:spMkLst>
        </pc:spChg>
        <pc:spChg chg="mod">
          <ac:chgData name="Pierre Harouimi" userId="e1c78576-8bda-4e4b-9d10-61a901f566b1" providerId="ADAL" clId="{FC359817-6207-4FEF-8345-C3C5087AE338}" dt="2020-09-29T08:45:34.337" v="501" actId="208"/>
          <ac:spMkLst>
            <pc:docMk/>
            <pc:sldMk cId="2484813702" sldId="3933"/>
            <ac:spMk id="120" creationId="{55F97AFA-F761-4F35-873D-08014576C1CE}"/>
          </ac:spMkLst>
        </pc:spChg>
        <pc:grpChg chg="mod">
          <ac:chgData name="Pierre Harouimi" userId="e1c78576-8bda-4e4b-9d10-61a901f566b1" providerId="ADAL" clId="{FC359817-6207-4FEF-8345-C3C5087AE338}" dt="2020-09-29T08:45:29.779" v="500" actId="207"/>
          <ac:grpSpMkLst>
            <pc:docMk/>
            <pc:sldMk cId="2484813702" sldId="3933"/>
            <ac:grpSpMk id="114" creationId="{B3C9EAC9-9B3D-48B9-A850-28DEECEE4971}"/>
          </ac:grpSpMkLst>
        </pc:grpChg>
        <pc:picChg chg="mod">
          <ac:chgData name="Pierre Harouimi" userId="e1c78576-8bda-4e4b-9d10-61a901f566b1" providerId="ADAL" clId="{FC359817-6207-4FEF-8345-C3C5087AE338}" dt="2020-09-29T08:45:48.209" v="503" actId="1362"/>
          <ac:picMkLst>
            <pc:docMk/>
            <pc:sldMk cId="2484813702" sldId="3933"/>
            <ac:picMk id="27" creationId="{414EC6D5-70A3-4D1F-A4B9-51D928551593}"/>
          </ac:picMkLst>
        </pc:picChg>
        <pc:cxnChg chg="mod">
          <ac:chgData name="Pierre Harouimi" userId="e1c78576-8bda-4e4b-9d10-61a901f566b1" providerId="ADAL" clId="{FC359817-6207-4FEF-8345-C3C5087AE338}" dt="2020-09-29T08:45:24.232" v="499" actId="208"/>
          <ac:cxnSpMkLst>
            <pc:docMk/>
            <pc:sldMk cId="2484813702" sldId="3933"/>
            <ac:cxnSpMk id="14" creationId="{0A687221-F2C9-429B-9F52-93656C6E3C61}"/>
          </ac:cxnSpMkLst>
        </pc:cxnChg>
        <pc:cxnChg chg="mod">
          <ac:chgData name="Pierre Harouimi" userId="e1c78576-8bda-4e4b-9d10-61a901f566b1" providerId="ADAL" clId="{FC359817-6207-4FEF-8345-C3C5087AE338}" dt="2020-09-29T08:45:03.404" v="496" actId="208"/>
          <ac:cxnSpMkLst>
            <pc:docMk/>
            <pc:sldMk cId="2484813702" sldId="3933"/>
            <ac:cxnSpMk id="69" creationId="{46E9C524-5866-4898-940C-369A85C51B13}"/>
          </ac:cxnSpMkLst>
        </pc:cxnChg>
        <pc:cxnChg chg="mod">
          <ac:chgData name="Pierre Harouimi" userId="e1c78576-8bda-4e4b-9d10-61a901f566b1" providerId="ADAL" clId="{FC359817-6207-4FEF-8345-C3C5087AE338}" dt="2020-09-29T08:45:34.337" v="501" actId="208"/>
          <ac:cxnSpMkLst>
            <pc:docMk/>
            <pc:sldMk cId="2484813702" sldId="3933"/>
            <ac:cxnSpMk id="121" creationId="{2F85D51F-9E09-4E26-8735-218E73533D19}"/>
          </ac:cxnSpMkLst>
        </pc:cxnChg>
        <pc:cxnChg chg="mod">
          <ac:chgData name="Pierre Harouimi" userId="e1c78576-8bda-4e4b-9d10-61a901f566b1" providerId="ADAL" clId="{FC359817-6207-4FEF-8345-C3C5087AE338}" dt="2020-09-29T08:45:34.337" v="501" actId="208"/>
          <ac:cxnSpMkLst>
            <pc:docMk/>
            <pc:sldMk cId="2484813702" sldId="3933"/>
            <ac:cxnSpMk id="122" creationId="{A0BAEA21-A722-4C4E-9ACF-8DDEADF34C15}"/>
          </ac:cxnSpMkLst>
        </pc:cxnChg>
        <pc:cxnChg chg="mod">
          <ac:chgData name="Pierre Harouimi" userId="e1c78576-8bda-4e4b-9d10-61a901f566b1" providerId="ADAL" clId="{FC359817-6207-4FEF-8345-C3C5087AE338}" dt="2020-09-29T08:45:34.337" v="501" actId="208"/>
          <ac:cxnSpMkLst>
            <pc:docMk/>
            <pc:sldMk cId="2484813702" sldId="3933"/>
            <ac:cxnSpMk id="123" creationId="{67185185-004A-47B6-89A2-E7F91EBD365D}"/>
          </ac:cxnSpMkLst>
        </pc:cxnChg>
        <pc:cxnChg chg="mod">
          <ac:chgData name="Pierre Harouimi" userId="e1c78576-8bda-4e4b-9d10-61a901f566b1" providerId="ADAL" clId="{FC359817-6207-4FEF-8345-C3C5087AE338}" dt="2020-09-29T08:45:34.337" v="501" actId="208"/>
          <ac:cxnSpMkLst>
            <pc:docMk/>
            <pc:sldMk cId="2484813702" sldId="3933"/>
            <ac:cxnSpMk id="124" creationId="{17D1EB9D-16ED-4E9D-9B53-5707191840C2}"/>
          </ac:cxnSpMkLst>
        </pc:cxnChg>
        <pc:cxnChg chg="mod">
          <ac:chgData name="Pierre Harouimi" userId="e1c78576-8bda-4e4b-9d10-61a901f566b1" providerId="ADAL" clId="{FC359817-6207-4FEF-8345-C3C5087AE338}" dt="2020-09-29T08:45:34.337" v="501" actId="208"/>
          <ac:cxnSpMkLst>
            <pc:docMk/>
            <pc:sldMk cId="2484813702" sldId="3933"/>
            <ac:cxnSpMk id="125" creationId="{FD4CDE0C-499C-4367-B63C-01660971EF3E}"/>
          </ac:cxnSpMkLst>
        </pc:cxnChg>
        <pc:cxnChg chg="mod">
          <ac:chgData name="Pierre Harouimi" userId="e1c78576-8bda-4e4b-9d10-61a901f566b1" providerId="ADAL" clId="{FC359817-6207-4FEF-8345-C3C5087AE338}" dt="2020-09-29T08:45:34.337" v="501" actId="208"/>
          <ac:cxnSpMkLst>
            <pc:docMk/>
            <pc:sldMk cId="2484813702" sldId="3933"/>
            <ac:cxnSpMk id="126" creationId="{2CA24026-B167-4416-8256-D4C03FF5A940}"/>
          </ac:cxnSpMkLst>
        </pc:cxnChg>
        <pc:cxnChg chg="mod">
          <ac:chgData name="Pierre Harouimi" userId="e1c78576-8bda-4e4b-9d10-61a901f566b1" providerId="ADAL" clId="{FC359817-6207-4FEF-8345-C3C5087AE338}" dt="2020-09-29T08:45:34.337" v="501" actId="208"/>
          <ac:cxnSpMkLst>
            <pc:docMk/>
            <pc:sldMk cId="2484813702" sldId="3933"/>
            <ac:cxnSpMk id="127" creationId="{F1435385-0C47-43A8-885B-6CA48824AF30}"/>
          </ac:cxnSpMkLst>
        </pc:cxnChg>
        <pc:cxnChg chg="mod">
          <ac:chgData name="Pierre Harouimi" userId="e1c78576-8bda-4e4b-9d10-61a901f566b1" providerId="ADAL" clId="{FC359817-6207-4FEF-8345-C3C5087AE338}" dt="2020-09-29T08:45:34.337" v="501" actId="208"/>
          <ac:cxnSpMkLst>
            <pc:docMk/>
            <pc:sldMk cId="2484813702" sldId="3933"/>
            <ac:cxnSpMk id="128" creationId="{435BD9C4-4587-4829-90EA-494E046FB8AF}"/>
          </ac:cxnSpMkLst>
        </pc:cxnChg>
        <pc:cxnChg chg="mod">
          <ac:chgData name="Pierre Harouimi" userId="e1c78576-8bda-4e4b-9d10-61a901f566b1" providerId="ADAL" clId="{FC359817-6207-4FEF-8345-C3C5087AE338}" dt="2020-09-29T08:45:34.337" v="501" actId="208"/>
          <ac:cxnSpMkLst>
            <pc:docMk/>
            <pc:sldMk cId="2484813702" sldId="3933"/>
            <ac:cxnSpMk id="129" creationId="{C9336265-077B-4283-8EF7-8FAF4250371D}"/>
          </ac:cxnSpMkLst>
        </pc:cxnChg>
      </pc:sldChg>
      <pc:sldChg chg="addSp delSp modSp add">
        <pc:chgData name="Pierre Harouimi" userId="e1c78576-8bda-4e4b-9d10-61a901f566b1" providerId="ADAL" clId="{FC359817-6207-4FEF-8345-C3C5087AE338}" dt="2020-09-29T08:46:11.277" v="531" actId="1038"/>
        <pc:sldMkLst>
          <pc:docMk/>
          <pc:sldMk cId="3465070449" sldId="3936"/>
        </pc:sldMkLst>
        <pc:spChg chg="mod">
          <ac:chgData name="Pierre Harouimi" userId="e1c78576-8bda-4e4b-9d10-61a901f566b1" providerId="ADAL" clId="{FC359817-6207-4FEF-8345-C3C5087AE338}" dt="2020-09-29T08:46:11.277" v="531" actId="1038"/>
          <ac:spMkLst>
            <pc:docMk/>
            <pc:sldMk cId="3465070449" sldId="3936"/>
            <ac:spMk id="2" creationId="{A097DBB6-63C3-4121-91A5-C637D74EE12F}"/>
          </ac:spMkLst>
        </pc:spChg>
        <pc:spChg chg="add mod">
          <ac:chgData name="Pierre Harouimi" userId="e1c78576-8bda-4e4b-9d10-61a901f566b1" providerId="ADAL" clId="{FC359817-6207-4FEF-8345-C3C5087AE338}" dt="2020-09-29T08:46:03.536" v="507" actId="14100"/>
          <ac:spMkLst>
            <pc:docMk/>
            <pc:sldMk cId="3465070449" sldId="3936"/>
            <ac:spMk id="3" creationId="{B47763BE-B043-49D3-866C-FB018322AC92}"/>
          </ac:spMkLst>
        </pc:spChg>
        <pc:spChg chg="mod">
          <ac:chgData name="Pierre Harouimi" userId="e1c78576-8bda-4e4b-9d10-61a901f566b1" providerId="ADAL" clId="{FC359817-6207-4FEF-8345-C3C5087AE338}" dt="2020-09-29T08:46:11.277" v="531" actId="1038"/>
          <ac:spMkLst>
            <pc:docMk/>
            <pc:sldMk cId="3465070449" sldId="3936"/>
            <ac:spMk id="10" creationId="{D919D939-BBE6-45B0-8240-F88671D5EB3E}"/>
          </ac:spMkLst>
        </pc:spChg>
        <pc:spChg chg="del mod">
          <ac:chgData name="Pierre Harouimi" userId="e1c78576-8bda-4e4b-9d10-61a901f566b1" providerId="ADAL" clId="{FC359817-6207-4FEF-8345-C3C5087AE338}" dt="2020-09-29T08:46:05.027" v="508" actId="478"/>
          <ac:spMkLst>
            <pc:docMk/>
            <pc:sldMk cId="3465070449" sldId="3936"/>
            <ac:spMk id="11" creationId="{7F9B5233-26F8-46F2-A4D7-C1E69FDAFF58}"/>
          </ac:spMkLst>
        </pc:spChg>
        <pc:spChg chg="mod">
          <ac:chgData name="Pierre Harouimi" userId="e1c78576-8bda-4e4b-9d10-61a901f566b1" providerId="ADAL" clId="{FC359817-6207-4FEF-8345-C3C5087AE338}" dt="2020-09-29T08:46:11.277" v="531" actId="1038"/>
          <ac:spMkLst>
            <pc:docMk/>
            <pc:sldMk cId="3465070449" sldId="3936"/>
            <ac:spMk id="13" creationId="{87CC7342-1AE5-45F6-B542-6258381D374C}"/>
          </ac:spMkLst>
        </pc:spChg>
        <pc:spChg chg="mod">
          <ac:chgData name="Pierre Harouimi" userId="e1c78576-8bda-4e4b-9d10-61a901f566b1" providerId="ADAL" clId="{FC359817-6207-4FEF-8345-C3C5087AE338}" dt="2020-09-29T08:46:11.277" v="531" actId="1038"/>
          <ac:spMkLst>
            <pc:docMk/>
            <pc:sldMk cId="3465070449" sldId="3936"/>
            <ac:spMk id="15" creationId="{25EFF351-BC2D-40CF-B428-6FCCBBD9FC8F}"/>
          </ac:spMkLst>
        </pc:spChg>
        <pc:spChg chg="mod">
          <ac:chgData name="Pierre Harouimi" userId="e1c78576-8bda-4e4b-9d10-61a901f566b1" providerId="ADAL" clId="{FC359817-6207-4FEF-8345-C3C5087AE338}" dt="2020-09-29T08:46:11.277" v="531" actId="1038"/>
          <ac:spMkLst>
            <pc:docMk/>
            <pc:sldMk cId="3465070449" sldId="3936"/>
            <ac:spMk id="16" creationId="{B49114D8-082E-4115-B0D9-CCBC092737F8}"/>
          </ac:spMkLst>
        </pc:spChg>
        <pc:spChg chg="mod">
          <ac:chgData name="Pierre Harouimi" userId="e1c78576-8bda-4e4b-9d10-61a901f566b1" providerId="ADAL" clId="{FC359817-6207-4FEF-8345-C3C5087AE338}" dt="2020-09-29T08:46:11.277" v="531" actId="1038"/>
          <ac:spMkLst>
            <pc:docMk/>
            <pc:sldMk cId="3465070449" sldId="3936"/>
            <ac:spMk id="17" creationId="{E4697122-60FF-4CFF-A474-4D3A746DAF63}"/>
          </ac:spMkLst>
        </pc:spChg>
        <pc:spChg chg="mod">
          <ac:chgData name="Pierre Harouimi" userId="e1c78576-8bda-4e4b-9d10-61a901f566b1" providerId="ADAL" clId="{FC359817-6207-4FEF-8345-C3C5087AE338}" dt="2020-09-29T08:46:11.277" v="531" actId="1038"/>
          <ac:spMkLst>
            <pc:docMk/>
            <pc:sldMk cId="3465070449" sldId="3936"/>
            <ac:spMk id="18" creationId="{98CC9BCE-4605-4935-A965-E88AECE1D2DB}"/>
          </ac:spMkLst>
        </pc:spChg>
        <pc:spChg chg="mod">
          <ac:chgData name="Pierre Harouimi" userId="e1c78576-8bda-4e4b-9d10-61a901f566b1" providerId="ADAL" clId="{FC359817-6207-4FEF-8345-C3C5087AE338}" dt="2020-09-29T08:46:11.277" v="531" actId="1038"/>
          <ac:spMkLst>
            <pc:docMk/>
            <pc:sldMk cId="3465070449" sldId="3936"/>
            <ac:spMk id="20" creationId="{25B7C611-3D86-4AE0-BE5B-0852A3911887}"/>
          </ac:spMkLst>
        </pc:spChg>
        <pc:spChg chg="mod">
          <ac:chgData name="Pierre Harouimi" userId="e1c78576-8bda-4e4b-9d10-61a901f566b1" providerId="ADAL" clId="{FC359817-6207-4FEF-8345-C3C5087AE338}" dt="2020-09-29T08:46:11.277" v="531" actId="1038"/>
          <ac:spMkLst>
            <pc:docMk/>
            <pc:sldMk cId="3465070449" sldId="3936"/>
            <ac:spMk id="21" creationId="{FF1887FD-16E7-452D-B12B-955D2151B37E}"/>
          </ac:spMkLst>
        </pc:spChg>
        <pc:spChg chg="mod">
          <ac:chgData name="Pierre Harouimi" userId="e1c78576-8bda-4e4b-9d10-61a901f566b1" providerId="ADAL" clId="{FC359817-6207-4FEF-8345-C3C5087AE338}" dt="2020-09-29T08:46:11.277" v="531" actId="1038"/>
          <ac:spMkLst>
            <pc:docMk/>
            <pc:sldMk cId="3465070449" sldId="3936"/>
            <ac:spMk id="22" creationId="{CBE7A625-0A2E-4485-A652-BCB3836FC03E}"/>
          </ac:spMkLst>
        </pc:spChg>
        <pc:spChg chg="mod">
          <ac:chgData name="Pierre Harouimi" userId="e1c78576-8bda-4e4b-9d10-61a901f566b1" providerId="ADAL" clId="{FC359817-6207-4FEF-8345-C3C5087AE338}" dt="2020-09-29T08:46:11.277" v="531" actId="1038"/>
          <ac:spMkLst>
            <pc:docMk/>
            <pc:sldMk cId="3465070449" sldId="3936"/>
            <ac:spMk id="28" creationId="{203A8789-8696-48FA-BAF7-F69D2F387DFE}"/>
          </ac:spMkLst>
        </pc:spChg>
        <pc:picChg chg="mod">
          <ac:chgData name="Pierre Harouimi" userId="e1c78576-8bda-4e4b-9d10-61a901f566b1" providerId="ADAL" clId="{FC359817-6207-4FEF-8345-C3C5087AE338}" dt="2020-09-29T08:46:11.277" v="531" actId="1038"/>
          <ac:picMkLst>
            <pc:docMk/>
            <pc:sldMk cId="3465070449" sldId="3936"/>
            <ac:picMk id="4" creationId="{D9D55EB1-DFA1-45F3-A8EF-4B508F5C656C}"/>
          </ac:picMkLst>
        </pc:picChg>
        <pc:picChg chg="mod">
          <ac:chgData name="Pierre Harouimi" userId="e1c78576-8bda-4e4b-9d10-61a901f566b1" providerId="ADAL" clId="{FC359817-6207-4FEF-8345-C3C5087AE338}" dt="2020-09-29T08:46:11.277" v="531" actId="1038"/>
          <ac:picMkLst>
            <pc:docMk/>
            <pc:sldMk cId="3465070449" sldId="3936"/>
            <ac:picMk id="5" creationId="{29FB84C0-C4CA-4F51-B403-70E1C8E100F5}"/>
          </ac:picMkLst>
        </pc:picChg>
        <pc:picChg chg="mod">
          <ac:chgData name="Pierre Harouimi" userId="e1c78576-8bda-4e4b-9d10-61a901f566b1" providerId="ADAL" clId="{FC359817-6207-4FEF-8345-C3C5087AE338}" dt="2020-09-29T08:46:11.277" v="531" actId="1038"/>
          <ac:picMkLst>
            <pc:docMk/>
            <pc:sldMk cId="3465070449" sldId="3936"/>
            <ac:picMk id="9" creationId="{5D4AFE05-63AB-4BC2-B03F-0E7BE906F3F3}"/>
          </ac:picMkLst>
        </pc:picChg>
        <pc:picChg chg="mod">
          <ac:chgData name="Pierre Harouimi" userId="e1c78576-8bda-4e4b-9d10-61a901f566b1" providerId="ADAL" clId="{FC359817-6207-4FEF-8345-C3C5087AE338}" dt="2020-09-29T08:46:11.277" v="531" actId="1038"/>
          <ac:picMkLst>
            <pc:docMk/>
            <pc:sldMk cId="3465070449" sldId="3936"/>
            <ac:picMk id="19" creationId="{0E78EAF9-432B-4571-AF27-7B34F96D23D0}"/>
          </ac:picMkLst>
        </pc:picChg>
        <pc:picChg chg="mod">
          <ac:chgData name="Pierre Harouimi" userId="e1c78576-8bda-4e4b-9d10-61a901f566b1" providerId="ADAL" clId="{FC359817-6207-4FEF-8345-C3C5087AE338}" dt="2020-09-29T08:46:11.277" v="531" actId="1038"/>
          <ac:picMkLst>
            <pc:docMk/>
            <pc:sldMk cId="3465070449" sldId="3936"/>
            <ac:picMk id="24" creationId="{541ABB12-7F22-4793-9E59-6A2B2B1B6B67}"/>
          </ac:picMkLst>
        </pc:picChg>
        <pc:picChg chg="mod">
          <ac:chgData name="Pierre Harouimi" userId="e1c78576-8bda-4e4b-9d10-61a901f566b1" providerId="ADAL" clId="{FC359817-6207-4FEF-8345-C3C5087AE338}" dt="2020-09-29T08:46:11.277" v="531" actId="1038"/>
          <ac:picMkLst>
            <pc:docMk/>
            <pc:sldMk cId="3465070449" sldId="3936"/>
            <ac:picMk id="30" creationId="{50A9EFCB-29DD-49C8-B641-E544B9AEE628}"/>
          </ac:picMkLst>
        </pc:picChg>
        <pc:picChg chg="mod">
          <ac:chgData name="Pierre Harouimi" userId="e1c78576-8bda-4e4b-9d10-61a901f566b1" providerId="ADAL" clId="{FC359817-6207-4FEF-8345-C3C5087AE338}" dt="2020-09-29T08:46:06.958" v="509" actId="1076"/>
          <ac:picMkLst>
            <pc:docMk/>
            <pc:sldMk cId="3465070449" sldId="3936"/>
            <ac:picMk id="31" creationId="{82B0546C-F8EA-451D-9BA6-AC8DD303B82A}"/>
          </ac:picMkLst>
        </pc:picChg>
      </pc:sldChg>
      <pc:sldChg chg="addSp modSp add">
        <pc:chgData name="Pierre Harouimi" userId="e1c78576-8bda-4e4b-9d10-61a901f566b1" providerId="ADAL" clId="{FC359817-6207-4FEF-8345-C3C5087AE338}" dt="2020-09-29T08:46:43.049" v="543" actId="1076"/>
        <pc:sldMkLst>
          <pc:docMk/>
          <pc:sldMk cId="2307325796" sldId="3937"/>
        </pc:sldMkLst>
        <pc:spChg chg="mod">
          <ac:chgData name="Pierre Harouimi" userId="e1c78576-8bda-4e4b-9d10-61a901f566b1" providerId="ADAL" clId="{FC359817-6207-4FEF-8345-C3C5087AE338}" dt="2020-09-29T08:46:36.061" v="540"/>
          <ac:spMkLst>
            <pc:docMk/>
            <pc:sldMk cId="2307325796" sldId="3937"/>
            <ac:spMk id="3" creationId="{7D6FAA6F-86DF-42EE-B209-D2E64AF8CDBC}"/>
          </ac:spMkLst>
        </pc:spChg>
        <pc:spChg chg="add mod">
          <ac:chgData name="Pierre Harouimi" userId="e1c78576-8bda-4e4b-9d10-61a901f566b1" providerId="ADAL" clId="{FC359817-6207-4FEF-8345-C3C5087AE338}" dt="2020-09-29T08:46:36.745" v="541"/>
          <ac:spMkLst>
            <pc:docMk/>
            <pc:sldMk cId="2307325796" sldId="3937"/>
            <ac:spMk id="5" creationId="{F86AE645-6F69-46AC-9FE4-DD97A93CDA18}"/>
          </ac:spMkLst>
        </pc:spChg>
        <pc:picChg chg="mod">
          <ac:chgData name="Pierre Harouimi" userId="e1c78576-8bda-4e4b-9d10-61a901f566b1" providerId="ADAL" clId="{FC359817-6207-4FEF-8345-C3C5087AE338}" dt="2020-09-29T08:46:43.049" v="543" actId="1076"/>
          <ac:picMkLst>
            <pc:docMk/>
            <pc:sldMk cId="2307325796" sldId="3937"/>
            <ac:picMk id="4" creationId="{71C649E6-AA80-414D-8C36-B810726BB55D}"/>
          </ac:picMkLst>
        </pc:picChg>
        <pc:picChg chg="mod">
          <ac:chgData name="Pierre Harouimi" userId="e1c78576-8bda-4e4b-9d10-61a901f566b1" providerId="ADAL" clId="{FC359817-6207-4FEF-8345-C3C5087AE338}" dt="2020-09-29T08:46:39.284" v="542" actId="1076"/>
          <ac:picMkLst>
            <pc:docMk/>
            <pc:sldMk cId="2307325796" sldId="3937"/>
            <ac:picMk id="14" creationId="{A697E02D-67D3-45CF-A474-1C0BEA468BE1}"/>
          </ac:picMkLst>
        </pc:picChg>
      </pc:sldChg>
      <pc:sldChg chg="addSp modSp add">
        <pc:chgData name="Pierre Harouimi" userId="e1c78576-8bda-4e4b-9d10-61a901f566b1" providerId="ADAL" clId="{FC359817-6207-4FEF-8345-C3C5087AE338}" dt="2020-09-29T08:37:27.260" v="260"/>
        <pc:sldMkLst>
          <pc:docMk/>
          <pc:sldMk cId="1733701656" sldId="3939"/>
        </pc:sldMkLst>
        <pc:spChg chg="add mod">
          <ac:chgData name="Pierre Harouimi" userId="e1c78576-8bda-4e4b-9d10-61a901f566b1" providerId="ADAL" clId="{FC359817-6207-4FEF-8345-C3C5087AE338}" dt="2020-09-29T08:37:27.260" v="260"/>
          <ac:spMkLst>
            <pc:docMk/>
            <pc:sldMk cId="1733701656" sldId="3939"/>
            <ac:spMk id="3" creationId="{9795DA3F-7A6F-4066-AE0D-01F1658DBCA4}"/>
          </ac:spMkLst>
        </pc:spChg>
        <pc:spChg chg="add mod">
          <ac:chgData name="Pierre Harouimi" userId="e1c78576-8bda-4e4b-9d10-61a901f566b1" providerId="ADAL" clId="{FC359817-6207-4FEF-8345-C3C5087AE338}" dt="2020-09-29T08:37:27.260" v="260"/>
          <ac:spMkLst>
            <pc:docMk/>
            <pc:sldMk cId="1733701656" sldId="3939"/>
            <ac:spMk id="4" creationId="{ECB1A6F3-BB35-46AB-B38F-80DF4CCCA0BE}"/>
          </ac:spMkLst>
        </pc:spChg>
      </pc:sldChg>
      <pc:sldChg chg="addSp delSp modSp add">
        <pc:chgData name="Pierre Harouimi" userId="e1c78576-8bda-4e4b-9d10-61a901f566b1" providerId="ADAL" clId="{FC359817-6207-4FEF-8345-C3C5087AE338}" dt="2020-10-07T07:40:32.956" v="4499" actId="20577"/>
        <pc:sldMkLst>
          <pc:docMk/>
          <pc:sldMk cId="761346598" sldId="3940"/>
        </pc:sldMkLst>
        <pc:spChg chg="mod">
          <ac:chgData name="Pierre Harouimi" userId="e1c78576-8bda-4e4b-9d10-61a901f566b1" providerId="ADAL" clId="{FC359817-6207-4FEF-8345-C3C5087AE338}" dt="2020-10-07T07:40:32.956" v="4499" actId="20577"/>
          <ac:spMkLst>
            <pc:docMk/>
            <pc:sldMk cId="761346598" sldId="3940"/>
            <ac:spMk id="2" creationId="{2332E7EF-3009-4CD9-807F-45F0B2E2E1ED}"/>
          </ac:spMkLst>
        </pc:spChg>
        <pc:spChg chg="mod">
          <ac:chgData name="Pierre Harouimi" userId="e1c78576-8bda-4e4b-9d10-61a901f566b1" providerId="ADAL" clId="{FC359817-6207-4FEF-8345-C3C5087AE338}" dt="2020-09-29T08:46:47.804" v="544"/>
          <ac:spMkLst>
            <pc:docMk/>
            <pc:sldMk cId="761346598" sldId="3940"/>
            <ac:spMk id="3" creationId="{D7D24729-C89D-48AB-8B4A-CCFB35DB52BA}"/>
          </ac:spMkLst>
        </pc:spChg>
        <pc:spChg chg="del">
          <ac:chgData name="Pierre Harouimi" userId="e1c78576-8bda-4e4b-9d10-61a901f566b1" providerId="ADAL" clId="{FC359817-6207-4FEF-8345-C3C5087AE338}" dt="2020-09-29T08:37:27.260" v="260"/>
          <ac:spMkLst>
            <pc:docMk/>
            <pc:sldMk cId="761346598" sldId="3940"/>
            <ac:spMk id="4" creationId="{DFF1C5DD-709F-49B4-8B0E-6BAA51A69B39}"/>
          </ac:spMkLst>
        </pc:spChg>
        <pc:spChg chg="add mod">
          <ac:chgData name="Pierre Harouimi" userId="e1c78576-8bda-4e4b-9d10-61a901f566b1" providerId="ADAL" clId="{FC359817-6207-4FEF-8345-C3C5087AE338}" dt="2020-09-29T08:46:48.296" v="545"/>
          <ac:spMkLst>
            <pc:docMk/>
            <pc:sldMk cId="761346598" sldId="3940"/>
            <ac:spMk id="5" creationId="{4512F86F-EDDF-45BD-96FE-23BF9214A53E}"/>
          </ac:spMkLst>
        </pc:spChg>
        <pc:spChg chg="mod">
          <ac:chgData name="Pierre Harouimi" userId="e1c78576-8bda-4e4b-9d10-61a901f566b1" providerId="ADAL" clId="{FC359817-6207-4FEF-8345-C3C5087AE338}" dt="2020-09-29T08:46:52.532" v="568" actId="1037"/>
          <ac:spMkLst>
            <pc:docMk/>
            <pc:sldMk cId="761346598" sldId="3940"/>
            <ac:spMk id="13" creationId="{95F7A5DC-7CBF-4CB3-94AC-700DFB2DA7C8}"/>
          </ac:spMkLst>
        </pc:spChg>
        <pc:spChg chg="mod">
          <ac:chgData name="Pierre Harouimi" userId="e1c78576-8bda-4e4b-9d10-61a901f566b1" providerId="ADAL" clId="{FC359817-6207-4FEF-8345-C3C5087AE338}" dt="2020-09-29T08:46:52.532" v="568" actId="1037"/>
          <ac:spMkLst>
            <pc:docMk/>
            <pc:sldMk cId="761346598" sldId="3940"/>
            <ac:spMk id="14" creationId="{A903FA5C-0CE3-4CBD-9085-67CE9ECF1FCC}"/>
          </ac:spMkLst>
        </pc:spChg>
        <pc:spChg chg="mod">
          <ac:chgData name="Pierre Harouimi" userId="e1c78576-8bda-4e4b-9d10-61a901f566b1" providerId="ADAL" clId="{FC359817-6207-4FEF-8345-C3C5087AE338}" dt="2020-09-29T08:46:52.532" v="568" actId="1037"/>
          <ac:spMkLst>
            <pc:docMk/>
            <pc:sldMk cId="761346598" sldId="3940"/>
            <ac:spMk id="15" creationId="{67B81239-C0A7-4A4B-9185-1D77C6C1CFBE}"/>
          </ac:spMkLst>
        </pc:spChg>
        <pc:picChg chg="mod">
          <ac:chgData name="Pierre Harouimi" userId="e1c78576-8bda-4e4b-9d10-61a901f566b1" providerId="ADAL" clId="{FC359817-6207-4FEF-8345-C3C5087AE338}" dt="2020-09-29T08:46:52.532" v="568" actId="1037"/>
          <ac:picMkLst>
            <pc:docMk/>
            <pc:sldMk cId="761346598" sldId="3940"/>
            <ac:picMk id="6" creationId="{1A84BB8E-5D62-4673-8D71-20AE2EC3112F}"/>
          </ac:picMkLst>
        </pc:picChg>
        <pc:picChg chg="mod">
          <ac:chgData name="Pierre Harouimi" userId="e1c78576-8bda-4e4b-9d10-61a901f566b1" providerId="ADAL" clId="{FC359817-6207-4FEF-8345-C3C5087AE338}" dt="2020-09-29T08:46:52.532" v="568" actId="1037"/>
          <ac:picMkLst>
            <pc:docMk/>
            <pc:sldMk cId="761346598" sldId="3940"/>
            <ac:picMk id="7" creationId="{0E798FFA-CAA5-486E-8190-BC1854402336}"/>
          </ac:picMkLst>
        </pc:picChg>
        <pc:picChg chg="mod">
          <ac:chgData name="Pierre Harouimi" userId="e1c78576-8bda-4e4b-9d10-61a901f566b1" providerId="ADAL" clId="{FC359817-6207-4FEF-8345-C3C5087AE338}" dt="2020-09-29T08:46:52.532" v="568" actId="1037"/>
          <ac:picMkLst>
            <pc:docMk/>
            <pc:sldMk cId="761346598" sldId="3940"/>
            <ac:picMk id="8" creationId="{A500EDA1-C14A-4E27-AEF5-A663083C5BCC}"/>
          </ac:picMkLst>
        </pc:picChg>
        <pc:picChg chg="mod">
          <ac:chgData name="Pierre Harouimi" userId="e1c78576-8bda-4e4b-9d10-61a901f566b1" providerId="ADAL" clId="{FC359817-6207-4FEF-8345-C3C5087AE338}" dt="2020-09-29T08:46:52.532" v="568" actId="1037"/>
          <ac:picMkLst>
            <pc:docMk/>
            <pc:sldMk cId="761346598" sldId="3940"/>
            <ac:picMk id="16" creationId="{19D2BFA0-0264-4818-9A4D-20866675423C}"/>
          </ac:picMkLst>
        </pc:picChg>
        <pc:picChg chg="mod">
          <ac:chgData name="Pierre Harouimi" userId="e1c78576-8bda-4e4b-9d10-61a901f566b1" providerId="ADAL" clId="{FC359817-6207-4FEF-8345-C3C5087AE338}" dt="2020-09-29T08:46:52.532" v="568" actId="1037"/>
          <ac:picMkLst>
            <pc:docMk/>
            <pc:sldMk cId="761346598" sldId="3940"/>
            <ac:picMk id="17" creationId="{2786CEDC-391E-44AB-898C-52C99F78D36E}"/>
          </ac:picMkLst>
        </pc:picChg>
      </pc:sldChg>
      <pc:sldChg chg="modSp add">
        <pc:chgData name="Pierre Harouimi" userId="e1c78576-8bda-4e4b-9d10-61a901f566b1" providerId="ADAL" clId="{FC359817-6207-4FEF-8345-C3C5087AE338}" dt="2020-09-29T08:47:23.635" v="607" actId="208"/>
        <pc:sldMkLst>
          <pc:docMk/>
          <pc:sldMk cId="1733584687" sldId="3941"/>
        </pc:sldMkLst>
        <pc:spChg chg="mod">
          <ac:chgData name="Pierre Harouimi" userId="e1c78576-8bda-4e4b-9d10-61a901f566b1" providerId="ADAL" clId="{FC359817-6207-4FEF-8345-C3C5087AE338}" dt="2020-09-29T08:47:10.521" v="599" actId="20578"/>
          <ac:spMkLst>
            <pc:docMk/>
            <pc:sldMk cId="1733584687" sldId="3941"/>
            <ac:spMk id="3" creationId="{32B5E5BC-7D1C-4648-A590-D664C1E91C09}"/>
          </ac:spMkLst>
        </pc:spChg>
        <pc:spChg chg="mod">
          <ac:chgData name="Pierre Harouimi" userId="e1c78576-8bda-4e4b-9d10-61a901f566b1" providerId="ADAL" clId="{FC359817-6207-4FEF-8345-C3C5087AE338}" dt="2020-09-29T08:47:13.717" v="603" actId="20577"/>
          <ac:spMkLst>
            <pc:docMk/>
            <pc:sldMk cId="1733584687" sldId="3941"/>
            <ac:spMk id="27" creationId="{D6600917-A68E-4297-81C6-22886710B107}"/>
          </ac:spMkLst>
        </pc:spChg>
        <pc:picChg chg="mod">
          <ac:chgData name="Pierre Harouimi" userId="e1c78576-8bda-4e4b-9d10-61a901f566b1" providerId="ADAL" clId="{FC359817-6207-4FEF-8345-C3C5087AE338}" dt="2020-09-29T08:47:20.228" v="606" actId="1076"/>
          <ac:picMkLst>
            <pc:docMk/>
            <pc:sldMk cId="1733584687" sldId="3941"/>
            <ac:picMk id="24" creationId="{19759119-E836-4AC9-9E60-F021EDA095D5}"/>
          </ac:picMkLst>
        </pc:picChg>
        <pc:picChg chg="mod">
          <ac:chgData name="Pierre Harouimi" userId="e1c78576-8bda-4e4b-9d10-61a901f566b1" providerId="ADAL" clId="{FC359817-6207-4FEF-8345-C3C5087AE338}" dt="2020-09-29T08:47:20.228" v="606" actId="1076"/>
          <ac:picMkLst>
            <pc:docMk/>
            <pc:sldMk cId="1733584687" sldId="3941"/>
            <ac:picMk id="37" creationId="{A172957D-6286-406D-84D0-9141BF640485}"/>
          </ac:picMkLst>
        </pc:picChg>
        <pc:picChg chg="mod">
          <ac:chgData name="Pierre Harouimi" userId="e1c78576-8bda-4e4b-9d10-61a901f566b1" providerId="ADAL" clId="{FC359817-6207-4FEF-8345-C3C5087AE338}" dt="2020-09-29T08:47:23.635" v="607" actId="208"/>
          <ac:picMkLst>
            <pc:docMk/>
            <pc:sldMk cId="1733584687" sldId="3941"/>
            <ac:picMk id="39" creationId="{F932F9BD-C050-4CD4-96A5-959255014E17}"/>
          </ac:picMkLst>
        </pc:picChg>
      </pc:sldChg>
      <pc:sldChg chg="addSp modSp add">
        <pc:chgData name="Pierre Harouimi" userId="e1c78576-8bda-4e4b-9d10-61a901f566b1" providerId="ADAL" clId="{FC359817-6207-4FEF-8345-C3C5087AE338}" dt="2020-09-29T08:48:15.281" v="612" actId="1076"/>
        <pc:sldMkLst>
          <pc:docMk/>
          <pc:sldMk cId="3900671099" sldId="3945"/>
        </pc:sldMkLst>
        <pc:spChg chg="add mod">
          <ac:chgData name="Pierre Harouimi" userId="e1c78576-8bda-4e4b-9d10-61a901f566b1" providerId="ADAL" clId="{FC359817-6207-4FEF-8345-C3C5087AE338}" dt="2020-09-29T08:48:06.879" v="610"/>
          <ac:spMkLst>
            <pc:docMk/>
            <pc:sldMk cId="3900671099" sldId="3945"/>
            <ac:spMk id="3" creationId="{450AD993-A559-4352-850C-8A0C38EF1DCA}"/>
          </ac:spMkLst>
        </pc:spChg>
        <pc:spChg chg="mod">
          <ac:chgData name="Pierre Harouimi" userId="e1c78576-8bda-4e4b-9d10-61a901f566b1" providerId="ADAL" clId="{FC359817-6207-4FEF-8345-C3C5087AE338}" dt="2020-09-29T08:48:15.281" v="612" actId="1076"/>
          <ac:spMkLst>
            <pc:docMk/>
            <pc:sldMk cId="3900671099" sldId="3945"/>
            <ac:spMk id="10" creationId="{C642FB58-7D62-459A-B268-D54CC4188FFD}"/>
          </ac:spMkLst>
        </pc:spChg>
        <pc:spChg chg="mod">
          <ac:chgData name="Pierre Harouimi" userId="e1c78576-8bda-4e4b-9d10-61a901f566b1" providerId="ADAL" clId="{FC359817-6207-4FEF-8345-C3C5087AE338}" dt="2020-09-29T08:48:10.532" v="611" actId="1076"/>
          <ac:spMkLst>
            <pc:docMk/>
            <pc:sldMk cId="3900671099" sldId="3945"/>
            <ac:spMk id="11" creationId="{55225F5F-63DA-4FA1-AF24-1384ADFCBBCC}"/>
          </ac:spMkLst>
        </pc:spChg>
      </pc:sldChg>
      <pc:sldChg chg="addSp modSp add">
        <pc:chgData name="Pierre Harouimi" userId="e1c78576-8bda-4e4b-9d10-61a901f566b1" providerId="ADAL" clId="{FC359817-6207-4FEF-8345-C3C5087AE338}" dt="2020-09-29T08:37:27.260" v="260"/>
        <pc:sldMkLst>
          <pc:docMk/>
          <pc:sldMk cId="3979624802" sldId="3947"/>
        </pc:sldMkLst>
        <pc:spChg chg="add mod">
          <ac:chgData name="Pierre Harouimi" userId="e1c78576-8bda-4e4b-9d10-61a901f566b1" providerId="ADAL" clId="{FC359817-6207-4FEF-8345-C3C5087AE338}" dt="2020-09-29T08:37:27.260" v="260"/>
          <ac:spMkLst>
            <pc:docMk/>
            <pc:sldMk cId="3979624802" sldId="3947"/>
            <ac:spMk id="2" creationId="{C29D2B8E-08D7-431E-AA9B-CE68E8CF31C6}"/>
          </ac:spMkLst>
        </pc:spChg>
        <pc:spChg chg="add mod">
          <ac:chgData name="Pierre Harouimi" userId="e1c78576-8bda-4e4b-9d10-61a901f566b1" providerId="ADAL" clId="{FC359817-6207-4FEF-8345-C3C5087AE338}" dt="2020-09-29T08:37:27.260" v="260"/>
          <ac:spMkLst>
            <pc:docMk/>
            <pc:sldMk cId="3979624802" sldId="3947"/>
            <ac:spMk id="3" creationId="{48DA9D48-F538-47F6-AEA8-3B035123D2CA}"/>
          </ac:spMkLst>
        </pc:spChg>
      </pc:sldChg>
      <pc:sldChg chg="addSp modSp add">
        <pc:chgData name="Pierre Harouimi" userId="e1c78576-8bda-4e4b-9d10-61a901f566b1" providerId="ADAL" clId="{FC359817-6207-4FEF-8345-C3C5087AE338}" dt="2020-09-29T08:46:18.317" v="534" actId="1076"/>
        <pc:sldMkLst>
          <pc:docMk/>
          <pc:sldMk cId="2409947472" sldId="3949"/>
        </pc:sldMkLst>
        <pc:spChg chg="add mod">
          <ac:chgData name="Pierre Harouimi" userId="e1c78576-8bda-4e4b-9d10-61a901f566b1" providerId="ADAL" clId="{FC359817-6207-4FEF-8345-C3C5087AE338}" dt="2020-09-29T08:46:15.244" v="533"/>
          <ac:spMkLst>
            <pc:docMk/>
            <pc:sldMk cId="2409947472" sldId="3949"/>
            <ac:spMk id="2" creationId="{27A803BE-0C63-40B0-BC20-2055F06265CD}"/>
          </ac:spMkLst>
        </pc:spChg>
        <pc:spChg chg="mod">
          <ac:chgData name="Pierre Harouimi" userId="e1c78576-8bda-4e4b-9d10-61a901f566b1" providerId="ADAL" clId="{FC359817-6207-4FEF-8345-C3C5087AE338}" dt="2020-09-29T08:46:14.683" v="532"/>
          <ac:spMkLst>
            <pc:docMk/>
            <pc:sldMk cId="2409947472" sldId="3949"/>
            <ac:spMk id="3" creationId="{AC7279F3-468D-495C-84F0-F14113190AE4}"/>
          </ac:spMkLst>
        </pc:spChg>
        <pc:picChg chg="mod">
          <ac:chgData name="Pierre Harouimi" userId="e1c78576-8bda-4e4b-9d10-61a901f566b1" providerId="ADAL" clId="{FC359817-6207-4FEF-8345-C3C5087AE338}" dt="2020-09-29T08:46:18.317" v="534" actId="1076"/>
          <ac:picMkLst>
            <pc:docMk/>
            <pc:sldMk cId="2409947472" sldId="3949"/>
            <ac:picMk id="5" creationId="{A5C946E8-5C51-4504-AAC1-7E77B9CC9619}"/>
          </ac:picMkLst>
        </pc:picChg>
        <pc:picChg chg="mod">
          <ac:chgData name="Pierre Harouimi" userId="e1c78576-8bda-4e4b-9d10-61a901f566b1" providerId="ADAL" clId="{FC359817-6207-4FEF-8345-C3C5087AE338}" dt="2020-09-29T08:46:18.317" v="534" actId="1076"/>
          <ac:picMkLst>
            <pc:docMk/>
            <pc:sldMk cId="2409947472" sldId="3949"/>
            <ac:picMk id="7" creationId="{7AF60019-F150-4421-AA76-3E46D2E35550}"/>
          </ac:picMkLst>
        </pc:picChg>
      </pc:sldChg>
      <pc:sldChg chg="addSp modSp add">
        <pc:chgData name="Pierre Harouimi" userId="e1c78576-8bda-4e4b-9d10-61a901f566b1" providerId="ADAL" clId="{FC359817-6207-4FEF-8345-C3C5087AE338}" dt="2020-09-18T13:19:27.088" v="111"/>
        <pc:sldMkLst>
          <pc:docMk/>
          <pc:sldMk cId="2720033287" sldId="4331"/>
        </pc:sldMkLst>
        <pc:spChg chg="add mod">
          <ac:chgData name="Pierre Harouimi" userId="e1c78576-8bda-4e4b-9d10-61a901f566b1" providerId="ADAL" clId="{FC359817-6207-4FEF-8345-C3C5087AE338}" dt="2020-09-18T13:19:27.088" v="111"/>
          <ac:spMkLst>
            <pc:docMk/>
            <pc:sldMk cId="2720033287" sldId="4331"/>
            <ac:spMk id="3" creationId="{541CF9C5-BF25-4E7F-B18C-FD08008CB8CE}"/>
          </ac:spMkLst>
        </pc:spChg>
        <pc:spChg chg="add mod">
          <ac:chgData name="Pierre Harouimi" userId="e1c78576-8bda-4e4b-9d10-61a901f566b1" providerId="ADAL" clId="{FC359817-6207-4FEF-8345-C3C5087AE338}" dt="2020-09-18T13:19:27.088" v="111"/>
          <ac:spMkLst>
            <pc:docMk/>
            <pc:sldMk cId="2720033287" sldId="4331"/>
            <ac:spMk id="5" creationId="{03429338-FAA4-4062-9197-3D9FBB4BF670}"/>
          </ac:spMkLst>
        </pc:spChg>
      </pc:sldChg>
      <pc:sldChg chg="addSp modSp add modAnim">
        <pc:chgData name="Pierre Harouimi" userId="e1c78576-8bda-4e4b-9d10-61a901f566b1" providerId="ADAL" clId="{FC359817-6207-4FEF-8345-C3C5087AE338}" dt="2020-09-29T08:23:30.969" v="146" actId="14100"/>
        <pc:sldMkLst>
          <pc:docMk/>
          <pc:sldMk cId="2000024263" sldId="4332"/>
        </pc:sldMkLst>
        <pc:spChg chg="mod">
          <ac:chgData name="Pierre Harouimi" userId="e1c78576-8bda-4e4b-9d10-61a901f566b1" providerId="ADAL" clId="{FC359817-6207-4FEF-8345-C3C5087AE338}" dt="2020-09-29T08:23:20.815" v="143" actId="14100"/>
          <ac:spMkLst>
            <pc:docMk/>
            <pc:sldMk cId="2000024263" sldId="4332"/>
            <ac:spMk id="3" creationId="{00000000-0000-0000-0000-000000000000}"/>
          </ac:spMkLst>
        </pc:spChg>
        <pc:spChg chg="mod">
          <ac:chgData name="Pierre Harouimi" userId="e1c78576-8bda-4e4b-9d10-61a901f566b1" providerId="ADAL" clId="{FC359817-6207-4FEF-8345-C3C5087AE338}" dt="2020-09-29T08:23:15.488" v="142"/>
          <ac:spMkLst>
            <pc:docMk/>
            <pc:sldMk cId="2000024263" sldId="4332"/>
            <ac:spMk id="4" creationId="{00000000-0000-0000-0000-000000000000}"/>
          </ac:spMkLst>
        </pc:spChg>
        <pc:spChg chg="add mod">
          <ac:chgData name="Pierre Harouimi" userId="e1c78576-8bda-4e4b-9d10-61a901f566b1" providerId="ADAL" clId="{FC359817-6207-4FEF-8345-C3C5087AE338}" dt="2020-09-29T08:23:30.969" v="146" actId="14100"/>
          <ac:spMkLst>
            <pc:docMk/>
            <pc:sldMk cId="2000024263" sldId="4332"/>
            <ac:spMk id="5" creationId="{354A926A-FA32-4921-BA10-EE1428E8754A}"/>
          </ac:spMkLst>
        </pc:spChg>
      </pc:sldChg>
      <pc:sldChg chg="add del">
        <pc:chgData name="Pierre Harouimi" userId="e1c78576-8bda-4e4b-9d10-61a901f566b1" providerId="ADAL" clId="{FC359817-6207-4FEF-8345-C3C5087AE338}" dt="2020-09-29T08:23:05.410" v="138" actId="2696"/>
        <pc:sldMkLst>
          <pc:docMk/>
          <pc:sldMk cId="4211796833" sldId="4332"/>
        </pc:sldMkLst>
      </pc:sldChg>
      <pc:sldChg chg="addSp modSp add">
        <pc:chgData name="Pierre Harouimi" userId="e1c78576-8bda-4e4b-9d10-61a901f566b1" providerId="ADAL" clId="{FC359817-6207-4FEF-8345-C3C5087AE338}" dt="2020-09-29T08:25:06.473" v="151"/>
        <pc:sldMkLst>
          <pc:docMk/>
          <pc:sldMk cId="3328842842" sldId="4333"/>
        </pc:sldMkLst>
        <pc:spChg chg="add mod">
          <ac:chgData name="Pierre Harouimi" userId="e1c78576-8bda-4e4b-9d10-61a901f566b1" providerId="ADAL" clId="{FC359817-6207-4FEF-8345-C3C5087AE338}" dt="2020-09-29T08:25:06.473" v="151"/>
          <ac:spMkLst>
            <pc:docMk/>
            <pc:sldMk cId="3328842842" sldId="4333"/>
            <ac:spMk id="5" creationId="{7D901C51-9DEC-4982-A771-D01EC67D124F}"/>
          </ac:spMkLst>
        </pc:spChg>
      </pc:sldChg>
      <pc:sldChg chg="addSp modSp add">
        <pc:chgData name="Pierre Harouimi" userId="e1c78576-8bda-4e4b-9d10-61a901f566b1" providerId="ADAL" clId="{FC359817-6207-4FEF-8345-C3C5087AE338}" dt="2020-09-29T08:25:06.473" v="151"/>
        <pc:sldMkLst>
          <pc:docMk/>
          <pc:sldMk cId="2668962089" sldId="4334"/>
        </pc:sldMkLst>
        <pc:spChg chg="add mod">
          <ac:chgData name="Pierre Harouimi" userId="e1c78576-8bda-4e4b-9d10-61a901f566b1" providerId="ADAL" clId="{FC359817-6207-4FEF-8345-C3C5087AE338}" dt="2020-09-29T08:25:06.473" v="151"/>
          <ac:spMkLst>
            <pc:docMk/>
            <pc:sldMk cId="2668962089" sldId="4334"/>
            <ac:spMk id="4" creationId="{33F56B30-094F-407A-9683-54F0A28BA142}"/>
          </ac:spMkLst>
        </pc:spChg>
      </pc:sldChg>
      <pc:sldChg chg="addSp modSp add">
        <pc:chgData name="Pierre Harouimi" userId="e1c78576-8bda-4e4b-9d10-61a901f566b1" providerId="ADAL" clId="{FC359817-6207-4FEF-8345-C3C5087AE338}" dt="2020-09-29T08:27:46.677" v="191"/>
        <pc:sldMkLst>
          <pc:docMk/>
          <pc:sldMk cId="2692484362" sldId="4335"/>
        </pc:sldMkLst>
        <pc:spChg chg="add mod">
          <ac:chgData name="Pierre Harouimi" userId="e1c78576-8bda-4e4b-9d10-61a901f566b1" providerId="ADAL" clId="{FC359817-6207-4FEF-8345-C3C5087AE338}" dt="2020-09-29T08:27:46.677" v="191"/>
          <ac:spMkLst>
            <pc:docMk/>
            <pc:sldMk cId="2692484362" sldId="4335"/>
            <ac:spMk id="4" creationId="{A46B7747-1F57-4AB8-B8A0-61BAAF502EBB}"/>
          </ac:spMkLst>
        </pc:spChg>
      </pc:sldChg>
      <pc:sldChg chg="addSp delSp modSp add delAnim modAnim">
        <pc:chgData name="Pierre Harouimi" userId="e1c78576-8bda-4e4b-9d10-61a901f566b1" providerId="ADAL" clId="{FC359817-6207-4FEF-8345-C3C5087AE338}" dt="2020-09-29T08:32:56.863" v="242" actId="20577"/>
        <pc:sldMkLst>
          <pc:docMk/>
          <pc:sldMk cId="3100919899" sldId="4336"/>
        </pc:sldMkLst>
        <pc:spChg chg="mod">
          <ac:chgData name="Pierre Harouimi" userId="e1c78576-8bda-4e4b-9d10-61a901f566b1" providerId="ADAL" clId="{FC359817-6207-4FEF-8345-C3C5087AE338}" dt="2020-09-29T08:32:56.863" v="242" actId="20577"/>
          <ac:spMkLst>
            <pc:docMk/>
            <pc:sldMk cId="3100919899" sldId="4336"/>
            <ac:spMk id="42" creationId="{FEFA3D84-54DC-4258-839E-2499EC8A7302}"/>
          </ac:spMkLst>
        </pc:spChg>
        <pc:picChg chg="del">
          <ac:chgData name="Pierre Harouimi" userId="e1c78576-8bda-4e4b-9d10-61a901f566b1" providerId="ADAL" clId="{FC359817-6207-4FEF-8345-C3C5087AE338}" dt="2020-09-29T08:32:39.816" v="207" actId="478"/>
          <ac:picMkLst>
            <pc:docMk/>
            <pc:sldMk cId="3100919899" sldId="4336"/>
            <ac:picMk id="3" creationId="{8E6C3C59-47DD-48D3-A210-2A9B328CF7E2}"/>
          </ac:picMkLst>
        </pc:picChg>
        <pc:picChg chg="add mod">
          <ac:chgData name="Pierre Harouimi" userId="e1c78576-8bda-4e4b-9d10-61a901f566b1" providerId="ADAL" clId="{FC359817-6207-4FEF-8345-C3C5087AE338}" dt="2020-09-29T08:32:47.613" v="210" actId="1076"/>
          <ac:picMkLst>
            <pc:docMk/>
            <pc:sldMk cId="3100919899" sldId="4336"/>
            <ac:picMk id="6" creationId="{8081E243-A98D-4525-B31F-3504620388B2}"/>
          </ac:picMkLst>
        </pc:picChg>
      </pc:sldChg>
      <pc:sldChg chg="addSp delSp modSp add">
        <pc:chgData name="Pierre Harouimi" userId="e1c78576-8bda-4e4b-9d10-61a901f566b1" providerId="ADAL" clId="{FC359817-6207-4FEF-8345-C3C5087AE338}" dt="2020-09-29T08:37:27.260" v="260"/>
        <pc:sldMkLst>
          <pc:docMk/>
          <pc:sldMk cId="619708541" sldId="4337"/>
        </pc:sldMkLst>
        <pc:spChg chg="add mod">
          <ac:chgData name="Pierre Harouimi" userId="e1c78576-8bda-4e4b-9d10-61a901f566b1" providerId="ADAL" clId="{FC359817-6207-4FEF-8345-C3C5087AE338}" dt="2020-09-29T08:37:27.260" v="260"/>
          <ac:spMkLst>
            <pc:docMk/>
            <pc:sldMk cId="619708541" sldId="4337"/>
            <ac:spMk id="3" creationId="{99F470F4-4A87-41CF-B7F2-E26CDC1E6F18}"/>
          </ac:spMkLst>
        </pc:spChg>
        <pc:spChg chg="del">
          <ac:chgData name="Pierre Harouimi" userId="e1c78576-8bda-4e4b-9d10-61a901f566b1" providerId="ADAL" clId="{FC359817-6207-4FEF-8345-C3C5087AE338}" dt="2020-09-29T08:37:27.260" v="260"/>
          <ac:spMkLst>
            <pc:docMk/>
            <pc:sldMk cId="619708541" sldId="4337"/>
            <ac:spMk id="5" creationId="{C7162C6C-5075-4E8F-9C76-C285C615463C}"/>
          </ac:spMkLst>
        </pc:spChg>
      </pc:sldChg>
      <pc:sldChg chg="addSp delSp modSp add">
        <pc:chgData name="Pierre Harouimi" userId="e1c78576-8bda-4e4b-9d10-61a901f566b1" providerId="ADAL" clId="{FC359817-6207-4FEF-8345-C3C5087AE338}" dt="2020-09-29T08:39:03.083" v="338" actId="1037"/>
        <pc:sldMkLst>
          <pc:docMk/>
          <pc:sldMk cId="2330400986" sldId="4338"/>
        </pc:sldMkLst>
        <pc:spChg chg="add mod">
          <ac:chgData name="Pierre Harouimi" userId="e1c78576-8bda-4e4b-9d10-61a901f566b1" providerId="ADAL" clId="{FC359817-6207-4FEF-8345-C3C5087AE338}" dt="2020-09-29T08:37:27.260" v="260"/>
          <ac:spMkLst>
            <pc:docMk/>
            <pc:sldMk cId="2330400986" sldId="4338"/>
            <ac:spMk id="2" creationId="{3E414A76-DAD5-428E-A126-00F04F186143}"/>
          </ac:spMkLst>
        </pc:spChg>
        <pc:spChg chg="del">
          <ac:chgData name="Pierre Harouimi" userId="e1c78576-8bda-4e4b-9d10-61a901f566b1" providerId="ADAL" clId="{FC359817-6207-4FEF-8345-C3C5087AE338}" dt="2020-09-29T08:37:27.260" v="260"/>
          <ac:spMkLst>
            <pc:docMk/>
            <pc:sldMk cId="2330400986" sldId="4338"/>
            <ac:spMk id="3" creationId="{341C39D9-A9B7-4DA4-A5F3-63F2D7FAEB92}"/>
          </ac:spMkLst>
        </pc:spChg>
        <pc:spChg chg="del">
          <ac:chgData name="Pierre Harouimi" userId="e1c78576-8bda-4e4b-9d10-61a901f566b1" providerId="ADAL" clId="{FC359817-6207-4FEF-8345-C3C5087AE338}" dt="2020-09-29T08:37:27.260" v="260"/>
          <ac:spMkLst>
            <pc:docMk/>
            <pc:sldMk cId="2330400986" sldId="4338"/>
            <ac:spMk id="4" creationId="{D5C812B6-31A4-443B-AB86-F527A093E2E2}"/>
          </ac:spMkLst>
        </pc:spChg>
        <pc:spChg chg="add mod">
          <ac:chgData name="Pierre Harouimi" userId="e1c78576-8bda-4e4b-9d10-61a901f566b1" providerId="ADAL" clId="{FC359817-6207-4FEF-8345-C3C5087AE338}" dt="2020-09-29T08:37:27.260" v="260"/>
          <ac:spMkLst>
            <pc:docMk/>
            <pc:sldMk cId="2330400986" sldId="4338"/>
            <ac:spMk id="5" creationId="{87B62182-1EEB-4829-9215-E98D59CC12BC}"/>
          </ac:spMkLst>
        </pc:spChg>
        <pc:spChg chg="mod">
          <ac:chgData name="Pierre Harouimi" userId="e1c78576-8bda-4e4b-9d10-61a901f566b1" providerId="ADAL" clId="{FC359817-6207-4FEF-8345-C3C5087AE338}" dt="2020-09-29T08:39:03.083" v="338" actId="1037"/>
          <ac:spMkLst>
            <pc:docMk/>
            <pc:sldMk cId="2330400986" sldId="4338"/>
            <ac:spMk id="31" creationId="{D2521DEC-C5A3-4DB0-9FE2-1F58CC86F95E}"/>
          </ac:spMkLst>
        </pc:spChg>
        <pc:spChg chg="mod">
          <ac:chgData name="Pierre Harouimi" userId="e1c78576-8bda-4e4b-9d10-61a901f566b1" providerId="ADAL" clId="{FC359817-6207-4FEF-8345-C3C5087AE338}" dt="2020-09-29T08:39:03.083" v="338" actId="1037"/>
          <ac:spMkLst>
            <pc:docMk/>
            <pc:sldMk cId="2330400986" sldId="4338"/>
            <ac:spMk id="33" creationId="{5B7F169F-B2FB-4408-8F16-1A7281DC242C}"/>
          </ac:spMkLst>
        </pc:spChg>
        <pc:spChg chg="mod">
          <ac:chgData name="Pierre Harouimi" userId="e1c78576-8bda-4e4b-9d10-61a901f566b1" providerId="ADAL" clId="{FC359817-6207-4FEF-8345-C3C5087AE338}" dt="2020-09-29T08:39:03.083" v="338" actId="1037"/>
          <ac:spMkLst>
            <pc:docMk/>
            <pc:sldMk cId="2330400986" sldId="4338"/>
            <ac:spMk id="35" creationId="{A561F669-8E06-44E4-9D6B-EE877E4A6C15}"/>
          </ac:spMkLst>
        </pc:spChg>
        <pc:grpChg chg="mod">
          <ac:chgData name="Pierre Harouimi" userId="e1c78576-8bda-4e4b-9d10-61a901f566b1" providerId="ADAL" clId="{FC359817-6207-4FEF-8345-C3C5087AE338}" dt="2020-09-29T08:39:03.083" v="338" actId="1037"/>
          <ac:grpSpMkLst>
            <pc:docMk/>
            <pc:sldMk cId="2330400986" sldId="4338"/>
            <ac:grpSpMk id="60" creationId="{28DFCBD2-DE01-476D-91E6-953EE3BA0BB4}"/>
          </ac:grpSpMkLst>
        </pc:grpChg>
        <pc:grpChg chg="mod">
          <ac:chgData name="Pierre Harouimi" userId="e1c78576-8bda-4e4b-9d10-61a901f566b1" providerId="ADAL" clId="{FC359817-6207-4FEF-8345-C3C5087AE338}" dt="2020-09-29T08:39:03.083" v="338" actId="1037"/>
          <ac:grpSpMkLst>
            <pc:docMk/>
            <pc:sldMk cId="2330400986" sldId="4338"/>
            <ac:grpSpMk id="73" creationId="{F4E0728E-4ECD-47D3-800C-1E440665A1BE}"/>
          </ac:grpSpMkLst>
        </pc:grpChg>
        <pc:grpChg chg="mod">
          <ac:chgData name="Pierre Harouimi" userId="e1c78576-8bda-4e4b-9d10-61a901f566b1" providerId="ADAL" clId="{FC359817-6207-4FEF-8345-C3C5087AE338}" dt="2020-09-29T08:39:03.083" v="338" actId="1037"/>
          <ac:grpSpMkLst>
            <pc:docMk/>
            <pc:sldMk cId="2330400986" sldId="4338"/>
            <ac:grpSpMk id="88" creationId="{BBDE484C-41B4-4FA2-8CB6-9F90BDF62158}"/>
          </ac:grpSpMkLst>
        </pc:grpChg>
        <pc:picChg chg="mod">
          <ac:chgData name="Pierre Harouimi" userId="e1c78576-8bda-4e4b-9d10-61a901f566b1" providerId="ADAL" clId="{FC359817-6207-4FEF-8345-C3C5087AE338}" dt="2020-09-29T08:39:03.083" v="338" actId="1037"/>
          <ac:picMkLst>
            <pc:docMk/>
            <pc:sldMk cId="2330400986" sldId="4338"/>
            <ac:picMk id="7" creationId="{07D357DA-4FFE-4B87-9F07-988860142328}"/>
          </ac:picMkLst>
        </pc:picChg>
        <pc:picChg chg="mod">
          <ac:chgData name="Pierre Harouimi" userId="e1c78576-8bda-4e4b-9d10-61a901f566b1" providerId="ADAL" clId="{FC359817-6207-4FEF-8345-C3C5087AE338}" dt="2020-09-29T08:39:03.083" v="338" actId="1037"/>
          <ac:picMkLst>
            <pc:docMk/>
            <pc:sldMk cId="2330400986" sldId="4338"/>
            <ac:picMk id="9" creationId="{5518F099-A8B4-40C7-8860-30E228A6C1E0}"/>
          </ac:picMkLst>
        </pc:picChg>
        <pc:picChg chg="mod">
          <ac:chgData name="Pierre Harouimi" userId="e1c78576-8bda-4e4b-9d10-61a901f566b1" providerId="ADAL" clId="{FC359817-6207-4FEF-8345-C3C5087AE338}" dt="2020-09-29T08:39:03.083" v="338" actId="1037"/>
          <ac:picMkLst>
            <pc:docMk/>
            <pc:sldMk cId="2330400986" sldId="4338"/>
            <ac:picMk id="11" creationId="{F5DB487E-4C95-4423-8621-1895CBBE6E1C}"/>
          </ac:picMkLst>
        </pc:picChg>
        <pc:picChg chg="mod">
          <ac:chgData name="Pierre Harouimi" userId="e1c78576-8bda-4e4b-9d10-61a901f566b1" providerId="ADAL" clId="{FC359817-6207-4FEF-8345-C3C5087AE338}" dt="2020-09-29T08:39:03.083" v="338" actId="1037"/>
          <ac:picMkLst>
            <pc:docMk/>
            <pc:sldMk cId="2330400986" sldId="4338"/>
            <ac:picMk id="32" creationId="{EDB0068A-E3C6-4959-B27C-04994EC42043}"/>
          </ac:picMkLst>
        </pc:picChg>
        <pc:picChg chg="mod">
          <ac:chgData name="Pierre Harouimi" userId="e1c78576-8bda-4e4b-9d10-61a901f566b1" providerId="ADAL" clId="{FC359817-6207-4FEF-8345-C3C5087AE338}" dt="2020-09-29T08:39:03.083" v="338" actId="1037"/>
          <ac:picMkLst>
            <pc:docMk/>
            <pc:sldMk cId="2330400986" sldId="4338"/>
            <ac:picMk id="93" creationId="{D880B9CA-B1DA-4021-84C8-D0DC172D4A64}"/>
          </ac:picMkLst>
        </pc:picChg>
        <pc:picChg chg="mod">
          <ac:chgData name="Pierre Harouimi" userId="e1c78576-8bda-4e4b-9d10-61a901f566b1" providerId="ADAL" clId="{FC359817-6207-4FEF-8345-C3C5087AE338}" dt="2020-09-29T08:39:03.083" v="338" actId="1037"/>
          <ac:picMkLst>
            <pc:docMk/>
            <pc:sldMk cId="2330400986" sldId="4338"/>
            <ac:picMk id="94" creationId="{444A8BB5-1EC5-4177-9379-F5280A0A6F8B}"/>
          </ac:picMkLst>
        </pc:picChg>
        <pc:cxnChg chg="mod">
          <ac:chgData name="Pierre Harouimi" userId="e1c78576-8bda-4e4b-9d10-61a901f566b1" providerId="ADAL" clId="{FC359817-6207-4FEF-8345-C3C5087AE338}" dt="2020-09-29T08:39:03.083" v="338" actId="1037"/>
          <ac:cxnSpMkLst>
            <pc:docMk/>
            <pc:sldMk cId="2330400986" sldId="4338"/>
            <ac:cxnSpMk id="28" creationId="{8773DCCE-34D7-48EC-8D90-249B27082235}"/>
          </ac:cxnSpMkLst>
        </pc:cxnChg>
        <pc:cxnChg chg="mod">
          <ac:chgData name="Pierre Harouimi" userId="e1c78576-8bda-4e4b-9d10-61a901f566b1" providerId="ADAL" clId="{FC359817-6207-4FEF-8345-C3C5087AE338}" dt="2020-09-29T08:39:03.083" v="338" actId="1037"/>
          <ac:cxnSpMkLst>
            <pc:docMk/>
            <pc:sldMk cId="2330400986" sldId="4338"/>
            <ac:cxnSpMk id="29" creationId="{AEFC121E-9ADC-4938-9DA3-A0145E085C19}"/>
          </ac:cxnSpMkLst>
        </pc:cxnChg>
        <pc:cxnChg chg="mod">
          <ac:chgData name="Pierre Harouimi" userId="e1c78576-8bda-4e4b-9d10-61a901f566b1" providerId="ADAL" clId="{FC359817-6207-4FEF-8345-C3C5087AE338}" dt="2020-09-29T08:39:03.083" v="338" actId="1037"/>
          <ac:cxnSpMkLst>
            <pc:docMk/>
            <pc:sldMk cId="2330400986" sldId="4338"/>
            <ac:cxnSpMk id="30" creationId="{1469E13B-0030-4A00-8C2F-DEBD03D704E3}"/>
          </ac:cxnSpMkLst>
        </pc:cxnChg>
      </pc:sldChg>
      <pc:sldChg chg="addSp delSp modSp add">
        <pc:chgData name="Pierre Harouimi" userId="e1c78576-8bda-4e4b-9d10-61a901f566b1" providerId="ADAL" clId="{FC359817-6207-4FEF-8345-C3C5087AE338}" dt="2020-09-29T08:39:25.015" v="364" actId="1076"/>
        <pc:sldMkLst>
          <pc:docMk/>
          <pc:sldMk cId="3854275254" sldId="4339"/>
        </pc:sldMkLst>
        <pc:spChg chg="del">
          <ac:chgData name="Pierre Harouimi" userId="e1c78576-8bda-4e4b-9d10-61a901f566b1" providerId="ADAL" clId="{FC359817-6207-4FEF-8345-C3C5087AE338}" dt="2020-09-29T08:37:27.260" v="260"/>
          <ac:spMkLst>
            <pc:docMk/>
            <pc:sldMk cId="3854275254" sldId="4339"/>
            <ac:spMk id="4" creationId="{FC0096E8-C809-4B28-97E3-C29D875CE2D1}"/>
          </ac:spMkLst>
        </pc:spChg>
        <pc:spChg chg="add mod">
          <ac:chgData name="Pierre Harouimi" userId="e1c78576-8bda-4e4b-9d10-61a901f566b1" providerId="ADAL" clId="{FC359817-6207-4FEF-8345-C3C5087AE338}" dt="2020-09-29T08:37:27.260" v="260"/>
          <ac:spMkLst>
            <pc:docMk/>
            <pc:sldMk cId="3854275254" sldId="4339"/>
            <ac:spMk id="5" creationId="{86345E7E-EFBE-49CA-AE57-B6FC03E7CF3B}"/>
          </ac:spMkLst>
        </pc:spChg>
        <pc:spChg chg="del">
          <ac:chgData name="Pierre Harouimi" userId="e1c78576-8bda-4e4b-9d10-61a901f566b1" providerId="ADAL" clId="{FC359817-6207-4FEF-8345-C3C5087AE338}" dt="2020-09-29T08:37:27.260" v="260"/>
          <ac:spMkLst>
            <pc:docMk/>
            <pc:sldMk cId="3854275254" sldId="4339"/>
            <ac:spMk id="6" creationId="{84C81348-8998-4641-A40D-A8F7DA0122D1}"/>
          </ac:spMkLst>
        </pc:spChg>
        <pc:spChg chg="add mod">
          <ac:chgData name="Pierre Harouimi" userId="e1c78576-8bda-4e4b-9d10-61a901f566b1" providerId="ADAL" clId="{FC359817-6207-4FEF-8345-C3C5087AE338}" dt="2020-09-29T08:37:27.260" v="260"/>
          <ac:spMkLst>
            <pc:docMk/>
            <pc:sldMk cId="3854275254" sldId="4339"/>
            <ac:spMk id="7" creationId="{0FBD20A6-9991-41C4-BA13-91BA2B221E4E}"/>
          </ac:spMkLst>
        </pc:spChg>
        <pc:picChg chg="mod">
          <ac:chgData name="Pierre Harouimi" userId="e1c78576-8bda-4e4b-9d10-61a901f566b1" providerId="ADAL" clId="{FC359817-6207-4FEF-8345-C3C5087AE338}" dt="2020-09-29T08:39:25.015" v="364" actId="1076"/>
          <ac:picMkLst>
            <pc:docMk/>
            <pc:sldMk cId="3854275254" sldId="4339"/>
            <ac:picMk id="27" creationId="{266B628F-F7C5-41DB-9CD8-3CA49B376C15}"/>
          </ac:picMkLst>
        </pc:picChg>
      </pc:sldChg>
      <pc:sldChg chg="addSp delSp modSp add">
        <pc:chgData name="Pierre Harouimi" userId="e1c78576-8bda-4e4b-9d10-61a901f566b1" providerId="ADAL" clId="{FC359817-6207-4FEF-8345-C3C5087AE338}" dt="2020-09-29T08:39:35.745" v="396" actId="1038"/>
        <pc:sldMkLst>
          <pc:docMk/>
          <pc:sldMk cId="2288153219" sldId="4340"/>
        </pc:sldMkLst>
        <pc:spChg chg="del">
          <ac:chgData name="Pierre Harouimi" userId="e1c78576-8bda-4e4b-9d10-61a901f566b1" providerId="ADAL" clId="{FC359817-6207-4FEF-8345-C3C5087AE338}" dt="2020-09-29T08:37:27.260" v="260"/>
          <ac:spMkLst>
            <pc:docMk/>
            <pc:sldMk cId="2288153219" sldId="4340"/>
            <ac:spMk id="3" creationId="{200DF038-A9E0-4EF4-AF54-6D400A29E65E}"/>
          </ac:spMkLst>
        </pc:spChg>
        <pc:spChg chg="add mod">
          <ac:chgData name="Pierre Harouimi" userId="e1c78576-8bda-4e4b-9d10-61a901f566b1" providerId="ADAL" clId="{FC359817-6207-4FEF-8345-C3C5087AE338}" dt="2020-09-29T08:37:27.260" v="260"/>
          <ac:spMkLst>
            <pc:docMk/>
            <pc:sldMk cId="2288153219" sldId="4340"/>
            <ac:spMk id="4" creationId="{B7416616-AB5E-4371-B899-C0EDDD5929E0}"/>
          </ac:spMkLst>
        </pc:spChg>
        <pc:spChg chg="mod">
          <ac:chgData name="Pierre Harouimi" userId="e1c78576-8bda-4e4b-9d10-61a901f566b1" providerId="ADAL" clId="{FC359817-6207-4FEF-8345-C3C5087AE338}" dt="2020-09-29T08:39:35.745" v="396" actId="1038"/>
          <ac:spMkLst>
            <pc:docMk/>
            <pc:sldMk cId="2288153219" sldId="4340"/>
            <ac:spMk id="55" creationId="{113BEDE9-1F68-49BE-9684-6875121DB5B1}"/>
          </ac:spMkLst>
        </pc:spChg>
        <pc:spChg chg="mod">
          <ac:chgData name="Pierre Harouimi" userId="e1c78576-8bda-4e4b-9d10-61a901f566b1" providerId="ADAL" clId="{FC359817-6207-4FEF-8345-C3C5087AE338}" dt="2020-09-29T08:39:35.745" v="396" actId="1038"/>
          <ac:spMkLst>
            <pc:docMk/>
            <pc:sldMk cId="2288153219" sldId="4340"/>
            <ac:spMk id="56" creationId="{86C68DDE-136C-47A7-BA7F-963252F7223C}"/>
          </ac:spMkLst>
        </pc:spChg>
        <pc:spChg chg="mod">
          <ac:chgData name="Pierre Harouimi" userId="e1c78576-8bda-4e4b-9d10-61a901f566b1" providerId="ADAL" clId="{FC359817-6207-4FEF-8345-C3C5087AE338}" dt="2020-09-29T08:39:35.745" v="396" actId="1038"/>
          <ac:spMkLst>
            <pc:docMk/>
            <pc:sldMk cId="2288153219" sldId="4340"/>
            <ac:spMk id="57" creationId="{57E6493E-7370-4AAA-A8BC-491B17A5985D}"/>
          </ac:spMkLst>
        </pc:spChg>
        <pc:spChg chg="mod">
          <ac:chgData name="Pierre Harouimi" userId="e1c78576-8bda-4e4b-9d10-61a901f566b1" providerId="ADAL" clId="{FC359817-6207-4FEF-8345-C3C5087AE338}" dt="2020-09-29T08:39:35.745" v="396" actId="1038"/>
          <ac:spMkLst>
            <pc:docMk/>
            <pc:sldMk cId="2288153219" sldId="4340"/>
            <ac:spMk id="58" creationId="{34AB3CE8-8EA2-476F-836B-62EF57B93D86}"/>
          </ac:spMkLst>
        </pc:spChg>
        <pc:spChg chg="mod">
          <ac:chgData name="Pierre Harouimi" userId="e1c78576-8bda-4e4b-9d10-61a901f566b1" providerId="ADAL" clId="{FC359817-6207-4FEF-8345-C3C5087AE338}" dt="2020-09-29T08:39:35.745" v="396" actId="1038"/>
          <ac:spMkLst>
            <pc:docMk/>
            <pc:sldMk cId="2288153219" sldId="4340"/>
            <ac:spMk id="59" creationId="{1505AD2E-665A-46AB-B936-E51A9DA193C8}"/>
          </ac:spMkLst>
        </pc:spChg>
        <pc:spChg chg="mod">
          <ac:chgData name="Pierre Harouimi" userId="e1c78576-8bda-4e4b-9d10-61a901f566b1" providerId="ADAL" clId="{FC359817-6207-4FEF-8345-C3C5087AE338}" dt="2020-09-29T08:39:35.745" v="396" actId="1038"/>
          <ac:spMkLst>
            <pc:docMk/>
            <pc:sldMk cId="2288153219" sldId="4340"/>
            <ac:spMk id="1044" creationId="{0A9D8FF7-48ED-4E77-BBA1-144323483700}"/>
          </ac:spMkLst>
        </pc:spChg>
        <pc:grpChg chg="mod">
          <ac:chgData name="Pierre Harouimi" userId="e1c78576-8bda-4e4b-9d10-61a901f566b1" providerId="ADAL" clId="{FC359817-6207-4FEF-8345-C3C5087AE338}" dt="2020-09-29T08:39:35.745" v="396" actId="1038"/>
          <ac:grpSpMkLst>
            <pc:docMk/>
            <pc:sldMk cId="2288153219" sldId="4340"/>
            <ac:grpSpMk id="30" creationId="{CFB0A781-D07D-4D6F-A463-82F64E01E9FC}"/>
          </ac:grpSpMkLst>
        </pc:grpChg>
        <pc:picChg chg="mod">
          <ac:chgData name="Pierre Harouimi" userId="e1c78576-8bda-4e4b-9d10-61a901f566b1" providerId="ADAL" clId="{FC359817-6207-4FEF-8345-C3C5087AE338}" dt="2020-09-29T08:39:35.745" v="396" actId="1038"/>
          <ac:picMkLst>
            <pc:docMk/>
            <pc:sldMk cId="2288153219" sldId="4340"/>
            <ac:picMk id="6" creationId="{7BC07EE4-FCFC-4E0B-9C5D-2823027461B3}"/>
          </ac:picMkLst>
        </pc:picChg>
        <pc:picChg chg="mod">
          <ac:chgData name="Pierre Harouimi" userId="e1c78576-8bda-4e4b-9d10-61a901f566b1" providerId="ADAL" clId="{FC359817-6207-4FEF-8345-C3C5087AE338}" dt="2020-09-29T08:39:35.745" v="396" actId="1038"/>
          <ac:picMkLst>
            <pc:docMk/>
            <pc:sldMk cId="2288153219" sldId="4340"/>
            <ac:picMk id="10" creationId="{A4DC036C-226F-4E9D-BBE6-10E56CD20629}"/>
          </ac:picMkLst>
        </pc:picChg>
        <pc:picChg chg="mod">
          <ac:chgData name="Pierre Harouimi" userId="e1c78576-8bda-4e4b-9d10-61a901f566b1" providerId="ADAL" clId="{FC359817-6207-4FEF-8345-C3C5087AE338}" dt="2020-09-29T08:39:35.745" v="396" actId="1038"/>
          <ac:picMkLst>
            <pc:docMk/>
            <pc:sldMk cId="2288153219" sldId="4340"/>
            <ac:picMk id="11" creationId="{832485A6-6549-4926-8BDB-A083E6210085}"/>
          </ac:picMkLst>
        </pc:picChg>
        <pc:picChg chg="mod">
          <ac:chgData name="Pierre Harouimi" userId="e1c78576-8bda-4e4b-9d10-61a901f566b1" providerId="ADAL" clId="{FC359817-6207-4FEF-8345-C3C5087AE338}" dt="2020-09-29T08:39:35.745" v="396" actId="1038"/>
          <ac:picMkLst>
            <pc:docMk/>
            <pc:sldMk cId="2288153219" sldId="4340"/>
            <ac:picMk id="25" creationId="{FEADD04A-55ED-420D-8E98-1A2F911375B9}"/>
          </ac:picMkLst>
        </pc:picChg>
        <pc:picChg chg="mod">
          <ac:chgData name="Pierre Harouimi" userId="e1c78576-8bda-4e4b-9d10-61a901f566b1" providerId="ADAL" clId="{FC359817-6207-4FEF-8345-C3C5087AE338}" dt="2020-09-29T08:39:35.745" v="396" actId="1038"/>
          <ac:picMkLst>
            <pc:docMk/>
            <pc:sldMk cId="2288153219" sldId="4340"/>
            <ac:picMk id="46" creationId="{2181C67F-0A50-42D1-A712-7D753E900A48}"/>
          </ac:picMkLst>
        </pc:picChg>
        <pc:picChg chg="mod">
          <ac:chgData name="Pierre Harouimi" userId="e1c78576-8bda-4e4b-9d10-61a901f566b1" providerId="ADAL" clId="{FC359817-6207-4FEF-8345-C3C5087AE338}" dt="2020-09-29T08:39:35.745" v="396" actId="1038"/>
          <ac:picMkLst>
            <pc:docMk/>
            <pc:sldMk cId="2288153219" sldId="4340"/>
            <ac:picMk id="47" creationId="{1592D389-10DD-4FCD-ABF0-3608F0B20DD5}"/>
          </ac:picMkLst>
        </pc:picChg>
        <pc:picChg chg="mod">
          <ac:chgData name="Pierre Harouimi" userId="e1c78576-8bda-4e4b-9d10-61a901f566b1" providerId="ADAL" clId="{FC359817-6207-4FEF-8345-C3C5087AE338}" dt="2020-09-29T08:39:35.745" v="396" actId="1038"/>
          <ac:picMkLst>
            <pc:docMk/>
            <pc:sldMk cId="2288153219" sldId="4340"/>
            <ac:picMk id="48" creationId="{53015C72-6D28-4DFB-9F37-0645BE48ED99}"/>
          </ac:picMkLst>
        </pc:picChg>
        <pc:picChg chg="mod">
          <ac:chgData name="Pierre Harouimi" userId="e1c78576-8bda-4e4b-9d10-61a901f566b1" providerId="ADAL" clId="{FC359817-6207-4FEF-8345-C3C5087AE338}" dt="2020-09-29T08:39:35.745" v="396" actId="1038"/>
          <ac:picMkLst>
            <pc:docMk/>
            <pc:sldMk cId="2288153219" sldId="4340"/>
            <ac:picMk id="1037" creationId="{A787F923-0E1E-449B-B359-5A32E17FBCD5}"/>
          </ac:picMkLst>
        </pc:picChg>
      </pc:sldChg>
      <pc:sldChg chg="addSp modSp add">
        <pc:chgData name="Pierre Harouimi" userId="e1c78576-8bda-4e4b-9d10-61a901f566b1" providerId="ADAL" clId="{FC359817-6207-4FEF-8345-C3C5087AE338}" dt="2020-09-29T08:37:27.260" v="260"/>
        <pc:sldMkLst>
          <pc:docMk/>
          <pc:sldMk cId="2632051586" sldId="4341"/>
        </pc:sldMkLst>
        <pc:spChg chg="add mod">
          <ac:chgData name="Pierre Harouimi" userId="e1c78576-8bda-4e4b-9d10-61a901f566b1" providerId="ADAL" clId="{FC359817-6207-4FEF-8345-C3C5087AE338}" dt="2020-09-29T08:37:27.260" v="260"/>
          <ac:spMkLst>
            <pc:docMk/>
            <pc:sldMk cId="2632051586" sldId="4341"/>
            <ac:spMk id="3" creationId="{EE8C9BDE-B195-44B8-B002-5FBD9CC97442}"/>
          </ac:spMkLst>
        </pc:spChg>
        <pc:spChg chg="add mod">
          <ac:chgData name="Pierre Harouimi" userId="e1c78576-8bda-4e4b-9d10-61a901f566b1" providerId="ADAL" clId="{FC359817-6207-4FEF-8345-C3C5087AE338}" dt="2020-09-29T08:37:27.260" v="260"/>
          <ac:spMkLst>
            <pc:docMk/>
            <pc:sldMk cId="2632051586" sldId="4341"/>
            <ac:spMk id="4" creationId="{76B00983-21DD-43A9-BA8A-5BEC965D75B9}"/>
          </ac:spMkLst>
        </pc:spChg>
      </pc:sldChg>
      <pc:sldChg chg="addSp delSp modSp add modAnim">
        <pc:chgData name="Pierre Harouimi" userId="e1c78576-8bda-4e4b-9d10-61a901f566b1" providerId="ADAL" clId="{FC359817-6207-4FEF-8345-C3C5087AE338}" dt="2020-09-29T08:41:59.924" v="436" actId="1076"/>
        <pc:sldMkLst>
          <pc:docMk/>
          <pc:sldMk cId="1763278464" sldId="4342"/>
        </pc:sldMkLst>
        <pc:spChg chg="add mod">
          <ac:chgData name="Pierre Harouimi" userId="e1c78576-8bda-4e4b-9d10-61a901f566b1" providerId="ADAL" clId="{FC359817-6207-4FEF-8345-C3C5087AE338}" dt="2020-09-29T08:40:27.104" v="412"/>
          <ac:spMkLst>
            <pc:docMk/>
            <pc:sldMk cId="1763278464" sldId="4342"/>
            <ac:spMk id="3" creationId="{EEF0DB32-559F-42F6-9EC0-B6CB22E7F611}"/>
          </ac:spMkLst>
        </pc:spChg>
        <pc:spChg chg="add del mod">
          <ac:chgData name="Pierre Harouimi" userId="e1c78576-8bda-4e4b-9d10-61a901f566b1" providerId="ADAL" clId="{FC359817-6207-4FEF-8345-C3C5087AE338}" dt="2020-09-29T08:41:16.930" v="422"/>
          <ac:spMkLst>
            <pc:docMk/>
            <pc:sldMk cId="1763278464" sldId="4342"/>
            <ac:spMk id="4" creationId="{A30AB5CA-7C96-4C70-88DF-541952667CEB}"/>
          </ac:spMkLst>
        </pc:spChg>
        <pc:spChg chg="del mod">
          <ac:chgData name="Pierre Harouimi" userId="e1c78576-8bda-4e4b-9d10-61a901f566b1" providerId="ADAL" clId="{FC359817-6207-4FEF-8345-C3C5087AE338}" dt="2020-09-29T08:40:27.104" v="412"/>
          <ac:spMkLst>
            <pc:docMk/>
            <pc:sldMk cId="1763278464" sldId="4342"/>
            <ac:spMk id="5" creationId="{3BBC49F0-E6B7-4F03-BCE7-B7821C7C3770}"/>
          </ac:spMkLst>
        </pc:spChg>
        <pc:spChg chg="add mod ord">
          <ac:chgData name="Pierre Harouimi" userId="e1c78576-8bda-4e4b-9d10-61a901f566b1" providerId="ADAL" clId="{FC359817-6207-4FEF-8345-C3C5087AE338}" dt="2020-09-29T08:41:41.400" v="429" actId="167"/>
          <ac:spMkLst>
            <pc:docMk/>
            <pc:sldMk cId="1763278464" sldId="4342"/>
            <ac:spMk id="13" creationId="{0E32E1B8-7E7E-495F-8C19-026DD4226F2F}"/>
          </ac:spMkLst>
        </pc:spChg>
        <pc:picChg chg="mod">
          <ac:chgData name="Pierre Harouimi" userId="e1c78576-8bda-4e4b-9d10-61a901f566b1" providerId="ADAL" clId="{FC359817-6207-4FEF-8345-C3C5087AE338}" dt="2020-09-29T08:41:30.092" v="427" actId="1076"/>
          <ac:picMkLst>
            <pc:docMk/>
            <pc:sldMk cId="1763278464" sldId="4342"/>
            <ac:picMk id="12" creationId="{5CFA0E62-7224-4A17-A793-AD67C21F3F96}"/>
          </ac:picMkLst>
        </pc:picChg>
        <pc:picChg chg="mod">
          <ac:chgData name="Pierre Harouimi" userId="e1c78576-8bda-4e4b-9d10-61a901f566b1" providerId="ADAL" clId="{FC359817-6207-4FEF-8345-C3C5087AE338}" dt="2020-09-29T08:41:32.609" v="428" actId="1076"/>
          <ac:picMkLst>
            <pc:docMk/>
            <pc:sldMk cId="1763278464" sldId="4342"/>
            <ac:picMk id="14" creationId="{BEC3B15C-E010-49AB-ABCC-550CFD8FECCF}"/>
          </ac:picMkLst>
        </pc:picChg>
        <pc:picChg chg="mod">
          <ac:chgData name="Pierre Harouimi" userId="e1c78576-8bda-4e4b-9d10-61a901f566b1" providerId="ADAL" clId="{FC359817-6207-4FEF-8345-C3C5087AE338}" dt="2020-09-29T08:41:32.609" v="428" actId="1076"/>
          <ac:picMkLst>
            <pc:docMk/>
            <pc:sldMk cId="1763278464" sldId="4342"/>
            <ac:picMk id="29" creationId="{67B72F07-DCDF-44B4-80AD-3FBF61659F3C}"/>
          </ac:picMkLst>
        </pc:picChg>
        <pc:picChg chg="mod">
          <ac:chgData name="Pierre Harouimi" userId="e1c78576-8bda-4e4b-9d10-61a901f566b1" providerId="ADAL" clId="{FC359817-6207-4FEF-8345-C3C5087AE338}" dt="2020-09-29T08:41:43.559" v="430" actId="1076"/>
          <ac:picMkLst>
            <pc:docMk/>
            <pc:sldMk cId="1763278464" sldId="4342"/>
            <ac:picMk id="30" creationId="{A1EB8BC0-C2A7-4B77-AC63-708F15FC192B}"/>
          </ac:picMkLst>
        </pc:picChg>
        <pc:picChg chg="mod">
          <ac:chgData name="Pierre Harouimi" userId="e1c78576-8bda-4e4b-9d10-61a901f566b1" providerId="ADAL" clId="{FC359817-6207-4FEF-8345-C3C5087AE338}" dt="2020-09-29T08:41:51.219" v="433" actId="1076"/>
          <ac:picMkLst>
            <pc:docMk/>
            <pc:sldMk cId="1763278464" sldId="4342"/>
            <ac:picMk id="32" creationId="{B8485B74-AEB6-4543-8024-967FD0C56656}"/>
          </ac:picMkLst>
        </pc:picChg>
        <pc:picChg chg="mod">
          <ac:chgData name="Pierre Harouimi" userId="e1c78576-8bda-4e4b-9d10-61a901f566b1" providerId="ADAL" clId="{FC359817-6207-4FEF-8345-C3C5087AE338}" dt="2020-09-29T08:41:59.924" v="436" actId="1076"/>
          <ac:picMkLst>
            <pc:docMk/>
            <pc:sldMk cId="1763278464" sldId="4342"/>
            <ac:picMk id="34" creationId="{465D5A75-E651-4556-9FCB-BE220C3AB73E}"/>
          </ac:picMkLst>
        </pc:picChg>
      </pc:sldChg>
      <pc:sldChg chg="addSp modSp add">
        <pc:chgData name="Pierre Harouimi" userId="e1c78576-8bda-4e4b-9d10-61a901f566b1" providerId="ADAL" clId="{FC359817-6207-4FEF-8345-C3C5087AE338}" dt="2020-09-29T08:46:32.995" v="539" actId="1076"/>
        <pc:sldMkLst>
          <pc:docMk/>
          <pc:sldMk cId="602474719" sldId="4343"/>
        </pc:sldMkLst>
        <pc:spChg chg="mod">
          <ac:chgData name="Pierre Harouimi" userId="e1c78576-8bda-4e4b-9d10-61a901f566b1" providerId="ADAL" clId="{FC359817-6207-4FEF-8345-C3C5087AE338}" dt="2020-09-29T08:46:24.105" v="535"/>
          <ac:spMkLst>
            <pc:docMk/>
            <pc:sldMk cId="602474719" sldId="4343"/>
            <ac:spMk id="3" creationId="{7D6FAA6F-86DF-42EE-B209-D2E64AF8CDBC}"/>
          </ac:spMkLst>
        </pc:spChg>
        <pc:spChg chg="add mod">
          <ac:chgData name="Pierre Harouimi" userId="e1c78576-8bda-4e4b-9d10-61a901f566b1" providerId="ADAL" clId="{FC359817-6207-4FEF-8345-C3C5087AE338}" dt="2020-09-29T08:46:27.443" v="537" actId="14100"/>
          <ac:spMkLst>
            <pc:docMk/>
            <pc:sldMk cId="602474719" sldId="4343"/>
            <ac:spMk id="4" creationId="{1EC005B6-C385-489D-8312-5D341A8AA879}"/>
          </ac:spMkLst>
        </pc:spChg>
        <pc:picChg chg="mod">
          <ac:chgData name="Pierre Harouimi" userId="e1c78576-8bda-4e4b-9d10-61a901f566b1" providerId="ADAL" clId="{FC359817-6207-4FEF-8345-C3C5087AE338}" dt="2020-09-29T08:46:30.183" v="538" actId="1076"/>
          <ac:picMkLst>
            <pc:docMk/>
            <pc:sldMk cId="602474719" sldId="4343"/>
            <ac:picMk id="5" creationId="{E5B6F609-2E9F-4081-89F2-2D93241C70E6}"/>
          </ac:picMkLst>
        </pc:picChg>
        <pc:picChg chg="mod">
          <ac:chgData name="Pierre Harouimi" userId="e1c78576-8bda-4e4b-9d10-61a901f566b1" providerId="ADAL" clId="{FC359817-6207-4FEF-8345-C3C5087AE338}" dt="2020-09-29T08:46:32.995" v="539" actId="1076"/>
          <ac:picMkLst>
            <pc:docMk/>
            <pc:sldMk cId="602474719" sldId="4343"/>
            <ac:picMk id="7" creationId="{46706A1E-C96A-4D74-B7A7-59D0E96764E2}"/>
          </ac:picMkLst>
        </pc:picChg>
      </pc:sldChg>
      <pc:sldChg chg="addSp delSp modSp add">
        <pc:chgData name="Pierre Harouimi" userId="e1c78576-8bda-4e4b-9d10-61a901f566b1" providerId="ADAL" clId="{FC359817-6207-4FEF-8345-C3C5087AE338}" dt="2020-09-29T08:47:04.195" v="597" actId="478"/>
        <pc:sldMkLst>
          <pc:docMk/>
          <pc:sldMk cId="3807923723" sldId="4344"/>
        </pc:sldMkLst>
        <pc:spChg chg="del">
          <ac:chgData name="Pierre Harouimi" userId="e1c78576-8bda-4e4b-9d10-61a901f566b1" providerId="ADAL" clId="{FC359817-6207-4FEF-8345-C3C5087AE338}" dt="2020-09-29T08:37:27.260" v="260"/>
          <ac:spMkLst>
            <pc:docMk/>
            <pc:sldMk cId="3807923723" sldId="4344"/>
            <ac:spMk id="3" creationId="{A94784A1-B9DD-440D-91E6-68599ED3FC74}"/>
          </ac:spMkLst>
        </pc:spChg>
        <pc:spChg chg="add mod">
          <ac:chgData name="Pierre Harouimi" userId="e1c78576-8bda-4e4b-9d10-61a901f566b1" providerId="ADAL" clId="{FC359817-6207-4FEF-8345-C3C5087AE338}" dt="2020-09-29T08:46:59.085" v="577" actId="1037"/>
          <ac:spMkLst>
            <pc:docMk/>
            <pc:sldMk cId="3807923723" sldId="4344"/>
            <ac:spMk id="4" creationId="{F968136B-DE15-44FB-B912-084B2E144C4E}"/>
          </ac:spMkLst>
        </pc:spChg>
        <pc:spChg chg="del mod">
          <ac:chgData name="Pierre Harouimi" userId="e1c78576-8bda-4e4b-9d10-61a901f566b1" providerId="ADAL" clId="{FC359817-6207-4FEF-8345-C3C5087AE338}" dt="2020-09-29T08:47:04.195" v="597" actId="478"/>
          <ac:spMkLst>
            <pc:docMk/>
            <pc:sldMk cId="3807923723" sldId="4344"/>
            <ac:spMk id="27" creationId="{D6600917-A68E-4297-81C6-22886710B107}"/>
          </ac:spMkLst>
        </pc:spChg>
        <pc:spChg chg="mod">
          <ac:chgData name="Pierre Harouimi" userId="e1c78576-8bda-4e4b-9d10-61a901f566b1" providerId="ADAL" clId="{FC359817-6207-4FEF-8345-C3C5087AE338}" dt="2020-09-29T08:47:02.332" v="596" actId="1037"/>
          <ac:spMkLst>
            <pc:docMk/>
            <pc:sldMk cId="3807923723" sldId="4344"/>
            <ac:spMk id="35" creationId="{93A9ECD9-5B93-4383-A95F-E8F698DF4691}"/>
          </ac:spMkLst>
        </pc:spChg>
        <pc:grpChg chg="mod">
          <ac:chgData name="Pierre Harouimi" userId="e1c78576-8bda-4e4b-9d10-61a901f566b1" providerId="ADAL" clId="{FC359817-6207-4FEF-8345-C3C5087AE338}" dt="2020-09-29T08:47:02.332" v="596" actId="1037"/>
          <ac:grpSpMkLst>
            <pc:docMk/>
            <pc:sldMk cId="3807923723" sldId="4344"/>
            <ac:grpSpMk id="7" creationId="{4F76E85F-05A3-4846-B71F-876C844FCCBA}"/>
          </ac:grpSpMkLst>
        </pc:grpChg>
        <pc:grpChg chg="mod">
          <ac:chgData name="Pierre Harouimi" userId="e1c78576-8bda-4e4b-9d10-61a901f566b1" providerId="ADAL" clId="{FC359817-6207-4FEF-8345-C3C5087AE338}" dt="2020-09-29T08:47:02.332" v="596" actId="1037"/>
          <ac:grpSpMkLst>
            <pc:docMk/>
            <pc:sldMk cId="3807923723" sldId="4344"/>
            <ac:grpSpMk id="23" creationId="{4D73D42A-EFCC-482D-B97D-00C424DA132E}"/>
          </ac:grpSpMkLst>
        </pc:grpChg>
        <pc:picChg chg="mod">
          <ac:chgData name="Pierre Harouimi" userId="e1c78576-8bda-4e4b-9d10-61a901f566b1" providerId="ADAL" clId="{FC359817-6207-4FEF-8345-C3C5087AE338}" dt="2020-09-29T08:47:02.332" v="596" actId="1037"/>
          <ac:picMkLst>
            <pc:docMk/>
            <pc:sldMk cId="3807923723" sldId="4344"/>
            <ac:picMk id="6" creationId="{7235B98A-8F77-4459-A1AB-607B1D5017DE}"/>
          </ac:picMkLst>
        </pc:picChg>
        <pc:picChg chg="mod">
          <ac:chgData name="Pierre Harouimi" userId="e1c78576-8bda-4e4b-9d10-61a901f566b1" providerId="ADAL" clId="{FC359817-6207-4FEF-8345-C3C5087AE338}" dt="2020-09-29T08:47:02.332" v="596" actId="1037"/>
          <ac:picMkLst>
            <pc:docMk/>
            <pc:sldMk cId="3807923723" sldId="4344"/>
            <ac:picMk id="30" creationId="{46E1CD57-6EA2-4A94-8BE3-3557E7DA874C}"/>
          </ac:picMkLst>
        </pc:picChg>
        <pc:picChg chg="mod">
          <ac:chgData name="Pierre Harouimi" userId="e1c78576-8bda-4e4b-9d10-61a901f566b1" providerId="ADAL" clId="{FC359817-6207-4FEF-8345-C3C5087AE338}" dt="2020-09-29T08:47:02.332" v="596" actId="1037"/>
          <ac:picMkLst>
            <pc:docMk/>
            <pc:sldMk cId="3807923723" sldId="4344"/>
            <ac:picMk id="34" creationId="{0AA607AE-0A63-4271-BB5C-F81C74C1A1A3}"/>
          </ac:picMkLst>
        </pc:picChg>
        <pc:cxnChg chg="mod">
          <ac:chgData name="Pierre Harouimi" userId="e1c78576-8bda-4e4b-9d10-61a901f566b1" providerId="ADAL" clId="{FC359817-6207-4FEF-8345-C3C5087AE338}" dt="2020-09-29T08:47:02.332" v="596" actId="1037"/>
          <ac:cxnSpMkLst>
            <pc:docMk/>
            <pc:sldMk cId="3807923723" sldId="4344"/>
            <ac:cxnSpMk id="26" creationId="{B4995D3A-6455-4E32-AFF1-AC0F342BD80C}"/>
          </ac:cxnSpMkLst>
        </pc:cxnChg>
        <pc:cxnChg chg="mod">
          <ac:chgData name="Pierre Harouimi" userId="e1c78576-8bda-4e4b-9d10-61a901f566b1" providerId="ADAL" clId="{FC359817-6207-4FEF-8345-C3C5087AE338}" dt="2020-09-29T08:47:02.332" v="596" actId="1037"/>
          <ac:cxnSpMkLst>
            <pc:docMk/>
            <pc:sldMk cId="3807923723" sldId="4344"/>
            <ac:cxnSpMk id="29" creationId="{8E8AE3F1-2F83-4201-87E3-B43E26FBF860}"/>
          </ac:cxnSpMkLst>
        </pc:cxnChg>
      </pc:sldChg>
      <pc:sldChg chg="addSp modSp add modAnim">
        <pc:chgData name="Pierre Harouimi" userId="e1c78576-8bda-4e4b-9d10-61a901f566b1" providerId="ADAL" clId="{FC359817-6207-4FEF-8345-C3C5087AE338}" dt="2020-09-30T07:40:17.978" v="837"/>
        <pc:sldMkLst>
          <pc:docMk/>
          <pc:sldMk cId="241837313" sldId="4345"/>
        </pc:sldMkLst>
        <pc:grpChg chg="add mod">
          <ac:chgData name="Pierre Harouimi" userId="e1c78576-8bda-4e4b-9d10-61a901f566b1" providerId="ADAL" clId="{FC359817-6207-4FEF-8345-C3C5087AE338}" dt="2020-09-30T07:40:09.991" v="836" actId="164"/>
          <ac:grpSpMkLst>
            <pc:docMk/>
            <pc:sldMk cId="241837313" sldId="4345"/>
            <ac:grpSpMk id="4" creationId="{A0581CF6-E582-4ABF-8C79-017E7E2C3A53}"/>
          </ac:grpSpMkLst>
        </pc:grpChg>
        <pc:grpChg chg="mod">
          <ac:chgData name="Pierre Harouimi" userId="e1c78576-8bda-4e4b-9d10-61a901f566b1" providerId="ADAL" clId="{FC359817-6207-4FEF-8345-C3C5087AE338}" dt="2020-09-30T07:40:09.991" v="836" actId="164"/>
          <ac:grpSpMkLst>
            <pc:docMk/>
            <pc:sldMk cId="241837313" sldId="4345"/>
            <ac:grpSpMk id="38" creationId="{7EA2099A-CB7B-4C7E-AB9C-3B9F17ED4BEB}"/>
          </ac:grpSpMkLst>
        </pc:grpChg>
        <pc:grpChg chg="mod">
          <ac:chgData name="Pierre Harouimi" userId="e1c78576-8bda-4e4b-9d10-61a901f566b1" providerId="ADAL" clId="{FC359817-6207-4FEF-8345-C3C5087AE338}" dt="2020-09-30T07:40:09.991" v="836" actId="164"/>
          <ac:grpSpMkLst>
            <pc:docMk/>
            <pc:sldMk cId="241837313" sldId="4345"/>
            <ac:grpSpMk id="58" creationId="{6F2B23CF-0E12-4046-9BAA-C7874A098403}"/>
          </ac:grpSpMkLst>
        </pc:grpChg>
        <pc:picChg chg="mod">
          <ac:chgData name="Pierre Harouimi" userId="e1c78576-8bda-4e4b-9d10-61a901f566b1" providerId="ADAL" clId="{FC359817-6207-4FEF-8345-C3C5087AE338}" dt="2020-09-30T07:40:09.991" v="836" actId="164"/>
          <ac:picMkLst>
            <pc:docMk/>
            <pc:sldMk cId="241837313" sldId="4345"/>
            <ac:picMk id="70" creationId="{FFF632E1-61F3-4480-8CE1-2A671CFCA13A}"/>
          </ac:picMkLst>
        </pc:picChg>
      </pc:sldChg>
      <pc:sldChg chg="addSp modSp add">
        <pc:chgData name="Pierre Harouimi" userId="e1c78576-8bda-4e4b-9d10-61a901f566b1" providerId="ADAL" clId="{FC359817-6207-4FEF-8345-C3C5087AE338}" dt="2020-09-29T08:50:23.121" v="639"/>
        <pc:sldMkLst>
          <pc:docMk/>
          <pc:sldMk cId="2607030386" sldId="4346"/>
        </pc:sldMkLst>
        <pc:spChg chg="add mod">
          <ac:chgData name="Pierre Harouimi" userId="e1c78576-8bda-4e4b-9d10-61a901f566b1" providerId="ADAL" clId="{FC359817-6207-4FEF-8345-C3C5087AE338}" dt="2020-09-29T08:50:23.121" v="639"/>
          <ac:spMkLst>
            <pc:docMk/>
            <pc:sldMk cId="2607030386" sldId="4346"/>
            <ac:spMk id="2" creationId="{76F9C803-811F-4F19-A997-E342FC258A0C}"/>
          </ac:spMkLst>
        </pc:spChg>
        <pc:spChg chg="add mod">
          <ac:chgData name="Pierre Harouimi" userId="e1c78576-8bda-4e4b-9d10-61a901f566b1" providerId="ADAL" clId="{FC359817-6207-4FEF-8345-C3C5087AE338}" dt="2020-09-29T08:50:23.121" v="639"/>
          <ac:spMkLst>
            <pc:docMk/>
            <pc:sldMk cId="2607030386" sldId="4346"/>
            <ac:spMk id="6" creationId="{68847B10-21E7-4CF8-AFA6-6B95C48695D7}"/>
          </ac:spMkLst>
        </pc:spChg>
      </pc:sldChg>
      <pc:sldChg chg="addSp modSp add">
        <pc:chgData name="Pierre Harouimi" userId="e1c78576-8bda-4e4b-9d10-61a901f566b1" providerId="ADAL" clId="{FC359817-6207-4FEF-8345-C3C5087AE338}" dt="2020-09-29T08:50:23.121" v="639"/>
        <pc:sldMkLst>
          <pc:docMk/>
          <pc:sldMk cId="3671176908" sldId="4347"/>
        </pc:sldMkLst>
        <pc:spChg chg="add mod">
          <ac:chgData name="Pierre Harouimi" userId="e1c78576-8bda-4e4b-9d10-61a901f566b1" providerId="ADAL" clId="{FC359817-6207-4FEF-8345-C3C5087AE338}" dt="2020-09-29T08:50:23.121" v="639"/>
          <ac:spMkLst>
            <pc:docMk/>
            <pc:sldMk cId="3671176908" sldId="4347"/>
            <ac:spMk id="4" creationId="{D1C0BEB9-C995-4B5F-A03A-5B4B4138DD92}"/>
          </ac:spMkLst>
        </pc:spChg>
        <pc:spChg chg="add mod">
          <ac:chgData name="Pierre Harouimi" userId="e1c78576-8bda-4e4b-9d10-61a901f566b1" providerId="ADAL" clId="{FC359817-6207-4FEF-8345-C3C5087AE338}" dt="2020-09-29T08:50:23.121" v="639"/>
          <ac:spMkLst>
            <pc:docMk/>
            <pc:sldMk cId="3671176908" sldId="4347"/>
            <ac:spMk id="5" creationId="{5ACF7853-3CC7-4F12-9E05-76513ED55BB8}"/>
          </ac:spMkLst>
        </pc:spChg>
      </pc:sldChg>
      <pc:sldChg chg="addSp modSp add">
        <pc:chgData name="Pierre Harouimi" userId="e1c78576-8bda-4e4b-9d10-61a901f566b1" providerId="ADAL" clId="{FC359817-6207-4FEF-8345-C3C5087AE338}" dt="2020-09-29T08:50:23.121" v="639"/>
        <pc:sldMkLst>
          <pc:docMk/>
          <pc:sldMk cId="3295395577" sldId="4535"/>
        </pc:sldMkLst>
        <pc:spChg chg="add mod">
          <ac:chgData name="Pierre Harouimi" userId="e1c78576-8bda-4e4b-9d10-61a901f566b1" providerId="ADAL" clId="{FC359817-6207-4FEF-8345-C3C5087AE338}" dt="2020-09-29T08:50:23.121" v="639"/>
          <ac:spMkLst>
            <pc:docMk/>
            <pc:sldMk cId="3295395577" sldId="4535"/>
            <ac:spMk id="3" creationId="{36903198-F9C6-42B8-9116-4BFAF53F2465}"/>
          </ac:spMkLst>
        </pc:spChg>
        <pc:spChg chg="add mod">
          <ac:chgData name="Pierre Harouimi" userId="e1c78576-8bda-4e4b-9d10-61a901f566b1" providerId="ADAL" clId="{FC359817-6207-4FEF-8345-C3C5087AE338}" dt="2020-09-29T08:50:23.121" v="639"/>
          <ac:spMkLst>
            <pc:docMk/>
            <pc:sldMk cId="3295395577" sldId="4535"/>
            <ac:spMk id="7" creationId="{285E7314-3E4C-4BBB-B184-DAA9E93E9AAF}"/>
          </ac:spMkLst>
        </pc:spChg>
      </pc:sldChg>
      <pc:sldChg chg="addSp modSp add">
        <pc:chgData name="Pierre Harouimi" userId="e1c78576-8bda-4e4b-9d10-61a901f566b1" providerId="ADAL" clId="{FC359817-6207-4FEF-8345-C3C5087AE338}" dt="2020-09-29T08:50:23.121" v="639"/>
        <pc:sldMkLst>
          <pc:docMk/>
          <pc:sldMk cId="3503198721" sldId="4536"/>
        </pc:sldMkLst>
        <pc:spChg chg="add mod">
          <ac:chgData name="Pierre Harouimi" userId="e1c78576-8bda-4e4b-9d10-61a901f566b1" providerId="ADAL" clId="{FC359817-6207-4FEF-8345-C3C5087AE338}" dt="2020-09-29T08:50:23.121" v="639"/>
          <ac:spMkLst>
            <pc:docMk/>
            <pc:sldMk cId="3503198721" sldId="4536"/>
            <ac:spMk id="3" creationId="{C02DFBCB-194A-47F1-A15E-4ED0E8D61F22}"/>
          </ac:spMkLst>
        </pc:spChg>
        <pc:spChg chg="add mod">
          <ac:chgData name="Pierre Harouimi" userId="e1c78576-8bda-4e4b-9d10-61a901f566b1" providerId="ADAL" clId="{FC359817-6207-4FEF-8345-C3C5087AE338}" dt="2020-09-29T08:50:23.121" v="639"/>
          <ac:spMkLst>
            <pc:docMk/>
            <pc:sldMk cId="3503198721" sldId="4536"/>
            <ac:spMk id="5" creationId="{C83F2429-FF82-4020-8EA6-086408C00A1A}"/>
          </ac:spMkLst>
        </pc:spChg>
      </pc:sldChg>
      <pc:sldChg chg="addSp modSp add">
        <pc:chgData name="Pierre Harouimi" userId="e1c78576-8bda-4e4b-9d10-61a901f566b1" providerId="ADAL" clId="{FC359817-6207-4FEF-8345-C3C5087AE338}" dt="2020-09-29T08:50:23.121" v="639"/>
        <pc:sldMkLst>
          <pc:docMk/>
          <pc:sldMk cId="2398171436" sldId="4537"/>
        </pc:sldMkLst>
        <pc:spChg chg="add mod">
          <ac:chgData name="Pierre Harouimi" userId="e1c78576-8bda-4e4b-9d10-61a901f566b1" providerId="ADAL" clId="{FC359817-6207-4FEF-8345-C3C5087AE338}" dt="2020-09-29T08:50:23.121" v="639"/>
          <ac:spMkLst>
            <pc:docMk/>
            <pc:sldMk cId="2398171436" sldId="4537"/>
            <ac:spMk id="3" creationId="{67BBC734-E3F7-449B-A696-1B08AA9F2CD8}"/>
          </ac:spMkLst>
        </pc:spChg>
        <pc:spChg chg="add mod">
          <ac:chgData name="Pierre Harouimi" userId="e1c78576-8bda-4e4b-9d10-61a901f566b1" providerId="ADAL" clId="{FC359817-6207-4FEF-8345-C3C5087AE338}" dt="2020-09-29T08:50:23.121" v="639"/>
          <ac:spMkLst>
            <pc:docMk/>
            <pc:sldMk cId="2398171436" sldId="4537"/>
            <ac:spMk id="4" creationId="{1A4328A0-09C5-4620-83AD-79A99FEDE9AC}"/>
          </ac:spMkLst>
        </pc:spChg>
      </pc:sldChg>
      <pc:sldChg chg="addSp modSp add">
        <pc:chgData name="Pierre Harouimi" userId="e1c78576-8bda-4e4b-9d10-61a901f566b1" providerId="ADAL" clId="{FC359817-6207-4FEF-8345-C3C5087AE338}" dt="2020-10-07T09:40:47.971" v="6736"/>
        <pc:sldMkLst>
          <pc:docMk/>
          <pc:sldMk cId="158584172" sldId="4538"/>
        </pc:sldMkLst>
        <pc:spChg chg="mod">
          <ac:chgData name="Pierre Harouimi" userId="e1c78576-8bda-4e4b-9d10-61a901f566b1" providerId="ADAL" clId="{FC359817-6207-4FEF-8345-C3C5087AE338}" dt="2020-10-07T09:40:46.768" v="6735" actId="20577"/>
          <ac:spMkLst>
            <pc:docMk/>
            <pc:sldMk cId="158584172" sldId="4538"/>
            <ac:spMk id="2" creationId="{0A5B7A3F-BC80-4B2A-9565-3E934AB73519}"/>
          </ac:spMkLst>
        </pc:spChg>
        <pc:spChg chg="add mod">
          <ac:chgData name="Pierre Harouimi" userId="e1c78576-8bda-4e4b-9d10-61a901f566b1" providerId="ADAL" clId="{FC359817-6207-4FEF-8345-C3C5087AE338}" dt="2020-09-29T08:50:23.121" v="639"/>
          <ac:spMkLst>
            <pc:docMk/>
            <pc:sldMk cId="158584172" sldId="4538"/>
            <ac:spMk id="3" creationId="{36629828-4B14-432D-9B5B-AE0BF435156C}"/>
          </ac:spMkLst>
        </pc:spChg>
        <pc:spChg chg="add mod">
          <ac:chgData name="Pierre Harouimi" userId="e1c78576-8bda-4e4b-9d10-61a901f566b1" providerId="ADAL" clId="{FC359817-6207-4FEF-8345-C3C5087AE338}" dt="2020-10-07T09:40:47.971" v="6736"/>
          <ac:spMkLst>
            <pc:docMk/>
            <pc:sldMk cId="158584172" sldId="4538"/>
            <ac:spMk id="4" creationId="{09E8AA6D-57B2-4B5F-AB37-3CBCEE719606}"/>
          </ac:spMkLst>
        </pc:spChg>
      </pc:sldChg>
      <pc:sldChg chg="addSp modSp add">
        <pc:chgData name="Pierre Harouimi" userId="e1c78576-8bda-4e4b-9d10-61a901f566b1" providerId="ADAL" clId="{FC359817-6207-4FEF-8345-C3C5087AE338}" dt="2020-10-07T09:40:38.745" v="6733" actId="20577"/>
        <pc:sldMkLst>
          <pc:docMk/>
          <pc:sldMk cId="626222418" sldId="4539"/>
        </pc:sldMkLst>
        <pc:spChg chg="mod">
          <ac:chgData name="Pierre Harouimi" userId="e1c78576-8bda-4e4b-9d10-61a901f566b1" providerId="ADAL" clId="{FC359817-6207-4FEF-8345-C3C5087AE338}" dt="2020-10-07T09:40:32.169" v="6728" actId="20577"/>
          <ac:spMkLst>
            <pc:docMk/>
            <pc:sldMk cId="626222418" sldId="4539"/>
            <ac:spMk id="2" creationId="{0A5B7A3F-BC80-4B2A-9565-3E934AB73519}"/>
          </ac:spMkLst>
        </pc:spChg>
        <pc:spChg chg="add mod">
          <ac:chgData name="Pierre Harouimi" userId="e1c78576-8bda-4e4b-9d10-61a901f566b1" providerId="ADAL" clId="{FC359817-6207-4FEF-8345-C3C5087AE338}" dt="2020-09-29T08:50:23.121" v="639"/>
          <ac:spMkLst>
            <pc:docMk/>
            <pc:sldMk cId="626222418" sldId="4539"/>
            <ac:spMk id="3" creationId="{C0F45882-2B3C-4A20-8B0F-1F66A08E18F2}"/>
          </ac:spMkLst>
        </pc:spChg>
        <pc:spChg chg="add mod">
          <ac:chgData name="Pierre Harouimi" userId="e1c78576-8bda-4e4b-9d10-61a901f566b1" providerId="ADAL" clId="{FC359817-6207-4FEF-8345-C3C5087AE338}" dt="2020-10-07T09:40:38.745" v="6733" actId="20577"/>
          <ac:spMkLst>
            <pc:docMk/>
            <pc:sldMk cId="626222418" sldId="4539"/>
            <ac:spMk id="4" creationId="{FB2FD29A-B3E1-4224-AAA3-5129440A150F}"/>
          </ac:spMkLst>
        </pc:spChg>
      </pc:sldChg>
      <pc:sldChg chg="addSp modSp add">
        <pc:chgData name="Pierre Harouimi" userId="e1c78576-8bda-4e4b-9d10-61a901f566b1" providerId="ADAL" clId="{FC359817-6207-4FEF-8345-C3C5087AE338}" dt="2020-09-29T08:52:20.386" v="644"/>
        <pc:sldMkLst>
          <pc:docMk/>
          <pc:sldMk cId="2748971705" sldId="4540"/>
        </pc:sldMkLst>
        <pc:spChg chg="add mod">
          <ac:chgData name="Pierre Harouimi" userId="e1c78576-8bda-4e4b-9d10-61a901f566b1" providerId="ADAL" clId="{FC359817-6207-4FEF-8345-C3C5087AE338}" dt="2020-09-29T08:52:20.386" v="644"/>
          <ac:spMkLst>
            <pc:docMk/>
            <pc:sldMk cId="2748971705" sldId="4540"/>
            <ac:spMk id="4" creationId="{B7790C1B-C87C-4240-B3B3-42E2BAB2B173}"/>
          </ac:spMkLst>
        </pc:spChg>
      </pc:sldChg>
      <pc:sldChg chg="addSp modSp add">
        <pc:chgData name="Pierre Harouimi" userId="e1c78576-8bda-4e4b-9d10-61a901f566b1" providerId="ADAL" clId="{FC359817-6207-4FEF-8345-C3C5087AE338}" dt="2020-09-29T08:53:37.591" v="647"/>
        <pc:sldMkLst>
          <pc:docMk/>
          <pc:sldMk cId="2627988019" sldId="4541"/>
        </pc:sldMkLst>
        <pc:spChg chg="mod">
          <ac:chgData name="Pierre Harouimi" userId="e1c78576-8bda-4e4b-9d10-61a901f566b1" providerId="ADAL" clId="{FC359817-6207-4FEF-8345-C3C5087AE338}" dt="2020-09-29T08:53:29.837" v="646" actId="14100"/>
          <ac:spMkLst>
            <pc:docMk/>
            <pc:sldMk cId="2627988019" sldId="4541"/>
            <ac:spMk id="3" creationId="{BCE01F10-B9CA-4FE9-82E7-F6E944A7EC9B}"/>
          </ac:spMkLst>
        </pc:spChg>
        <pc:spChg chg="add mod">
          <ac:chgData name="Pierre Harouimi" userId="e1c78576-8bda-4e4b-9d10-61a901f566b1" providerId="ADAL" clId="{FC359817-6207-4FEF-8345-C3C5087AE338}" dt="2020-09-29T08:53:37.591" v="647"/>
          <ac:spMkLst>
            <pc:docMk/>
            <pc:sldMk cId="2627988019" sldId="4541"/>
            <ac:spMk id="4" creationId="{562E2AA8-460C-4A48-BF30-6459AFA78509}"/>
          </ac:spMkLst>
        </pc:spChg>
      </pc:sldChg>
      <pc:sldChg chg="addSp modSp add">
        <pc:chgData name="Pierre Harouimi" userId="e1c78576-8bda-4e4b-9d10-61a901f566b1" providerId="ADAL" clId="{FC359817-6207-4FEF-8345-C3C5087AE338}" dt="2020-09-29T09:21:15.756" v="685" actId="14100"/>
        <pc:sldMkLst>
          <pc:docMk/>
          <pc:sldMk cId="898878136" sldId="4542"/>
        </pc:sldMkLst>
        <pc:spChg chg="mod">
          <ac:chgData name="Pierre Harouimi" userId="e1c78576-8bda-4e4b-9d10-61a901f566b1" providerId="ADAL" clId="{FC359817-6207-4FEF-8345-C3C5087AE338}" dt="2020-09-29T09:21:15.756" v="685" actId="14100"/>
          <ac:spMkLst>
            <pc:docMk/>
            <pc:sldMk cId="898878136" sldId="4542"/>
            <ac:spMk id="3" creationId="{13D5F0C0-E1DD-42DE-831C-895377A2DA24}"/>
          </ac:spMkLst>
        </pc:spChg>
        <pc:spChg chg="add mod">
          <ac:chgData name="Pierre Harouimi" userId="e1c78576-8bda-4e4b-9d10-61a901f566b1" providerId="ADAL" clId="{FC359817-6207-4FEF-8345-C3C5087AE338}" dt="2020-09-29T09:20:53.042" v="680"/>
          <ac:spMkLst>
            <pc:docMk/>
            <pc:sldMk cId="898878136" sldId="4542"/>
            <ac:spMk id="5" creationId="{73DA998C-D0EC-41B8-BB56-E9EC9DE389F5}"/>
          </ac:spMkLst>
        </pc:spChg>
      </pc:sldChg>
      <pc:sldChg chg="addSp modSp add">
        <pc:chgData name="Pierre Harouimi" userId="e1c78576-8bda-4e4b-9d10-61a901f566b1" providerId="ADAL" clId="{FC359817-6207-4FEF-8345-C3C5087AE338}" dt="2020-09-29T09:21:08.788" v="683" actId="14100"/>
        <pc:sldMkLst>
          <pc:docMk/>
          <pc:sldMk cId="1841577496" sldId="4543"/>
        </pc:sldMkLst>
        <pc:spChg chg="mod">
          <ac:chgData name="Pierre Harouimi" userId="e1c78576-8bda-4e4b-9d10-61a901f566b1" providerId="ADAL" clId="{FC359817-6207-4FEF-8345-C3C5087AE338}" dt="2020-09-29T09:21:08.788" v="683" actId="14100"/>
          <ac:spMkLst>
            <pc:docMk/>
            <pc:sldMk cId="1841577496" sldId="4543"/>
            <ac:spMk id="3" creationId="{ADB0D74B-29D8-4435-B457-BEFFFB0E9C56}"/>
          </ac:spMkLst>
        </pc:spChg>
        <pc:spChg chg="add mod">
          <ac:chgData name="Pierre Harouimi" userId="e1c78576-8bda-4e4b-9d10-61a901f566b1" providerId="ADAL" clId="{FC359817-6207-4FEF-8345-C3C5087AE338}" dt="2020-09-29T09:20:53.042" v="680"/>
          <ac:spMkLst>
            <pc:docMk/>
            <pc:sldMk cId="1841577496" sldId="4543"/>
            <ac:spMk id="5" creationId="{D87D544B-ECF4-4AB8-9F22-2CA59E0FC74D}"/>
          </ac:spMkLst>
        </pc:spChg>
      </pc:sldChg>
      <pc:sldChg chg="addSp delSp modSp add ord">
        <pc:chgData name="Pierre Harouimi" userId="e1c78576-8bda-4e4b-9d10-61a901f566b1" providerId="ADAL" clId="{FC359817-6207-4FEF-8345-C3C5087AE338}" dt="2020-09-29T09:22:09.496" v="715" actId="14861"/>
        <pc:sldMkLst>
          <pc:docMk/>
          <pc:sldMk cId="1683247953" sldId="4544"/>
        </pc:sldMkLst>
        <pc:spChg chg="mod">
          <ac:chgData name="Pierre Harouimi" userId="e1c78576-8bda-4e4b-9d10-61a901f566b1" providerId="ADAL" clId="{FC359817-6207-4FEF-8345-C3C5087AE338}" dt="2020-09-29T09:21:28.688" v="688"/>
          <ac:spMkLst>
            <pc:docMk/>
            <pc:sldMk cId="1683247953" sldId="4544"/>
            <ac:spMk id="2" creationId="{A432E95E-1978-4206-A8CD-1B2060408262}"/>
          </ac:spMkLst>
        </pc:spChg>
        <pc:spChg chg="del">
          <ac:chgData name="Pierre Harouimi" userId="e1c78576-8bda-4e4b-9d10-61a901f566b1" providerId="ADAL" clId="{FC359817-6207-4FEF-8345-C3C5087AE338}" dt="2020-09-29T09:21:54.524" v="708" actId="478"/>
          <ac:spMkLst>
            <pc:docMk/>
            <pc:sldMk cId="1683247953" sldId="4544"/>
            <ac:spMk id="3" creationId="{D38F742A-4F73-47FA-91E4-5423DD512CAF}"/>
          </ac:spMkLst>
        </pc:spChg>
        <pc:spChg chg="mod">
          <ac:chgData name="Pierre Harouimi" userId="e1c78576-8bda-4e4b-9d10-61a901f566b1" providerId="ADAL" clId="{FC359817-6207-4FEF-8345-C3C5087AE338}" dt="2020-09-29T09:21:37.878" v="707" actId="20577"/>
          <ac:spMkLst>
            <pc:docMk/>
            <pc:sldMk cId="1683247953" sldId="4544"/>
            <ac:spMk id="5" creationId="{CD3ED650-8598-410F-9E07-D4BFC31AD517}"/>
          </ac:spMkLst>
        </pc:spChg>
        <pc:spChg chg="add del mod">
          <ac:chgData name="Pierre Harouimi" userId="e1c78576-8bda-4e4b-9d10-61a901f566b1" providerId="ADAL" clId="{FC359817-6207-4FEF-8345-C3C5087AE338}" dt="2020-09-29T09:21:56.506" v="709" actId="478"/>
          <ac:spMkLst>
            <pc:docMk/>
            <pc:sldMk cId="1683247953" sldId="4544"/>
            <ac:spMk id="7" creationId="{5A07DDDA-6391-4C1B-AD4C-4A21DD2081D6}"/>
          </ac:spMkLst>
        </pc:spChg>
        <pc:picChg chg="del">
          <ac:chgData name="Pierre Harouimi" userId="e1c78576-8bda-4e4b-9d10-61a901f566b1" providerId="ADAL" clId="{FC359817-6207-4FEF-8345-C3C5087AE338}" dt="2020-09-29T09:21:57.730" v="710" actId="478"/>
          <ac:picMkLst>
            <pc:docMk/>
            <pc:sldMk cId="1683247953" sldId="4544"/>
            <ac:picMk id="4" creationId="{B8A20DE9-9EB9-41E1-BB0D-0A80B94D48F9}"/>
          </ac:picMkLst>
        </pc:picChg>
        <pc:picChg chg="add mod">
          <ac:chgData name="Pierre Harouimi" userId="e1c78576-8bda-4e4b-9d10-61a901f566b1" providerId="ADAL" clId="{FC359817-6207-4FEF-8345-C3C5087AE338}" dt="2020-09-29T09:22:09.496" v="715" actId="14861"/>
          <ac:picMkLst>
            <pc:docMk/>
            <pc:sldMk cId="1683247953" sldId="4544"/>
            <ac:picMk id="8" creationId="{D723B9E5-A4B3-4DF3-BAF8-71FFA6C9FDE8}"/>
          </ac:picMkLst>
        </pc:picChg>
      </pc:sldChg>
      <pc:sldChg chg="addSp delSp modSp add">
        <pc:chgData name="Pierre Harouimi" userId="e1c78576-8bda-4e4b-9d10-61a901f566b1" providerId="ADAL" clId="{FC359817-6207-4FEF-8345-C3C5087AE338}" dt="2020-10-02T13:06:04.260" v="4260" actId="113"/>
        <pc:sldMkLst>
          <pc:docMk/>
          <pc:sldMk cId="3998605488" sldId="4545"/>
        </pc:sldMkLst>
        <pc:spChg chg="mod">
          <ac:chgData name="Pierre Harouimi" userId="e1c78576-8bda-4e4b-9d10-61a901f566b1" providerId="ADAL" clId="{FC359817-6207-4FEF-8345-C3C5087AE338}" dt="2020-09-30T07:32:05.458" v="742" actId="20577"/>
          <ac:spMkLst>
            <pc:docMk/>
            <pc:sldMk cId="3998605488" sldId="4545"/>
            <ac:spMk id="2" creationId="{2BD971CB-4D5E-4B25-9094-6F2D77AB4496}"/>
          </ac:spMkLst>
        </pc:spChg>
        <pc:spChg chg="mod">
          <ac:chgData name="Pierre Harouimi" userId="e1c78576-8bda-4e4b-9d10-61a901f566b1" providerId="ADAL" clId="{FC359817-6207-4FEF-8345-C3C5087AE338}" dt="2020-09-30T16:40:50.696" v="1987" actId="404"/>
          <ac:spMkLst>
            <pc:docMk/>
            <pc:sldMk cId="3998605488" sldId="4545"/>
            <ac:spMk id="3" creationId="{16EEFA5D-15E9-4489-B2E3-FD61EEDE81E1}"/>
          </ac:spMkLst>
        </pc:spChg>
        <pc:spChg chg="del">
          <ac:chgData name="Pierre Harouimi" userId="e1c78576-8bda-4e4b-9d10-61a901f566b1" providerId="ADAL" clId="{FC359817-6207-4FEF-8345-C3C5087AE338}" dt="2020-09-30T07:32:59.488" v="751" actId="478"/>
          <ac:spMkLst>
            <pc:docMk/>
            <pc:sldMk cId="3998605488" sldId="4545"/>
            <ac:spMk id="4" creationId="{3CCCE0C8-E762-45CB-B62D-C3538405C16D}"/>
          </ac:spMkLst>
        </pc:spChg>
        <pc:spChg chg="del">
          <ac:chgData name="Pierre Harouimi" userId="e1c78576-8bda-4e4b-9d10-61a901f566b1" providerId="ADAL" clId="{FC359817-6207-4FEF-8345-C3C5087AE338}" dt="2020-09-30T07:32:59.488" v="751" actId="478"/>
          <ac:spMkLst>
            <pc:docMk/>
            <pc:sldMk cId="3998605488" sldId="4545"/>
            <ac:spMk id="5" creationId="{945A0111-4591-43AC-A767-3A71CA02DB37}"/>
          </ac:spMkLst>
        </pc:spChg>
        <pc:spChg chg="add mod">
          <ac:chgData name="Pierre Harouimi" userId="e1c78576-8bda-4e4b-9d10-61a901f566b1" providerId="ADAL" clId="{FC359817-6207-4FEF-8345-C3C5087AE338}" dt="2020-09-30T08:14:49.631" v="1930" actId="20577"/>
          <ac:spMkLst>
            <pc:docMk/>
            <pc:sldMk cId="3998605488" sldId="4545"/>
            <ac:spMk id="14" creationId="{10B94DD2-F42B-46CE-B550-5157C29071D6}"/>
          </ac:spMkLst>
        </pc:spChg>
        <pc:spChg chg="add">
          <ac:chgData name="Pierre Harouimi" userId="e1c78576-8bda-4e4b-9d10-61a901f566b1" providerId="ADAL" clId="{FC359817-6207-4FEF-8345-C3C5087AE338}" dt="2020-10-02T10:11:25.626" v="3701"/>
          <ac:spMkLst>
            <pc:docMk/>
            <pc:sldMk cId="3998605488" sldId="4545"/>
            <ac:spMk id="16" creationId="{39C85FE8-83F3-44B0-81DF-2E61E37093CF}"/>
          </ac:spMkLst>
        </pc:spChg>
        <pc:spChg chg="add del mod">
          <ac:chgData name="Pierre Harouimi" userId="e1c78576-8bda-4e4b-9d10-61a901f566b1" providerId="ADAL" clId="{FC359817-6207-4FEF-8345-C3C5087AE338}" dt="2020-10-02T10:11:25.458" v="3700" actId="478"/>
          <ac:spMkLst>
            <pc:docMk/>
            <pc:sldMk cId="3998605488" sldId="4545"/>
            <ac:spMk id="58" creationId="{30E643F3-CE48-42DE-BB5E-BFAD292887A7}"/>
          </ac:spMkLst>
        </pc:spChg>
        <pc:spChg chg="add mod">
          <ac:chgData name="Pierre Harouimi" userId="e1c78576-8bda-4e4b-9d10-61a901f566b1" providerId="ADAL" clId="{FC359817-6207-4FEF-8345-C3C5087AE338}" dt="2020-09-30T08:15:05.511" v="1937" actId="20577"/>
          <ac:spMkLst>
            <pc:docMk/>
            <pc:sldMk cId="3998605488" sldId="4545"/>
            <ac:spMk id="59" creationId="{8CECF67B-61C0-413E-A635-9B4675D33E85}"/>
          </ac:spMkLst>
        </pc:spChg>
        <pc:spChg chg="del">
          <ac:chgData name="Pierre Harouimi" userId="e1c78576-8bda-4e4b-9d10-61a901f566b1" providerId="ADAL" clId="{FC359817-6207-4FEF-8345-C3C5087AE338}" dt="2020-09-30T07:32:59.488" v="751" actId="478"/>
          <ac:spMkLst>
            <pc:docMk/>
            <pc:sldMk cId="3998605488" sldId="4545"/>
            <ac:spMk id="420" creationId="{57BE84C5-8516-4976-8A40-5C3B26E39568}"/>
          </ac:spMkLst>
        </pc:spChg>
        <pc:spChg chg="del">
          <ac:chgData name="Pierre Harouimi" userId="e1c78576-8bda-4e4b-9d10-61a901f566b1" providerId="ADAL" clId="{FC359817-6207-4FEF-8345-C3C5087AE338}" dt="2020-09-30T07:32:59.488" v="751" actId="478"/>
          <ac:spMkLst>
            <pc:docMk/>
            <pc:sldMk cId="3998605488" sldId="4545"/>
            <ac:spMk id="421" creationId="{67BB8E26-F025-4372-A8FF-8219CC52A90D}"/>
          </ac:spMkLst>
        </pc:spChg>
        <pc:spChg chg="del">
          <ac:chgData name="Pierre Harouimi" userId="e1c78576-8bda-4e4b-9d10-61a901f566b1" providerId="ADAL" clId="{FC359817-6207-4FEF-8345-C3C5087AE338}" dt="2020-09-30T07:32:59.488" v="751" actId="478"/>
          <ac:spMkLst>
            <pc:docMk/>
            <pc:sldMk cId="3998605488" sldId="4545"/>
            <ac:spMk id="422" creationId="{1CF95963-FAE0-4D99-969A-4D04EEB0E3C8}"/>
          </ac:spMkLst>
        </pc:spChg>
        <pc:spChg chg="del">
          <ac:chgData name="Pierre Harouimi" userId="e1c78576-8bda-4e4b-9d10-61a901f566b1" providerId="ADAL" clId="{FC359817-6207-4FEF-8345-C3C5087AE338}" dt="2020-09-30T07:32:59.488" v="751" actId="478"/>
          <ac:spMkLst>
            <pc:docMk/>
            <pc:sldMk cId="3998605488" sldId="4545"/>
            <ac:spMk id="429" creationId="{61D17CD9-158E-49CA-9ED3-23C88B7B35A6}"/>
          </ac:spMkLst>
        </pc:spChg>
        <pc:spChg chg="del">
          <ac:chgData name="Pierre Harouimi" userId="e1c78576-8bda-4e4b-9d10-61a901f566b1" providerId="ADAL" clId="{FC359817-6207-4FEF-8345-C3C5087AE338}" dt="2020-09-30T07:32:59.488" v="751" actId="478"/>
          <ac:spMkLst>
            <pc:docMk/>
            <pc:sldMk cId="3998605488" sldId="4545"/>
            <ac:spMk id="430" creationId="{77E9E43B-555F-4895-94A4-44D514158CCC}"/>
          </ac:spMkLst>
        </pc:spChg>
        <pc:spChg chg="del">
          <ac:chgData name="Pierre Harouimi" userId="e1c78576-8bda-4e4b-9d10-61a901f566b1" providerId="ADAL" clId="{FC359817-6207-4FEF-8345-C3C5087AE338}" dt="2020-09-30T07:32:59.488" v="751" actId="478"/>
          <ac:spMkLst>
            <pc:docMk/>
            <pc:sldMk cId="3998605488" sldId="4545"/>
            <ac:spMk id="431" creationId="{D6220F42-A946-454F-9FC8-76722C818EC0}"/>
          </ac:spMkLst>
        </pc:spChg>
        <pc:spChg chg="del">
          <ac:chgData name="Pierre Harouimi" userId="e1c78576-8bda-4e4b-9d10-61a901f566b1" providerId="ADAL" clId="{FC359817-6207-4FEF-8345-C3C5087AE338}" dt="2020-09-30T07:32:22.399" v="744" actId="478"/>
          <ac:spMkLst>
            <pc:docMk/>
            <pc:sldMk cId="3998605488" sldId="4545"/>
            <ac:spMk id="457" creationId="{B46A38B1-EB62-4CF4-926B-ACCEE850666F}"/>
          </ac:spMkLst>
        </pc:spChg>
        <pc:spChg chg="del">
          <ac:chgData name="Pierre Harouimi" userId="e1c78576-8bda-4e4b-9d10-61a901f566b1" providerId="ADAL" clId="{FC359817-6207-4FEF-8345-C3C5087AE338}" dt="2020-09-30T07:32:22.399" v="744" actId="478"/>
          <ac:spMkLst>
            <pc:docMk/>
            <pc:sldMk cId="3998605488" sldId="4545"/>
            <ac:spMk id="468" creationId="{66FF4483-F24F-4D26-A355-0B5BC7FBFE84}"/>
          </ac:spMkLst>
        </pc:spChg>
        <pc:spChg chg="del">
          <ac:chgData name="Pierre Harouimi" userId="e1c78576-8bda-4e4b-9d10-61a901f566b1" providerId="ADAL" clId="{FC359817-6207-4FEF-8345-C3C5087AE338}" dt="2020-09-30T07:32:22.399" v="744" actId="478"/>
          <ac:spMkLst>
            <pc:docMk/>
            <pc:sldMk cId="3998605488" sldId="4545"/>
            <ac:spMk id="469" creationId="{8472BCF7-3A36-46E7-A139-1337BB9263A7}"/>
          </ac:spMkLst>
        </pc:spChg>
        <pc:spChg chg="del">
          <ac:chgData name="Pierre Harouimi" userId="e1c78576-8bda-4e4b-9d10-61a901f566b1" providerId="ADAL" clId="{FC359817-6207-4FEF-8345-C3C5087AE338}" dt="2020-09-30T07:32:22.399" v="744" actId="478"/>
          <ac:spMkLst>
            <pc:docMk/>
            <pc:sldMk cId="3998605488" sldId="4545"/>
            <ac:spMk id="470" creationId="{09E447E2-B043-4E60-AC9F-8BAFE77639E9}"/>
          </ac:spMkLst>
        </pc:spChg>
        <pc:spChg chg="del">
          <ac:chgData name="Pierre Harouimi" userId="e1c78576-8bda-4e4b-9d10-61a901f566b1" providerId="ADAL" clId="{FC359817-6207-4FEF-8345-C3C5087AE338}" dt="2020-09-30T07:49:50.854" v="1240" actId="478"/>
          <ac:spMkLst>
            <pc:docMk/>
            <pc:sldMk cId="3998605488" sldId="4545"/>
            <ac:spMk id="471" creationId="{86EEB35B-2036-4728-A267-7D64E9754AA4}"/>
          </ac:spMkLst>
        </pc:spChg>
        <pc:spChg chg="mod">
          <ac:chgData name="Pierre Harouimi" userId="e1c78576-8bda-4e4b-9d10-61a901f566b1" providerId="ADAL" clId="{FC359817-6207-4FEF-8345-C3C5087AE338}" dt="2020-09-30T08:13:11.815" v="1896" actId="1076"/>
          <ac:spMkLst>
            <pc:docMk/>
            <pc:sldMk cId="3998605488" sldId="4545"/>
            <ac:spMk id="472" creationId="{5C082E28-4149-4670-8CDE-A1DDFD9E6AEB}"/>
          </ac:spMkLst>
        </pc:spChg>
        <pc:grpChg chg="del">
          <ac:chgData name="Pierre Harouimi" userId="e1c78576-8bda-4e4b-9d10-61a901f566b1" providerId="ADAL" clId="{FC359817-6207-4FEF-8345-C3C5087AE338}" dt="2020-09-30T07:32:59.488" v="751" actId="478"/>
          <ac:grpSpMkLst>
            <pc:docMk/>
            <pc:sldMk cId="3998605488" sldId="4545"/>
            <ac:grpSpMk id="432" creationId="{47F06CA3-1029-4D48-8FEC-0338B1E4728B}"/>
          </ac:grpSpMkLst>
        </pc:grpChg>
        <pc:grpChg chg="del">
          <ac:chgData name="Pierre Harouimi" userId="e1c78576-8bda-4e4b-9d10-61a901f566b1" providerId="ADAL" clId="{FC359817-6207-4FEF-8345-C3C5087AE338}" dt="2020-09-30T07:32:22.399" v="744" actId="478"/>
          <ac:grpSpMkLst>
            <pc:docMk/>
            <pc:sldMk cId="3998605488" sldId="4545"/>
            <ac:grpSpMk id="458" creationId="{24433E6E-9BE2-4FE4-B0CB-712B17A80D73}"/>
          </ac:grpSpMkLst>
        </pc:grpChg>
        <pc:graphicFrameChg chg="add mod modGraphic">
          <ac:chgData name="Pierre Harouimi" userId="e1c78576-8bda-4e4b-9d10-61a901f566b1" providerId="ADAL" clId="{FC359817-6207-4FEF-8345-C3C5087AE338}" dt="2020-09-30T16:44:01.083" v="2009" actId="207"/>
          <ac:graphicFrameMkLst>
            <pc:docMk/>
            <pc:sldMk cId="3998605488" sldId="4545"/>
            <ac:graphicFrameMk id="7" creationId="{5F849DCC-291F-4732-AC69-62BA261599F3}"/>
          </ac:graphicFrameMkLst>
        </pc:graphicFrameChg>
        <pc:graphicFrameChg chg="add del mod modGraphic">
          <ac:chgData name="Pierre Harouimi" userId="e1c78576-8bda-4e4b-9d10-61a901f566b1" providerId="ADAL" clId="{FC359817-6207-4FEF-8345-C3C5087AE338}" dt="2020-09-30T07:44:52.827" v="874" actId="478"/>
          <ac:graphicFrameMkLst>
            <pc:docMk/>
            <pc:sldMk cId="3998605488" sldId="4545"/>
            <ac:graphicFrameMk id="52" creationId="{95E819A8-C50E-41A5-B89D-BD2467FC6A19}"/>
          </ac:graphicFrameMkLst>
        </pc:graphicFrameChg>
        <pc:graphicFrameChg chg="add mod modGraphic">
          <ac:chgData name="Pierre Harouimi" userId="e1c78576-8bda-4e4b-9d10-61a901f566b1" providerId="ADAL" clId="{FC359817-6207-4FEF-8345-C3C5087AE338}" dt="2020-10-02T13:06:04.260" v="4260" actId="113"/>
          <ac:graphicFrameMkLst>
            <pc:docMk/>
            <pc:sldMk cId="3998605488" sldId="4545"/>
            <ac:graphicFrameMk id="57" creationId="{476EC98B-D60E-4909-A081-18A3275AC6D4}"/>
          </ac:graphicFrameMkLst>
        </pc:graphicFrameChg>
        <pc:picChg chg="del">
          <ac:chgData name="Pierre Harouimi" userId="e1c78576-8bda-4e4b-9d10-61a901f566b1" providerId="ADAL" clId="{FC359817-6207-4FEF-8345-C3C5087AE338}" dt="2020-09-30T07:32:59.488" v="751" actId="478"/>
          <ac:picMkLst>
            <pc:docMk/>
            <pc:sldMk cId="3998605488" sldId="4545"/>
            <ac:picMk id="6" creationId="{14E466AA-E0F1-4429-9255-0D33A26C6196}"/>
          </ac:picMkLst>
        </pc:picChg>
        <pc:picChg chg="add mod">
          <ac:chgData name="Pierre Harouimi" userId="e1c78576-8bda-4e4b-9d10-61a901f566b1" providerId="ADAL" clId="{FC359817-6207-4FEF-8345-C3C5087AE338}" dt="2020-09-30T16:43:03.238" v="2001" actId="14100"/>
          <ac:picMkLst>
            <pc:docMk/>
            <pc:sldMk cId="3998605488" sldId="4545"/>
            <ac:picMk id="9" creationId="{8E5F2127-1417-43B3-84FA-7ADE3BD71DE0}"/>
          </ac:picMkLst>
        </pc:picChg>
        <pc:picChg chg="add mod ord">
          <ac:chgData name="Pierre Harouimi" userId="e1c78576-8bda-4e4b-9d10-61a901f566b1" providerId="ADAL" clId="{FC359817-6207-4FEF-8345-C3C5087AE338}" dt="2020-09-30T08:08:21.579" v="1779" actId="14861"/>
          <ac:picMkLst>
            <pc:docMk/>
            <pc:sldMk cId="3998605488" sldId="4545"/>
            <ac:picMk id="13" creationId="{64CF94EA-8424-4E80-AD89-96E43A506B80}"/>
          </ac:picMkLst>
        </pc:picChg>
        <pc:picChg chg="add del mod">
          <ac:chgData name="Pierre Harouimi" userId="e1c78576-8bda-4e4b-9d10-61a901f566b1" providerId="ADAL" clId="{FC359817-6207-4FEF-8345-C3C5087AE338}" dt="2020-09-30T08:14:41.556" v="1926" actId="478"/>
          <ac:picMkLst>
            <pc:docMk/>
            <pc:sldMk cId="3998605488" sldId="4545"/>
            <ac:picMk id="16" creationId="{FD8C1CD8-E8FB-4D79-B518-397ABA69E047}"/>
          </ac:picMkLst>
        </pc:picChg>
        <pc:picChg chg="add del mod">
          <ac:chgData name="Pierre Harouimi" userId="e1c78576-8bda-4e4b-9d10-61a901f566b1" providerId="ADAL" clId="{FC359817-6207-4FEF-8345-C3C5087AE338}" dt="2020-09-30T08:14:35.966" v="1921" actId="478"/>
          <ac:picMkLst>
            <pc:docMk/>
            <pc:sldMk cId="3998605488" sldId="4545"/>
            <ac:picMk id="18" creationId="{EB5CE3B7-8091-4B34-BD17-AAED14198CD0}"/>
          </ac:picMkLst>
        </pc:picChg>
        <pc:picChg chg="add mod">
          <ac:chgData name="Pierre Harouimi" userId="e1c78576-8bda-4e4b-9d10-61a901f566b1" providerId="ADAL" clId="{FC359817-6207-4FEF-8345-C3C5087AE338}" dt="2020-09-30T08:15:21.616" v="1940"/>
          <ac:picMkLst>
            <pc:docMk/>
            <pc:sldMk cId="3998605488" sldId="4545"/>
            <ac:picMk id="20" creationId="{8C46A9E9-0EA4-4D49-B5C1-BA5F88F0199E}"/>
          </ac:picMkLst>
        </pc:picChg>
        <pc:picChg chg="add mod">
          <ac:chgData name="Pierre Harouimi" userId="e1c78576-8bda-4e4b-9d10-61a901f566b1" providerId="ADAL" clId="{FC359817-6207-4FEF-8345-C3C5087AE338}" dt="2020-09-30T08:15:49.024" v="1941"/>
          <ac:picMkLst>
            <pc:docMk/>
            <pc:sldMk cId="3998605488" sldId="4545"/>
            <ac:picMk id="67" creationId="{017AF2CA-5E1F-48BA-9342-520EB7657FF0}"/>
          </ac:picMkLst>
        </pc:picChg>
        <pc:picChg chg="del">
          <ac:chgData name="Pierre Harouimi" userId="e1c78576-8bda-4e4b-9d10-61a901f566b1" providerId="ADAL" clId="{FC359817-6207-4FEF-8345-C3C5087AE338}" dt="2020-09-30T07:32:59.488" v="751" actId="478"/>
          <ac:picMkLst>
            <pc:docMk/>
            <pc:sldMk cId="3998605488" sldId="4545"/>
            <ac:picMk id="419" creationId="{1D0F8805-416A-44DE-9EB7-9A1C5696F45F}"/>
          </ac:picMkLst>
        </pc:picChg>
        <pc:picChg chg="del">
          <ac:chgData name="Pierre Harouimi" userId="e1c78576-8bda-4e4b-9d10-61a901f566b1" providerId="ADAL" clId="{FC359817-6207-4FEF-8345-C3C5087AE338}" dt="2020-09-30T07:32:59.488" v="751" actId="478"/>
          <ac:picMkLst>
            <pc:docMk/>
            <pc:sldMk cId="3998605488" sldId="4545"/>
            <ac:picMk id="426" creationId="{78576BA8-2BA4-4D29-A976-8C53DEEAAD0A}"/>
          </ac:picMkLst>
        </pc:picChg>
        <pc:picChg chg="del">
          <ac:chgData name="Pierre Harouimi" userId="e1c78576-8bda-4e4b-9d10-61a901f566b1" providerId="ADAL" clId="{FC359817-6207-4FEF-8345-C3C5087AE338}" dt="2020-09-30T07:32:22.399" v="744" actId="478"/>
          <ac:picMkLst>
            <pc:docMk/>
            <pc:sldMk cId="3998605488" sldId="4545"/>
            <ac:picMk id="456" creationId="{AA28554A-E824-400A-A50E-47ABC27B5CD0}"/>
          </ac:picMkLst>
        </pc:picChg>
        <pc:cxnChg chg="add mod">
          <ac:chgData name="Pierre Harouimi" userId="e1c78576-8bda-4e4b-9d10-61a901f566b1" providerId="ADAL" clId="{FC359817-6207-4FEF-8345-C3C5087AE338}" dt="2020-09-30T07:36:36.085" v="790" actId="693"/>
          <ac:cxnSpMkLst>
            <pc:docMk/>
            <pc:sldMk cId="3998605488" sldId="4545"/>
            <ac:cxnSpMk id="11" creationId="{C412A5EE-010C-4F44-89F9-460654C4CBAE}"/>
          </ac:cxnSpMkLst>
        </pc:cxnChg>
        <pc:cxnChg chg="mod">
          <ac:chgData name="Pierre Harouimi" userId="e1c78576-8bda-4e4b-9d10-61a901f566b1" providerId="ADAL" clId="{FC359817-6207-4FEF-8345-C3C5087AE338}" dt="2020-09-30T08:13:04.348" v="1894" actId="1076"/>
          <ac:cxnSpMkLst>
            <pc:docMk/>
            <pc:sldMk cId="3998605488" sldId="4545"/>
            <ac:cxnSpMk id="474" creationId="{1C6C6347-259A-4E42-8AA1-37FC0144B1DC}"/>
          </ac:cxnSpMkLst>
        </pc:cxnChg>
      </pc:sldChg>
      <pc:sldChg chg="addSp delSp modSp add">
        <pc:chgData name="Pierre Harouimi" userId="e1c78576-8bda-4e4b-9d10-61a901f566b1" providerId="ADAL" clId="{FC359817-6207-4FEF-8345-C3C5087AE338}" dt="2020-10-02T13:01:11.664" v="4174" actId="20577"/>
        <pc:sldMkLst>
          <pc:docMk/>
          <pc:sldMk cId="1085149414" sldId="4546"/>
        </pc:sldMkLst>
        <pc:spChg chg="del mod">
          <ac:chgData name="Pierre Harouimi" userId="e1c78576-8bda-4e4b-9d10-61a901f566b1" providerId="ADAL" clId="{FC359817-6207-4FEF-8345-C3C5087AE338}" dt="2020-09-30T07:49:59.478" v="1243" actId="478"/>
          <ac:spMkLst>
            <pc:docMk/>
            <pc:sldMk cId="1085149414" sldId="4546"/>
            <ac:spMk id="3" creationId="{16EEFA5D-15E9-4489-B2E3-FD61EEDE81E1}"/>
          </ac:spMkLst>
        </pc:spChg>
        <pc:spChg chg="add">
          <ac:chgData name="Pierre Harouimi" userId="e1c78576-8bda-4e4b-9d10-61a901f566b1" providerId="ADAL" clId="{FC359817-6207-4FEF-8345-C3C5087AE338}" dt="2020-09-30T08:16:02.448" v="1945"/>
          <ac:spMkLst>
            <pc:docMk/>
            <pc:sldMk cId="1085149414" sldId="4546"/>
            <ac:spMk id="17" creationId="{5F5ED72F-5EC6-4A8A-91D3-37F606122F01}"/>
          </ac:spMkLst>
        </pc:spChg>
        <pc:spChg chg="add del">
          <ac:chgData name="Pierre Harouimi" userId="e1c78576-8bda-4e4b-9d10-61a901f566b1" providerId="ADAL" clId="{FC359817-6207-4FEF-8345-C3C5087AE338}" dt="2020-10-02T10:11:30.692" v="3702" actId="478"/>
          <ac:spMkLst>
            <pc:docMk/>
            <pc:sldMk cId="1085149414" sldId="4546"/>
            <ac:spMk id="19" creationId="{6355EEF5-5EA1-4B46-9102-ECB74EF72594}"/>
          </ac:spMkLst>
        </pc:spChg>
        <pc:spChg chg="add">
          <ac:chgData name="Pierre Harouimi" userId="e1c78576-8bda-4e4b-9d10-61a901f566b1" providerId="ADAL" clId="{FC359817-6207-4FEF-8345-C3C5087AE338}" dt="2020-09-30T08:16:02.448" v="1945"/>
          <ac:spMkLst>
            <pc:docMk/>
            <pc:sldMk cId="1085149414" sldId="4546"/>
            <ac:spMk id="20" creationId="{693D0BD4-7B3C-4AFB-ABE8-CA8890DE2124}"/>
          </ac:spMkLst>
        </pc:spChg>
        <pc:spChg chg="add">
          <ac:chgData name="Pierre Harouimi" userId="e1c78576-8bda-4e4b-9d10-61a901f566b1" providerId="ADAL" clId="{FC359817-6207-4FEF-8345-C3C5087AE338}" dt="2020-09-30T08:16:02.448" v="1945"/>
          <ac:spMkLst>
            <pc:docMk/>
            <pc:sldMk cId="1085149414" sldId="4546"/>
            <ac:spMk id="21" creationId="{A7ECE6F4-2C72-4B6D-8D6A-A3893F7342ED}"/>
          </ac:spMkLst>
        </pc:spChg>
        <pc:spChg chg="mod">
          <ac:chgData name="Pierre Harouimi" userId="e1c78576-8bda-4e4b-9d10-61a901f566b1" providerId="ADAL" clId="{FC359817-6207-4FEF-8345-C3C5087AE338}" dt="2020-09-30T08:18:25.023" v="1953" actId="207"/>
          <ac:spMkLst>
            <pc:docMk/>
            <pc:sldMk cId="1085149414" sldId="4546"/>
            <ac:spMk id="24" creationId="{5864CE5B-8DAC-4D17-9C57-783B4960CF5B}"/>
          </ac:spMkLst>
        </pc:spChg>
        <pc:spChg chg="mod">
          <ac:chgData name="Pierre Harouimi" userId="e1c78576-8bda-4e4b-9d10-61a901f566b1" providerId="ADAL" clId="{FC359817-6207-4FEF-8345-C3C5087AE338}" dt="2020-09-30T08:18:34.282" v="1955" actId="207"/>
          <ac:spMkLst>
            <pc:docMk/>
            <pc:sldMk cId="1085149414" sldId="4546"/>
            <ac:spMk id="26" creationId="{99CF57CC-DABD-4B06-AD6B-F08C80B01AE0}"/>
          </ac:spMkLst>
        </pc:spChg>
        <pc:spChg chg="mod">
          <ac:chgData name="Pierre Harouimi" userId="e1c78576-8bda-4e4b-9d10-61a901f566b1" providerId="ADAL" clId="{FC359817-6207-4FEF-8345-C3C5087AE338}" dt="2020-09-30T08:18:29.835" v="1954" actId="207"/>
          <ac:spMkLst>
            <pc:docMk/>
            <pc:sldMk cId="1085149414" sldId="4546"/>
            <ac:spMk id="27" creationId="{000F2CF6-A64D-49C3-BDF1-CF2B92EA321C}"/>
          </ac:spMkLst>
        </pc:spChg>
        <pc:spChg chg="add">
          <ac:chgData name="Pierre Harouimi" userId="e1c78576-8bda-4e4b-9d10-61a901f566b1" providerId="ADAL" clId="{FC359817-6207-4FEF-8345-C3C5087AE338}" dt="2020-10-02T10:11:31.700" v="3703"/>
          <ac:spMkLst>
            <pc:docMk/>
            <pc:sldMk cId="1085149414" sldId="4546"/>
            <ac:spMk id="28" creationId="{AFCF4203-9971-4065-8985-777425C598F9}"/>
          </ac:spMkLst>
        </pc:spChg>
        <pc:spChg chg="mod">
          <ac:chgData name="Pierre Harouimi" userId="e1c78576-8bda-4e4b-9d10-61a901f566b1" providerId="ADAL" clId="{FC359817-6207-4FEF-8345-C3C5087AE338}" dt="2020-09-30T08:19:11.503" v="1959" actId="207"/>
          <ac:spMkLst>
            <pc:docMk/>
            <pc:sldMk cId="1085149414" sldId="4546"/>
            <ac:spMk id="30" creationId="{1248C4D6-32AD-409D-8B71-A4333885CE8B}"/>
          </ac:spMkLst>
        </pc:spChg>
        <pc:spChg chg="add">
          <ac:chgData name="Pierre Harouimi" userId="e1c78576-8bda-4e4b-9d10-61a901f566b1" providerId="ADAL" clId="{FC359817-6207-4FEF-8345-C3C5087AE338}" dt="2020-09-30T08:20:10.571" v="1967"/>
          <ac:spMkLst>
            <pc:docMk/>
            <pc:sldMk cId="1085149414" sldId="4546"/>
            <ac:spMk id="38" creationId="{08F4F146-5387-4C81-ABBC-0AF32B2AC23C}"/>
          </ac:spMkLst>
        </pc:spChg>
        <pc:spChg chg="del mod">
          <ac:chgData name="Pierre Harouimi" userId="e1c78576-8bda-4e4b-9d10-61a901f566b1" providerId="ADAL" clId="{FC359817-6207-4FEF-8345-C3C5087AE338}" dt="2020-09-30T08:20:09.401" v="1965"/>
          <ac:spMkLst>
            <pc:docMk/>
            <pc:sldMk cId="1085149414" sldId="4546"/>
            <ac:spMk id="449" creationId="{CBB868AA-140E-4A68-9B17-C16F8FDDE367}"/>
          </ac:spMkLst>
        </pc:spChg>
        <pc:spChg chg="del mod">
          <ac:chgData name="Pierre Harouimi" userId="e1c78576-8bda-4e4b-9d10-61a901f566b1" providerId="ADAL" clId="{FC359817-6207-4FEF-8345-C3C5087AE338}" dt="2020-09-30T08:15:54.826" v="1942" actId="478"/>
          <ac:spMkLst>
            <pc:docMk/>
            <pc:sldMk cId="1085149414" sldId="4546"/>
            <ac:spMk id="471" creationId="{86EEB35B-2036-4728-A267-7D64E9754AA4}"/>
          </ac:spMkLst>
        </pc:spChg>
        <pc:spChg chg="del">
          <ac:chgData name="Pierre Harouimi" userId="e1c78576-8bda-4e4b-9d10-61a901f566b1" providerId="ADAL" clId="{FC359817-6207-4FEF-8345-C3C5087AE338}" dt="2020-09-30T08:15:56.916" v="1944" actId="478"/>
          <ac:spMkLst>
            <pc:docMk/>
            <pc:sldMk cId="1085149414" sldId="4546"/>
            <ac:spMk id="472" creationId="{5C082E28-4149-4670-8CDE-A1DDFD9E6AEB}"/>
          </ac:spMkLst>
        </pc:spChg>
        <pc:grpChg chg="mod">
          <ac:chgData name="Pierre Harouimi" userId="e1c78576-8bda-4e4b-9d10-61a901f566b1" providerId="ADAL" clId="{FC359817-6207-4FEF-8345-C3C5087AE338}" dt="2020-09-30T08:18:20.190" v="1952" actId="27803"/>
          <ac:grpSpMkLst>
            <pc:docMk/>
            <pc:sldMk cId="1085149414" sldId="4546"/>
            <ac:grpSpMk id="12" creationId="{56DEDA65-190C-4AE1-9C98-1ADDFDA8D9E7}"/>
          </ac:grpSpMkLst>
        </pc:grpChg>
        <pc:graphicFrameChg chg="mod modGraphic">
          <ac:chgData name="Pierre Harouimi" userId="e1c78576-8bda-4e4b-9d10-61a901f566b1" providerId="ADAL" clId="{FC359817-6207-4FEF-8345-C3C5087AE338}" dt="2020-10-01T17:33:35.790" v="2959" actId="20577"/>
          <ac:graphicFrameMkLst>
            <pc:docMk/>
            <pc:sldMk cId="1085149414" sldId="4546"/>
            <ac:graphicFrameMk id="7" creationId="{5F849DCC-291F-4732-AC69-62BA261599F3}"/>
          </ac:graphicFrameMkLst>
        </pc:graphicFrameChg>
        <pc:graphicFrameChg chg="add mod modGraphic">
          <ac:chgData name="Pierre Harouimi" userId="e1c78576-8bda-4e4b-9d10-61a901f566b1" providerId="ADAL" clId="{FC359817-6207-4FEF-8345-C3C5087AE338}" dt="2020-10-02T13:01:11.664" v="4174" actId="20577"/>
          <ac:graphicFrameMkLst>
            <pc:docMk/>
            <pc:sldMk cId="1085149414" sldId="4546"/>
            <ac:graphicFrameMk id="14" creationId="{B812A7A0-446A-4CD8-A5E5-E35612F586F1}"/>
          </ac:graphicFrameMkLst>
        </pc:graphicFrameChg>
        <pc:graphicFrameChg chg="add mod modGraphic">
          <ac:chgData name="Pierre Harouimi" userId="e1c78576-8bda-4e4b-9d10-61a901f566b1" providerId="ADAL" clId="{FC359817-6207-4FEF-8345-C3C5087AE338}" dt="2020-09-30T16:44:35.869" v="2014" actId="207"/>
          <ac:graphicFrameMkLst>
            <pc:docMk/>
            <pc:sldMk cId="1085149414" sldId="4546"/>
            <ac:graphicFrameMk id="15" creationId="{187374B4-BDEC-4FD1-9D0C-5D2B50C88355}"/>
          </ac:graphicFrameMkLst>
        </pc:graphicFrameChg>
        <pc:graphicFrameChg chg="del">
          <ac:chgData name="Pierre Harouimi" userId="e1c78576-8bda-4e4b-9d10-61a901f566b1" providerId="ADAL" clId="{FC359817-6207-4FEF-8345-C3C5087AE338}" dt="2020-09-30T07:55:16.414" v="1251" actId="478"/>
          <ac:graphicFrameMkLst>
            <pc:docMk/>
            <pc:sldMk cId="1085149414" sldId="4546"/>
            <ac:graphicFrameMk id="57" creationId="{476EC98B-D60E-4909-A081-18A3275AC6D4}"/>
          </ac:graphicFrameMkLst>
        </pc:graphicFrameChg>
        <pc:picChg chg="add del mod">
          <ac:chgData name="Pierre Harouimi" userId="e1c78576-8bda-4e4b-9d10-61a901f566b1" providerId="ADAL" clId="{FC359817-6207-4FEF-8345-C3C5087AE338}" dt="2020-09-30T08:20:10.412" v="1966" actId="478"/>
          <ac:picMkLst>
            <pc:docMk/>
            <pc:sldMk cId="1085149414" sldId="4546"/>
            <ac:picMk id="6" creationId="{1486F36B-3DD4-4679-891A-29E5CCC8F30C}"/>
          </ac:picMkLst>
        </pc:picChg>
        <pc:picChg chg="del">
          <ac:chgData name="Pierre Harouimi" userId="e1c78576-8bda-4e4b-9d10-61a901f566b1" providerId="ADAL" clId="{FC359817-6207-4FEF-8345-C3C5087AE338}" dt="2020-09-30T07:54:52.477" v="1245" actId="478"/>
          <ac:picMkLst>
            <pc:docMk/>
            <pc:sldMk cId="1085149414" sldId="4546"/>
            <ac:picMk id="9" creationId="{8E5F2127-1417-43B3-84FA-7ADE3BD71DE0}"/>
          </ac:picMkLst>
        </pc:picChg>
        <pc:picChg chg="add del mod">
          <ac:chgData name="Pierre Harouimi" userId="e1c78576-8bda-4e4b-9d10-61a901f566b1" providerId="ADAL" clId="{FC359817-6207-4FEF-8345-C3C5087AE338}" dt="2020-09-30T08:18:20.190" v="1952" actId="27803"/>
          <ac:picMkLst>
            <pc:docMk/>
            <pc:sldMk cId="1085149414" sldId="4546"/>
            <ac:picMk id="10" creationId="{56DEDA65-190C-4AE1-9C98-1ADDFDA8D9E7}"/>
          </ac:picMkLst>
        </pc:picChg>
        <pc:picChg chg="del">
          <ac:chgData name="Pierre Harouimi" userId="e1c78576-8bda-4e4b-9d10-61a901f566b1" providerId="ADAL" clId="{FC359817-6207-4FEF-8345-C3C5087AE338}" dt="2020-09-30T07:55:13.822" v="1250" actId="478"/>
          <ac:picMkLst>
            <pc:docMk/>
            <pc:sldMk cId="1085149414" sldId="4546"/>
            <ac:picMk id="13" creationId="{64CF94EA-8424-4E80-AD89-96E43A506B80}"/>
          </ac:picMkLst>
        </pc:picChg>
        <pc:picChg chg="add">
          <ac:chgData name="Pierre Harouimi" userId="e1c78576-8bda-4e4b-9d10-61a901f566b1" providerId="ADAL" clId="{FC359817-6207-4FEF-8345-C3C5087AE338}" dt="2020-09-30T08:16:02.448" v="1945"/>
          <ac:picMkLst>
            <pc:docMk/>
            <pc:sldMk cId="1085149414" sldId="4546"/>
            <ac:picMk id="22" creationId="{26C19384-00C5-4981-B931-02BAD5440AB6}"/>
          </ac:picMkLst>
        </pc:picChg>
        <pc:picChg chg="add">
          <ac:chgData name="Pierre Harouimi" userId="e1c78576-8bda-4e4b-9d10-61a901f566b1" providerId="ADAL" clId="{FC359817-6207-4FEF-8345-C3C5087AE338}" dt="2020-09-30T08:16:02.448" v="1945"/>
          <ac:picMkLst>
            <pc:docMk/>
            <pc:sldMk cId="1085149414" sldId="4546"/>
            <ac:picMk id="23" creationId="{E3EDA669-2B99-4106-9137-7506C1A235D1}"/>
          </ac:picMkLst>
        </pc:picChg>
        <pc:picChg chg="add del mod">
          <ac:chgData name="Pierre Harouimi" userId="e1c78576-8bda-4e4b-9d10-61a901f566b1" providerId="ADAL" clId="{FC359817-6207-4FEF-8345-C3C5087AE338}" dt="2020-09-30T08:19:06.458" v="1958" actId="27803"/>
          <ac:picMkLst>
            <pc:docMk/>
            <pc:sldMk cId="1085149414" sldId="4546"/>
            <ac:picMk id="29" creationId="{1248C4D6-32AD-409D-8B71-A4333885CE8B}"/>
          </ac:picMkLst>
        </pc:picChg>
        <pc:picChg chg="add del mod">
          <ac:chgData name="Pierre Harouimi" userId="e1c78576-8bda-4e4b-9d10-61a901f566b1" providerId="ADAL" clId="{FC359817-6207-4FEF-8345-C3C5087AE338}" dt="2020-09-30T08:19:57.893" v="1961" actId="27803"/>
          <ac:picMkLst>
            <pc:docMk/>
            <pc:sldMk cId="1085149414" sldId="4546"/>
            <ac:picMk id="448" creationId="{CBB868AA-140E-4A68-9B17-C16F8FDDE367}"/>
          </ac:picMkLst>
        </pc:picChg>
        <pc:cxnChg chg="mod">
          <ac:chgData name="Pierre Harouimi" userId="e1c78576-8bda-4e4b-9d10-61a901f566b1" providerId="ADAL" clId="{FC359817-6207-4FEF-8345-C3C5087AE338}" dt="2020-09-30T07:55:13.012" v="1249" actId="1076"/>
          <ac:cxnSpMkLst>
            <pc:docMk/>
            <pc:sldMk cId="1085149414" sldId="4546"/>
            <ac:cxnSpMk id="11" creationId="{C412A5EE-010C-4F44-89F9-460654C4CBAE}"/>
          </ac:cxnSpMkLst>
        </pc:cxnChg>
        <pc:cxnChg chg="add mod">
          <ac:chgData name="Pierre Harouimi" userId="e1c78576-8bda-4e4b-9d10-61a901f566b1" providerId="ADAL" clId="{FC359817-6207-4FEF-8345-C3C5087AE338}" dt="2020-09-30T07:55:44.877" v="1258" actId="1076"/>
          <ac:cxnSpMkLst>
            <pc:docMk/>
            <pc:sldMk cId="1085149414" sldId="4546"/>
            <ac:cxnSpMk id="16" creationId="{5EA87963-169F-429D-9BF4-D016452057AF}"/>
          </ac:cxnSpMkLst>
        </pc:cxnChg>
        <pc:cxnChg chg="add">
          <ac:chgData name="Pierre Harouimi" userId="e1c78576-8bda-4e4b-9d10-61a901f566b1" providerId="ADAL" clId="{FC359817-6207-4FEF-8345-C3C5087AE338}" dt="2020-09-30T08:16:02.448" v="1945"/>
          <ac:cxnSpMkLst>
            <pc:docMk/>
            <pc:sldMk cId="1085149414" sldId="4546"/>
            <ac:cxnSpMk id="18" creationId="{A2D2D488-174F-4068-9A7E-4E8C8DEA0EAE}"/>
          </ac:cxnSpMkLst>
        </pc:cxnChg>
        <pc:cxnChg chg="del">
          <ac:chgData name="Pierre Harouimi" userId="e1c78576-8bda-4e4b-9d10-61a901f566b1" providerId="ADAL" clId="{FC359817-6207-4FEF-8345-C3C5087AE338}" dt="2020-09-30T08:15:55.861" v="1943" actId="478"/>
          <ac:cxnSpMkLst>
            <pc:docMk/>
            <pc:sldMk cId="1085149414" sldId="4546"/>
            <ac:cxnSpMk id="474" creationId="{1C6C6347-259A-4E42-8AA1-37FC0144B1DC}"/>
          </ac:cxnSpMkLst>
        </pc:cxnChg>
      </pc:sldChg>
      <pc:sldChg chg="add">
        <pc:chgData name="Pierre Harouimi" userId="e1c78576-8bda-4e4b-9d10-61a901f566b1" providerId="ADAL" clId="{FC359817-6207-4FEF-8345-C3C5087AE338}" dt="2020-09-30T09:22:30.686" v="1980"/>
        <pc:sldMkLst>
          <pc:docMk/>
          <pc:sldMk cId="1964438842" sldId="4547"/>
        </pc:sldMkLst>
      </pc:sldChg>
      <pc:sldChg chg="addSp delSp modSp add">
        <pc:chgData name="Pierre Harouimi" userId="e1c78576-8bda-4e4b-9d10-61a901f566b1" providerId="ADAL" clId="{FC359817-6207-4FEF-8345-C3C5087AE338}" dt="2020-10-02T10:11:17.186" v="3699" actId="1076"/>
        <pc:sldMkLst>
          <pc:docMk/>
          <pc:sldMk cId="487973129" sldId="4548"/>
        </pc:sldMkLst>
        <pc:spChg chg="mod">
          <ac:chgData name="Pierre Harouimi" userId="e1c78576-8bda-4e4b-9d10-61a901f566b1" providerId="ADAL" clId="{FC359817-6207-4FEF-8345-C3C5087AE338}" dt="2020-10-01T16:17:55.697" v="2173" actId="20577"/>
          <ac:spMkLst>
            <pc:docMk/>
            <pc:sldMk cId="487973129" sldId="4548"/>
            <ac:spMk id="2" creationId="{2BD971CB-4D5E-4B25-9094-6F2D77AB4496}"/>
          </ac:spMkLst>
        </pc:spChg>
        <pc:spChg chg="mod">
          <ac:chgData name="Pierre Harouimi" userId="e1c78576-8bda-4e4b-9d10-61a901f566b1" providerId="ADAL" clId="{FC359817-6207-4FEF-8345-C3C5087AE338}" dt="2020-10-01T16:57:12.089" v="2240" actId="20577"/>
          <ac:spMkLst>
            <pc:docMk/>
            <pc:sldMk cId="487973129" sldId="4548"/>
            <ac:spMk id="3" creationId="{16EEFA5D-15E9-4489-B2E3-FD61EEDE81E1}"/>
          </ac:spMkLst>
        </pc:spChg>
        <pc:spChg chg="mod">
          <ac:chgData name="Pierre Harouimi" userId="e1c78576-8bda-4e4b-9d10-61a901f566b1" providerId="ADAL" clId="{FC359817-6207-4FEF-8345-C3C5087AE338}" dt="2020-10-02T10:11:17.186" v="3699" actId="1076"/>
          <ac:spMkLst>
            <pc:docMk/>
            <pc:sldMk cId="487973129" sldId="4548"/>
            <ac:spMk id="58" creationId="{30E643F3-CE48-42DE-BB5E-BFAD292887A7}"/>
          </ac:spMkLst>
        </pc:spChg>
        <pc:graphicFrameChg chg="mod modGraphic">
          <ac:chgData name="Pierre Harouimi" userId="e1c78576-8bda-4e4b-9d10-61a901f566b1" providerId="ADAL" clId="{FC359817-6207-4FEF-8345-C3C5087AE338}" dt="2020-10-02T09:59:50.829" v="3641" actId="20577"/>
          <ac:graphicFrameMkLst>
            <pc:docMk/>
            <pc:sldMk cId="487973129" sldId="4548"/>
            <ac:graphicFrameMk id="57" creationId="{476EC98B-D60E-4909-A081-18A3275AC6D4}"/>
          </ac:graphicFrameMkLst>
        </pc:graphicFrameChg>
        <pc:picChg chg="add mod">
          <ac:chgData name="Pierre Harouimi" userId="e1c78576-8bda-4e4b-9d10-61a901f566b1" providerId="ADAL" clId="{FC359817-6207-4FEF-8345-C3C5087AE338}" dt="2020-10-01T17:16:09.279" v="2568" actId="1076"/>
          <ac:picMkLst>
            <pc:docMk/>
            <pc:sldMk cId="487973129" sldId="4548"/>
            <ac:picMk id="5" creationId="{7F9F9D06-5F8D-49C5-A083-C8BB1BBE1080}"/>
          </ac:picMkLst>
        </pc:picChg>
        <pc:picChg chg="del">
          <ac:chgData name="Pierre Harouimi" userId="e1c78576-8bda-4e4b-9d10-61a901f566b1" providerId="ADAL" clId="{FC359817-6207-4FEF-8345-C3C5087AE338}" dt="2020-10-01T16:14:29.135" v="2171" actId="478"/>
          <ac:picMkLst>
            <pc:docMk/>
            <pc:sldMk cId="487973129" sldId="4548"/>
            <ac:picMk id="13" creationId="{64CF94EA-8424-4E80-AD89-96E43A506B80}"/>
          </ac:picMkLst>
        </pc:picChg>
      </pc:sldChg>
      <pc:sldChg chg="addSp delSp modSp add">
        <pc:chgData name="Pierre Harouimi" userId="e1c78576-8bda-4e4b-9d10-61a901f566b1" providerId="ADAL" clId="{FC359817-6207-4FEF-8345-C3C5087AE338}" dt="2020-10-02T10:11:34.820" v="3705"/>
        <pc:sldMkLst>
          <pc:docMk/>
          <pc:sldMk cId="3477643582" sldId="4549"/>
        </pc:sldMkLst>
        <pc:spChg chg="mod">
          <ac:chgData name="Pierre Harouimi" userId="e1c78576-8bda-4e4b-9d10-61a901f566b1" providerId="ADAL" clId="{FC359817-6207-4FEF-8345-C3C5087AE338}" dt="2020-10-01T17:16:16.549" v="2569"/>
          <ac:spMkLst>
            <pc:docMk/>
            <pc:sldMk cId="3477643582" sldId="4549"/>
            <ac:spMk id="2" creationId="{2BD971CB-4D5E-4B25-9094-6F2D77AB4496}"/>
          </ac:spMkLst>
        </pc:spChg>
        <pc:spChg chg="del">
          <ac:chgData name="Pierre Harouimi" userId="e1c78576-8bda-4e4b-9d10-61a901f566b1" providerId="ADAL" clId="{FC359817-6207-4FEF-8345-C3C5087AE338}" dt="2020-10-02T10:11:34.472" v="3704" actId="478"/>
          <ac:spMkLst>
            <pc:docMk/>
            <pc:sldMk cId="3477643582" sldId="4549"/>
            <ac:spMk id="19" creationId="{6355EEF5-5EA1-4B46-9102-ECB74EF72594}"/>
          </ac:spMkLst>
        </pc:spChg>
        <pc:spChg chg="add">
          <ac:chgData name="Pierre Harouimi" userId="e1c78576-8bda-4e4b-9d10-61a901f566b1" providerId="ADAL" clId="{FC359817-6207-4FEF-8345-C3C5087AE338}" dt="2020-10-02T10:11:34.820" v="3705"/>
          <ac:spMkLst>
            <pc:docMk/>
            <pc:sldMk cId="3477643582" sldId="4549"/>
            <ac:spMk id="28" creationId="{42D30FA2-1F2F-4F5A-BC50-A79A200479DF}"/>
          </ac:spMkLst>
        </pc:spChg>
        <pc:graphicFrameChg chg="modGraphic">
          <ac:chgData name="Pierre Harouimi" userId="e1c78576-8bda-4e4b-9d10-61a901f566b1" providerId="ADAL" clId="{FC359817-6207-4FEF-8345-C3C5087AE338}" dt="2020-10-01T17:33:26.157" v="2948" actId="20577"/>
          <ac:graphicFrameMkLst>
            <pc:docMk/>
            <pc:sldMk cId="3477643582" sldId="4549"/>
            <ac:graphicFrameMk id="7" creationId="{5F849DCC-291F-4732-AC69-62BA261599F3}"/>
          </ac:graphicFrameMkLst>
        </pc:graphicFrameChg>
        <pc:graphicFrameChg chg="mod modGraphic">
          <ac:chgData name="Pierre Harouimi" userId="e1c78576-8bda-4e4b-9d10-61a901f566b1" providerId="ADAL" clId="{FC359817-6207-4FEF-8345-C3C5087AE338}" dt="2020-10-02T10:08:56.244" v="3676" actId="115"/>
          <ac:graphicFrameMkLst>
            <pc:docMk/>
            <pc:sldMk cId="3477643582" sldId="4549"/>
            <ac:graphicFrameMk id="14" creationId="{B812A7A0-446A-4CD8-A5E5-E35612F586F1}"/>
          </ac:graphicFrameMkLst>
        </pc:graphicFrameChg>
        <pc:graphicFrameChg chg="mod modGraphic">
          <ac:chgData name="Pierre Harouimi" userId="e1c78576-8bda-4e4b-9d10-61a901f566b1" providerId="ADAL" clId="{FC359817-6207-4FEF-8345-C3C5087AE338}" dt="2020-10-01T17:23:20.501" v="2775" actId="12"/>
          <ac:graphicFrameMkLst>
            <pc:docMk/>
            <pc:sldMk cId="3477643582" sldId="4549"/>
            <ac:graphicFrameMk id="15" creationId="{187374B4-BDEC-4FD1-9D0C-5D2B50C88355}"/>
          </ac:graphicFrameMkLst>
        </pc:graphicFrameChg>
      </pc:sldChg>
      <pc:sldChg chg="addSp delSp modSp add">
        <pc:chgData name="Pierre Harouimi" userId="e1c78576-8bda-4e4b-9d10-61a901f566b1" providerId="ADAL" clId="{FC359817-6207-4FEF-8345-C3C5087AE338}" dt="2020-10-02T10:11:38.382" v="3707"/>
        <pc:sldMkLst>
          <pc:docMk/>
          <pc:sldMk cId="625826175" sldId="4550"/>
        </pc:sldMkLst>
        <pc:spChg chg="mod">
          <ac:chgData name="Pierre Harouimi" userId="e1c78576-8bda-4e4b-9d10-61a901f566b1" providerId="ADAL" clId="{FC359817-6207-4FEF-8345-C3C5087AE338}" dt="2020-10-01T17:23:38.467" v="2785" actId="20577"/>
          <ac:spMkLst>
            <pc:docMk/>
            <pc:sldMk cId="625826175" sldId="4550"/>
            <ac:spMk id="2" creationId="{2BD971CB-4D5E-4B25-9094-6F2D77AB4496}"/>
          </ac:spMkLst>
        </pc:spChg>
        <pc:spChg chg="mod">
          <ac:chgData name="Pierre Harouimi" userId="e1c78576-8bda-4e4b-9d10-61a901f566b1" providerId="ADAL" clId="{FC359817-6207-4FEF-8345-C3C5087AE338}" dt="2020-10-02T09:34:36.330" v="3531" actId="113"/>
          <ac:spMkLst>
            <pc:docMk/>
            <pc:sldMk cId="625826175" sldId="4550"/>
            <ac:spMk id="3" creationId="{16EEFA5D-15E9-4489-B2E3-FD61EEDE81E1}"/>
          </ac:spMkLst>
        </pc:spChg>
        <pc:spChg chg="mod">
          <ac:chgData name="Pierre Harouimi" userId="e1c78576-8bda-4e4b-9d10-61a901f566b1" providerId="ADAL" clId="{FC359817-6207-4FEF-8345-C3C5087AE338}" dt="2020-10-01T17:29:09.171" v="2915" actId="108"/>
          <ac:spMkLst>
            <pc:docMk/>
            <pc:sldMk cId="625826175" sldId="4550"/>
            <ac:spMk id="14" creationId="{10B94DD2-F42B-46CE-B550-5157C29071D6}"/>
          </ac:spMkLst>
        </pc:spChg>
        <pc:spChg chg="add">
          <ac:chgData name="Pierre Harouimi" userId="e1c78576-8bda-4e4b-9d10-61a901f566b1" providerId="ADAL" clId="{FC359817-6207-4FEF-8345-C3C5087AE338}" dt="2020-10-02T10:11:38.382" v="3707"/>
          <ac:spMkLst>
            <pc:docMk/>
            <pc:sldMk cId="625826175" sldId="4550"/>
            <ac:spMk id="16" creationId="{AEDCA966-98FF-4F4B-981E-74D65EDED402}"/>
          </ac:spMkLst>
        </pc:spChg>
        <pc:spChg chg="del">
          <ac:chgData name="Pierre Harouimi" userId="e1c78576-8bda-4e4b-9d10-61a901f566b1" providerId="ADAL" clId="{FC359817-6207-4FEF-8345-C3C5087AE338}" dt="2020-10-02T10:11:37.882" v="3706" actId="478"/>
          <ac:spMkLst>
            <pc:docMk/>
            <pc:sldMk cId="625826175" sldId="4550"/>
            <ac:spMk id="58" creationId="{30E643F3-CE48-42DE-BB5E-BFAD292887A7}"/>
          </ac:spMkLst>
        </pc:spChg>
        <pc:graphicFrameChg chg="mod modGraphic">
          <ac:chgData name="Pierre Harouimi" userId="e1c78576-8bda-4e4b-9d10-61a901f566b1" providerId="ADAL" clId="{FC359817-6207-4FEF-8345-C3C5087AE338}" dt="2020-10-01T17:37:52.264" v="3086" actId="108"/>
          <ac:graphicFrameMkLst>
            <pc:docMk/>
            <pc:sldMk cId="625826175" sldId="4550"/>
            <ac:graphicFrameMk id="57" creationId="{476EC98B-D60E-4909-A081-18A3275AC6D4}"/>
          </ac:graphicFrameMkLst>
        </pc:graphicFrameChg>
      </pc:sldChg>
      <pc:sldChg chg="addSp delSp modSp add">
        <pc:chgData name="Pierre Harouimi" userId="e1c78576-8bda-4e4b-9d10-61a901f566b1" providerId="ADAL" clId="{FC359817-6207-4FEF-8345-C3C5087AE338}" dt="2020-10-02T10:11:42.080" v="3709"/>
        <pc:sldMkLst>
          <pc:docMk/>
          <pc:sldMk cId="1850219625" sldId="4551"/>
        </pc:sldMkLst>
        <pc:spChg chg="mod">
          <ac:chgData name="Pierre Harouimi" userId="e1c78576-8bda-4e4b-9d10-61a901f566b1" providerId="ADAL" clId="{FC359817-6207-4FEF-8345-C3C5087AE338}" dt="2020-10-01T17:23:42.535" v="2794" actId="20577"/>
          <ac:spMkLst>
            <pc:docMk/>
            <pc:sldMk cId="1850219625" sldId="4551"/>
            <ac:spMk id="2" creationId="{2BD971CB-4D5E-4B25-9094-6F2D77AB4496}"/>
          </ac:spMkLst>
        </pc:spChg>
        <pc:spChg chg="del">
          <ac:chgData name="Pierre Harouimi" userId="e1c78576-8bda-4e4b-9d10-61a901f566b1" providerId="ADAL" clId="{FC359817-6207-4FEF-8345-C3C5087AE338}" dt="2020-10-02T10:11:41.785" v="3708" actId="478"/>
          <ac:spMkLst>
            <pc:docMk/>
            <pc:sldMk cId="1850219625" sldId="4551"/>
            <ac:spMk id="19" creationId="{6355EEF5-5EA1-4B46-9102-ECB74EF72594}"/>
          </ac:spMkLst>
        </pc:spChg>
        <pc:spChg chg="add">
          <ac:chgData name="Pierre Harouimi" userId="e1c78576-8bda-4e4b-9d10-61a901f566b1" providerId="ADAL" clId="{FC359817-6207-4FEF-8345-C3C5087AE338}" dt="2020-10-02T10:11:42.080" v="3709"/>
          <ac:spMkLst>
            <pc:docMk/>
            <pc:sldMk cId="1850219625" sldId="4551"/>
            <ac:spMk id="28" creationId="{E2A49BEF-75E5-4A4C-8B49-1D33480609F4}"/>
          </ac:spMkLst>
        </pc:spChg>
        <pc:graphicFrameChg chg="modGraphic">
          <ac:chgData name="Pierre Harouimi" userId="e1c78576-8bda-4e4b-9d10-61a901f566b1" providerId="ADAL" clId="{FC359817-6207-4FEF-8345-C3C5087AE338}" dt="2020-10-01T17:33:48.764" v="2970" actId="20577"/>
          <ac:graphicFrameMkLst>
            <pc:docMk/>
            <pc:sldMk cId="1850219625" sldId="4551"/>
            <ac:graphicFrameMk id="7" creationId="{5F849DCC-291F-4732-AC69-62BA261599F3}"/>
          </ac:graphicFrameMkLst>
        </pc:graphicFrameChg>
        <pc:graphicFrameChg chg="mod modGraphic">
          <ac:chgData name="Pierre Harouimi" userId="e1c78576-8bda-4e4b-9d10-61a901f566b1" providerId="ADAL" clId="{FC359817-6207-4FEF-8345-C3C5087AE338}" dt="2020-10-01T17:49:34.459" v="3507" actId="20577"/>
          <ac:graphicFrameMkLst>
            <pc:docMk/>
            <pc:sldMk cId="1850219625" sldId="4551"/>
            <ac:graphicFrameMk id="14" creationId="{B812A7A0-446A-4CD8-A5E5-E35612F586F1}"/>
          </ac:graphicFrameMkLst>
        </pc:graphicFrameChg>
        <pc:graphicFrameChg chg="mod modGraphic">
          <ac:chgData name="Pierre Harouimi" userId="e1c78576-8bda-4e4b-9d10-61a901f566b1" providerId="ADAL" clId="{FC359817-6207-4FEF-8345-C3C5087AE338}" dt="2020-10-02T09:36:36.527" v="3546" actId="20577"/>
          <ac:graphicFrameMkLst>
            <pc:docMk/>
            <pc:sldMk cId="1850219625" sldId="4551"/>
            <ac:graphicFrameMk id="15" creationId="{187374B4-BDEC-4FD1-9D0C-5D2B50C88355}"/>
          </ac:graphicFrameMkLst>
        </pc:graphicFrameChg>
      </pc:sldChg>
      <pc:sldChg chg="addSp delSp modSp add">
        <pc:chgData name="Pierre Harouimi" userId="e1c78576-8bda-4e4b-9d10-61a901f566b1" providerId="ADAL" clId="{FC359817-6207-4FEF-8345-C3C5087AE338}" dt="2020-10-02T13:09:11.115" v="4337" actId="20577"/>
        <pc:sldMkLst>
          <pc:docMk/>
          <pc:sldMk cId="2565281686" sldId="4552"/>
        </pc:sldMkLst>
        <pc:spChg chg="mod">
          <ac:chgData name="Pierre Harouimi" userId="e1c78576-8bda-4e4b-9d10-61a901f566b1" providerId="ADAL" clId="{FC359817-6207-4FEF-8345-C3C5087AE338}" dt="2020-10-02T10:11:49.423" v="3722" actId="20577"/>
          <ac:spMkLst>
            <pc:docMk/>
            <pc:sldMk cId="2565281686" sldId="4552"/>
            <ac:spMk id="2" creationId="{2BD971CB-4D5E-4B25-9094-6F2D77AB4496}"/>
          </ac:spMkLst>
        </pc:spChg>
        <pc:spChg chg="mod">
          <ac:chgData name="Pierre Harouimi" userId="e1c78576-8bda-4e4b-9d10-61a901f566b1" providerId="ADAL" clId="{FC359817-6207-4FEF-8345-C3C5087AE338}" dt="2020-10-02T10:13:26.299" v="3745" actId="20577"/>
          <ac:spMkLst>
            <pc:docMk/>
            <pc:sldMk cId="2565281686" sldId="4552"/>
            <ac:spMk id="3" creationId="{16EEFA5D-15E9-4489-B2E3-FD61EEDE81E1}"/>
          </ac:spMkLst>
        </pc:spChg>
        <pc:spChg chg="add">
          <ac:chgData name="Pierre Harouimi" userId="e1c78576-8bda-4e4b-9d10-61a901f566b1" providerId="ADAL" clId="{FC359817-6207-4FEF-8345-C3C5087AE338}" dt="2020-10-02T10:11:45.498" v="3711"/>
          <ac:spMkLst>
            <pc:docMk/>
            <pc:sldMk cId="2565281686" sldId="4552"/>
            <ac:spMk id="16" creationId="{A6C05FEB-DE52-4E5C-8B00-5BCC27EE412A}"/>
          </ac:spMkLst>
        </pc:spChg>
        <pc:spChg chg="del">
          <ac:chgData name="Pierre Harouimi" userId="e1c78576-8bda-4e4b-9d10-61a901f566b1" providerId="ADAL" clId="{FC359817-6207-4FEF-8345-C3C5087AE338}" dt="2020-10-02T10:11:45.228" v="3710" actId="478"/>
          <ac:spMkLst>
            <pc:docMk/>
            <pc:sldMk cId="2565281686" sldId="4552"/>
            <ac:spMk id="58" creationId="{30E643F3-CE48-42DE-BB5E-BFAD292887A7}"/>
          </ac:spMkLst>
        </pc:spChg>
        <pc:graphicFrameChg chg="modGraphic">
          <ac:chgData name="Pierre Harouimi" userId="e1c78576-8bda-4e4b-9d10-61a901f566b1" providerId="ADAL" clId="{FC359817-6207-4FEF-8345-C3C5087AE338}" dt="2020-10-02T10:13:07.421" v="3739" actId="20577"/>
          <ac:graphicFrameMkLst>
            <pc:docMk/>
            <pc:sldMk cId="2565281686" sldId="4552"/>
            <ac:graphicFrameMk id="7" creationId="{5F849DCC-291F-4732-AC69-62BA261599F3}"/>
          </ac:graphicFrameMkLst>
        </pc:graphicFrameChg>
        <pc:graphicFrameChg chg="mod modGraphic">
          <ac:chgData name="Pierre Harouimi" userId="e1c78576-8bda-4e4b-9d10-61a901f566b1" providerId="ADAL" clId="{FC359817-6207-4FEF-8345-C3C5087AE338}" dt="2020-10-02T13:09:11.115" v="4337" actId="20577"/>
          <ac:graphicFrameMkLst>
            <pc:docMk/>
            <pc:sldMk cId="2565281686" sldId="4552"/>
            <ac:graphicFrameMk id="57" creationId="{476EC98B-D60E-4909-A081-18A3275AC6D4}"/>
          </ac:graphicFrameMkLst>
        </pc:graphicFrameChg>
        <pc:picChg chg="del">
          <ac:chgData name="Pierre Harouimi" userId="e1c78576-8bda-4e4b-9d10-61a901f566b1" providerId="ADAL" clId="{FC359817-6207-4FEF-8345-C3C5087AE338}" dt="2020-10-02T10:25:46.105" v="4008" actId="478"/>
          <ac:picMkLst>
            <pc:docMk/>
            <pc:sldMk cId="2565281686" sldId="4552"/>
            <ac:picMk id="5" creationId="{7F9F9D06-5F8D-49C5-A083-C8BB1BBE1080}"/>
          </ac:picMkLst>
        </pc:picChg>
        <pc:picChg chg="add mod">
          <ac:chgData name="Pierre Harouimi" userId="e1c78576-8bda-4e4b-9d10-61a901f566b1" providerId="ADAL" clId="{FC359817-6207-4FEF-8345-C3C5087AE338}" dt="2020-10-02T10:26:08.172" v="4018" actId="1076"/>
          <ac:picMkLst>
            <pc:docMk/>
            <pc:sldMk cId="2565281686" sldId="4552"/>
            <ac:picMk id="6" creationId="{3B409229-094E-4CB1-87B6-9A6E83D5466A}"/>
          </ac:picMkLst>
        </pc:picChg>
      </pc:sldChg>
      <pc:sldChg chg="addSp delSp modSp add">
        <pc:chgData name="Pierre Harouimi" userId="e1c78576-8bda-4e4b-9d10-61a901f566b1" providerId="ADAL" clId="{FC359817-6207-4FEF-8345-C3C5087AE338}" dt="2020-10-02T13:17:01.043" v="4369" actId="20577"/>
        <pc:sldMkLst>
          <pc:docMk/>
          <pc:sldMk cId="3662188967" sldId="4553"/>
        </pc:sldMkLst>
        <pc:spChg chg="mod">
          <ac:chgData name="Pierre Harouimi" userId="e1c78576-8bda-4e4b-9d10-61a901f566b1" providerId="ADAL" clId="{FC359817-6207-4FEF-8345-C3C5087AE338}" dt="2020-10-02T10:11:53.513" v="3731" actId="20577"/>
          <ac:spMkLst>
            <pc:docMk/>
            <pc:sldMk cId="3662188967" sldId="4553"/>
            <ac:spMk id="2" creationId="{2BD971CB-4D5E-4B25-9094-6F2D77AB4496}"/>
          </ac:spMkLst>
        </pc:spChg>
        <pc:spChg chg="del">
          <ac:chgData name="Pierre Harouimi" userId="e1c78576-8bda-4e4b-9d10-61a901f566b1" providerId="ADAL" clId="{FC359817-6207-4FEF-8345-C3C5087AE338}" dt="2020-10-02T10:30:32.038" v="4149" actId="478"/>
          <ac:spMkLst>
            <pc:docMk/>
            <pc:sldMk cId="3662188967" sldId="4553"/>
            <ac:spMk id="19" creationId="{6355EEF5-5EA1-4B46-9102-ECB74EF72594}"/>
          </ac:spMkLst>
        </pc:spChg>
        <pc:spChg chg="add">
          <ac:chgData name="Pierre Harouimi" userId="e1c78576-8bda-4e4b-9d10-61a901f566b1" providerId="ADAL" clId="{FC359817-6207-4FEF-8345-C3C5087AE338}" dt="2020-10-02T10:30:32.432" v="4150"/>
          <ac:spMkLst>
            <pc:docMk/>
            <pc:sldMk cId="3662188967" sldId="4553"/>
            <ac:spMk id="28" creationId="{7A9AB574-DE61-4FCF-975B-353FB4F0B669}"/>
          </ac:spMkLst>
        </pc:spChg>
        <pc:graphicFrameChg chg="mod modGraphic">
          <ac:chgData name="Pierre Harouimi" userId="e1c78576-8bda-4e4b-9d10-61a901f566b1" providerId="ADAL" clId="{FC359817-6207-4FEF-8345-C3C5087AE338}" dt="2020-10-02T13:17:01.043" v="4369" actId="20577"/>
          <ac:graphicFrameMkLst>
            <pc:docMk/>
            <pc:sldMk cId="3662188967" sldId="4553"/>
            <ac:graphicFrameMk id="14" creationId="{B812A7A0-446A-4CD8-A5E5-E35612F586F1}"/>
          </ac:graphicFrameMkLst>
        </pc:graphicFrameChg>
        <pc:graphicFrameChg chg="mod modGraphic">
          <ac:chgData name="Pierre Harouimi" userId="e1c78576-8bda-4e4b-9d10-61a901f566b1" providerId="ADAL" clId="{FC359817-6207-4FEF-8345-C3C5087AE338}" dt="2020-10-02T10:33:33.390" v="4158" actId="12"/>
          <ac:graphicFrameMkLst>
            <pc:docMk/>
            <pc:sldMk cId="3662188967" sldId="4553"/>
            <ac:graphicFrameMk id="15" creationId="{187374B4-BDEC-4FD1-9D0C-5D2B50C88355}"/>
          </ac:graphicFrameMkLst>
        </pc:graphicFrameChg>
      </pc:sldChg>
      <pc:sldChg chg="delSp modSp add">
        <pc:chgData name="Pierre Harouimi" userId="e1c78576-8bda-4e4b-9d10-61a901f566b1" providerId="ADAL" clId="{FC359817-6207-4FEF-8345-C3C5087AE338}" dt="2020-10-07T07:57:16.151" v="4598" actId="20577"/>
        <pc:sldMkLst>
          <pc:docMk/>
          <pc:sldMk cId="325397016" sldId="4554"/>
        </pc:sldMkLst>
        <pc:spChg chg="mod">
          <ac:chgData name="Pierre Harouimi" userId="e1c78576-8bda-4e4b-9d10-61a901f566b1" providerId="ADAL" clId="{FC359817-6207-4FEF-8345-C3C5087AE338}" dt="2020-10-07T07:30:24.349" v="4379" actId="20577"/>
          <ac:spMkLst>
            <pc:docMk/>
            <pc:sldMk cId="325397016" sldId="4554"/>
            <ac:spMk id="2" creationId="{9828C459-4E38-A14B-9B9F-3E46BE1FB7A2}"/>
          </ac:spMkLst>
        </pc:spChg>
        <pc:spChg chg="mod">
          <ac:chgData name="Pierre Harouimi" userId="e1c78576-8bda-4e4b-9d10-61a901f566b1" providerId="ADAL" clId="{FC359817-6207-4FEF-8345-C3C5087AE338}" dt="2020-10-07T07:57:16.151" v="4598" actId="20577"/>
          <ac:spMkLst>
            <pc:docMk/>
            <pc:sldMk cId="325397016" sldId="4554"/>
            <ac:spMk id="3" creationId="{A47F7220-7839-2444-8948-C15E2FF426CB}"/>
          </ac:spMkLst>
        </pc:spChg>
        <pc:spChg chg="del">
          <ac:chgData name="Pierre Harouimi" userId="e1c78576-8bda-4e4b-9d10-61a901f566b1" providerId="ADAL" clId="{FC359817-6207-4FEF-8345-C3C5087AE338}" dt="2020-10-07T07:30:35.084" v="4380" actId="478"/>
          <ac:spMkLst>
            <pc:docMk/>
            <pc:sldMk cId="325397016" sldId="4554"/>
            <ac:spMk id="6" creationId="{013E0718-2132-EC40-886E-BF7A09C0053B}"/>
          </ac:spMkLst>
        </pc:spChg>
        <pc:spChg chg="del">
          <ac:chgData name="Pierre Harouimi" userId="e1c78576-8bda-4e4b-9d10-61a901f566b1" providerId="ADAL" clId="{FC359817-6207-4FEF-8345-C3C5087AE338}" dt="2020-10-07T07:30:35.084" v="4380" actId="478"/>
          <ac:spMkLst>
            <pc:docMk/>
            <pc:sldMk cId="325397016" sldId="4554"/>
            <ac:spMk id="9" creationId="{D97990D3-BE8F-284D-A8AD-C54BC308BB64}"/>
          </ac:spMkLst>
        </pc:spChg>
        <pc:spChg chg="del">
          <ac:chgData name="Pierre Harouimi" userId="e1c78576-8bda-4e4b-9d10-61a901f566b1" providerId="ADAL" clId="{FC359817-6207-4FEF-8345-C3C5087AE338}" dt="2020-10-07T07:30:35.084" v="4380" actId="478"/>
          <ac:spMkLst>
            <pc:docMk/>
            <pc:sldMk cId="325397016" sldId="4554"/>
            <ac:spMk id="12" creationId="{319A86B0-F26C-9149-B19F-76C20BF6A332}"/>
          </ac:spMkLst>
        </pc:spChg>
      </pc:sldChg>
      <pc:sldChg chg="addSp delSp modSp add">
        <pc:chgData name="Pierre Harouimi" userId="e1c78576-8bda-4e4b-9d10-61a901f566b1" providerId="ADAL" clId="{FC359817-6207-4FEF-8345-C3C5087AE338}" dt="2020-10-07T07:56:54.482" v="4592" actId="1076"/>
        <pc:sldMkLst>
          <pc:docMk/>
          <pc:sldMk cId="2708270861" sldId="4555"/>
        </pc:sldMkLst>
        <pc:spChg chg="mod">
          <ac:chgData name="Pierre Harouimi" userId="e1c78576-8bda-4e4b-9d10-61a901f566b1" providerId="ADAL" clId="{FC359817-6207-4FEF-8345-C3C5087AE338}" dt="2020-10-07T07:40:36.564" v="4510" actId="20577"/>
          <ac:spMkLst>
            <pc:docMk/>
            <pc:sldMk cId="2708270861" sldId="4555"/>
            <ac:spMk id="2" creationId="{2332E7EF-3009-4CD9-807F-45F0B2E2E1ED}"/>
          </ac:spMkLst>
        </pc:spChg>
        <pc:spChg chg="mod">
          <ac:chgData name="Pierre Harouimi" userId="e1c78576-8bda-4e4b-9d10-61a901f566b1" providerId="ADAL" clId="{FC359817-6207-4FEF-8345-C3C5087AE338}" dt="2020-10-07T07:41:59.140" v="4591" actId="20577"/>
          <ac:spMkLst>
            <pc:docMk/>
            <pc:sldMk cId="2708270861" sldId="4555"/>
            <ac:spMk id="3" creationId="{D7D24729-C89D-48AB-8B4A-CCFB35DB52BA}"/>
          </ac:spMkLst>
        </pc:spChg>
        <pc:spChg chg="mod">
          <ac:chgData name="Pierre Harouimi" userId="e1c78576-8bda-4e4b-9d10-61a901f566b1" providerId="ADAL" clId="{FC359817-6207-4FEF-8345-C3C5087AE338}" dt="2020-10-07T07:40:26.420" v="4488" actId="20577"/>
          <ac:spMkLst>
            <pc:docMk/>
            <pc:sldMk cId="2708270861" sldId="4555"/>
            <ac:spMk id="5" creationId="{4512F86F-EDDF-45BD-96FE-23BF9214A53E}"/>
          </ac:spMkLst>
        </pc:spChg>
        <pc:spChg chg="del">
          <ac:chgData name="Pierre Harouimi" userId="e1c78576-8bda-4e4b-9d10-61a901f566b1" providerId="ADAL" clId="{FC359817-6207-4FEF-8345-C3C5087AE338}" dt="2020-10-07T07:40:41.845" v="4511" actId="478"/>
          <ac:spMkLst>
            <pc:docMk/>
            <pc:sldMk cId="2708270861" sldId="4555"/>
            <ac:spMk id="13" creationId="{95F7A5DC-7CBF-4CB3-94AC-700DFB2DA7C8}"/>
          </ac:spMkLst>
        </pc:spChg>
        <pc:spChg chg="del">
          <ac:chgData name="Pierre Harouimi" userId="e1c78576-8bda-4e4b-9d10-61a901f566b1" providerId="ADAL" clId="{FC359817-6207-4FEF-8345-C3C5087AE338}" dt="2020-10-07T07:40:41.845" v="4511" actId="478"/>
          <ac:spMkLst>
            <pc:docMk/>
            <pc:sldMk cId="2708270861" sldId="4555"/>
            <ac:spMk id="14" creationId="{A903FA5C-0CE3-4CBD-9085-67CE9ECF1FCC}"/>
          </ac:spMkLst>
        </pc:spChg>
        <pc:spChg chg="del">
          <ac:chgData name="Pierre Harouimi" userId="e1c78576-8bda-4e4b-9d10-61a901f566b1" providerId="ADAL" clId="{FC359817-6207-4FEF-8345-C3C5087AE338}" dt="2020-10-07T07:40:41.845" v="4511" actId="478"/>
          <ac:spMkLst>
            <pc:docMk/>
            <pc:sldMk cId="2708270861" sldId="4555"/>
            <ac:spMk id="15" creationId="{67B81239-C0A7-4A4B-9185-1D77C6C1CFBE}"/>
          </ac:spMkLst>
        </pc:spChg>
        <pc:picChg chg="add mod modCrop">
          <ac:chgData name="Pierre Harouimi" userId="e1c78576-8bda-4e4b-9d10-61a901f566b1" providerId="ADAL" clId="{FC359817-6207-4FEF-8345-C3C5087AE338}" dt="2020-10-07T07:56:54.482" v="4592" actId="1076"/>
          <ac:picMkLst>
            <pc:docMk/>
            <pc:sldMk cId="2708270861" sldId="4555"/>
            <ac:picMk id="4" creationId="{8075CA2B-3DE7-445F-ABBA-D91EF75407B8}"/>
          </ac:picMkLst>
        </pc:picChg>
        <pc:picChg chg="del">
          <ac:chgData name="Pierre Harouimi" userId="e1c78576-8bda-4e4b-9d10-61a901f566b1" providerId="ADAL" clId="{FC359817-6207-4FEF-8345-C3C5087AE338}" dt="2020-10-07T07:40:41.845" v="4511" actId="478"/>
          <ac:picMkLst>
            <pc:docMk/>
            <pc:sldMk cId="2708270861" sldId="4555"/>
            <ac:picMk id="6" creationId="{1A84BB8E-5D62-4673-8D71-20AE2EC3112F}"/>
          </ac:picMkLst>
        </pc:picChg>
        <pc:picChg chg="del">
          <ac:chgData name="Pierre Harouimi" userId="e1c78576-8bda-4e4b-9d10-61a901f566b1" providerId="ADAL" clId="{FC359817-6207-4FEF-8345-C3C5087AE338}" dt="2020-10-07T07:40:41.845" v="4511" actId="478"/>
          <ac:picMkLst>
            <pc:docMk/>
            <pc:sldMk cId="2708270861" sldId="4555"/>
            <ac:picMk id="7" creationId="{0E798FFA-CAA5-486E-8190-BC1854402336}"/>
          </ac:picMkLst>
        </pc:picChg>
        <pc:picChg chg="del">
          <ac:chgData name="Pierre Harouimi" userId="e1c78576-8bda-4e4b-9d10-61a901f566b1" providerId="ADAL" clId="{FC359817-6207-4FEF-8345-C3C5087AE338}" dt="2020-10-07T07:40:41.845" v="4511" actId="478"/>
          <ac:picMkLst>
            <pc:docMk/>
            <pc:sldMk cId="2708270861" sldId="4555"/>
            <ac:picMk id="8" creationId="{A500EDA1-C14A-4E27-AEF5-A663083C5BCC}"/>
          </ac:picMkLst>
        </pc:picChg>
        <pc:picChg chg="del">
          <ac:chgData name="Pierre Harouimi" userId="e1c78576-8bda-4e4b-9d10-61a901f566b1" providerId="ADAL" clId="{FC359817-6207-4FEF-8345-C3C5087AE338}" dt="2020-10-07T07:40:43.148" v="4513" actId="478"/>
          <ac:picMkLst>
            <pc:docMk/>
            <pc:sldMk cId="2708270861" sldId="4555"/>
            <ac:picMk id="16" creationId="{19D2BFA0-0264-4818-9A4D-20866675423C}"/>
          </ac:picMkLst>
        </pc:picChg>
        <pc:picChg chg="del">
          <ac:chgData name="Pierre Harouimi" userId="e1c78576-8bda-4e4b-9d10-61a901f566b1" providerId="ADAL" clId="{FC359817-6207-4FEF-8345-C3C5087AE338}" dt="2020-10-07T07:40:42.675" v="4512" actId="478"/>
          <ac:picMkLst>
            <pc:docMk/>
            <pc:sldMk cId="2708270861" sldId="4555"/>
            <ac:picMk id="17" creationId="{2786CEDC-391E-44AB-898C-52C99F78D36E}"/>
          </ac:picMkLst>
        </pc:picChg>
      </pc:sldChg>
      <pc:sldChg chg="addSp delSp modSp add delAnim">
        <pc:chgData name="Pierre Harouimi" userId="e1c78576-8bda-4e4b-9d10-61a901f566b1" providerId="ADAL" clId="{FC359817-6207-4FEF-8345-C3C5087AE338}" dt="2020-10-07T08:50:01.351" v="4798" actId="404"/>
        <pc:sldMkLst>
          <pc:docMk/>
          <pc:sldMk cId="1826298714" sldId="4556"/>
        </pc:sldMkLst>
        <pc:spChg chg="mod">
          <ac:chgData name="Pierre Harouimi" userId="e1c78576-8bda-4e4b-9d10-61a901f566b1" providerId="ADAL" clId="{FC359817-6207-4FEF-8345-C3C5087AE338}" dt="2020-10-07T08:02:01.571" v="4612" actId="20577"/>
          <ac:spMkLst>
            <pc:docMk/>
            <pc:sldMk cId="1826298714" sldId="4556"/>
            <ac:spMk id="2" creationId="{AAE8EC9C-0C60-4E63-A37F-A09272AEAD53}"/>
          </ac:spMkLst>
        </pc:spChg>
        <pc:spChg chg="add mod">
          <ac:chgData name="Pierre Harouimi" userId="e1c78576-8bda-4e4b-9d10-61a901f566b1" providerId="ADAL" clId="{FC359817-6207-4FEF-8345-C3C5087AE338}" dt="2020-10-07T08:50:01.351" v="4798" actId="404"/>
          <ac:spMkLst>
            <pc:docMk/>
            <pc:sldMk cId="1826298714" sldId="4556"/>
            <ac:spMk id="3" creationId="{02C08347-8509-4E2E-88F8-1097C491EB1B}"/>
          </ac:spMkLst>
        </pc:spChg>
        <pc:spChg chg="add mod">
          <ac:chgData name="Pierre Harouimi" userId="e1c78576-8bda-4e4b-9d10-61a901f566b1" providerId="ADAL" clId="{FC359817-6207-4FEF-8345-C3C5087AE338}" dt="2020-10-07T08:02:20.967" v="4615"/>
          <ac:spMkLst>
            <pc:docMk/>
            <pc:sldMk cId="1826298714" sldId="4556"/>
            <ac:spMk id="4" creationId="{1D4CDF41-C97C-4C1F-9C6D-7EFE552042DB}"/>
          </ac:spMkLst>
        </pc:spChg>
        <pc:spChg chg="del">
          <ac:chgData name="Pierre Harouimi" userId="e1c78576-8bda-4e4b-9d10-61a901f566b1" providerId="ADAL" clId="{FC359817-6207-4FEF-8345-C3C5087AE338}" dt="2020-10-07T08:02:05.338" v="4614" actId="478"/>
          <ac:spMkLst>
            <pc:docMk/>
            <pc:sldMk cId="1826298714" sldId="4556"/>
            <ac:spMk id="7" creationId="{FA001AD7-C864-4064-9FC7-18FD104B6890}"/>
          </ac:spMkLst>
        </pc:spChg>
        <pc:spChg chg="del mod">
          <ac:chgData name="Pierre Harouimi" userId="e1c78576-8bda-4e4b-9d10-61a901f566b1" providerId="ADAL" clId="{FC359817-6207-4FEF-8345-C3C5087AE338}" dt="2020-10-07T08:02:20.967" v="4615"/>
          <ac:spMkLst>
            <pc:docMk/>
            <pc:sldMk cId="1826298714" sldId="4556"/>
            <ac:spMk id="11" creationId="{50674568-65AB-4A5D-A5E1-8C21FAA44EF3}"/>
          </ac:spMkLst>
        </pc:spChg>
        <pc:spChg chg="del">
          <ac:chgData name="Pierre Harouimi" userId="e1c78576-8bda-4e4b-9d10-61a901f566b1" providerId="ADAL" clId="{FC359817-6207-4FEF-8345-C3C5087AE338}" dt="2020-10-07T08:02:05.338" v="4614" actId="478"/>
          <ac:spMkLst>
            <pc:docMk/>
            <pc:sldMk cId="1826298714" sldId="4556"/>
            <ac:spMk id="20" creationId="{98F7F816-B214-4118-90D2-0E3827D44AC4}"/>
          </ac:spMkLst>
        </pc:spChg>
        <pc:spChg chg="del">
          <ac:chgData name="Pierre Harouimi" userId="e1c78576-8bda-4e4b-9d10-61a901f566b1" providerId="ADAL" clId="{FC359817-6207-4FEF-8345-C3C5087AE338}" dt="2020-10-07T08:02:05.338" v="4614" actId="478"/>
          <ac:spMkLst>
            <pc:docMk/>
            <pc:sldMk cId="1826298714" sldId="4556"/>
            <ac:spMk id="22" creationId="{68AA0545-C5BD-4DFD-85BC-79F8F47C80C9}"/>
          </ac:spMkLst>
        </pc:spChg>
        <pc:spChg chg="del">
          <ac:chgData name="Pierre Harouimi" userId="e1c78576-8bda-4e4b-9d10-61a901f566b1" providerId="ADAL" clId="{FC359817-6207-4FEF-8345-C3C5087AE338}" dt="2020-10-07T08:02:05.338" v="4614" actId="478"/>
          <ac:spMkLst>
            <pc:docMk/>
            <pc:sldMk cId="1826298714" sldId="4556"/>
            <ac:spMk id="23" creationId="{F2187994-76E1-40FF-A2DF-DAF29FDE2588}"/>
          </ac:spMkLst>
        </pc:spChg>
        <pc:spChg chg="del">
          <ac:chgData name="Pierre Harouimi" userId="e1c78576-8bda-4e4b-9d10-61a901f566b1" providerId="ADAL" clId="{FC359817-6207-4FEF-8345-C3C5087AE338}" dt="2020-10-07T08:02:05.338" v="4614" actId="478"/>
          <ac:spMkLst>
            <pc:docMk/>
            <pc:sldMk cId="1826298714" sldId="4556"/>
            <ac:spMk id="24" creationId="{B0DD61B3-2B68-45CC-8404-4A33ED63E279}"/>
          </ac:spMkLst>
        </pc:spChg>
        <pc:spChg chg="del">
          <ac:chgData name="Pierre Harouimi" userId="e1c78576-8bda-4e4b-9d10-61a901f566b1" providerId="ADAL" clId="{FC359817-6207-4FEF-8345-C3C5087AE338}" dt="2020-10-07T08:02:05.338" v="4614" actId="478"/>
          <ac:spMkLst>
            <pc:docMk/>
            <pc:sldMk cId="1826298714" sldId="4556"/>
            <ac:spMk id="25" creationId="{8216D6F3-55C5-4A44-B14A-B170D6478B47}"/>
          </ac:spMkLst>
        </pc:spChg>
        <pc:spChg chg="del">
          <ac:chgData name="Pierre Harouimi" userId="e1c78576-8bda-4e4b-9d10-61a901f566b1" providerId="ADAL" clId="{FC359817-6207-4FEF-8345-C3C5087AE338}" dt="2020-10-07T08:02:05.338" v="4614" actId="478"/>
          <ac:spMkLst>
            <pc:docMk/>
            <pc:sldMk cId="1826298714" sldId="4556"/>
            <ac:spMk id="36" creationId="{3A73AC14-E193-4354-90AC-25B2A4B2A7C9}"/>
          </ac:spMkLst>
        </pc:spChg>
        <pc:spChg chg="del">
          <ac:chgData name="Pierre Harouimi" userId="e1c78576-8bda-4e4b-9d10-61a901f566b1" providerId="ADAL" clId="{FC359817-6207-4FEF-8345-C3C5087AE338}" dt="2020-10-07T08:02:05.338" v="4614" actId="478"/>
          <ac:spMkLst>
            <pc:docMk/>
            <pc:sldMk cId="1826298714" sldId="4556"/>
            <ac:spMk id="37" creationId="{88C16143-01E7-4506-BD0A-754DAD98250A}"/>
          </ac:spMkLst>
        </pc:spChg>
        <pc:spChg chg="del">
          <ac:chgData name="Pierre Harouimi" userId="e1c78576-8bda-4e4b-9d10-61a901f566b1" providerId="ADAL" clId="{FC359817-6207-4FEF-8345-C3C5087AE338}" dt="2020-10-07T08:02:05.338" v="4614" actId="478"/>
          <ac:spMkLst>
            <pc:docMk/>
            <pc:sldMk cId="1826298714" sldId="4556"/>
            <ac:spMk id="38" creationId="{807B0A47-21C8-4C3F-8B70-AFA64DAC7ABD}"/>
          </ac:spMkLst>
        </pc:spChg>
        <pc:spChg chg="del">
          <ac:chgData name="Pierre Harouimi" userId="e1c78576-8bda-4e4b-9d10-61a901f566b1" providerId="ADAL" clId="{FC359817-6207-4FEF-8345-C3C5087AE338}" dt="2020-10-07T08:02:05.338" v="4614" actId="478"/>
          <ac:spMkLst>
            <pc:docMk/>
            <pc:sldMk cId="1826298714" sldId="4556"/>
            <ac:spMk id="39" creationId="{C7D21295-7900-4BBC-A209-3953D14B6708}"/>
          </ac:spMkLst>
        </pc:spChg>
        <pc:spChg chg="del">
          <ac:chgData name="Pierre Harouimi" userId="e1c78576-8bda-4e4b-9d10-61a901f566b1" providerId="ADAL" clId="{FC359817-6207-4FEF-8345-C3C5087AE338}" dt="2020-10-07T08:02:05.338" v="4614" actId="478"/>
          <ac:spMkLst>
            <pc:docMk/>
            <pc:sldMk cId="1826298714" sldId="4556"/>
            <ac:spMk id="47" creationId="{3A7E83ED-9AB9-41EF-993C-6073928FA44C}"/>
          </ac:spMkLst>
        </pc:spChg>
        <pc:grpChg chg="del">
          <ac:chgData name="Pierre Harouimi" userId="e1c78576-8bda-4e4b-9d10-61a901f566b1" providerId="ADAL" clId="{FC359817-6207-4FEF-8345-C3C5087AE338}" dt="2020-10-07T08:02:05.338" v="4614" actId="478"/>
          <ac:grpSpMkLst>
            <pc:docMk/>
            <pc:sldMk cId="1826298714" sldId="4556"/>
            <ac:grpSpMk id="26" creationId="{F97283E9-2631-4E22-BA20-DA9A51E0D6DB}"/>
          </ac:grpSpMkLst>
        </pc:grpChg>
        <pc:grpChg chg="del">
          <ac:chgData name="Pierre Harouimi" userId="e1c78576-8bda-4e4b-9d10-61a901f566b1" providerId="ADAL" clId="{FC359817-6207-4FEF-8345-C3C5087AE338}" dt="2020-10-07T08:02:05.338" v="4614" actId="478"/>
          <ac:grpSpMkLst>
            <pc:docMk/>
            <pc:sldMk cId="1826298714" sldId="4556"/>
            <ac:grpSpMk id="33" creationId="{C50B8B39-E795-470A-AD80-88E6A6C268AC}"/>
          </ac:grpSpMkLst>
        </pc:grpChg>
        <pc:grpChg chg="del">
          <ac:chgData name="Pierre Harouimi" userId="e1c78576-8bda-4e4b-9d10-61a901f566b1" providerId="ADAL" clId="{FC359817-6207-4FEF-8345-C3C5087AE338}" dt="2020-10-07T08:02:05.338" v="4614" actId="478"/>
          <ac:grpSpMkLst>
            <pc:docMk/>
            <pc:sldMk cId="1826298714" sldId="4556"/>
            <ac:grpSpMk id="41" creationId="{745E1D09-EF77-46F6-991C-E03A494710AD}"/>
          </ac:grpSpMkLst>
        </pc:grpChg>
        <pc:picChg chg="del">
          <ac:chgData name="Pierre Harouimi" userId="e1c78576-8bda-4e4b-9d10-61a901f566b1" providerId="ADAL" clId="{FC359817-6207-4FEF-8345-C3C5087AE338}" dt="2020-10-07T08:02:05.338" v="4614" actId="478"/>
          <ac:picMkLst>
            <pc:docMk/>
            <pc:sldMk cId="1826298714" sldId="4556"/>
            <ac:picMk id="5" creationId="{F3FA1983-ACD7-4044-9C79-32496DE8F079}"/>
          </ac:picMkLst>
        </pc:picChg>
        <pc:picChg chg="del">
          <ac:chgData name="Pierre Harouimi" userId="e1c78576-8bda-4e4b-9d10-61a901f566b1" providerId="ADAL" clId="{FC359817-6207-4FEF-8345-C3C5087AE338}" dt="2020-10-07T08:02:05.338" v="4614" actId="478"/>
          <ac:picMkLst>
            <pc:docMk/>
            <pc:sldMk cId="1826298714" sldId="4556"/>
            <ac:picMk id="8" creationId="{C52749AB-DDBE-4CCB-B46C-1029A0B7B96F}"/>
          </ac:picMkLst>
        </pc:picChg>
        <pc:picChg chg="del">
          <ac:chgData name="Pierre Harouimi" userId="e1c78576-8bda-4e4b-9d10-61a901f566b1" providerId="ADAL" clId="{FC359817-6207-4FEF-8345-C3C5087AE338}" dt="2020-10-07T08:02:05.338" v="4614" actId="478"/>
          <ac:picMkLst>
            <pc:docMk/>
            <pc:sldMk cId="1826298714" sldId="4556"/>
            <ac:picMk id="9" creationId="{B1EE88B4-8D88-4D92-A359-B32DF3053192}"/>
          </ac:picMkLst>
        </pc:picChg>
        <pc:picChg chg="del">
          <ac:chgData name="Pierre Harouimi" userId="e1c78576-8bda-4e4b-9d10-61a901f566b1" providerId="ADAL" clId="{FC359817-6207-4FEF-8345-C3C5087AE338}" dt="2020-10-07T08:02:05.338" v="4614" actId="478"/>
          <ac:picMkLst>
            <pc:docMk/>
            <pc:sldMk cId="1826298714" sldId="4556"/>
            <ac:picMk id="10" creationId="{0FA9F2B6-0BE2-45D3-BDE8-074897E8FD73}"/>
          </ac:picMkLst>
        </pc:picChg>
        <pc:picChg chg="del">
          <ac:chgData name="Pierre Harouimi" userId="e1c78576-8bda-4e4b-9d10-61a901f566b1" providerId="ADAL" clId="{FC359817-6207-4FEF-8345-C3C5087AE338}" dt="2020-10-07T08:02:05.338" v="4614" actId="478"/>
          <ac:picMkLst>
            <pc:docMk/>
            <pc:sldMk cId="1826298714" sldId="4556"/>
            <ac:picMk id="40" creationId="{FCCC689B-BAAF-460D-903A-AEB22A5F681D}"/>
          </ac:picMkLst>
        </pc:picChg>
        <pc:picChg chg="del">
          <ac:chgData name="Pierre Harouimi" userId="e1c78576-8bda-4e4b-9d10-61a901f566b1" providerId="ADAL" clId="{FC359817-6207-4FEF-8345-C3C5087AE338}" dt="2020-10-07T08:02:05.338" v="4614" actId="478"/>
          <ac:picMkLst>
            <pc:docMk/>
            <pc:sldMk cId="1826298714" sldId="4556"/>
            <ac:picMk id="48" creationId="{10E04D81-8885-4A91-A720-CF55AE86DD8E}"/>
          </ac:picMkLst>
        </pc:picChg>
        <pc:picChg chg="del">
          <ac:chgData name="Pierre Harouimi" userId="e1c78576-8bda-4e4b-9d10-61a901f566b1" providerId="ADAL" clId="{FC359817-6207-4FEF-8345-C3C5087AE338}" dt="2020-10-07T08:02:05.338" v="4614" actId="478"/>
          <ac:picMkLst>
            <pc:docMk/>
            <pc:sldMk cId="1826298714" sldId="4556"/>
            <ac:picMk id="49" creationId="{B1C0208C-C781-4E08-9EB0-A02814AFEC07}"/>
          </ac:picMkLst>
        </pc:picChg>
        <pc:cxnChg chg="del mod">
          <ac:chgData name="Pierre Harouimi" userId="e1c78576-8bda-4e4b-9d10-61a901f566b1" providerId="ADAL" clId="{FC359817-6207-4FEF-8345-C3C5087AE338}" dt="2020-10-07T08:02:05.338" v="4614" actId="478"/>
          <ac:cxnSpMkLst>
            <pc:docMk/>
            <pc:sldMk cId="1826298714" sldId="4556"/>
            <ac:cxnSpMk id="6" creationId="{B2EBC892-14CC-4D19-AA2B-781379A8E067}"/>
          </ac:cxnSpMkLst>
        </pc:cxnChg>
        <pc:cxnChg chg="del mod">
          <ac:chgData name="Pierre Harouimi" userId="e1c78576-8bda-4e4b-9d10-61a901f566b1" providerId="ADAL" clId="{FC359817-6207-4FEF-8345-C3C5087AE338}" dt="2020-10-07T08:02:05.338" v="4614" actId="478"/>
          <ac:cxnSpMkLst>
            <pc:docMk/>
            <pc:sldMk cId="1826298714" sldId="4556"/>
            <ac:cxnSpMk id="13" creationId="{12EA3472-28AD-416F-97E7-44182D1335A6}"/>
          </ac:cxnSpMkLst>
        </pc:cxnChg>
        <pc:cxnChg chg="del">
          <ac:chgData name="Pierre Harouimi" userId="e1c78576-8bda-4e4b-9d10-61a901f566b1" providerId="ADAL" clId="{FC359817-6207-4FEF-8345-C3C5087AE338}" dt="2020-10-07T08:02:05.338" v="4614" actId="478"/>
          <ac:cxnSpMkLst>
            <pc:docMk/>
            <pc:sldMk cId="1826298714" sldId="4556"/>
            <ac:cxnSpMk id="16" creationId="{EAD44E19-890D-48D1-A0CB-E70051855181}"/>
          </ac:cxnSpMkLst>
        </pc:cxnChg>
      </pc:sldChg>
      <pc:sldChg chg="addSp delSp modSp add">
        <pc:chgData name="Pierre Harouimi" userId="e1c78576-8bda-4e4b-9d10-61a901f566b1" providerId="ADAL" clId="{FC359817-6207-4FEF-8345-C3C5087AE338}" dt="2020-10-07T08:58:18.827" v="5199" actId="404"/>
        <pc:sldMkLst>
          <pc:docMk/>
          <pc:sldMk cId="3144602448" sldId="4557"/>
        </pc:sldMkLst>
        <pc:spChg chg="add mod">
          <ac:chgData name="Pierre Harouimi" userId="e1c78576-8bda-4e4b-9d10-61a901f566b1" providerId="ADAL" clId="{FC359817-6207-4FEF-8345-C3C5087AE338}" dt="2020-10-07T08:58:18.827" v="5199" actId="404"/>
          <ac:spMkLst>
            <pc:docMk/>
            <pc:sldMk cId="3144602448" sldId="4557"/>
            <ac:spMk id="4" creationId="{F4D1BEAD-AD2C-4462-A483-C7E1F36AA232}"/>
          </ac:spMkLst>
        </pc:spChg>
        <pc:spChg chg="mod">
          <ac:chgData name="Pierre Harouimi" userId="e1c78576-8bda-4e4b-9d10-61a901f566b1" providerId="ADAL" clId="{FC359817-6207-4FEF-8345-C3C5087AE338}" dt="2020-10-07T08:50:23.970" v="4808" actId="20577"/>
          <ac:spMkLst>
            <pc:docMk/>
            <pc:sldMk cId="3144602448" sldId="4557"/>
            <ac:spMk id="5" creationId="{91E51D02-439B-4514-9548-9DA7811AA2A5}"/>
          </ac:spMkLst>
        </pc:spChg>
        <pc:graphicFrameChg chg="del">
          <ac:chgData name="Pierre Harouimi" userId="e1c78576-8bda-4e4b-9d10-61a901f566b1" providerId="ADAL" clId="{FC359817-6207-4FEF-8345-C3C5087AE338}" dt="2020-10-07T08:50:26.311" v="4809" actId="478"/>
          <ac:graphicFrameMkLst>
            <pc:docMk/>
            <pc:sldMk cId="3144602448" sldId="4557"/>
            <ac:graphicFrameMk id="7" creationId="{CE88F1A2-DEE3-4C93-98B4-C5A492701B9F}"/>
          </ac:graphicFrameMkLst>
        </pc:graphicFrameChg>
      </pc:sldChg>
      <pc:sldChg chg="addSp delSp modSp add">
        <pc:chgData name="Pierre Harouimi" userId="e1c78576-8bda-4e4b-9d10-61a901f566b1" providerId="ADAL" clId="{FC359817-6207-4FEF-8345-C3C5087AE338}" dt="2020-10-07T09:05:45.596" v="5465" actId="5793"/>
        <pc:sldMkLst>
          <pc:docMk/>
          <pc:sldMk cId="1243839180" sldId="4558"/>
        </pc:sldMkLst>
        <pc:spChg chg="add mod">
          <ac:chgData name="Pierre Harouimi" userId="e1c78576-8bda-4e4b-9d10-61a901f566b1" providerId="ADAL" clId="{FC359817-6207-4FEF-8345-C3C5087AE338}" dt="2020-10-07T09:05:45.596" v="5465" actId="5793"/>
          <ac:spMkLst>
            <pc:docMk/>
            <pc:sldMk cId="1243839180" sldId="4558"/>
            <ac:spMk id="2" creationId="{C07ADDFF-31FE-42C5-8675-8C342E32CE74}"/>
          </ac:spMkLst>
        </pc:spChg>
        <pc:spChg chg="add mod">
          <ac:chgData name="Pierre Harouimi" userId="e1c78576-8bda-4e4b-9d10-61a901f566b1" providerId="ADAL" clId="{FC359817-6207-4FEF-8345-C3C5087AE338}" dt="2020-10-07T08:59:46.965" v="5211"/>
          <ac:spMkLst>
            <pc:docMk/>
            <pc:sldMk cId="1243839180" sldId="4558"/>
            <ac:spMk id="3" creationId="{DEA272B7-0901-494A-BBE8-4F0687021D5F}"/>
          </ac:spMkLst>
        </pc:spChg>
        <pc:spChg chg="mod">
          <ac:chgData name="Pierre Harouimi" userId="e1c78576-8bda-4e4b-9d10-61a901f566b1" providerId="ADAL" clId="{FC359817-6207-4FEF-8345-C3C5087AE338}" dt="2020-10-07T08:59:44.675" v="5210" actId="20577"/>
          <ac:spMkLst>
            <pc:docMk/>
            <pc:sldMk cId="1243839180" sldId="4558"/>
            <ac:spMk id="5" creationId="{3310BE0A-9EFF-41AC-890E-F96284C1F07C}"/>
          </ac:spMkLst>
        </pc:spChg>
        <pc:picChg chg="del">
          <ac:chgData name="Pierre Harouimi" userId="e1c78576-8bda-4e4b-9d10-61a901f566b1" providerId="ADAL" clId="{FC359817-6207-4FEF-8345-C3C5087AE338}" dt="2020-10-07T08:59:41.882" v="5201" actId="478"/>
          <ac:picMkLst>
            <pc:docMk/>
            <pc:sldMk cId="1243839180" sldId="4558"/>
            <ac:picMk id="7" creationId="{21B1058C-91A6-4A32-81DE-7220820E3480}"/>
          </ac:picMkLst>
        </pc:picChg>
      </pc:sldChg>
      <pc:sldChg chg="addSp delSp modSp add">
        <pc:chgData name="Pierre Harouimi" userId="e1c78576-8bda-4e4b-9d10-61a901f566b1" providerId="ADAL" clId="{FC359817-6207-4FEF-8345-C3C5087AE338}" dt="2020-10-07T09:18:19.250" v="5904" actId="20577"/>
        <pc:sldMkLst>
          <pc:docMk/>
          <pc:sldMk cId="3958638907" sldId="4559"/>
        </pc:sldMkLst>
        <pc:spChg chg="del">
          <ac:chgData name="Pierre Harouimi" userId="e1c78576-8bda-4e4b-9d10-61a901f566b1" providerId="ADAL" clId="{FC359817-6207-4FEF-8345-C3C5087AE338}" dt="2020-10-07T09:06:23.988" v="5478"/>
          <ac:spMkLst>
            <pc:docMk/>
            <pc:sldMk cId="3958638907" sldId="4559"/>
            <ac:spMk id="3" creationId="{CBDD348C-5856-4C4D-AD0B-7B68F41C3CC8}"/>
          </ac:spMkLst>
        </pc:spChg>
        <pc:spChg chg="del">
          <ac:chgData name="Pierre Harouimi" userId="e1c78576-8bda-4e4b-9d10-61a901f566b1" providerId="ADAL" clId="{FC359817-6207-4FEF-8345-C3C5087AE338}" dt="2020-10-07T09:06:21.138" v="5477" actId="478"/>
          <ac:spMkLst>
            <pc:docMk/>
            <pc:sldMk cId="3958638907" sldId="4559"/>
            <ac:spMk id="5" creationId="{D417CC45-1FB9-4FD9-AA6F-90C6C2AB0766}"/>
          </ac:spMkLst>
        </pc:spChg>
        <pc:spChg chg="del">
          <ac:chgData name="Pierre Harouimi" userId="e1c78576-8bda-4e4b-9d10-61a901f566b1" providerId="ADAL" clId="{FC359817-6207-4FEF-8345-C3C5087AE338}" dt="2020-10-07T09:06:21.138" v="5477" actId="478"/>
          <ac:spMkLst>
            <pc:docMk/>
            <pc:sldMk cId="3958638907" sldId="4559"/>
            <ac:spMk id="6" creationId="{C9AA293B-8671-46F1-A5A6-031004DD99A0}"/>
          </ac:spMkLst>
        </pc:spChg>
        <pc:spChg chg="del">
          <ac:chgData name="Pierre Harouimi" userId="e1c78576-8bda-4e4b-9d10-61a901f566b1" providerId="ADAL" clId="{FC359817-6207-4FEF-8345-C3C5087AE338}" dt="2020-10-07T09:06:21.138" v="5477" actId="478"/>
          <ac:spMkLst>
            <pc:docMk/>
            <pc:sldMk cId="3958638907" sldId="4559"/>
            <ac:spMk id="7" creationId="{3CD19B7A-E9B7-4AF4-949D-68A02E6F1D46}"/>
          </ac:spMkLst>
        </pc:spChg>
        <pc:spChg chg="mod">
          <ac:chgData name="Pierre Harouimi" userId="e1c78576-8bda-4e4b-9d10-61a901f566b1" providerId="ADAL" clId="{FC359817-6207-4FEF-8345-C3C5087AE338}" dt="2020-10-07T09:06:16.770" v="5475" actId="20577"/>
          <ac:spMkLst>
            <pc:docMk/>
            <pc:sldMk cId="3958638907" sldId="4559"/>
            <ac:spMk id="8" creationId="{93699A9D-FB63-4FCB-9490-EEE1E9817D10}"/>
          </ac:spMkLst>
        </pc:spChg>
        <pc:spChg chg="add del mod">
          <ac:chgData name="Pierre Harouimi" userId="e1c78576-8bda-4e4b-9d10-61a901f566b1" providerId="ADAL" clId="{FC359817-6207-4FEF-8345-C3C5087AE338}" dt="2020-10-07T09:06:21.138" v="5477" actId="478"/>
          <ac:spMkLst>
            <pc:docMk/>
            <pc:sldMk cId="3958638907" sldId="4559"/>
            <ac:spMk id="9" creationId="{A260AA36-A7EF-4648-BCC9-3B603D32B504}"/>
          </ac:spMkLst>
        </pc:spChg>
        <pc:spChg chg="add mod">
          <ac:chgData name="Pierre Harouimi" userId="e1c78576-8bda-4e4b-9d10-61a901f566b1" providerId="ADAL" clId="{FC359817-6207-4FEF-8345-C3C5087AE338}" dt="2020-10-07T09:18:19.250" v="5904" actId="20577"/>
          <ac:spMkLst>
            <pc:docMk/>
            <pc:sldMk cId="3958638907" sldId="4559"/>
            <ac:spMk id="10" creationId="{FDCDCF98-F45C-4E7F-B53E-6235E5FA81C9}"/>
          </ac:spMkLst>
        </pc:spChg>
        <pc:spChg chg="del">
          <ac:chgData name="Pierre Harouimi" userId="e1c78576-8bda-4e4b-9d10-61a901f566b1" providerId="ADAL" clId="{FC359817-6207-4FEF-8345-C3C5087AE338}" dt="2020-10-07T09:06:21.138" v="5477" actId="478"/>
          <ac:spMkLst>
            <pc:docMk/>
            <pc:sldMk cId="3958638907" sldId="4559"/>
            <ac:spMk id="11" creationId="{BDEBD48D-8F92-40AA-9C76-EA0CA9ED648C}"/>
          </ac:spMkLst>
        </pc:spChg>
        <pc:spChg chg="add mod">
          <ac:chgData name="Pierre Harouimi" userId="e1c78576-8bda-4e4b-9d10-61a901f566b1" providerId="ADAL" clId="{FC359817-6207-4FEF-8345-C3C5087AE338}" dt="2020-10-07T09:06:23.988" v="5478"/>
          <ac:spMkLst>
            <pc:docMk/>
            <pc:sldMk cId="3958638907" sldId="4559"/>
            <ac:spMk id="12" creationId="{E0379D45-DA4F-442E-B214-83AE37D242DC}"/>
          </ac:spMkLst>
        </pc:spChg>
        <pc:picChg chg="del">
          <ac:chgData name="Pierre Harouimi" userId="e1c78576-8bda-4e4b-9d10-61a901f566b1" providerId="ADAL" clId="{FC359817-6207-4FEF-8345-C3C5087AE338}" dt="2020-10-07T09:06:18.516" v="5476" actId="478"/>
          <ac:picMkLst>
            <pc:docMk/>
            <pc:sldMk cId="3958638907" sldId="4559"/>
            <ac:picMk id="4" creationId="{96B84FDF-53E8-4201-9E1D-A72D471DF67E}"/>
          </ac:picMkLst>
        </pc:picChg>
      </pc:sldChg>
      <pc:sldChg chg="addSp delSp modSp add">
        <pc:chgData name="Pierre Harouimi" userId="e1c78576-8bda-4e4b-9d10-61a901f566b1" providerId="ADAL" clId="{FC359817-6207-4FEF-8345-C3C5087AE338}" dt="2020-10-07T09:19:00.381" v="5965" actId="20577"/>
        <pc:sldMkLst>
          <pc:docMk/>
          <pc:sldMk cId="2425923674" sldId="4560"/>
        </pc:sldMkLst>
        <pc:spChg chg="add mod">
          <ac:chgData name="Pierre Harouimi" userId="e1c78576-8bda-4e4b-9d10-61a901f566b1" providerId="ADAL" clId="{FC359817-6207-4FEF-8345-C3C5087AE338}" dt="2020-10-07T09:19:00.381" v="5965" actId="20577"/>
          <ac:spMkLst>
            <pc:docMk/>
            <pc:sldMk cId="2425923674" sldId="4560"/>
            <ac:spMk id="2" creationId="{273B8987-A2F8-480F-825F-7FBE3590FB99}"/>
          </ac:spMkLst>
        </pc:spChg>
        <pc:spChg chg="mod">
          <ac:chgData name="Pierre Harouimi" userId="e1c78576-8bda-4e4b-9d10-61a901f566b1" providerId="ADAL" clId="{FC359817-6207-4FEF-8345-C3C5087AE338}" dt="2020-10-07T09:13:10.847" v="5789" actId="20577"/>
          <ac:spMkLst>
            <pc:docMk/>
            <pc:sldMk cId="2425923674" sldId="4560"/>
            <ac:spMk id="3" creationId="{79120306-7898-4182-B556-50249FC27AEA}"/>
          </ac:spMkLst>
        </pc:spChg>
        <pc:spChg chg="mod">
          <ac:chgData name="Pierre Harouimi" userId="e1c78576-8bda-4e4b-9d10-61a901f566b1" providerId="ADAL" clId="{FC359817-6207-4FEF-8345-C3C5087AE338}" dt="2020-10-07T09:13:13.635" v="5798" actId="20577"/>
          <ac:spMkLst>
            <pc:docMk/>
            <pc:sldMk cId="2425923674" sldId="4560"/>
            <ac:spMk id="4" creationId="{563E5F66-5AAC-4999-B9E7-D308CC4A9A1A}"/>
          </ac:spMkLst>
        </pc:spChg>
        <pc:spChg chg="del">
          <ac:chgData name="Pierre Harouimi" userId="e1c78576-8bda-4e4b-9d10-61a901f566b1" providerId="ADAL" clId="{FC359817-6207-4FEF-8345-C3C5087AE338}" dt="2020-10-07T09:13:03.378" v="5787" actId="478"/>
          <ac:spMkLst>
            <pc:docMk/>
            <pc:sldMk cId="2425923674" sldId="4560"/>
            <ac:spMk id="10" creationId="{5D238241-D8A1-4AC9-8D75-978518BCBF89}"/>
          </ac:spMkLst>
        </pc:spChg>
        <pc:picChg chg="del">
          <ac:chgData name="Pierre Harouimi" userId="e1c78576-8bda-4e4b-9d10-61a901f566b1" providerId="ADAL" clId="{FC359817-6207-4FEF-8345-C3C5087AE338}" dt="2020-10-07T09:13:01.682" v="5786" actId="478"/>
          <ac:picMkLst>
            <pc:docMk/>
            <pc:sldMk cId="2425923674" sldId="4560"/>
            <ac:picMk id="9" creationId="{88B8551E-234E-4FB4-A945-A80E37BDF433}"/>
          </ac:picMkLst>
        </pc:picChg>
      </pc:sldChg>
      <pc:sldChg chg="addSp delSp modSp add">
        <pc:chgData name="Pierre Harouimi" userId="e1c78576-8bda-4e4b-9d10-61a901f566b1" providerId="ADAL" clId="{FC359817-6207-4FEF-8345-C3C5087AE338}" dt="2020-10-07T09:27:45.954" v="6292" actId="404"/>
        <pc:sldMkLst>
          <pc:docMk/>
          <pc:sldMk cId="2079247614" sldId="4561"/>
        </pc:sldMkLst>
        <pc:spChg chg="add del">
          <ac:chgData name="Pierre Harouimi" userId="e1c78576-8bda-4e4b-9d10-61a901f566b1" providerId="ADAL" clId="{FC359817-6207-4FEF-8345-C3C5087AE338}" dt="2020-10-07T09:23:53.332" v="6112"/>
          <ac:spMkLst>
            <pc:docMk/>
            <pc:sldMk cId="2079247614" sldId="4561"/>
            <ac:spMk id="2" creationId="{F930FBAD-E69C-48B3-9A99-3DF641E958E8}"/>
          </ac:spMkLst>
        </pc:spChg>
        <pc:spChg chg="mod">
          <ac:chgData name="Pierre Harouimi" userId="e1c78576-8bda-4e4b-9d10-61a901f566b1" providerId="ADAL" clId="{FC359817-6207-4FEF-8345-C3C5087AE338}" dt="2020-10-07T09:19:45.499" v="5976" actId="6549"/>
          <ac:spMkLst>
            <pc:docMk/>
            <pc:sldMk cId="2079247614" sldId="4561"/>
            <ac:spMk id="3" creationId="{00000000-0000-0000-0000-000000000000}"/>
          </ac:spMkLst>
        </pc:spChg>
        <pc:spChg chg="mod">
          <ac:chgData name="Pierre Harouimi" userId="e1c78576-8bda-4e4b-9d10-61a901f566b1" providerId="ADAL" clId="{FC359817-6207-4FEF-8345-C3C5087AE338}" dt="2020-10-07T09:27:45.954" v="6292" actId="404"/>
          <ac:spMkLst>
            <pc:docMk/>
            <pc:sldMk cId="2079247614" sldId="4561"/>
            <ac:spMk id="4" creationId="{00000000-0000-0000-0000-000000000000}"/>
          </ac:spMkLst>
        </pc:spChg>
        <pc:spChg chg="mod">
          <ac:chgData name="Pierre Harouimi" userId="e1c78576-8bda-4e4b-9d10-61a901f566b1" providerId="ADAL" clId="{FC359817-6207-4FEF-8345-C3C5087AE338}" dt="2020-10-07T09:19:43.566" v="5975" actId="20577"/>
          <ac:spMkLst>
            <pc:docMk/>
            <pc:sldMk cId="2079247614" sldId="4561"/>
            <ac:spMk id="5" creationId="{00000000-0000-0000-0000-000000000000}"/>
          </ac:spMkLst>
        </pc:spChg>
        <pc:spChg chg="add del">
          <ac:chgData name="Pierre Harouimi" userId="e1c78576-8bda-4e4b-9d10-61a901f566b1" providerId="ADAL" clId="{FC359817-6207-4FEF-8345-C3C5087AE338}" dt="2020-10-07T09:23:52.566" v="6111"/>
          <ac:spMkLst>
            <pc:docMk/>
            <pc:sldMk cId="2079247614" sldId="4561"/>
            <ac:spMk id="6" creationId="{ADE30BF7-711B-43A5-835B-138D5346F567}"/>
          </ac:spMkLst>
        </pc:spChg>
        <pc:spChg chg="add del">
          <ac:chgData name="Pierre Harouimi" userId="e1c78576-8bda-4e4b-9d10-61a901f566b1" providerId="ADAL" clId="{FC359817-6207-4FEF-8345-C3C5087AE338}" dt="2020-10-07T09:23:51.787" v="6110"/>
          <ac:spMkLst>
            <pc:docMk/>
            <pc:sldMk cId="2079247614" sldId="4561"/>
            <ac:spMk id="7" creationId="{7D640F37-5ABE-4483-AD5F-56E6238EAB26}"/>
          </ac:spMkLst>
        </pc:spChg>
        <pc:spChg chg="add mod">
          <ac:chgData name="Pierre Harouimi" userId="e1c78576-8bda-4e4b-9d10-61a901f566b1" providerId="ADAL" clId="{FC359817-6207-4FEF-8345-C3C5087AE338}" dt="2020-10-07T09:24:02.614" v="6116"/>
          <ac:spMkLst>
            <pc:docMk/>
            <pc:sldMk cId="2079247614" sldId="4561"/>
            <ac:spMk id="8" creationId="{061A8205-9AB5-40BC-9436-C90EA92DF92E}"/>
          </ac:spMkLst>
        </pc:spChg>
      </pc:sldChg>
      <pc:sldChg chg="addSp delSp modSp add">
        <pc:chgData name="Pierre Harouimi" userId="e1c78576-8bda-4e4b-9d10-61a901f566b1" providerId="ADAL" clId="{FC359817-6207-4FEF-8345-C3C5087AE338}" dt="2020-10-07T09:39:28.146" v="6715"/>
        <pc:sldMkLst>
          <pc:docMk/>
          <pc:sldMk cId="2709389100" sldId="4562"/>
        </pc:sldMkLst>
        <pc:spChg chg="mod">
          <ac:chgData name="Pierre Harouimi" userId="e1c78576-8bda-4e4b-9d10-61a901f566b1" providerId="ADAL" clId="{FC359817-6207-4FEF-8345-C3C5087AE338}" dt="2020-10-07T09:28:01.289" v="6302" actId="20577"/>
          <ac:spMkLst>
            <pc:docMk/>
            <pc:sldMk cId="2709389100" sldId="4562"/>
            <ac:spMk id="2" creationId="{B4A82D29-0E5B-4590-B053-116A61B757C0}"/>
          </ac:spMkLst>
        </pc:spChg>
        <pc:spChg chg="add mod">
          <ac:chgData name="Pierre Harouimi" userId="e1c78576-8bda-4e4b-9d10-61a901f566b1" providerId="ADAL" clId="{FC359817-6207-4FEF-8345-C3C5087AE338}" dt="2020-10-07T09:31:29.874" v="6485" actId="404"/>
          <ac:spMkLst>
            <pc:docMk/>
            <pc:sldMk cId="2709389100" sldId="4562"/>
            <ac:spMk id="3" creationId="{C9014DFD-5A8C-45A1-85EF-6A01C6617CE3}"/>
          </ac:spMkLst>
        </pc:spChg>
        <pc:spChg chg="del">
          <ac:chgData name="Pierre Harouimi" userId="e1c78576-8bda-4e4b-9d10-61a901f566b1" providerId="ADAL" clId="{FC359817-6207-4FEF-8345-C3C5087AE338}" dt="2020-10-07T09:28:05.185" v="6304" actId="478"/>
          <ac:spMkLst>
            <pc:docMk/>
            <pc:sldMk cId="2709389100" sldId="4562"/>
            <ac:spMk id="6" creationId="{98E3DE6B-CFFA-4339-9BD6-F61063B01E63}"/>
          </ac:spMkLst>
        </pc:spChg>
        <pc:spChg chg="del">
          <ac:chgData name="Pierre Harouimi" userId="e1c78576-8bda-4e4b-9d10-61a901f566b1" providerId="ADAL" clId="{FC359817-6207-4FEF-8345-C3C5087AE338}" dt="2020-10-07T09:28:05.185" v="6304" actId="478"/>
          <ac:spMkLst>
            <pc:docMk/>
            <pc:sldMk cId="2709389100" sldId="4562"/>
            <ac:spMk id="7" creationId="{745E85CB-9171-442B-A02C-96B3A8DF356D}"/>
          </ac:spMkLst>
        </pc:spChg>
        <pc:spChg chg="del">
          <ac:chgData name="Pierre Harouimi" userId="e1c78576-8bda-4e4b-9d10-61a901f566b1" providerId="ADAL" clId="{FC359817-6207-4FEF-8345-C3C5087AE338}" dt="2020-10-07T09:28:05.185" v="6304" actId="478"/>
          <ac:spMkLst>
            <pc:docMk/>
            <pc:sldMk cId="2709389100" sldId="4562"/>
            <ac:spMk id="8" creationId="{D3E21409-B9BE-419B-B918-122DDF38ABE7}"/>
          </ac:spMkLst>
        </pc:spChg>
        <pc:spChg chg="del">
          <ac:chgData name="Pierre Harouimi" userId="e1c78576-8bda-4e4b-9d10-61a901f566b1" providerId="ADAL" clId="{FC359817-6207-4FEF-8345-C3C5087AE338}" dt="2020-10-07T09:28:05.185" v="6304" actId="478"/>
          <ac:spMkLst>
            <pc:docMk/>
            <pc:sldMk cId="2709389100" sldId="4562"/>
            <ac:spMk id="9" creationId="{74AFA4F1-97E6-4E5A-89E0-4223785AEDDE}"/>
          </ac:spMkLst>
        </pc:spChg>
        <pc:spChg chg="del mod">
          <ac:chgData name="Pierre Harouimi" userId="e1c78576-8bda-4e4b-9d10-61a901f566b1" providerId="ADAL" clId="{FC359817-6207-4FEF-8345-C3C5087AE338}" dt="2020-10-07T09:28:08.813" v="6306"/>
          <ac:spMkLst>
            <pc:docMk/>
            <pc:sldMk cId="2709389100" sldId="4562"/>
            <ac:spMk id="10" creationId="{30A45A69-8484-420C-ADA6-F48BDA2F5FF4}"/>
          </ac:spMkLst>
        </pc:spChg>
        <pc:spChg chg="del">
          <ac:chgData name="Pierre Harouimi" userId="e1c78576-8bda-4e4b-9d10-61a901f566b1" providerId="ADAL" clId="{FC359817-6207-4FEF-8345-C3C5087AE338}" dt="2020-10-07T09:28:05.185" v="6304" actId="478"/>
          <ac:spMkLst>
            <pc:docMk/>
            <pc:sldMk cId="2709389100" sldId="4562"/>
            <ac:spMk id="11" creationId="{E523DDE5-BDD2-4E9A-807C-F6F378706503}"/>
          </ac:spMkLst>
        </pc:spChg>
        <pc:spChg chg="add del mod">
          <ac:chgData name="Pierre Harouimi" userId="e1c78576-8bda-4e4b-9d10-61a901f566b1" providerId="ADAL" clId="{FC359817-6207-4FEF-8345-C3C5087AE338}" dt="2020-10-07T09:39:28.146" v="6715"/>
          <ac:spMkLst>
            <pc:docMk/>
            <pc:sldMk cId="2709389100" sldId="4562"/>
            <ac:spMk id="12" creationId="{73B4C073-65B8-4737-853F-544F3E89BDD9}"/>
          </ac:spMkLst>
        </pc:spChg>
        <pc:spChg chg="add mod">
          <ac:chgData name="Pierre Harouimi" userId="e1c78576-8bda-4e4b-9d10-61a901f566b1" providerId="ADAL" clId="{FC359817-6207-4FEF-8345-C3C5087AE338}" dt="2020-10-07T09:39:28.146" v="6715"/>
          <ac:spMkLst>
            <pc:docMk/>
            <pc:sldMk cId="2709389100" sldId="4562"/>
            <ac:spMk id="13" creationId="{6CF2FF77-C2C8-4033-A125-AA697D251D06}"/>
          </ac:spMkLst>
        </pc:spChg>
        <pc:picChg chg="del">
          <ac:chgData name="Pierre Harouimi" userId="e1c78576-8bda-4e4b-9d10-61a901f566b1" providerId="ADAL" clId="{FC359817-6207-4FEF-8345-C3C5087AE338}" dt="2020-10-07T09:28:06.400" v="6305" actId="478"/>
          <ac:picMkLst>
            <pc:docMk/>
            <pc:sldMk cId="2709389100" sldId="4562"/>
            <ac:picMk id="4" creationId="{01E53D61-30D2-48B6-AB6F-722DF9F779E9}"/>
          </ac:picMkLst>
        </pc:picChg>
        <pc:picChg chg="del">
          <ac:chgData name="Pierre Harouimi" userId="e1c78576-8bda-4e4b-9d10-61a901f566b1" providerId="ADAL" clId="{FC359817-6207-4FEF-8345-C3C5087AE338}" dt="2020-10-07T09:28:05.185" v="6304" actId="478"/>
          <ac:picMkLst>
            <pc:docMk/>
            <pc:sldMk cId="2709389100" sldId="4562"/>
            <ac:picMk id="5" creationId="{AE55B1AB-CA4E-43ED-885F-89957DC1DCF3}"/>
          </ac:picMkLst>
        </pc:picChg>
      </pc:sldChg>
      <pc:sldChg chg="addSp delSp modSp add">
        <pc:chgData name="Pierre Harouimi" userId="e1c78576-8bda-4e4b-9d10-61a901f566b1" providerId="ADAL" clId="{FC359817-6207-4FEF-8345-C3C5087AE338}" dt="2020-10-07T09:37:43.864" v="6688" actId="404"/>
        <pc:sldMkLst>
          <pc:docMk/>
          <pc:sldMk cId="1867409672" sldId="4563"/>
        </pc:sldMkLst>
        <pc:spChg chg="add mod">
          <ac:chgData name="Pierre Harouimi" userId="e1c78576-8bda-4e4b-9d10-61a901f566b1" providerId="ADAL" clId="{FC359817-6207-4FEF-8345-C3C5087AE338}" dt="2020-10-07T09:37:43.864" v="6688" actId="404"/>
          <ac:spMkLst>
            <pc:docMk/>
            <pc:sldMk cId="1867409672" sldId="4563"/>
            <ac:spMk id="2" creationId="{BA75422D-F2A9-4204-BA29-E7ADDB66AE09}"/>
          </ac:spMkLst>
        </pc:spChg>
        <pc:spChg chg="del">
          <ac:chgData name="Pierre Harouimi" userId="e1c78576-8bda-4e4b-9d10-61a901f566b1" providerId="ADAL" clId="{FC359817-6207-4FEF-8345-C3C5087AE338}" dt="2020-10-07T09:31:53.050" v="6496" actId="478"/>
          <ac:spMkLst>
            <pc:docMk/>
            <pc:sldMk cId="1867409672" sldId="4563"/>
            <ac:spMk id="3" creationId="{7783C1CC-73D2-4311-8B2E-B75386494C95}"/>
          </ac:spMkLst>
        </pc:spChg>
        <pc:spChg chg="add mod">
          <ac:chgData name="Pierre Harouimi" userId="e1c78576-8bda-4e4b-9d10-61a901f566b1" providerId="ADAL" clId="{FC359817-6207-4FEF-8345-C3C5087AE338}" dt="2020-10-07T09:31:55.396" v="6497"/>
          <ac:spMkLst>
            <pc:docMk/>
            <pc:sldMk cId="1867409672" sldId="4563"/>
            <ac:spMk id="4" creationId="{C9049238-52F6-4B65-929D-1C5A99AA7F31}"/>
          </ac:spMkLst>
        </pc:spChg>
        <pc:spChg chg="del">
          <ac:chgData name="Pierre Harouimi" userId="e1c78576-8bda-4e4b-9d10-61a901f566b1" providerId="ADAL" clId="{FC359817-6207-4FEF-8345-C3C5087AE338}" dt="2020-10-07T09:31:53.050" v="6496" actId="478"/>
          <ac:spMkLst>
            <pc:docMk/>
            <pc:sldMk cId="1867409672" sldId="4563"/>
            <ac:spMk id="7" creationId="{8EB349CE-6666-4081-8085-DF1A322FD33E}"/>
          </ac:spMkLst>
        </pc:spChg>
        <pc:spChg chg="mod">
          <ac:chgData name="Pierre Harouimi" userId="e1c78576-8bda-4e4b-9d10-61a901f566b1" providerId="ADAL" clId="{FC359817-6207-4FEF-8345-C3C5087AE338}" dt="2020-10-07T09:31:50.798" v="6495" actId="20577"/>
          <ac:spMkLst>
            <pc:docMk/>
            <pc:sldMk cId="1867409672" sldId="4563"/>
            <ac:spMk id="9" creationId="{1DA3F781-2505-41EB-A75D-99660494C673}"/>
          </ac:spMkLst>
        </pc:spChg>
        <pc:spChg chg="del">
          <ac:chgData name="Pierre Harouimi" userId="e1c78576-8bda-4e4b-9d10-61a901f566b1" providerId="ADAL" clId="{FC359817-6207-4FEF-8345-C3C5087AE338}" dt="2020-10-07T09:31:53.050" v="6496" actId="478"/>
          <ac:spMkLst>
            <pc:docMk/>
            <pc:sldMk cId="1867409672" sldId="4563"/>
            <ac:spMk id="24" creationId="{7D6B78A0-1767-4D4D-B627-46D6F4355D09}"/>
          </ac:spMkLst>
        </pc:spChg>
        <pc:spChg chg="del">
          <ac:chgData name="Pierre Harouimi" userId="e1c78576-8bda-4e4b-9d10-61a901f566b1" providerId="ADAL" clId="{FC359817-6207-4FEF-8345-C3C5087AE338}" dt="2020-10-07T09:31:53.050" v="6496" actId="478"/>
          <ac:spMkLst>
            <pc:docMk/>
            <pc:sldMk cId="1867409672" sldId="4563"/>
            <ac:spMk id="25" creationId="{DDB957D2-FFF0-4C27-9AAB-57BCE11B91FB}"/>
          </ac:spMkLst>
        </pc:spChg>
        <pc:picChg chg="del">
          <ac:chgData name="Pierre Harouimi" userId="e1c78576-8bda-4e4b-9d10-61a901f566b1" providerId="ADAL" clId="{FC359817-6207-4FEF-8345-C3C5087AE338}" dt="2020-10-07T09:31:53.050" v="6496" actId="478"/>
          <ac:picMkLst>
            <pc:docMk/>
            <pc:sldMk cId="1867409672" sldId="4563"/>
            <ac:picMk id="12" creationId="{14CFC414-E56B-4B9E-BD64-42AA66F0E6D5}"/>
          </ac:picMkLst>
        </pc:picChg>
        <pc:picChg chg="del">
          <ac:chgData name="Pierre Harouimi" userId="e1c78576-8bda-4e4b-9d10-61a901f566b1" providerId="ADAL" clId="{FC359817-6207-4FEF-8345-C3C5087AE338}" dt="2020-10-07T09:31:53.050" v="6496" actId="478"/>
          <ac:picMkLst>
            <pc:docMk/>
            <pc:sldMk cId="1867409672" sldId="4563"/>
            <ac:picMk id="13" creationId="{B0374E7A-721E-4DF4-9EBA-181F5273770A}"/>
          </ac:picMkLst>
        </pc:picChg>
        <pc:picChg chg="del">
          <ac:chgData name="Pierre Harouimi" userId="e1c78576-8bda-4e4b-9d10-61a901f566b1" providerId="ADAL" clId="{FC359817-6207-4FEF-8345-C3C5087AE338}" dt="2020-10-07T09:31:53.050" v="6496" actId="478"/>
          <ac:picMkLst>
            <pc:docMk/>
            <pc:sldMk cId="1867409672" sldId="4563"/>
            <ac:picMk id="15" creationId="{A154D3A2-AB35-48AF-A171-D5C5B1958CC7}"/>
          </ac:picMkLst>
        </pc:picChg>
        <pc:picChg chg="del">
          <ac:chgData name="Pierre Harouimi" userId="e1c78576-8bda-4e4b-9d10-61a901f566b1" providerId="ADAL" clId="{FC359817-6207-4FEF-8345-C3C5087AE338}" dt="2020-10-07T09:31:53.050" v="6496" actId="478"/>
          <ac:picMkLst>
            <pc:docMk/>
            <pc:sldMk cId="1867409672" sldId="4563"/>
            <ac:picMk id="16" creationId="{67CDF01A-F944-4DC9-AB5B-5387B125AC15}"/>
          </ac:picMkLst>
        </pc:picChg>
        <pc:picChg chg="del">
          <ac:chgData name="Pierre Harouimi" userId="e1c78576-8bda-4e4b-9d10-61a901f566b1" providerId="ADAL" clId="{FC359817-6207-4FEF-8345-C3C5087AE338}" dt="2020-10-07T09:31:53.050" v="6496" actId="478"/>
          <ac:picMkLst>
            <pc:docMk/>
            <pc:sldMk cId="1867409672" sldId="4563"/>
            <ac:picMk id="18" creationId="{BE12A0DD-0BFD-46B6-A806-6E2F1C01B5ED}"/>
          </ac:picMkLst>
        </pc:picChg>
        <pc:picChg chg="del">
          <ac:chgData name="Pierre Harouimi" userId="e1c78576-8bda-4e4b-9d10-61a901f566b1" providerId="ADAL" clId="{FC359817-6207-4FEF-8345-C3C5087AE338}" dt="2020-10-07T09:31:53.050" v="6496" actId="478"/>
          <ac:picMkLst>
            <pc:docMk/>
            <pc:sldMk cId="1867409672" sldId="4563"/>
            <ac:picMk id="20" creationId="{0EB37E46-2E21-4DD2-8FED-34547A0AC74F}"/>
          </ac:picMkLst>
        </pc:picChg>
        <pc:picChg chg="del">
          <ac:chgData name="Pierre Harouimi" userId="e1c78576-8bda-4e4b-9d10-61a901f566b1" providerId="ADAL" clId="{FC359817-6207-4FEF-8345-C3C5087AE338}" dt="2020-10-07T09:31:53.050" v="6496" actId="478"/>
          <ac:picMkLst>
            <pc:docMk/>
            <pc:sldMk cId="1867409672" sldId="4563"/>
            <ac:picMk id="21" creationId="{3DE4741E-FE85-4CCF-A86E-14D167224A70}"/>
          </ac:picMkLst>
        </pc:picChg>
        <pc:picChg chg="del">
          <ac:chgData name="Pierre Harouimi" userId="e1c78576-8bda-4e4b-9d10-61a901f566b1" providerId="ADAL" clId="{FC359817-6207-4FEF-8345-C3C5087AE338}" dt="2020-10-07T09:31:53.050" v="6496" actId="478"/>
          <ac:picMkLst>
            <pc:docMk/>
            <pc:sldMk cId="1867409672" sldId="4563"/>
            <ac:picMk id="22" creationId="{7749BF31-36BA-4CB6-94C2-2AFEC64E3F15}"/>
          </ac:picMkLst>
        </pc:picChg>
        <pc:cxnChg chg="del mod">
          <ac:chgData name="Pierre Harouimi" userId="e1c78576-8bda-4e4b-9d10-61a901f566b1" providerId="ADAL" clId="{FC359817-6207-4FEF-8345-C3C5087AE338}" dt="2020-10-07T09:31:53.050" v="6496" actId="478"/>
          <ac:cxnSpMkLst>
            <pc:docMk/>
            <pc:sldMk cId="1867409672" sldId="4563"/>
            <ac:cxnSpMk id="17" creationId="{2E0C8C48-BB89-4078-8791-5B664D8C920F}"/>
          </ac:cxnSpMkLst>
        </pc:cxnChg>
      </pc:sldChg>
      <pc:sldChg chg="addSp delSp modSp add setBg modAnim">
        <pc:chgData name="Pierre Harouimi" userId="e1c78576-8bda-4e4b-9d10-61a901f566b1" providerId="ADAL" clId="{FC359817-6207-4FEF-8345-C3C5087AE338}" dt="2020-10-07T09:44:37.724" v="6954" actId="108"/>
        <pc:sldMkLst>
          <pc:docMk/>
          <pc:sldMk cId="1611207935" sldId="4564"/>
        </pc:sldMkLst>
        <pc:spChg chg="mod">
          <ac:chgData name="Pierre Harouimi" userId="e1c78576-8bda-4e4b-9d10-61a901f566b1" providerId="ADAL" clId="{FC359817-6207-4FEF-8345-C3C5087AE338}" dt="2020-10-07T09:41:17.519" v="6750" actId="20577"/>
          <ac:spMkLst>
            <pc:docMk/>
            <pc:sldMk cId="1611207935" sldId="4564"/>
            <ac:spMk id="3" creationId="{4D2872B1-9751-4A1C-B923-45B42D8F1274}"/>
          </ac:spMkLst>
        </pc:spChg>
        <pc:spChg chg="del">
          <ac:chgData name="Pierre Harouimi" userId="e1c78576-8bda-4e4b-9d10-61a901f566b1" providerId="ADAL" clId="{FC359817-6207-4FEF-8345-C3C5087AE338}" dt="2020-10-07T09:41:22.610" v="6753" actId="478"/>
          <ac:spMkLst>
            <pc:docMk/>
            <pc:sldMk cId="1611207935" sldId="4564"/>
            <ac:spMk id="4" creationId="{CF459E10-B266-4948-BC79-9D34AAE3DE50}"/>
          </ac:spMkLst>
        </pc:spChg>
        <pc:spChg chg="del">
          <ac:chgData name="Pierre Harouimi" userId="e1c78576-8bda-4e4b-9d10-61a901f566b1" providerId="ADAL" clId="{FC359817-6207-4FEF-8345-C3C5087AE338}" dt="2020-10-07T09:41:19.013" v="6751" actId="478"/>
          <ac:spMkLst>
            <pc:docMk/>
            <pc:sldMk cId="1611207935" sldId="4564"/>
            <ac:spMk id="5" creationId="{74C02DE5-E4E9-4134-B27B-3F5C1A6C2A3F}"/>
          </ac:spMkLst>
        </pc:spChg>
        <pc:spChg chg="add mod">
          <ac:chgData name="Pierre Harouimi" userId="e1c78576-8bda-4e4b-9d10-61a901f566b1" providerId="ADAL" clId="{FC359817-6207-4FEF-8345-C3C5087AE338}" dt="2020-10-07T09:41:19.013" v="6751" actId="478"/>
          <ac:spMkLst>
            <pc:docMk/>
            <pc:sldMk cId="1611207935" sldId="4564"/>
            <ac:spMk id="8" creationId="{98D64283-E702-41CC-8547-2B40C40F7AFF}"/>
          </ac:spMkLst>
        </pc:spChg>
        <pc:spChg chg="del">
          <ac:chgData name="Pierre Harouimi" userId="e1c78576-8bda-4e4b-9d10-61a901f566b1" providerId="ADAL" clId="{FC359817-6207-4FEF-8345-C3C5087AE338}" dt="2020-10-07T09:41:22.610" v="6753" actId="478"/>
          <ac:spMkLst>
            <pc:docMk/>
            <pc:sldMk cId="1611207935" sldId="4564"/>
            <ac:spMk id="9" creationId="{90B49FB5-CDF9-454F-A86F-B2AB861AD472}"/>
          </ac:spMkLst>
        </pc:spChg>
        <pc:spChg chg="add del mod">
          <ac:chgData name="Pierre Harouimi" userId="e1c78576-8bda-4e4b-9d10-61a901f566b1" providerId="ADAL" clId="{FC359817-6207-4FEF-8345-C3C5087AE338}" dt="2020-10-07T09:44:37.724" v="6954" actId="108"/>
          <ac:spMkLst>
            <pc:docMk/>
            <pc:sldMk cId="1611207935" sldId="4564"/>
            <ac:spMk id="10" creationId="{13CFE65A-DFE3-42E2-B4C8-FF9C5533758C}"/>
          </ac:spMkLst>
        </pc:spChg>
        <pc:spChg chg="add del">
          <ac:chgData name="Pierre Harouimi" userId="e1c78576-8bda-4e4b-9d10-61a901f566b1" providerId="ADAL" clId="{FC359817-6207-4FEF-8345-C3C5087AE338}" dt="2020-10-07T09:44:01.928" v="6939"/>
          <ac:spMkLst>
            <pc:docMk/>
            <pc:sldMk cId="1611207935" sldId="4564"/>
            <ac:spMk id="11" creationId="{49C24641-8C4A-40C5-8B7B-E58347201B7E}"/>
          </ac:spMkLst>
        </pc:spChg>
        <pc:spChg chg="add del">
          <ac:chgData name="Pierre Harouimi" userId="e1c78576-8bda-4e4b-9d10-61a901f566b1" providerId="ADAL" clId="{FC359817-6207-4FEF-8345-C3C5087AE338}" dt="2020-10-07T09:44:08.465" v="6943"/>
          <ac:spMkLst>
            <pc:docMk/>
            <pc:sldMk cId="1611207935" sldId="4564"/>
            <ac:spMk id="12" creationId="{12E89B15-8F9D-4EA3-AF9F-3FF3F65604ED}"/>
          </ac:spMkLst>
        </pc:spChg>
        <pc:spChg chg="add del mod">
          <ac:chgData name="Pierre Harouimi" userId="e1c78576-8bda-4e4b-9d10-61a901f566b1" providerId="ADAL" clId="{FC359817-6207-4FEF-8345-C3C5087AE338}" dt="2020-10-07T09:44:15.772" v="6947"/>
          <ac:spMkLst>
            <pc:docMk/>
            <pc:sldMk cId="1611207935" sldId="4564"/>
            <ac:spMk id="16" creationId="{B4AD3C9D-88B5-43AB-96B8-7051BFC72513}"/>
          </ac:spMkLst>
        </pc:spChg>
        <pc:spChg chg="add del mod">
          <ac:chgData name="Pierre Harouimi" userId="e1c78576-8bda-4e4b-9d10-61a901f566b1" providerId="ADAL" clId="{FC359817-6207-4FEF-8345-C3C5087AE338}" dt="2020-10-07T09:44:33.868" v="6953"/>
          <ac:spMkLst>
            <pc:docMk/>
            <pc:sldMk cId="1611207935" sldId="4564"/>
            <ac:spMk id="17" creationId="{06A67F51-385A-4AB6-8EAB-BFE68961375C}"/>
          </ac:spMkLst>
        </pc:spChg>
        <pc:picChg chg="del">
          <ac:chgData name="Pierre Harouimi" userId="e1c78576-8bda-4e4b-9d10-61a901f566b1" providerId="ADAL" clId="{FC359817-6207-4FEF-8345-C3C5087AE338}" dt="2020-10-07T09:41:22.610" v="6753" actId="478"/>
          <ac:picMkLst>
            <pc:docMk/>
            <pc:sldMk cId="1611207935" sldId="4564"/>
            <ac:picMk id="2" creationId="{3CBCCDA9-C3B5-4C80-B2CC-7C39CE936E14}"/>
          </ac:picMkLst>
        </pc:picChg>
        <pc:picChg chg="del">
          <ac:chgData name="Pierre Harouimi" userId="e1c78576-8bda-4e4b-9d10-61a901f566b1" providerId="ADAL" clId="{FC359817-6207-4FEF-8345-C3C5087AE338}" dt="2020-10-07T09:41:20.034" v="6752" actId="478"/>
          <ac:picMkLst>
            <pc:docMk/>
            <pc:sldMk cId="1611207935" sldId="4564"/>
            <ac:picMk id="6" creationId="{AC2B9678-30A8-4F21-8089-9C2AC5596429}"/>
          </ac:picMkLst>
        </pc:picChg>
        <pc:picChg chg="del">
          <ac:chgData name="Pierre Harouimi" userId="e1c78576-8bda-4e4b-9d10-61a901f566b1" providerId="ADAL" clId="{FC359817-6207-4FEF-8345-C3C5087AE338}" dt="2020-10-07T09:41:22.610" v="6753" actId="478"/>
          <ac:picMkLst>
            <pc:docMk/>
            <pc:sldMk cId="1611207935" sldId="4564"/>
            <ac:picMk id="13" creationId="{C7E794D0-1172-4C7B-ADAF-86612F93CDB5}"/>
          </ac:picMkLst>
        </pc:picChg>
        <pc:picChg chg="del">
          <ac:chgData name="Pierre Harouimi" userId="e1c78576-8bda-4e4b-9d10-61a901f566b1" providerId="ADAL" clId="{FC359817-6207-4FEF-8345-C3C5087AE338}" dt="2020-10-07T09:41:22.610" v="6753" actId="478"/>
          <ac:picMkLst>
            <pc:docMk/>
            <pc:sldMk cId="1611207935" sldId="4564"/>
            <ac:picMk id="14" creationId="{1BCDE931-CDFD-45B7-91DC-E9BDA5FBC1E3}"/>
          </ac:picMkLst>
        </pc:picChg>
        <pc:picChg chg="del">
          <ac:chgData name="Pierre Harouimi" userId="e1c78576-8bda-4e4b-9d10-61a901f566b1" providerId="ADAL" clId="{FC359817-6207-4FEF-8345-C3C5087AE338}" dt="2020-10-07T09:41:22.610" v="6753" actId="478"/>
          <ac:picMkLst>
            <pc:docMk/>
            <pc:sldMk cId="1611207935" sldId="4564"/>
            <ac:picMk id="15" creationId="{4555B965-00F3-4E88-9564-F31E70522B14}"/>
          </ac:picMkLst>
        </pc:picChg>
      </pc:sldChg>
      <pc:sldChg chg="addSp delSp modSp add modAnim">
        <pc:chgData name="Pierre Harouimi" userId="e1c78576-8bda-4e4b-9d10-61a901f566b1" providerId="ADAL" clId="{FC359817-6207-4FEF-8345-C3C5087AE338}" dt="2020-10-07T09:49:42.208" v="7191" actId="404"/>
        <pc:sldMkLst>
          <pc:docMk/>
          <pc:sldMk cId="1306970580" sldId="4565"/>
        </pc:sldMkLst>
        <pc:spChg chg="mod">
          <ac:chgData name="Pierre Harouimi" userId="e1c78576-8bda-4e4b-9d10-61a901f566b1" providerId="ADAL" clId="{FC359817-6207-4FEF-8345-C3C5087AE338}" dt="2020-10-07T09:45:23.723" v="6966" actId="20577"/>
          <ac:spMkLst>
            <pc:docMk/>
            <pc:sldMk cId="1306970580" sldId="4565"/>
            <ac:spMk id="2" creationId="{00000000-0000-0000-0000-000000000000}"/>
          </ac:spMkLst>
        </pc:spChg>
        <pc:spChg chg="del">
          <ac:chgData name="Pierre Harouimi" userId="e1c78576-8bda-4e4b-9d10-61a901f566b1" providerId="ADAL" clId="{FC359817-6207-4FEF-8345-C3C5087AE338}" dt="2020-10-07T09:45:25.725" v="6967" actId="478"/>
          <ac:spMkLst>
            <pc:docMk/>
            <pc:sldMk cId="1306970580" sldId="4565"/>
            <ac:spMk id="3" creationId="{AEE2EF22-B826-496C-8CFB-E1F4448F6687}"/>
          </ac:spMkLst>
        </pc:spChg>
        <pc:spChg chg="add del mod">
          <ac:chgData name="Pierre Harouimi" userId="e1c78576-8bda-4e4b-9d10-61a901f566b1" providerId="ADAL" clId="{FC359817-6207-4FEF-8345-C3C5087AE338}" dt="2020-10-07T09:45:25.725" v="6967" actId="478"/>
          <ac:spMkLst>
            <pc:docMk/>
            <pc:sldMk cId="1306970580" sldId="4565"/>
            <ac:spMk id="4" creationId="{7CA15C8A-EE68-4A76-BDFC-D5A9BD5040E3}"/>
          </ac:spMkLst>
        </pc:spChg>
        <pc:spChg chg="add del mod">
          <ac:chgData name="Pierre Harouimi" userId="e1c78576-8bda-4e4b-9d10-61a901f566b1" providerId="ADAL" clId="{FC359817-6207-4FEF-8345-C3C5087AE338}" dt="2020-10-07T09:45:28.220" v="6968"/>
          <ac:spMkLst>
            <pc:docMk/>
            <pc:sldMk cId="1306970580" sldId="4565"/>
            <ac:spMk id="5" creationId="{9C6A0155-E7CF-402E-8049-C1CB6A768318}"/>
          </ac:spMkLst>
        </pc:spChg>
        <pc:spChg chg="add mod">
          <ac:chgData name="Pierre Harouimi" userId="e1c78576-8bda-4e4b-9d10-61a901f566b1" providerId="ADAL" clId="{FC359817-6207-4FEF-8345-C3C5087AE338}" dt="2020-10-07T09:49:42.208" v="7191" actId="404"/>
          <ac:spMkLst>
            <pc:docMk/>
            <pc:sldMk cId="1306970580" sldId="4565"/>
            <ac:spMk id="6" creationId="{51ACDFCC-9459-4E8C-8DD9-EE2C40DB31BF}"/>
          </ac:spMkLst>
        </pc:spChg>
        <pc:spChg chg="del">
          <ac:chgData name="Pierre Harouimi" userId="e1c78576-8bda-4e4b-9d10-61a901f566b1" providerId="ADAL" clId="{FC359817-6207-4FEF-8345-C3C5087AE338}" dt="2020-10-07T09:45:25.725" v="6967" actId="478"/>
          <ac:spMkLst>
            <pc:docMk/>
            <pc:sldMk cId="1306970580" sldId="4565"/>
            <ac:spMk id="7" creationId="{F9EA702C-76FE-4D77-A14C-3830CF97F6D3}"/>
          </ac:spMkLst>
        </pc:spChg>
        <pc:spChg chg="del">
          <ac:chgData name="Pierre Harouimi" userId="e1c78576-8bda-4e4b-9d10-61a901f566b1" providerId="ADAL" clId="{FC359817-6207-4FEF-8345-C3C5087AE338}" dt="2020-10-07T09:45:25.725" v="6967" actId="478"/>
          <ac:spMkLst>
            <pc:docMk/>
            <pc:sldMk cId="1306970580" sldId="4565"/>
            <ac:spMk id="8" creationId="{88878BE8-FF70-4DDB-BB15-27E5C0FFC8F2}"/>
          </ac:spMkLst>
        </pc:spChg>
        <pc:spChg chg="del">
          <ac:chgData name="Pierre Harouimi" userId="e1c78576-8bda-4e4b-9d10-61a901f566b1" providerId="ADAL" clId="{FC359817-6207-4FEF-8345-C3C5087AE338}" dt="2020-10-07T09:45:25.725" v="6967" actId="478"/>
          <ac:spMkLst>
            <pc:docMk/>
            <pc:sldMk cId="1306970580" sldId="4565"/>
            <ac:spMk id="9" creationId="{1DCCD93C-934E-49CE-9D8E-10E06A4CC8E3}"/>
          </ac:spMkLst>
        </pc:spChg>
        <pc:spChg chg="add mod">
          <ac:chgData name="Pierre Harouimi" userId="e1c78576-8bda-4e4b-9d10-61a901f566b1" providerId="ADAL" clId="{FC359817-6207-4FEF-8345-C3C5087AE338}" dt="2020-10-07T09:45:28.220" v="6968"/>
          <ac:spMkLst>
            <pc:docMk/>
            <pc:sldMk cId="1306970580" sldId="4565"/>
            <ac:spMk id="10" creationId="{4897BDF2-0A77-41A1-9073-3C5EC7F06E71}"/>
          </ac:spMkLst>
        </pc:spChg>
        <pc:spChg chg="del">
          <ac:chgData name="Pierre Harouimi" userId="e1c78576-8bda-4e4b-9d10-61a901f566b1" providerId="ADAL" clId="{FC359817-6207-4FEF-8345-C3C5087AE338}" dt="2020-10-07T09:45:25.725" v="6967" actId="478"/>
          <ac:spMkLst>
            <pc:docMk/>
            <pc:sldMk cId="1306970580" sldId="4565"/>
            <ac:spMk id="47" creationId="{404A6E8F-DECD-4689-9A66-E1984001D252}"/>
          </ac:spMkLst>
        </pc:spChg>
        <pc:spChg chg="del">
          <ac:chgData name="Pierre Harouimi" userId="e1c78576-8bda-4e4b-9d10-61a901f566b1" providerId="ADAL" clId="{FC359817-6207-4FEF-8345-C3C5087AE338}" dt="2020-10-07T09:45:25.725" v="6967" actId="478"/>
          <ac:spMkLst>
            <pc:docMk/>
            <pc:sldMk cId="1306970580" sldId="4565"/>
            <ac:spMk id="51" creationId="{B8BA50D5-FA4B-497E-9BA7-A8E9D871DA94}"/>
          </ac:spMkLst>
        </pc:spChg>
        <pc:spChg chg="del">
          <ac:chgData name="Pierre Harouimi" userId="e1c78576-8bda-4e4b-9d10-61a901f566b1" providerId="ADAL" clId="{FC359817-6207-4FEF-8345-C3C5087AE338}" dt="2020-10-07T09:45:25.725" v="6967" actId="478"/>
          <ac:spMkLst>
            <pc:docMk/>
            <pc:sldMk cId="1306970580" sldId="4565"/>
            <ac:spMk id="52" creationId="{485DC527-1E74-4CDF-A0A9-41501F34FAB1}"/>
          </ac:spMkLst>
        </pc:spChg>
        <pc:spChg chg="del">
          <ac:chgData name="Pierre Harouimi" userId="e1c78576-8bda-4e4b-9d10-61a901f566b1" providerId="ADAL" clId="{FC359817-6207-4FEF-8345-C3C5087AE338}" dt="2020-10-07T09:45:25.725" v="6967" actId="478"/>
          <ac:spMkLst>
            <pc:docMk/>
            <pc:sldMk cId="1306970580" sldId="4565"/>
            <ac:spMk id="60" creationId="{1B283E65-7BEE-4C11-897C-2FB4450F4523}"/>
          </ac:spMkLst>
        </pc:spChg>
        <pc:spChg chg="del">
          <ac:chgData name="Pierre Harouimi" userId="e1c78576-8bda-4e4b-9d10-61a901f566b1" providerId="ADAL" clId="{FC359817-6207-4FEF-8345-C3C5087AE338}" dt="2020-10-07T09:45:25.725" v="6967" actId="478"/>
          <ac:spMkLst>
            <pc:docMk/>
            <pc:sldMk cId="1306970580" sldId="4565"/>
            <ac:spMk id="61" creationId="{08327871-3936-4C48-833A-03DADF8708B7}"/>
          </ac:spMkLst>
        </pc:spChg>
        <pc:spChg chg="del">
          <ac:chgData name="Pierre Harouimi" userId="e1c78576-8bda-4e4b-9d10-61a901f566b1" providerId="ADAL" clId="{FC359817-6207-4FEF-8345-C3C5087AE338}" dt="2020-10-07T09:45:25.725" v="6967" actId="478"/>
          <ac:spMkLst>
            <pc:docMk/>
            <pc:sldMk cId="1306970580" sldId="4565"/>
            <ac:spMk id="72" creationId="{6BF777A6-AEA6-4E3B-AA57-8C9B5711FAA0}"/>
          </ac:spMkLst>
        </pc:spChg>
        <pc:spChg chg="del">
          <ac:chgData name="Pierre Harouimi" userId="e1c78576-8bda-4e4b-9d10-61a901f566b1" providerId="ADAL" clId="{FC359817-6207-4FEF-8345-C3C5087AE338}" dt="2020-10-07T09:45:25.725" v="6967" actId="478"/>
          <ac:spMkLst>
            <pc:docMk/>
            <pc:sldMk cId="1306970580" sldId="4565"/>
            <ac:spMk id="74" creationId="{10CDC80A-7ABB-4E12-8AAE-1F1667953794}"/>
          </ac:spMkLst>
        </pc:spChg>
        <pc:spChg chg="del">
          <ac:chgData name="Pierre Harouimi" userId="e1c78576-8bda-4e4b-9d10-61a901f566b1" providerId="ADAL" clId="{FC359817-6207-4FEF-8345-C3C5087AE338}" dt="2020-10-07T09:45:25.725" v="6967" actId="478"/>
          <ac:spMkLst>
            <pc:docMk/>
            <pc:sldMk cId="1306970580" sldId="4565"/>
            <ac:spMk id="76" creationId="{44FCA9E5-BB41-4F79-8488-85EB64DB30AF}"/>
          </ac:spMkLst>
        </pc:spChg>
        <pc:spChg chg="del">
          <ac:chgData name="Pierre Harouimi" userId="e1c78576-8bda-4e4b-9d10-61a901f566b1" providerId="ADAL" clId="{FC359817-6207-4FEF-8345-C3C5087AE338}" dt="2020-10-07T09:45:25.725" v="6967" actId="478"/>
          <ac:spMkLst>
            <pc:docMk/>
            <pc:sldMk cId="1306970580" sldId="4565"/>
            <ac:spMk id="79" creationId="{5AFEC4E7-DA91-4979-AB1B-68681B33CAC7}"/>
          </ac:spMkLst>
        </pc:spChg>
        <pc:spChg chg="del">
          <ac:chgData name="Pierre Harouimi" userId="e1c78576-8bda-4e4b-9d10-61a901f566b1" providerId="ADAL" clId="{FC359817-6207-4FEF-8345-C3C5087AE338}" dt="2020-10-07T09:45:25.725" v="6967" actId="478"/>
          <ac:spMkLst>
            <pc:docMk/>
            <pc:sldMk cId="1306970580" sldId="4565"/>
            <ac:spMk id="91" creationId="{71632CBC-3CD6-4588-A23B-EB8F9DCC6BCD}"/>
          </ac:spMkLst>
        </pc:spChg>
        <pc:spChg chg="del">
          <ac:chgData name="Pierre Harouimi" userId="e1c78576-8bda-4e4b-9d10-61a901f566b1" providerId="ADAL" clId="{FC359817-6207-4FEF-8345-C3C5087AE338}" dt="2020-10-07T09:45:25.725" v="6967" actId="478"/>
          <ac:spMkLst>
            <pc:docMk/>
            <pc:sldMk cId="1306970580" sldId="4565"/>
            <ac:spMk id="93" creationId="{4C2FAD4D-89F6-44A9-B1CF-69AB32112E37}"/>
          </ac:spMkLst>
        </pc:spChg>
        <pc:spChg chg="del">
          <ac:chgData name="Pierre Harouimi" userId="e1c78576-8bda-4e4b-9d10-61a901f566b1" providerId="ADAL" clId="{FC359817-6207-4FEF-8345-C3C5087AE338}" dt="2020-10-07T09:45:25.725" v="6967" actId="478"/>
          <ac:spMkLst>
            <pc:docMk/>
            <pc:sldMk cId="1306970580" sldId="4565"/>
            <ac:spMk id="102" creationId="{A4A645F5-53FB-4978-8B46-01384F84017A}"/>
          </ac:spMkLst>
        </pc:spChg>
        <pc:spChg chg="del">
          <ac:chgData name="Pierre Harouimi" userId="e1c78576-8bda-4e4b-9d10-61a901f566b1" providerId="ADAL" clId="{FC359817-6207-4FEF-8345-C3C5087AE338}" dt="2020-10-07T09:45:25.725" v="6967" actId="478"/>
          <ac:spMkLst>
            <pc:docMk/>
            <pc:sldMk cId="1306970580" sldId="4565"/>
            <ac:spMk id="103" creationId="{6A0D6998-7E9C-4F48-B100-FB86A2E392DA}"/>
          </ac:spMkLst>
        </pc:spChg>
        <pc:spChg chg="del">
          <ac:chgData name="Pierre Harouimi" userId="e1c78576-8bda-4e4b-9d10-61a901f566b1" providerId="ADAL" clId="{FC359817-6207-4FEF-8345-C3C5087AE338}" dt="2020-10-07T09:45:25.725" v="6967" actId="478"/>
          <ac:spMkLst>
            <pc:docMk/>
            <pc:sldMk cId="1306970580" sldId="4565"/>
            <ac:spMk id="104" creationId="{7D4727D9-BCE2-4B24-95AC-C0BF34B84BDD}"/>
          </ac:spMkLst>
        </pc:spChg>
        <pc:spChg chg="del">
          <ac:chgData name="Pierre Harouimi" userId="e1c78576-8bda-4e4b-9d10-61a901f566b1" providerId="ADAL" clId="{FC359817-6207-4FEF-8345-C3C5087AE338}" dt="2020-10-07T09:45:25.725" v="6967" actId="478"/>
          <ac:spMkLst>
            <pc:docMk/>
            <pc:sldMk cId="1306970580" sldId="4565"/>
            <ac:spMk id="111" creationId="{3DA9B2AC-D9F8-4443-924C-DC1460843F2A}"/>
          </ac:spMkLst>
        </pc:spChg>
        <pc:grpChg chg="del">
          <ac:chgData name="Pierre Harouimi" userId="e1c78576-8bda-4e4b-9d10-61a901f566b1" providerId="ADAL" clId="{FC359817-6207-4FEF-8345-C3C5087AE338}" dt="2020-10-07T09:45:25.725" v="6967" actId="478"/>
          <ac:grpSpMkLst>
            <pc:docMk/>
            <pc:sldMk cId="1306970580" sldId="4565"/>
            <ac:grpSpMk id="48" creationId="{E5624ACF-2145-4056-BE47-69DC71ED3041}"/>
          </ac:grpSpMkLst>
        </pc:grpChg>
        <pc:grpChg chg="del">
          <ac:chgData name="Pierre Harouimi" userId="e1c78576-8bda-4e4b-9d10-61a901f566b1" providerId="ADAL" clId="{FC359817-6207-4FEF-8345-C3C5087AE338}" dt="2020-10-07T09:45:25.725" v="6967" actId="478"/>
          <ac:grpSpMkLst>
            <pc:docMk/>
            <pc:sldMk cId="1306970580" sldId="4565"/>
            <ac:grpSpMk id="83" creationId="{4A0C70C5-C365-404A-AD0D-398553D34B79}"/>
          </ac:grpSpMkLst>
        </pc:grpChg>
        <pc:grpChg chg="del">
          <ac:chgData name="Pierre Harouimi" userId="e1c78576-8bda-4e4b-9d10-61a901f566b1" providerId="ADAL" clId="{FC359817-6207-4FEF-8345-C3C5087AE338}" dt="2020-10-07T09:45:25.725" v="6967" actId="478"/>
          <ac:grpSpMkLst>
            <pc:docMk/>
            <pc:sldMk cId="1306970580" sldId="4565"/>
            <ac:grpSpMk id="107" creationId="{D0D59733-A249-4251-AB0D-E777C2B2441D}"/>
          </ac:grpSpMkLst>
        </pc:grpChg>
        <pc:picChg chg="del">
          <ac:chgData name="Pierre Harouimi" userId="e1c78576-8bda-4e4b-9d10-61a901f566b1" providerId="ADAL" clId="{FC359817-6207-4FEF-8345-C3C5087AE338}" dt="2020-10-07T09:45:25.725" v="6967" actId="478"/>
          <ac:picMkLst>
            <pc:docMk/>
            <pc:sldMk cId="1306970580" sldId="4565"/>
            <ac:picMk id="46" creationId="{9EAB99E2-2E8B-46C1-9BCD-923C0668ED2E}"/>
          </ac:picMkLst>
        </pc:picChg>
        <pc:picChg chg="del">
          <ac:chgData name="Pierre Harouimi" userId="e1c78576-8bda-4e4b-9d10-61a901f566b1" providerId="ADAL" clId="{FC359817-6207-4FEF-8345-C3C5087AE338}" dt="2020-10-07T09:45:25.725" v="6967" actId="478"/>
          <ac:picMkLst>
            <pc:docMk/>
            <pc:sldMk cId="1306970580" sldId="4565"/>
            <ac:picMk id="100" creationId="{64571D47-6DE7-493A-872A-8ABC26AAA637}"/>
          </ac:picMkLst>
        </pc:picChg>
        <pc:picChg chg="del">
          <ac:chgData name="Pierre Harouimi" userId="e1c78576-8bda-4e4b-9d10-61a901f566b1" providerId="ADAL" clId="{FC359817-6207-4FEF-8345-C3C5087AE338}" dt="2020-10-07T09:45:25.725" v="6967" actId="478"/>
          <ac:picMkLst>
            <pc:docMk/>
            <pc:sldMk cId="1306970580" sldId="4565"/>
            <ac:picMk id="101" creationId="{A6512F86-C54B-43F4-8991-7B785E2FC0CD}"/>
          </ac:picMkLst>
        </pc:picChg>
        <pc:picChg chg="del">
          <ac:chgData name="Pierre Harouimi" userId="e1c78576-8bda-4e4b-9d10-61a901f566b1" providerId="ADAL" clId="{FC359817-6207-4FEF-8345-C3C5087AE338}" dt="2020-10-07T09:45:25.725" v="6967" actId="478"/>
          <ac:picMkLst>
            <pc:docMk/>
            <pc:sldMk cId="1306970580" sldId="4565"/>
            <ac:picMk id="105" creationId="{0A9FAB2B-37CD-4067-9CC6-40BCF0E89C4B}"/>
          </ac:picMkLst>
        </pc:picChg>
        <pc:picChg chg="del">
          <ac:chgData name="Pierre Harouimi" userId="e1c78576-8bda-4e4b-9d10-61a901f566b1" providerId="ADAL" clId="{FC359817-6207-4FEF-8345-C3C5087AE338}" dt="2020-10-07T09:45:25.725" v="6967" actId="478"/>
          <ac:picMkLst>
            <pc:docMk/>
            <pc:sldMk cId="1306970580" sldId="4565"/>
            <ac:picMk id="106" creationId="{06144093-139E-489C-A0BE-BB71EC55210F}"/>
          </ac:picMkLst>
        </pc:picChg>
        <pc:picChg chg="del">
          <ac:chgData name="Pierre Harouimi" userId="e1c78576-8bda-4e4b-9d10-61a901f566b1" providerId="ADAL" clId="{FC359817-6207-4FEF-8345-C3C5087AE338}" dt="2020-10-07T09:45:25.725" v="6967" actId="478"/>
          <ac:picMkLst>
            <pc:docMk/>
            <pc:sldMk cId="1306970580" sldId="4565"/>
            <ac:picMk id="113" creationId="{5B231BB5-901E-487B-B961-9EB7CC388E71}"/>
          </ac:picMkLst>
        </pc:picChg>
        <pc:picChg chg="del">
          <ac:chgData name="Pierre Harouimi" userId="e1c78576-8bda-4e4b-9d10-61a901f566b1" providerId="ADAL" clId="{FC359817-6207-4FEF-8345-C3C5087AE338}" dt="2020-10-07T09:45:25.725" v="6967" actId="478"/>
          <ac:picMkLst>
            <pc:docMk/>
            <pc:sldMk cId="1306970580" sldId="4565"/>
            <ac:picMk id="114" creationId="{839BC330-06C2-4D2C-9616-6BE5B0AB416D}"/>
          </ac:picMkLst>
        </pc:picChg>
        <pc:picChg chg="del">
          <ac:chgData name="Pierre Harouimi" userId="e1c78576-8bda-4e4b-9d10-61a901f566b1" providerId="ADAL" clId="{FC359817-6207-4FEF-8345-C3C5087AE338}" dt="2020-10-07T09:45:25.725" v="6967" actId="478"/>
          <ac:picMkLst>
            <pc:docMk/>
            <pc:sldMk cId="1306970580" sldId="4565"/>
            <ac:picMk id="115" creationId="{ACD73B02-AABA-4CB4-B907-2EF03BD4BCD2}"/>
          </ac:picMkLst>
        </pc:picChg>
        <pc:picChg chg="del">
          <ac:chgData name="Pierre Harouimi" userId="e1c78576-8bda-4e4b-9d10-61a901f566b1" providerId="ADAL" clId="{FC359817-6207-4FEF-8345-C3C5087AE338}" dt="2020-10-07T09:45:25.725" v="6967" actId="478"/>
          <ac:picMkLst>
            <pc:docMk/>
            <pc:sldMk cId="1306970580" sldId="4565"/>
            <ac:picMk id="1034" creationId="{8E1459F0-323C-4977-AE18-9153A3B77849}"/>
          </ac:picMkLst>
        </pc:picChg>
        <pc:picChg chg="del">
          <ac:chgData name="Pierre Harouimi" userId="e1c78576-8bda-4e4b-9d10-61a901f566b1" providerId="ADAL" clId="{FC359817-6207-4FEF-8345-C3C5087AE338}" dt="2020-10-07T09:45:25.725" v="6967" actId="478"/>
          <ac:picMkLst>
            <pc:docMk/>
            <pc:sldMk cId="1306970580" sldId="4565"/>
            <ac:picMk id="1036" creationId="{3451018F-BEFF-41DE-92D6-04423D2C94FA}"/>
          </ac:picMkLst>
        </pc:picChg>
        <pc:picChg chg="del">
          <ac:chgData name="Pierre Harouimi" userId="e1c78576-8bda-4e4b-9d10-61a901f566b1" providerId="ADAL" clId="{FC359817-6207-4FEF-8345-C3C5087AE338}" dt="2020-10-07T09:45:25.725" v="6967" actId="478"/>
          <ac:picMkLst>
            <pc:docMk/>
            <pc:sldMk cId="1306970580" sldId="4565"/>
            <ac:picMk id="1042" creationId="{52208A50-6C04-4273-9802-35B8E66D246E}"/>
          </ac:picMkLst>
        </pc:picChg>
        <pc:cxnChg chg="del">
          <ac:chgData name="Pierre Harouimi" userId="e1c78576-8bda-4e4b-9d10-61a901f566b1" providerId="ADAL" clId="{FC359817-6207-4FEF-8345-C3C5087AE338}" dt="2020-10-07T09:45:25.725" v="6967" actId="478"/>
          <ac:cxnSpMkLst>
            <pc:docMk/>
            <pc:sldMk cId="1306970580" sldId="4565"/>
            <ac:cxnSpMk id="11" creationId="{6D6F2EB5-DC8D-4F78-830E-ECA8B50ACC64}"/>
          </ac:cxnSpMkLst>
        </pc:cxnChg>
        <pc:cxnChg chg="del">
          <ac:chgData name="Pierre Harouimi" userId="e1c78576-8bda-4e4b-9d10-61a901f566b1" providerId="ADAL" clId="{FC359817-6207-4FEF-8345-C3C5087AE338}" dt="2020-10-07T09:45:25.725" v="6967" actId="478"/>
          <ac:cxnSpMkLst>
            <pc:docMk/>
            <pc:sldMk cId="1306970580" sldId="4565"/>
            <ac:cxnSpMk id="15" creationId="{0D824A4A-9EBD-4670-A49C-5AA273BBBD54}"/>
          </ac:cxnSpMkLst>
        </pc:cxnChg>
        <pc:cxnChg chg="del">
          <ac:chgData name="Pierre Harouimi" userId="e1c78576-8bda-4e4b-9d10-61a901f566b1" providerId="ADAL" clId="{FC359817-6207-4FEF-8345-C3C5087AE338}" dt="2020-10-07T09:45:25.725" v="6967" actId="478"/>
          <ac:cxnSpMkLst>
            <pc:docMk/>
            <pc:sldMk cId="1306970580" sldId="4565"/>
            <ac:cxnSpMk id="80" creationId="{AA493ED6-B12E-47CA-95D1-ECF75B631E40}"/>
          </ac:cxnSpMkLst>
        </pc:cxnChg>
        <pc:cxnChg chg="del">
          <ac:chgData name="Pierre Harouimi" userId="e1c78576-8bda-4e4b-9d10-61a901f566b1" providerId="ADAL" clId="{FC359817-6207-4FEF-8345-C3C5087AE338}" dt="2020-10-07T09:45:25.725" v="6967" actId="478"/>
          <ac:cxnSpMkLst>
            <pc:docMk/>
            <pc:sldMk cId="1306970580" sldId="4565"/>
            <ac:cxnSpMk id="110" creationId="{6B0165AC-45F0-4488-9E72-19A530B1DF76}"/>
          </ac:cxnSpMkLst>
        </pc:cxnChg>
        <pc:cxnChg chg="del">
          <ac:chgData name="Pierre Harouimi" userId="e1c78576-8bda-4e4b-9d10-61a901f566b1" providerId="ADAL" clId="{FC359817-6207-4FEF-8345-C3C5087AE338}" dt="2020-10-07T09:45:25.725" v="6967" actId="478"/>
          <ac:cxnSpMkLst>
            <pc:docMk/>
            <pc:sldMk cId="1306970580" sldId="4565"/>
            <ac:cxnSpMk id="112" creationId="{19830A38-02C2-4FA0-B153-92D902A2D83E}"/>
          </ac:cxnSpMkLst>
        </pc:cxnChg>
      </pc:sldChg>
      <pc:sldChg chg="addSp delSp modSp add modTransition">
        <pc:chgData name="Pierre Harouimi" userId="e1c78576-8bda-4e4b-9d10-61a901f566b1" providerId="ADAL" clId="{FC359817-6207-4FEF-8345-C3C5087AE338}" dt="2020-10-07T09:57:56.476" v="7504" actId="20577"/>
        <pc:sldMkLst>
          <pc:docMk/>
          <pc:sldMk cId="2278203994" sldId="4566"/>
        </pc:sldMkLst>
        <pc:spChg chg="add mod">
          <ac:chgData name="Pierre Harouimi" userId="e1c78576-8bda-4e4b-9d10-61a901f566b1" providerId="ADAL" clId="{FC359817-6207-4FEF-8345-C3C5087AE338}" dt="2020-10-07T09:57:56.476" v="7504" actId="20577"/>
          <ac:spMkLst>
            <pc:docMk/>
            <pc:sldMk cId="2278203994" sldId="4566"/>
            <ac:spMk id="3" creationId="{76891E75-1A4D-4E92-9926-5E745EE49358}"/>
          </ac:spMkLst>
        </pc:spChg>
        <pc:spChg chg="add mod">
          <ac:chgData name="Pierre Harouimi" userId="e1c78576-8bda-4e4b-9d10-61a901f566b1" providerId="ADAL" clId="{FC359817-6207-4FEF-8345-C3C5087AE338}" dt="2020-10-07T09:50:57.634" v="7214"/>
          <ac:spMkLst>
            <pc:docMk/>
            <pc:sldMk cId="2278203994" sldId="4566"/>
            <ac:spMk id="4" creationId="{767111A8-8A79-4CEC-83F3-0A16A410DB97}"/>
          </ac:spMkLst>
        </pc:spChg>
        <pc:spChg chg="del">
          <ac:chgData name="Pierre Harouimi" userId="e1c78576-8bda-4e4b-9d10-61a901f566b1" providerId="ADAL" clId="{FC359817-6207-4FEF-8345-C3C5087AE338}" dt="2020-10-07T09:50:57.634" v="7214"/>
          <ac:spMkLst>
            <pc:docMk/>
            <pc:sldMk cId="2278203994" sldId="4566"/>
            <ac:spMk id="5" creationId="{1F74A1DF-4D58-40B2-83A2-139B37D9676F}"/>
          </ac:spMkLst>
        </pc:spChg>
        <pc:spChg chg="mod">
          <ac:chgData name="Pierre Harouimi" userId="e1c78576-8bda-4e4b-9d10-61a901f566b1" providerId="ADAL" clId="{FC359817-6207-4FEF-8345-C3C5087AE338}" dt="2020-10-07T09:52:03.066" v="7245" actId="20577"/>
          <ac:spMkLst>
            <pc:docMk/>
            <pc:sldMk cId="2278203994" sldId="4566"/>
            <ac:spMk id="6" creationId="{91B32C32-55F3-4E39-8EFB-ADACD2F3D0DC}"/>
          </ac:spMkLst>
        </pc:spChg>
        <pc:spChg chg="del">
          <ac:chgData name="Pierre Harouimi" userId="e1c78576-8bda-4e4b-9d10-61a901f566b1" providerId="ADAL" clId="{FC359817-6207-4FEF-8345-C3C5087AE338}" dt="2020-10-07T09:50:57.634" v="7214"/>
          <ac:spMkLst>
            <pc:docMk/>
            <pc:sldMk cId="2278203994" sldId="4566"/>
            <ac:spMk id="8" creationId="{9CE4C161-DD6F-45C0-A4A6-948B40AE2BE5}"/>
          </ac:spMkLst>
        </pc:spChg>
        <pc:picChg chg="del">
          <ac:chgData name="Pierre Harouimi" userId="e1c78576-8bda-4e4b-9d10-61a901f566b1" providerId="ADAL" clId="{FC359817-6207-4FEF-8345-C3C5087AE338}" dt="2020-10-07T09:52:04.339" v="7246" actId="478"/>
          <ac:picMkLst>
            <pc:docMk/>
            <pc:sldMk cId="2278203994" sldId="4566"/>
            <ac:picMk id="2" creationId="{75F05BC0-8494-4821-8F11-E50DBA91CDAE}"/>
          </ac:picMkLst>
        </pc:picChg>
      </pc:sldChg>
      <pc:sldChg chg="addSp delSp modSp add">
        <pc:chgData name="Pierre Harouimi" userId="e1c78576-8bda-4e4b-9d10-61a901f566b1" providerId="ADAL" clId="{FC359817-6207-4FEF-8345-C3C5087AE338}" dt="2020-10-07T11:23:31.342" v="7811" actId="404"/>
        <pc:sldMkLst>
          <pc:docMk/>
          <pc:sldMk cId="3803019564" sldId="4567"/>
        </pc:sldMkLst>
        <pc:spChg chg="mod">
          <ac:chgData name="Pierre Harouimi" userId="e1c78576-8bda-4e4b-9d10-61a901f566b1" providerId="ADAL" clId="{FC359817-6207-4FEF-8345-C3C5087AE338}" dt="2020-10-07T09:58:07.809" v="7514" actId="20577"/>
          <ac:spMkLst>
            <pc:docMk/>
            <pc:sldMk cId="3803019564" sldId="4567"/>
            <ac:spMk id="2" creationId="{6BDA7A74-BCAF-4875-838A-BE96BD209664}"/>
          </ac:spMkLst>
        </pc:spChg>
        <pc:spChg chg="add mod">
          <ac:chgData name="Pierre Harouimi" userId="e1c78576-8bda-4e4b-9d10-61a901f566b1" providerId="ADAL" clId="{FC359817-6207-4FEF-8345-C3C5087AE338}" dt="2020-10-07T11:23:31.342" v="7811" actId="404"/>
          <ac:spMkLst>
            <pc:docMk/>
            <pc:sldMk cId="3803019564" sldId="4567"/>
            <ac:spMk id="6" creationId="{3950314B-8DCA-44FC-8F49-9C0B8EA66C2D}"/>
          </ac:spMkLst>
        </pc:spChg>
        <pc:spChg chg="add mod">
          <ac:chgData name="Pierre Harouimi" userId="e1c78576-8bda-4e4b-9d10-61a901f566b1" providerId="ADAL" clId="{FC359817-6207-4FEF-8345-C3C5087AE338}" dt="2020-10-07T09:58:11.487" v="7518"/>
          <ac:spMkLst>
            <pc:docMk/>
            <pc:sldMk cId="3803019564" sldId="4567"/>
            <ac:spMk id="7" creationId="{44AFBFE9-5FE8-4C44-9183-EF040A549630}"/>
          </ac:spMkLst>
        </pc:spChg>
        <pc:picChg chg="del">
          <ac:chgData name="Pierre Harouimi" userId="e1c78576-8bda-4e4b-9d10-61a901f566b1" providerId="ADAL" clId="{FC359817-6207-4FEF-8345-C3C5087AE338}" dt="2020-10-07T09:58:08.634" v="7515" actId="478"/>
          <ac:picMkLst>
            <pc:docMk/>
            <pc:sldMk cId="3803019564" sldId="4567"/>
            <ac:picMk id="3" creationId="{7EC0F66E-39D1-42A5-B6BA-DB97E722FDF2}"/>
          </ac:picMkLst>
        </pc:picChg>
        <pc:picChg chg="del">
          <ac:chgData name="Pierre Harouimi" userId="e1c78576-8bda-4e4b-9d10-61a901f566b1" providerId="ADAL" clId="{FC359817-6207-4FEF-8345-C3C5087AE338}" dt="2020-10-07T09:58:08.961" v="7516" actId="478"/>
          <ac:picMkLst>
            <pc:docMk/>
            <pc:sldMk cId="3803019564" sldId="4567"/>
            <ac:picMk id="4" creationId="{5A5F100E-11A0-4289-9171-9F57CA4BC184}"/>
          </ac:picMkLst>
        </pc:picChg>
        <pc:picChg chg="del">
          <ac:chgData name="Pierre Harouimi" userId="e1c78576-8bda-4e4b-9d10-61a901f566b1" providerId="ADAL" clId="{FC359817-6207-4FEF-8345-C3C5087AE338}" dt="2020-10-07T09:58:09.286" v="7517" actId="478"/>
          <ac:picMkLst>
            <pc:docMk/>
            <pc:sldMk cId="3803019564" sldId="4567"/>
            <ac:picMk id="5" creationId="{7E5E85D8-8590-4255-8152-FF4ACE7553DE}"/>
          </ac:picMkLst>
        </pc:picChg>
      </pc:sldChg>
      <pc:sldChg chg="modSp add">
        <pc:chgData name="Pierre Harouimi" userId="e1c78576-8bda-4e4b-9d10-61a901f566b1" providerId="ADAL" clId="{FC359817-6207-4FEF-8345-C3C5087AE338}" dt="2020-10-07T11:31:16.138" v="8045" actId="20577"/>
        <pc:sldMkLst>
          <pc:docMk/>
          <pc:sldMk cId="1196048050" sldId="4568"/>
        </pc:sldMkLst>
        <pc:spChg chg="mod">
          <ac:chgData name="Pierre Harouimi" userId="e1c78576-8bda-4e4b-9d10-61a901f566b1" providerId="ADAL" clId="{FC359817-6207-4FEF-8345-C3C5087AE338}" dt="2020-10-07T11:23:48.911" v="7822" actId="20577"/>
          <ac:spMkLst>
            <pc:docMk/>
            <pc:sldMk cId="1196048050" sldId="4568"/>
            <ac:spMk id="2" creationId="{365F5CC0-A839-46E1-9891-6FC874C0D78A}"/>
          </ac:spMkLst>
        </pc:spChg>
        <pc:spChg chg="mod">
          <ac:chgData name="Pierre Harouimi" userId="e1c78576-8bda-4e4b-9d10-61a901f566b1" providerId="ADAL" clId="{FC359817-6207-4FEF-8345-C3C5087AE338}" dt="2020-10-07T11:23:47.347" v="7821" actId="20577"/>
          <ac:spMkLst>
            <pc:docMk/>
            <pc:sldMk cId="1196048050" sldId="4568"/>
            <ac:spMk id="4" creationId="{00000000-0000-0000-0000-000000000000}"/>
          </ac:spMkLst>
        </pc:spChg>
        <pc:spChg chg="mod">
          <ac:chgData name="Pierre Harouimi" userId="e1c78576-8bda-4e4b-9d10-61a901f566b1" providerId="ADAL" clId="{FC359817-6207-4FEF-8345-C3C5087AE338}" dt="2020-10-07T11:31:16.138" v="8045" actId="20577"/>
          <ac:spMkLst>
            <pc:docMk/>
            <pc:sldMk cId="1196048050" sldId="4568"/>
            <ac:spMk id="7" creationId="{F6054F00-3A49-4D06-9DFC-DBB6AC8936F0}"/>
          </ac:spMkLst>
        </pc:spChg>
      </pc:sldChg>
      <pc:sldMasterChg chg="modSldLayout">
        <pc:chgData name="Pierre Harouimi" userId="e1c78576-8bda-4e4b-9d10-61a901f566b1" providerId="ADAL" clId="{FC359817-6207-4FEF-8345-C3C5087AE338}" dt="2020-10-07T09:50:39.764" v="7213" actId="20577"/>
        <pc:sldMasterMkLst>
          <pc:docMk/>
          <pc:sldMasterMk cId="3870394609" sldId="2147483835"/>
        </pc:sldMasterMkLst>
        <pc:sldLayoutChg chg="modSp">
          <pc:chgData name="Pierre Harouimi" userId="e1c78576-8bda-4e4b-9d10-61a901f566b1" providerId="ADAL" clId="{FC359817-6207-4FEF-8345-C3C5087AE338}" dt="2020-09-29T08:26:37.667" v="185" actId="20577"/>
          <pc:sldLayoutMkLst>
            <pc:docMk/>
            <pc:sldMasterMk cId="3870394609" sldId="2147483835"/>
            <pc:sldLayoutMk cId="1855637659" sldId="2147483901"/>
          </pc:sldLayoutMkLst>
          <pc:spChg chg="mod">
            <ac:chgData name="Pierre Harouimi" userId="e1c78576-8bda-4e4b-9d10-61a901f566b1" providerId="ADAL" clId="{FC359817-6207-4FEF-8345-C3C5087AE338}" dt="2020-09-29T08:26:37.667" v="185" actId="20577"/>
            <ac:spMkLst>
              <pc:docMk/>
              <pc:sldMasterMk cId="3870394609" sldId="2147483835"/>
              <pc:sldLayoutMk cId="1855637659" sldId="2147483901"/>
              <ac:spMk id="9" creationId="{F89D256D-F472-44A8-AF94-970F949D5004}"/>
            </ac:spMkLst>
          </pc:spChg>
        </pc:sldLayoutChg>
        <pc:sldLayoutChg chg="modSp">
          <pc:chgData name="Pierre Harouimi" userId="e1c78576-8bda-4e4b-9d10-61a901f566b1" providerId="ADAL" clId="{FC359817-6207-4FEF-8345-C3C5087AE338}" dt="2020-09-29T08:37:13.097" v="259" actId="20577"/>
          <pc:sldLayoutMkLst>
            <pc:docMk/>
            <pc:sldMasterMk cId="3870394609" sldId="2147483835"/>
            <pc:sldLayoutMk cId="1036929909" sldId="2147483902"/>
          </pc:sldLayoutMkLst>
          <pc:spChg chg="mod">
            <ac:chgData name="Pierre Harouimi" userId="e1c78576-8bda-4e4b-9d10-61a901f566b1" providerId="ADAL" clId="{FC359817-6207-4FEF-8345-C3C5087AE338}" dt="2020-09-29T08:37:13.097" v="259" actId="20577"/>
            <ac:spMkLst>
              <pc:docMk/>
              <pc:sldMasterMk cId="3870394609" sldId="2147483835"/>
              <pc:sldLayoutMk cId="1036929909" sldId="2147483902"/>
              <ac:spMk id="13" creationId="{D5C7114C-B61E-40D5-8A13-2587E7C97C8A}"/>
            </ac:spMkLst>
          </pc:spChg>
        </pc:sldLayoutChg>
        <pc:sldLayoutChg chg="modSp">
          <pc:chgData name="Pierre Harouimi" userId="e1c78576-8bda-4e4b-9d10-61a901f566b1" providerId="ADAL" clId="{FC359817-6207-4FEF-8345-C3C5087AE338}" dt="2020-09-29T08:49:16.550" v="629" actId="20577"/>
          <pc:sldLayoutMkLst>
            <pc:docMk/>
            <pc:sldMasterMk cId="3870394609" sldId="2147483835"/>
            <pc:sldLayoutMk cId="1194790739" sldId="2147483903"/>
          </pc:sldLayoutMkLst>
          <pc:spChg chg="mod">
            <ac:chgData name="Pierre Harouimi" userId="e1c78576-8bda-4e4b-9d10-61a901f566b1" providerId="ADAL" clId="{FC359817-6207-4FEF-8345-C3C5087AE338}" dt="2020-09-29T08:49:16.550" v="629" actId="20577"/>
            <ac:spMkLst>
              <pc:docMk/>
              <pc:sldMasterMk cId="3870394609" sldId="2147483835"/>
              <pc:sldLayoutMk cId="1194790739" sldId="2147483903"/>
              <ac:spMk id="15" creationId="{114741A4-7D7E-4C8E-9611-1BD0E79A0F77}"/>
            </ac:spMkLst>
          </pc:spChg>
        </pc:sldLayoutChg>
        <pc:sldLayoutChg chg="modSp">
          <pc:chgData name="Pierre Harouimi" userId="e1c78576-8bda-4e4b-9d10-61a901f566b1" providerId="ADAL" clId="{FC359817-6207-4FEF-8345-C3C5087AE338}" dt="2020-10-07T09:50:39.764" v="7213" actId="20577"/>
          <pc:sldLayoutMkLst>
            <pc:docMk/>
            <pc:sldMasterMk cId="3870394609" sldId="2147483835"/>
            <pc:sldLayoutMk cId="2410839819" sldId="2147483904"/>
          </pc:sldLayoutMkLst>
          <pc:spChg chg="mod">
            <ac:chgData name="Pierre Harouimi" userId="e1c78576-8bda-4e4b-9d10-61a901f566b1" providerId="ADAL" clId="{FC359817-6207-4FEF-8345-C3C5087AE338}" dt="2020-10-07T09:50:39.764" v="7213" actId="20577"/>
            <ac:spMkLst>
              <pc:docMk/>
              <pc:sldMasterMk cId="3870394609" sldId="2147483835"/>
              <pc:sldLayoutMk cId="2410839819" sldId="2147483904"/>
              <ac:spMk id="15" creationId="{114741A4-7D7E-4C8E-9611-1BD0E79A0F77}"/>
            </ac:spMkLst>
          </pc:spChg>
        </pc:sldLayoutChg>
      </pc:sldMasterChg>
    </pc:docChg>
  </pc:docChgLst>
  <pc:docChgLst>
    <pc:chgData name="Pierre Harouimi" userId="e1c78576-8bda-4e4b-9d10-61a901f566b1" providerId="ADAL" clId="{379A6D24-35CA-4BE4-9340-837F38FA7FB2}"/>
    <pc:docChg chg="addSld delSld modSld delSection modSection">
      <pc:chgData name="Pierre Harouimi" userId="e1c78576-8bda-4e4b-9d10-61a901f566b1" providerId="ADAL" clId="{379A6D24-35CA-4BE4-9340-837F38FA7FB2}" dt="2020-12-16T17:46:34.203" v="47"/>
      <pc:docMkLst>
        <pc:docMk/>
      </pc:docMkLst>
      <pc:sldChg chg="del">
        <pc:chgData name="Pierre Harouimi" userId="e1c78576-8bda-4e4b-9d10-61a901f566b1" providerId="ADAL" clId="{379A6D24-35CA-4BE4-9340-837F38FA7FB2}" dt="2020-10-07T12:45:21.741" v="7" actId="2696"/>
        <pc:sldMkLst>
          <pc:docMk/>
          <pc:sldMk cId="3993217367" sldId="347"/>
        </pc:sldMkLst>
      </pc:sldChg>
      <pc:sldChg chg="del">
        <pc:chgData name="Pierre Harouimi" userId="e1c78576-8bda-4e4b-9d10-61a901f566b1" providerId="ADAL" clId="{379A6D24-35CA-4BE4-9340-837F38FA7FB2}" dt="2020-10-07T12:45:22.522" v="15" actId="2696"/>
        <pc:sldMkLst>
          <pc:docMk/>
          <pc:sldMk cId="3931872142" sldId="348"/>
        </pc:sldMkLst>
      </pc:sldChg>
      <pc:sldChg chg="del">
        <pc:chgData name="Pierre Harouimi" userId="e1c78576-8bda-4e4b-9d10-61a901f566b1" providerId="ADAL" clId="{379A6D24-35CA-4BE4-9340-837F38FA7FB2}" dt="2020-10-07T12:45:21.656" v="6" actId="2696"/>
        <pc:sldMkLst>
          <pc:docMk/>
          <pc:sldMk cId="2313757514" sldId="351"/>
        </pc:sldMkLst>
      </pc:sldChg>
      <pc:sldChg chg="del">
        <pc:chgData name="Pierre Harouimi" userId="e1c78576-8bda-4e4b-9d10-61a901f566b1" providerId="ADAL" clId="{379A6D24-35CA-4BE4-9340-837F38FA7FB2}" dt="2020-10-07T12:45:21.305" v="3" actId="2696"/>
        <pc:sldMkLst>
          <pc:docMk/>
          <pc:sldMk cId="1838241844" sldId="356"/>
        </pc:sldMkLst>
      </pc:sldChg>
      <pc:sldChg chg="del">
        <pc:chgData name="Pierre Harouimi" userId="e1c78576-8bda-4e4b-9d10-61a901f566b1" providerId="ADAL" clId="{379A6D24-35CA-4BE4-9340-837F38FA7FB2}" dt="2020-10-07T12:45:22.591" v="16" actId="2696"/>
        <pc:sldMkLst>
          <pc:docMk/>
          <pc:sldMk cId="566560873" sldId="640"/>
        </pc:sldMkLst>
      </pc:sldChg>
      <pc:sldChg chg="modSp">
        <pc:chgData name="Pierre Harouimi" userId="e1c78576-8bda-4e4b-9d10-61a901f566b1" providerId="ADAL" clId="{379A6D24-35CA-4BE4-9340-837F38FA7FB2}" dt="2020-12-02T13:43:34.780" v="42" actId="20577"/>
        <pc:sldMkLst>
          <pc:docMk/>
          <pc:sldMk cId="683821198" sldId="1150"/>
        </pc:sldMkLst>
        <pc:spChg chg="mod">
          <ac:chgData name="Pierre Harouimi" userId="e1c78576-8bda-4e4b-9d10-61a901f566b1" providerId="ADAL" clId="{379A6D24-35CA-4BE4-9340-837F38FA7FB2}" dt="2020-12-02T13:43:34.780" v="42" actId="20577"/>
          <ac:spMkLst>
            <pc:docMk/>
            <pc:sldMk cId="683821198" sldId="1150"/>
            <ac:spMk id="3" creationId="{021B8CE8-A953-4F84-9E28-8A97FA07DF68}"/>
          </ac:spMkLst>
        </pc:spChg>
      </pc:sldChg>
      <pc:sldChg chg="del">
        <pc:chgData name="Pierre Harouimi" userId="e1c78576-8bda-4e4b-9d10-61a901f566b1" providerId="ADAL" clId="{379A6D24-35CA-4BE4-9340-837F38FA7FB2}" dt="2020-10-07T12:45:23.917" v="30" actId="2696"/>
        <pc:sldMkLst>
          <pc:docMk/>
          <pc:sldMk cId="1780646240" sldId="1286"/>
        </pc:sldMkLst>
      </pc:sldChg>
      <pc:sldChg chg="del">
        <pc:chgData name="Pierre Harouimi" userId="e1c78576-8bda-4e4b-9d10-61a901f566b1" providerId="ADAL" clId="{379A6D24-35CA-4BE4-9340-837F38FA7FB2}" dt="2020-10-07T12:45:22.240" v="12" actId="2696"/>
        <pc:sldMkLst>
          <pc:docMk/>
          <pc:sldMk cId="2672960820" sldId="1344"/>
        </pc:sldMkLst>
      </pc:sldChg>
      <pc:sldChg chg="del">
        <pc:chgData name="Pierre Harouimi" userId="e1c78576-8bda-4e4b-9d10-61a901f566b1" providerId="ADAL" clId="{379A6D24-35CA-4BE4-9340-837F38FA7FB2}" dt="2020-10-07T12:45:23.659" v="26" actId="2696"/>
        <pc:sldMkLst>
          <pc:docMk/>
          <pc:sldMk cId="815290" sldId="1351"/>
        </pc:sldMkLst>
      </pc:sldChg>
      <pc:sldChg chg="del">
        <pc:chgData name="Pierre Harouimi" userId="e1c78576-8bda-4e4b-9d10-61a901f566b1" providerId="ADAL" clId="{379A6D24-35CA-4BE4-9340-837F38FA7FB2}" dt="2020-10-07T12:45:24.378" v="36" actId="2696"/>
        <pc:sldMkLst>
          <pc:docMk/>
          <pc:sldMk cId="850358091" sldId="1353"/>
        </pc:sldMkLst>
      </pc:sldChg>
      <pc:sldChg chg="del">
        <pc:chgData name="Pierre Harouimi" userId="e1c78576-8bda-4e4b-9d10-61a901f566b1" providerId="ADAL" clId="{379A6D24-35CA-4BE4-9340-837F38FA7FB2}" dt="2020-10-07T12:45:24.433" v="37" actId="2696"/>
        <pc:sldMkLst>
          <pc:docMk/>
          <pc:sldMk cId="4025569961" sldId="1354"/>
        </pc:sldMkLst>
      </pc:sldChg>
      <pc:sldChg chg="del">
        <pc:chgData name="Pierre Harouimi" userId="e1c78576-8bda-4e4b-9d10-61a901f566b1" providerId="ADAL" clId="{379A6D24-35CA-4BE4-9340-837F38FA7FB2}" dt="2020-10-07T12:45:24.514" v="38" actId="2696"/>
        <pc:sldMkLst>
          <pc:docMk/>
          <pc:sldMk cId="1878829628" sldId="1355"/>
        </pc:sldMkLst>
      </pc:sldChg>
      <pc:sldChg chg="del">
        <pc:chgData name="Pierre Harouimi" userId="e1c78576-8bda-4e4b-9d10-61a901f566b1" providerId="ADAL" clId="{379A6D24-35CA-4BE4-9340-837F38FA7FB2}" dt="2020-10-07T12:45:22.681" v="17" actId="2696"/>
        <pc:sldMkLst>
          <pc:docMk/>
          <pc:sldMk cId="13391243" sldId="1379"/>
        </pc:sldMkLst>
      </pc:sldChg>
      <pc:sldChg chg="del">
        <pc:chgData name="Pierre Harouimi" userId="e1c78576-8bda-4e4b-9d10-61a901f566b1" providerId="ADAL" clId="{379A6D24-35CA-4BE4-9340-837F38FA7FB2}" dt="2020-10-07T12:45:23.152" v="20" actId="2696"/>
        <pc:sldMkLst>
          <pc:docMk/>
          <pc:sldMk cId="2977326743" sldId="1385"/>
        </pc:sldMkLst>
      </pc:sldChg>
      <pc:sldChg chg="del">
        <pc:chgData name="Pierre Harouimi" userId="e1c78576-8bda-4e4b-9d10-61a901f566b1" providerId="ADAL" clId="{379A6D24-35CA-4BE4-9340-837F38FA7FB2}" dt="2020-10-07T12:45:22.901" v="19" actId="2696"/>
        <pc:sldMkLst>
          <pc:docMk/>
          <pc:sldMk cId="703918302" sldId="1409"/>
        </pc:sldMkLst>
      </pc:sldChg>
      <pc:sldChg chg="del">
        <pc:chgData name="Pierre Harouimi" userId="e1c78576-8bda-4e4b-9d10-61a901f566b1" providerId="ADAL" clId="{379A6D24-35CA-4BE4-9340-837F38FA7FB2}" dt="2020-10-07T12:45:23.574" v="25" actId="2696"/>
        <pc:sldMkLst>
          <pc:docMk/>
          <pc:sldMk cId="157989729" sldId="1415"/>
        </pc:sldMkLst>
      </pc:sldChg>
      <pc:sldChg chg="del">
        <pc:chgData name="Pierre Harouimi" userId="e1c78576-8bda-4e4b-9d10-61a901f566b1" providerId="ADAL" clId="{379A6D24-35CA-4BE4-9340-837F38FA7FB2}" dt="2020-10-07T12:45:23.725" v="27" actId="2696"/>
        <pc:sldMkLst>
          <pc:docMk/>
          <pc:sldMk cId="2137758619" sldId="3538"/>
        </pc:sldMkLst>
      </pc:sldChg>
      <pc:sldChg chg="del">
        <pc:chgData name="Pierre Harouimi" userId="e1c78576-8bda-4e4b-9d10-61a901f566b1" providerId="ADAL" clId="{379A6D24-35CA-4BE4-9340-837F38FA7FB2}" dt="2020-10-07T12:45:23.776" v="28" actId="2696"/>
        <pc:sldMkLst>
          <pc:docMk/>
          <pc:sldMk cId="3589326512" sldId="3763"/>
        </pc:sldMkLst>
      </pc:sldChg>
      <pc:sldChg chg="del">
        <pc:chgData name="Pierre Harouimi" userId="e1c78576-8bda-4e4b-9d10-61a901f566b1" providerId="ADAL" clId="{379A6D24-35CA-4BE4-9340-837F38FA7FB2}" dt="2020-10-07T12:45:24.299" v="35" actId="2696"/>
        <pc:sldMkLst>
          <pc:docMk/>
          <pc:sldMk cId="146881181" sldId="3783"/>
        </pc:sldMkLst>
      </pc:sldChg>
      <pc:sldChg chg="del">
        <pc:chgData name="Pierre Harouimi" userId="e1c78576-8bda-4e4b-9d10-61a901f566b1" providerId="ADAL" clId="{379A6D24-35CA-4BE4-9340-837F38FA7FB2}" dt="2020-10-07T12:45:23.839" v="29" actId="2696"/>
        <pc:sldMkLst>
          <pc:docMk/>
          <pc:sldMk cId="3651180640" sldId="3794"/>
        </pc:sldMkLst>
      </pc:sldChg>
      <pc:sldChg chg="del">
        <pc:chgData name="Pierre Harouimi" userId="e1c78576-8bda-4e4b-9d10-61a901f566b1" providerId="ADAL" clId="{379A6D24-35CA-4BE4-9340-837F38FA7FB2}" dt="2020-10-07T12:45:21.174" v="1" actId="2696"/>
        <pc:sldMkLst>
          <pc:docMk/>
          <pc:sldMk cId="1588379546" sldId="3862"/>
        </pc:sldMkLst>
      </pc:sldChg>
      <pc:sldChg chg="del">
        <pc:chgData name="Pierre Harouimi" userId="e1c78576-8bda-4e4b-9d10-61a901f566b1" providerId="ADAL" clId="{379A6D24-35CA-4BE4-9340-837F38FA7FB2}" dt="2020-10-07T12:45:21.247" v="2" actId="2696"/>
        <pc:sldMkLst>
          <pc:docMk/>
          <pc:sldMk cId="3971363073" sldId="3863"/>
        </pc:sldMkLst>
      </pc:sldChg>
      <pc:sldChg chg="del">
        <pc:chgData name="Pierre Harouimi" userId="e1c78576-8bda-4e4b-9d10-61a901f566b1" providerId="ADAL" clId="{379A6D24-35CA-4BE4-9340-837F38FA7FB2}" dt="2020-10-07T12:45:21.505" v="4" actId="2696"/>
        <pc:sldMkLst>
          <pc:docMk/>
          <pc:sldMk cId="3874067535" sldId="3864"/>
        </pc:sldMkLst>
      </pc:sldChg>
      <pc:sldChg chg="del">
        <pc:chgData name="Pierre Harouimi" userId="e1c78576-8bda-4e4b-9d10-61a901f566b1" providerId="ADAL" clId="{379A6D24-35CA-4BE4-9340-837F38FA7FB2}" dt="2020-10-07T12:45:21.580" v="5" actId="2696"/>
        <pc:sldMkLst>
          <pc:docMk/>
          <pc:sldMk cId="689052252" sldId="3865"/>
        </pc:sldMkLst>
      </pc:sldChg>
      <pc:sldChg chg="del">
        <pc:chgData name="Pierre Harouimi" userId="e1c78576-8bda-4e4b-9d10-61a901f566b1" providerId="ADAL" clId="{379A6D24-35CA-4BE4-9340-837F38FA7FB2}" dt="2020-10-07T12:45:21.805" v="8" actId="2696"/>
        <pc:sldMkLst>
          <pc:docMk/>
          <pc:sldMk cId="3278184583" sldId="3867"/>
        </pc:sldMkLst>
      </pc:sldChg>
      <pc:sldChg chg="del">
        <pc:chgData name="Pierre Harouimi" userId="e1c78576-8bda-4e4b-9d10-61a901f566b1" providerId="ADAL" clId="{379A6D24-35CA-4BE4-9340-837F38FA7FB2}" dt="2020-10-07T12:45:21.869" v="9" actId="2696"/>
        <pc:sldMkLst>
          <pc:docMk/>
          <pc:sldMk cId="3332429295" sldId="3868"/>
        </pc:sldMkLst>
      </pc:sldChg>
      <pc:sldChg chg="del">
        <pc:chgData name="Pierre Harouimi" userId="e1c78576-8bda-4e4b-9d10-61a901f566b1" providerId="ADAL" clId="{379A6D24-35CA-4BE4-9340-837F38FA7FB2}" dt="2020-10-07T12:45:21.990" v="10" actId="2696"/>
        <pc:sldMkLst>
          <pc:docMk/>
          <pc:sldMk cId="2650387099" sldId="3869"/>
        </pc:sldMkLst>
      </pc:sldChg>
      <pc:sldChg chg="del">
        <pc:chgData name="Pierre Harouimi" userId="e1c78576-8bda-4e4b-9d10-61a901f566b1" providerId="ADAL" clId="{379A6D24-35CA-4BE4-9340-837F38FA7FB2}" dt="2020-10-07T12:45:22.150" v="11" actId="2696"/>
        <pc:sldMkLst>
          <pc:docMk/>
          <pc:sldMk cId="3028755582" sldId="3870"/>
        </pc:sldMkLst>
      </pc:sldChg>
      <pc:sldChg chg="del">
        <pc:chgData name="Pierre Harouimi" userId="e1c78576-8bda-4e4b-9d10-61a901f566b1" providerId="ADAL" clId="{379A6D24-35CA-4BE4-9340-837F38FA7FB2}" dt="2020-10-07T12:45:22.352" v="13" actId="2696"/>
        <pc:sldMkLst>
          <pc:docMk/>
          <pc:sldMk cId="939256596" sldId="3871"/>
        </pc:sldMkLst>
      </pc:sldChg>
      <pc:sldChg chg="del">
        <pc:chgData name="Pierre Harouimi" userId="e1c78576-8bda-4e4b-9d10-61a901f566b1" providerId="ADAL" clId="{379A6D24-35CA-4BE4-9340-837F38FA7FB2}" dt="2020-10-07T12:45:22.444" v="14" actId="2696"/>
        <pc:sldMkLst>
          <pc:docMk/>
          <pc:sldMk cId="3007198839" sldId="3872"/>
        </pc:sldMkLst>
      </pc:sldChg>
      <pc:sldChg chg="del">
        <pc:chgData name="Pierre Harouimi" userId="e1c78576-8bda-4e4b-9d10-61a901f566b1" providerId="ADAL" clId="{379A6D24-35CA-4BE4-9340-837F38FA7FB2}" dt="2020-10-07T12:45:22.756" v="18" actId="2696"/>
        <pc:sldMkLst>
          <pc:docMk/>
          <pc:sldMk cId="1171488205" sldId="3873"/>
        </pc:sldMkLst>
      </pc:sldChg>
      <pc:sldChg chg="del">
        <pc:chgData name="Pierre Harouimi" userId="e1c78576-8bda-4e4b-9d10-61a901f566b1" providerId="ADAL" clId="{379A6D24-35CA-4BE4-9340-837F38FA7FB2}" dt="2020-10-07T12:45:23.242" v="21" actId="2696"/>
        <pc:sldMkLst>
          <pc:docMk/>
          <pc:sldMk cId="2580463234" sldId="3875"/>
        </pc:sldMkLst>
      </pc:sldChg>
      <pc:sldChg chg="del">
        <pc:chgData name="Pierre Harouimi" userId="e1c78576-8bda-4e4b-9d10-61a901f566b1" providerId="ADAL" clId="{379A6D24-35CA-4BE4-9340-837F38FA7FB2}" dt="2020-10-07T12:45:23.329" v="22" actId="2696"/>
        <pc:sldMkLst>
          <pc:docMk/>
          <pc:sldMk cId="964604971" sldId="3876"/>
        </pc:sldMkLst>
      </pc:sldChg>
      <pc:sldChg chg="del">
        <pc:chgData name="Pierre Harouimi" userId="e1c78576-8bda-4e4b-9d10-61a901f566b1" providerId="ADAL" clId="{379A6D24-35CA-4BE4-9340-837F38FA7FB2}" dt="2020-10-07T12:45:23.419" v="23" actId="2696"/>
        <pc:sldMkLst>
          <pc:docMk/>
          <pc:sldMk cId="788730903" sldId="3877"/>
        </pc:sldMkLst>
      </pc:sldChg>
      <pc:sldChg chg="del">
        <pc:chgData name="Pierre Harouimi" userId="e1c78576-8bda-4e4b-9d10-61a901f566b1" providerId="ADAL" clId="{379A6D24-35CA-4BE4-9340-837F38FA7FB2}" dt="2020-10-07T12:45:23.507" v="24" actId="2696"/>
        <pc:sldMkLst>
          <pc:docMk/>
          <pc:sldMk cId="1400395007" sldId="3878"/>
        </pc:sldMkLst>
      </pc:sldChg>
      <pc:sldChg chg="del">
        <pc:chgData name="Pierre Harouimi" userId="e1c78576-8bda-4e4b-9d10-61a901f566b1" providerId="ADAL" clId="{379A6D24-35CA-4BE4-9340-837F38FA7FB2}" dt="2020-10-07T12:45:24.050" v="32" actId="2696"/>
        <pc:sldMkLst>
          <pc:docMk/>
          <pc:sldMk cId="306623738" sldId="3880"/>
        </pc:sldMkLst>
      </pc:sldChg>
      <pc:sldChg chg="del">
        <pc:chgData name="Pierre Harouimi" userId="e1c78576-8bda-4e4b-9d10-61a901f566b1" providerId="ADAL" clId="{379A6D24-35CA-4BE4-9340-837F38FA7FB2}" dt="2020-10-07T12:45:23.998" v="31" actId="2696"/>
        <pc:sldMkLst>
          <pc:docMk/>
          <pc:sldMk cId="2477993928" sldId="3888"/>
        </pc:sldMkLst>
      </pc:sldChg>
      <pc:sldChg chg="del">
        <pc:chgData name="Pierre Harouimi" userId="e1c78576-8bda-4e4b-9d10-61a901f566b1" providerId="ADAL" clId="{379A6D24-35CA-4BE4-9340-837F38FA7FB2}" dt="2020-10-07T12:45:24.159" v="33" actId="2696"/>
        <pc:sldMkLst>
          <pc:docMk/>
          <pc:sldMk cId="2267899649" sldId="3889"/>
        </pc:sldMkLst>
      </pc:sldChg>
      <pc:sldChg chg="del">
        <pc:chgData name="Pierre Harouimi" userId="e1c78576-8bda-4e4b-9d10-61a901f566b1" providerId="ADAL" clId="{379A6D24-35CA-4BE4-9340-837F38FA7FB2}" dt="2020-10-07T12:45:24.211" v="34" actId="2696"/>
        <pc:sldMkLst>
          <pc:docMk/>
          <pc:sldMk cId="2946337186" sldId="3890"/>
        </pc:sldMkLst>
      </pc:sldChg>
      <pc:sldChg chg="del">
        <pc:chgData name="Pierre Harouimi" userId="e1c78576-8bda-4e4b-9d10-61a901f566b1" providerId="ADAL" clId="{379A6D24-35CA-4BE4-9340-837F38FA7FB2}" dt="2020-10-07T12:45:24.583" v="39" actId="2696"/>
        <pc:sldMkLst>
          <pc:docMk/>
          <pc:sldMk cId="4260005727" sldId="3892"/>
        </pc:sldMkLst>
      </pc:sldChg>
      <pc:sldChg chg="del">
        <pc:chgData name="Pierre Harouimi" userId="e1c78576-8bda-4e4b-9d10-61a901f566b1" providerId="ADAL" clId="{379A6D24-35CA-4BE4-9340-837F38FA7FB2}" dt="2020-10-07T12:45:21.094" v="0" actId="2696"/>
        <pc:sldMkLst>
          <pc:docMk/>
          <pc:sldMk cId="2065641403" sldId="3897"/>
        </pc:sldMkLst>
      </pc:sldChg>
      <pc:sldChg chg="addSp modSp add">
        <pc:chgData name="Pierre Harouimi" userId="e1c78576-8bda-4e4b-9d10-61a901f566b1" providerId="ADAL" clId="{379A6D24-35CA-4BE4-9340-837F38FA7FB2}" dt="2020-12-16T17:45:54.352" v="44"/>
        <pc:sldMkLst>
          <pc:docMk/>
          <pc:sldMk cId="2673753919" sldId="4348"/>
        </pc:sldMkLst>
        <pc:spChg chg="add mod">
          <ac:chgData name="Pierre Harouimi" userId="e1c78576-8bda-4e4b-9d10-61a901f566b1" providerId="ADAL" clId="{379A6D24-35CA-4BE4-9340-837F38FA7FB2}" dt="2020-12-16T17:45:54.352" v="44"/>
          <ac:spMkLst>
            <pc:docMk/>
            <pc:sldMk cId="2673753919" sldId="4348"/>
            <ac:spMk id="4" creationId="{046D110D-6676-44EC-BAB9-8AE3D8840E2A}"/>
          </ac:spMkLst>
        </pc:spChg>
      </pc:sldChg>
      <pc:sldChg chg="addSp modSp add">
        <pc:chgData name="Pierre Harouimi" userId="e1c78576-8bda-4e4b-9d10-61a901f566b1" providerId="ADAL" clId="{379A6D24-35CA-4BE4-9340-837F38FA7FB2}" dt="2020-12-16T17:45:54.352" v="44"/>
        <pc:sldMkLst>
          <pc:docMk/>
          <pc:sldMk cId="2084796396" sldId="4359"/>
        </pc:sldMkLst>
        <pc:spChg chg="add mod">
          <ac:chgData name="Pierre Harouimi" userId="e1c78576-8bda-4e4b-9d10-61a901f566b1" providerId="ADAL" clId="{379A6D24-35CA-4BE4-9340-837F38FA7FB2}" dt="2020-12-16T17:45:54.352" v="44"/>
          <ac:spMkLst>
            <pc:docMk/>
            <pc:sldMk cId="2084796396" sldId="4359"/>
            <ac:spMk id="3" creationId="{0C66385E-6530-406E-8B21-5FE7CC576F4F}"/>
          </ac:spMkLst>
        </pc:spChg>
        <pc:spChg chg="add mod">
          <ac:chgData name="Pierre Harouimi" userId="e1c78576-8bda-4e4b-9d10-61a901f566b1" providerId="ADAL" clId="{379A6D24-35CA-4BE4-9340-837F38FA7FB2}" dt="2020-12-16T17:45:54.352" v="44"/>
          <ac:spMkLst>
            <pc:docMk/>
            <pc:sldMk cId="2084796396" sldId="4359"/>
            <ac:spMk id="4" creationId="{45A7AD43-7400-4BE2-BA2E-B8E5C19EA525}"/>
          </ac:spMkLst>
        </pc:spChg>
      </pc:sldChg>
      <pc:sldChg chg="del">
        <pc:chgData name="Pierre Harouimi" userId="e1c78576-8bda-4e4b-9d10-61a901f566b1" providerId="ADAL" clId="{379A6D24-35CA-4BE4-9340-837F38FA7FB2}" dt="2020-10-07T12:45:24.629" v="40" actId="2696"/>
        <pc:sldMkLst>
          <pc:docMk/>
          <pc:sldMk cId="1243839180" sldId="4558"/>
        </pc:sldMkLst>
      </pc:sldChg>
      <pc:sldChg chg="addSp modSp add">
        <pc:chgData name="Pierre Harouimi" userId="e1c78576-8bda-4e4b-9d10-61a901f566b1" providerId="ADAL" clId="{379A6D24-35CA-4BE4-9340-837F38FA7FB2}" dt="2020-12-16T17:46:34.203" v="47"/>
        <pc:sldMkLst>
          <pc:docMk/>
          <pc:sldMk cId="519521263" sldId="4563"/>
        </pc:sldMkLst>
        <pc:spChg chg="mod">
          <ac:chgData name="Pierre Harouimi" userId="e1c78576-8bda-4e4b-9d10-61a901f566b1" providerId="ADAL" clId="{379A6D24-35CA-4BE4-9340-837F38FA7FB2}" dt="2020-12-16T17:46:30.096" v="46" actId="20577"/>
          <ac:spMkLst>
            <pc:docMk/>
            <pc:sldMk cId="519521263" sldId="4563"/>
            <ac:spMk id="2" creationId="{00000000-0000-0000-0000-000000000000}"/>
          </ac:spMkLst>
        </pc:spChg>
        <pc:spChg chg="add mod">
          <ac:chgData name="Pierre Harouimi" userId="e1c78576-8bda-4e4b-9d10-61a901f566b1" providerId="ADAL" clId="{379A6D24-35CA-4BE4-9340-837F38FA7FB2}" dt="2020-12-16T17:46:34.203" v="47"/>
          <ac:spMkLst>
            <pc:docMk/>
            <pc:sldMk cId="519521263" sldId="4563"/>
            <ac:spMk id="3" creationId="{053A7246-C9E6-4651-8883-C9E1BF85E762}"/>
          </ac:spMkLst>
        </pc:spChg>
      </pc:sldChg>
    </pc:docChg>
  </pc:docChgLst>
  <pc:docChgLst>
    <pc:chgData name="Pierre Harouimi" userId="e1c78576-8bda-4e4b-9d10-61a901f566b1" providerId="ADAL" clId="{4A1F1BB3-AEE3-44C8-A5AF-ADFF33DB6E6B}"/>
    <pc:docChg chg="undo custSel delSld modSld sldOrd delSection modSection">
      <pc:chgData name="Pierre Harouimi" userId="e1c78576-8bda-4e4b-9d10-61a901f566b1" providerId="ADAL" clId="{4A1F1BB3-AEE3-44C8-A5AF-ADFF33DB6E6B}" dt="2020-06-23T12:09:53.412" v="400" actId="20577"/>
      <pc:docMkLst>
        <pc:docMk/>
      </pc:docMkLst>
      <pc:sldChg chg="del">
        <pc:chgData name="Pierre Harouimi" userId="e1c78576-8bda-4e4b-9d10-61a901f566b1" providerId="ADAL" clId="{4A1F1BB3-AEE3-44C8-A5AF-ADFF33DB6E6B}" dt="2020-06-19T10:04:50.514" v="386" actId="2696"/>
        <pc:sldMkLst>
          <pc:docMk/>
          <pc:sldMk cId="1171969831" sldId="257"/>
        </pc:sldMkLst>
      </pc:sldChg>
      <pc:sldChg chg="del">
        <pc:chgData name="Pierre Harouimi" userId="e1c78576-8bda-4e4b-9d10-61a901f566b1" providerId="ADAL" clId="{4A1F1BB3-AEE3-44C8-A5AF-ADFF33DB6E6B}" dt="2020-06-19T10:04:50.579" v="387" actId="2696"/>
        <pc:sldMkLst>
          <pc:docMk/>
          <pc:sldMk cId="1401543509" sldId="258"/>
        </pc:sldMkLst>
      </pc:sldChg>
      <pc:sldChg chg="del">
        <pc:chgData name="Pierre Harouimi" userId="e1c78576-8bda-4e4b-9d10-61a901f566b1" providerId="ADAL" clId="{4A1F1BB3-AEE3-44C8-A5AF-ADFF33DB6E6B}" dt="2020-06-19T10:04:50.621" v="388" actId="2696"/>
        <pc:sldMkLst>
          <pc:docMk/>
          <pc:sldMk cId="1735887932" sldId="259"/>
        </pc:sldMkLst>
      </pc:sldChg>
      <pc:sldChg chg="addSp modSp modAnim">
        <pc:chgData name="Pierre Harouimi" userId="e1c78576-8bda-4e4b-9d10-61a901f566b1" providerId="ADAL" clId="{4A1F1BB3-AEE3-44C8-A5AF-ADFF33DB6E6B}" dt="2020-06-03T08:43:22.685" v="301" actId="1076"/>
        <pc:sldMkLst>
          <pc:docMk/>
          <pc:sldMk cId="3993217367" sldId="347"/>
        </pc:sldMkLst>
        <pc:spChg chg="mod">
          <ac:chgData name="Pierre Harouimi" userId="e1c78576-8bda-4e4b-9d10-61a901f566b1" providerId="ADAL" clId="{4A1F1BB3-AEE3-44C8-A5AF-ADFF33DB6E6B}" dt="2020-06-03T08:43:17.701" v="298"/>
          <ac:spMkLst>
            <pc:docMk/>
            <pc:sldMk cId="3993217367" sldId="347"/>
            <ac:spMk id="7" creationId="{43C5B467-48C0-4EE6-895B-BCED33E62157}"/>
          </ac:spMkLst>
        </pc:spChg>
        <pc:spChg chg="add mod">
          <ac:chgData name="Pierre Harouimi" userId="e1c78576-8bda-4e4b-9d10-61a901f566b1" providerId="ADAL" clId="{4A1F1BB3-AEE3-44C8-A5AF-ADFF33DB6E6B}" dt="2020-06-03T08:43:22.685" v="301" actId="1076"/>
          <ac:spMkLst>
            <pc:docMk/>
            <pc:sldMk cId="3993217367" sldId="347"/>
            <ac:spMk id="9" creationId="{C94D1DDE-075B-4439-9DFF-A759DBC5848C}"/>
          </ac:spMkLst>
        </pc:spChg>
        <pc:spChg chg="mod">
          <ac:chgData name="Pierre Harouimi" userId="e1c78576-8bda-4e4b-9d10-61a901f566b1" providerId="ADAL" clId="{4A1F1BB3-AEE3-44C8-A5AF-ADFF33DB6E6B}" dt="2020-06-03T08:43:06.792" v="294"/>
          <ac:spMkLst>
            <pc:docMk/>
            <pc:sldMk cId="3993217367" sldId="347"/>
            <ac:spMk id="11" creationId="{591C4715-CCAD-428C-8F68-63B51A48D77E}"/>
          </ac:spMkLst>
        </pc:spChg>
      </pc:sldChg>
      <pc:sldChg chg="addSp delSp modSp delAnim modAnim">
        <pc:chgData name="Pierre Harouimi" userId="e1c78576-8bda-4e4b-9d10-61a901f566b1" providerId="ADAL" clId="{4A1F1BB3-AEE3-44C8-A5AF-ADFF33DB6E6B}" dt="2020-06-03T08:42:39.107" v="291" actId="478"/>
        <pc:sldMkLst>
          <pc:docMk/>
          <pc:sldMk cId="2313757514" sldId="351"/>
        </pc:sldMkLst>
        <pc:spChg chg="add del mod">
          <ac:chgData name="Pierre Harouimi" userId="e1c78576-8bda-4e4b-9d10-61a901f566b1" providerId="ADAL" clId="{4A1F1BB3-AEE3-44C8-A5AF-ADFF33DB6E6B}" dt="2020-06-03T08:42:37.657" v="290" actId="478"/>
          <ac:spMkLst>
            <pc:docMk/>
            <pc:sldMk cId="2313757514" sldId="351"/>
            <ac:spMk id="3" creationId="{71C9657A-9C8E-45F8-805F-BE86DDBB5097}"/>
          </ac:spMkLst>
        </pc:spChg>
        <pc:spChg chg="del">
          <ac:chgData name="Pierre Harouimi" userId="e1c78576-8bda-4e4b-9d10-61a901f566b1" providerId="ADAL" clId="{4A1F1BB3-AEE3-44C8-A5AF-ADFF33DB6E6B}" dt="2020-06-03T08:42:39.107" v="291" actId="478"/>
          <ac:spMkLst>
            <pc:docMk/>
            <pc:sldMk cId="2313757514" sldId="351"/>
            <ac:spMk id="6" creationId="{DC9F43E1-EE64-4D47-8B06-DE065DC15DB5}"/>
          </ac:spMkLst>
        </pc:spChg>
        <pc:spChg chg="del mod">
          <ac:chgData name="Pierre Harouimi" userId="e1c78576-8bda-4e4b-9d10-61a901f566b1" providerId="ADAL" clId="{4A1F1BB3-AEE3-44C8-A5AF-ADFF33DB6E6B}" dt="2020-06-03T08:42:35.731" v="289" actId="478"/>
          <ac:spMkLst>
            <pc:docMk/>
            <pc:sldMk cId="2313757514" sldId="351"/>
            <ac:spMk id="7" creationId="{5FD63AA3-2F32-4E3F-A36A-CD798AC0EE09}"/>
          </ac:spMkLst>
        </pc:spChg>
        <pc:spChg chg="add mod">
          <ac:chgData name="Pierre Harouimi" userId="e1c78576-8bda-4e4b-9d10-61a901f566b1" providerId="ADAL" clId="{4A1F1BB3-AEE3-44C8-A5AF-ADFF33DB6E6B}" dt="2020-06-03T08:42:32.643" v="288" actId="14100"/>
          <ac:spMkLst>
            <pc:docMk/>
            <pc:sldMk cId="2313757514" sldId="351"/>
            <ac:spMk id="24" creationId="{704C893F-EED8-41B2-96A3-E3BE4DD57A3F}"/>
          </ac:spMkLst>
        </pc:spChg>
      </pc:sldChg>
      <pc:sldChg chg="del">
        <pc:chgData name="Pierre Harouimi" userId="e1c78576-8bda-4e4b-9d10-61a901f566b1" providerId="ADAL" clId="{4A1F1BB3-AEE3-44C8-A5AF-ADFF33DB6E6B}" dt="2020-06-19T10:04:49.940" v="375" actId="2696"/>
        <pc:sldMkLst>
          <pc:docMk/>
          <pc:sldMk cId="4218378268" sldId="435"/>
        </pc:sldMkLst>
      </pc:sldChg>
      <pc:sldChg chg="del">
        <pc:chgData name="Pierre Harouimi" userId="e1c78576-8bda-4e4b-9d10-61a901f566b1" providerId="ADAL" clId="{4A1F1BB3-AEE3-44C8-A5AF-ADFF33DB6E6B}" dt="2020-06-19T10:04:49.971" v="376" actId="2696"/>
        <pc:sldMkLst>
          <pc:docMk/>
          <pc:sldMk cId="1450851175" sldId="437"/>
        </pc:sldMkLst>
      </pc:sldChg>
      <pc:sldChg chg="addSp delSp modSp del modTransition">
        <pc:chgData name="Pierre Harouimi" userId="e1c78576-8bda-4e4b-9d10-61a901f566b1" providerId="ADAL" clId="{4A1F1BB3-AEE3-44C8-A5AF-ADFF33DB6E6B}" dt="2020-06-19T10:04:46.614" v="364" actId="2696"/>
        <pc:sldMkLst>
          <pc:docMk/>
          <pc:sldMk cId="2813263583" sldId="693"/>
        </pc:sldMkLst>
        <pc:spChg chg="del">
          <ac:chgData name="Pierre Harouimi" userId="e1c78576-8bda-4e4b-9d10-61a901f566b1" providerId="ADAL" clId="{4A1F1BB3-AEE3-44C8-A5AF-ADFF33DB6E6B}" dt="2020-06-03T08:28:56.169" v="44" actId="478"/>
          <ac:spMkLst>
            <pc:docMk/>
            <pc:sldMk cId="2813263583" sldId="693"/>
            <ac:spMk id="5" creationId="{8A4E9F78-EA25-4F75-AB81-D3D64CB4ED40}"/>
          </ac:spMkLst>
        </pc:spChg>
        <pc:spChg chg="mod topLvl">
          <ac:chgData name="Pierre Harouimi" userId="e1c78576-8bda-4e4b-9d10-61a901f566b1" providerId="ADAL" clId="{4A1F1BB3-AEE3-44C8-A5AF-ADFF33DB6E6B}" dt="2020-06-03T08:34:24.722" v="178" actId="1037"/>
          <ac:spMkLst>
            <pc:docMk/>
            <pc:sldMk cId="2813263583" sldId="693"/>
            <ac:spMk id="9" creationId="{8C63DAF1-9B8C-47E9-B1C3-01D844E6846A}"/>
          </ac:spMkLst>
        </pc:spChg>
        <pc:spChg chg="mod topLvl">
          <ac:chgData name="Pierre Harouimi" userId="e1c78576-8bda-4e4b-9d10-61a901f566b1" providerId="ADAL" clId="{4A1F1BB3-AEE3-44C8-A5AF-ADFF33DB6E6B}" dt="2020-06-03T08:34:24.722" v="178" actId="1037"/>
          <ac:spMkLst>
            <pc:docMk/>
            <pc:sldMk cId="2813263583" sldId="693"/>
            <ac:spMk id="10" creationId="{A23500ED-9F7C-42C5-98F6-BDEB9B8C997B}"/>
          </ac:spMkLst>
        </pc:spChg>
        <pc:spChg chg="mod topLvl">
          <ac:chgData name="Pierre Harouimi" userId="e1c78576-8bda-4e4b-9d10-61a901f566b1" providerId="ADAL" clId="{4A1F1BB3-AEE3-44C8-A5AF-ADFF33DB6E6B}" dt="2020-06-03T08:34:24.722" v="178" actId="1037"/>
          <ac:spMkLst>
            <pc:docMk/>
            <pc:sldMk cId="2813263583" sldId="693"/>
            <ac:spMk id="13" creationId="{2CF27886-780D-41F1-89BC-DB144CC814F4}"/>
          </ac:spMkLst>
        </pc:spChg>
        <pc:spChg chg="mod">
          <ac:chgData name="Pierre Harouimi" userId="e1c78576-8bda-4e4b-9d10-61a901f566b1" providerId="ADAL" clId="{4A1F1BB3-AEE3-44C8-A5AF-ADFF33DB6E6B}" dt="2020-06-03T08:29:45.780" v="99" actId="2711"/>
          <ac:spMkLst>
            <pc:docMk/>
            <pc:sldMk cId="2813263583" sldId="693"/>
            <ac:spMk id="19" creationId="{2F3E621C-29C2-4819-9390-51EF22E12C38}"/>
          </ac:spMkLst>
        </pc:spChg>
        <pc:spChg chg="mod">
          <ac:chgData name="Pierre Harouimi" userId="e1c78576-8bda-4e4b-9d10-61a901f566b1" providerId="ADAL" clId="{4A1F1BB3-AEE3-44C8-A5AF-ADFF33DB6E6B}" dt="2020-06-03T08:29:45.780" v="99" actId="2711"/>
          <ac:spMkLst>
            <pc:docMk/>
            <pc:sldMk cId="2813263583" sldId="693"/>
            <ac:spMk id="20" creationId="{E067FB1C-8A6E-47C7-8287-988DD91A75B0}"/>
          </ac:spMkLst>
        </pc:spChg>
        <pc:spChg chg="add mod ord">
          <ac:chgData name="Pierre Harouimi" userId="e1c78576-8bda-4e4b-9d10-61a901f566b1" providerId="ADAL" clId="{4A1F1BB3-AEE3-44C8-A5AF-ADFF33DB6E6B}" dt="2020-06-03T08:34:24.722" v="178" actId="1037"/>
          <ac:spMkLst>
            <pc:docMk/>
            <pc:sldMk cId="2813263583" sldId="693"/>
            <ac:spMk id="21" creationId="{FAE85F82-CAE2-441B-85BE-5297D9870C8D}"/>
          </ac:spMkLst>
        </pc:spChg>
        <pc:spChg chg="mod">
          <ac:chgData name="Pierre Harouimi" userId="e1c78576-8bda-4e4b-9d10-61a901f566b1" providerId="ADAL" clId="{4A1F1BB3-AEE3-44C8-A5AF-ADFF33DB6E6B}" dt="2020-06-03T08:35:25.467" v="182" actId="2711"/>
          <ac:spMkLst>
            <pc:docMk/>
            <pc:sldMk cId="2813263583" sldId="693"/>
            <ac:spMk id="23" creationId="{5BD49A81-91FB-495A-9EAF-8B91F20CCEE4}"/>
          </ac:spMkLst>
        </pc:spChg>
        <pc:spChg chg="mod topLvl">
          <ac:chgData name="Pierre Harouimi" userId="e1c78576-8bda-4e4b-9d10-61a901f566b1" providerId="ADAL" clId="{4A1F1BB3-AEE3-44C8-A5AF-ADFF33DB6E6B}" dt="2020-06-03T08:34:24.722" v="178" actId="1037"/>
          <ac:spMkLst>
            <pc:docMk/>
            <pc:sldMk cId="2813263583" sldId="693"/>
            <ac:spMk id="24" creationId="{5A9B0977-FFAC-4DB8-8D29-01A29E5A4946}"/>
          </ac:spMkLst>
        </pc:spChg>
        <pc:spChg chg="mod topLvl">
          <ac:chgData name="Pierre Harouimi" userId="e1c78576-8bda-4e4b-9d10-61a901f566b1" providerId="ADAL" clId="{4A1F1BB3-AEE3-44C8-A5AF-ADFF33DB6E6B}" dt="2020-06-03T08:34:24.722" v="178" actId="1037"/>
          <ac:spMkLst>
            <pc:docMk/>
            <pc:sldMk cId="2813263583" sldId="693"/>
            <ac:spMk id="25" creationId="{13607B52-19C8-47F8-8FED-0151418860A4}"/>
          </ac:spMkLst>
        </pc:spChg>
        <pc:spChg chg="mod topLvl">
          <ac:chgData name="Pierre Harouimi" userId="e1c78576-8bda-4e4b-9d10-61a901f566b1" providerId="ADAL" clId="{4A1F1BB3-AEE3-44C8-A5AF-ADFF33DB6E6B}" dt="2020-06-03T08:34:24.722" v="178" actId="1037"/>
          <ac:spMkLst>
            <pc:docMk/>
            <pc:sldMk cId="2813263583" sldId="693"/>
            <ac:spMk id="26" creationId="{BDB4D5F3-B62A-4720-813E-65A638E04303}"/>
          </ac:spMkLst>
        </pc:spChg>
        <pc:spChg chg="mod topLvl">
          <ac:chgData name="Pierre Harouimi" userId="e1c78576-8bda-4e4b-9d10-61a901f566b1" providerId="ADAL" clId="{4A1F1BB3-AEE3-44C8-A5AF-ADFF33DB6E6B}" dt="2020-06-03T08:34:24.722" v="178" actId="1037"/>
          <ac:spMkLst>
            <pc:docMk/>
            <pc:sldMk cId="2813263583" sldId="693"/>
            <ac:spMk id="27" creationId="{F6063ECD-0114-4422-A979-6C7C386A56FF}"/>
          </ac:spMkLst>
        </pc:spChg>
        <pc:spChg chg="mod topLvl">
          <ac:chgData name="Pierre Harouimi" userId="e1c78576-8bda-4e4b-9d10-61a901f566b1" providerId="ADAL" clId="{4A1F1BB3-AEE3-44C8-A5AF-ADFF33DB6E6B}" dt="2020-06-03T08:34:24.722" v="178" actId="1037"/>
          <ac:spMkLst>
            <pc:docMk/>
            <pc:sldMk cId="2813263583" sldId="693"/>
            <ac:spMk id="29" creationId="{39A70923-C7A3-4FE3-A5A7-A507F62A5172}"/>
          </ac:spMkLst>
        </pc:spChg>
        <pc:spChg chg="mod">
          <ac:chgData name="Pierre Harouimi" userId="e1c78576-8bda-4e4b-9d10-61a901f566b1" providerId="ADAL" clId="{4A1F1BB3-AEE3-44C8-A5AF-ADFF33DB6E6B}" dt="2020-06-03T08:35:25.467" v="182" actId="2711"/>
          <ac:spMkLst>
            <pc:docMk/>
            <pc:sldMk cId="2813263583" sldId="693"/>
            <ac:spMk id="30" creationId="{CC11CE51-541F-43C5-BBE2-557399B4BA55}"/>
          </ac:spMkLst>
        </pc:spChg>
        <pc:spChg chg="mod">
          <ac:chgData name="Pierre Harouimi" userId="e1c78576-8bda-4e4b-9d10-61a901f566b1" providerId="ADAL" clId="{4A1F1BB3-AEE3-44C8-A5AF-ADFF33DB6E6B}" dt="2020-06-03T08:35:05.148" v="180" actId="207"/>
          <ac:spMkLst>
            <pc:docMk/>
            <pc:sldMk cId="2813263583" sldId="693"/>
            <ac:spMk id="32" creationId="{3AAC890C-1BFF-424D-A2B6-D3817B991008}"/>
          </ac:spMkLst>
        </pc:spChg>
        <pc:spChg chg="mod">
          <ac:chgData name="Pierre Harouimi" userId="e1c78576-8bda-4e4b-9d10-61a901f566b1" providerId="ADAL" clId="{4A1F1BB3-AEE3-44C8-A5AF-ADFF33DB6E6B}" dt="2020-06-03T08:35:25.467" v="182" actId="2711"/>
          <ac:spMkLst>
            <pc:docMk/>
            <pc:sldMk cId="2813263583" sldId="693"/>
            <ac:spMk id="34" creationId="{AD7C9F21-5BA4-494B-8683-1E3CEB4DDA0B}"/>
          </ac:spMkLst>
        </pc:spChg>
        <pc:spChg chg="add mod ord">
          <ac:chgData name="Pierre Harouimi" userId="e1c78576-8bda-4e4b-9d10-61a901f566b1" providerId="ADAL" clId="{4A1F1BB3-AEE3-44C8-A5AF-ADFF33DB6E6B}" dt="2020-06-03T08:34:24.722" v="178" actId="1037"/>
          <ac:spMkLst>
            <pc:docMk/>
            <pc:sldMk cId="2813263583" sldId="693"/>
            <ac:spMk id="72" creationId="{E108E5FA-E29C-4FE4-A10F-54F43B2082E9}"/>
          </ac:spMkLst>
        </pc:spChg>
        <pc:spChg chg="add mod ord">
          <ac:chgData name="Pierre Harouimi" userId="e1c78576-8bda-4e4b-9d10-61a901f566b1" providerId="ADAL" clId="{4A1F1BB3-AEE3-44C8-A5AF-ADFF33DB6E6B}" dt="2020-06-03T08:34:24.722" v="178" actId="1037"/>
          <ac:spMkLst>
            <pc:docMk/>
            <pc:sldMk cId="2813263583" sldId="693"/>
            <ac:spMk id="73" creationId="{9BB0CF09-9DE5-4BB6-B56F-CEF10728EAC0}"/>
          </ac:spMkLst>
        </pc:spChg>
        <pc:spChg chg="add mod ord">
          <ac:chgData name="Pierre Harouimi" userId="e1c78576-8bda-4e4b-9d10-61a901f566b1" providerId="ADAL" clId="{4A1F1BB3-AEE3-44C8-A5AF-ADFF33DB6E6B}" dt="2020-06-03T08:34:24.722" v="178" actId="1037"/>
          <ac:spMkLst>
            <pc:docMk/>
            <pc:sldMk cId="2813263583" sldId="693"/>
            <ac:spMk id="74" creationId="{A6828E9D-F210-403E-823B-825DFF1C5188}"/>
          </ac:spMkLst>
        </pc:spChg>
        <pc:grpChg chg="del mod">
          <ac:chgData name="Pierre Harouimi" userId="e1c78576-8bda-4e4b-9d10-61a901f566b1" providerId="ADAL" clId="{4A1F1BB3-AEE3-44C8-A5AF-ADFF33DB6E6B}" dt="2020-06-03T08:26:27.025" v="18" actId="165"/>
          <ac:grpSpMkLst>
            <pc:docMk/>
            <pc:sldMk cId="2813263583" sldId="693"/>
            <ac:grpSpMk id="4" creationId="{2608BDC0-ACBA-473E-BAC3-EA7A74545FE8}"/>
          </ac:grpSpMkLst>
        </pc:grpChg>
        <pc:grpChg chg="del mod">
          <ac:chgData name="Pierre Harouimi" userId="e1c78576-8bda-4e4b-9d10-61a901f566b1" providerId="ADAL" clId="{4A1F1BB3-AEE3-44C8-A5AF-ADFF33DB6E6B}" dt="2020-06-03T08:26:27.025" v="18" actId="165"/>
          <ac:grpSpMkLst>
            <pc:docMk/>
            <pc:sldMk cId="2813263583" sldId="693"/>
            <ac:grpSpMk id="6" creationId="{5F28AFEF-74F2-43FA-A9C6-71C7402281D7}"/>
          </ac:grpSpMkLst>
        </pc:grpChg>
        <pc:grpChg chg="del">
          <ac:chgData name="Pierre Harouimi" userId="e1c78576-8bda-4e4b-9d10-61a901f566b1" providerId="ADAL" clId="{4A1F1BB3-AEE3-44C8-A5AF-ADFF33DB6E6B}" dt="2020-06-03T08:26:27.025" v="18" actId="165"/>
          <ac:grpSpMkLst>
            <pc:docMk/>
            <pc:sldMk cId="2813263583" sldId="693"/>
            <ac:grpSpMk id="14" creationId="{BC3267F5-FC40-410A-BCEA-F31A24A0E95E}"/>
          </ac:grpSpMkLst>
        </pc:grpChg>
        <pc:grpChg chg="del mod">
          <ac:chgData name="Pierre Harouimi" userId="e1c78576-8bda-4e4b-9d10-61a901f566b1" providerId="ADAL" clId="{4A1F1BB3-AEE3-44C8-A5AF-ADFF33DB6E6B}" dt="2020-06-03T08:26:27.025" v="18" actId="165"/>
          <ac:grpSpMkLst>
            <pc:docMk/>
            <pc:sldMk cId="2813263583" sldId="693"/>
            <ac:grpSpMk id="15" creationId="{6B9CA465-2D46-46FE-8DC9-48B7B0FC74A7}"/>
          </ac:grpSpMkLst>
        </pc:grpChg>
        <pc:grpChg chg="mod">
          <ac:chgData name="Pierre Harouimi" userId="e1c78576-8bda-4e4b-9d10-61a901f566b1" providerId="ADAL" clId="{4A1F1BB3-AEE3-44C8-A5AF-ADFF33DB6E6B}" dt="2020-06-03T08:34:24.722" v="178" actId="1037"/>
          <ac:grpSpMkLst>
            <pc:docMk/>
            <pc:sldMk cId="2813263583" sldId="693"/>
            <ac:grpSpMk id="18" creationId="{A5AE1AE5-5CCF-4B0F-9027-A983B6E5B03A}"/>
          </ac:grpSpMkLst>
        </pc:grpChg>
        <pc:picChg chg="mod topLvl">
          <ac:chgData name="Pierre Harouimi" userId="e1c78576-8bda-4e4b-9d10-61a901f566b1" providerId="ADAL" clId="{4A1F1BB3-AEE3-44C8-A5AF-ADFF33DB6E6B}" dt="2020-06-03T08:34:24.722" v="178" actId="1037"/>
          <ac:picMkLst>
            <pc:docMk/>
            <pc:sldMk cId="2813263583" sldId="693"/>
            <ac:picMk id="8" creationId="{89367A2A-55B3-46B9-ACD7-02BCF3227391}"/>
          </ac:picMkLst>
        </pc:picChg>
        <pc:picChg chg="mod topLvl">
          <ac:chgData name="Pierre Harouimi" userId="e1c78576-8bda-4e4b-9d10-61a901f566b1" providerId="ADAL" clId="{4A1F1BB3-AEE3-44C8-A5AF-ADFF33DB6E6B}" dt="2020-06-03T08:34:24.722" v="178" actId="1037"/>
          <ac:picMkLst>
            <pc:docMk/>
            <pc:sldMk cId="2813263583" sldId="693"/>
            <ac:picMk id="12" creationId="{61F3E657-7CAC-47DE-AA8A-4A1D3CEA1E99}"/>
          </ac:picMkLst>
        </pc:picChg>
        <pc:picChg chg="mod topLvl">
          <ac:chgData name="Pierre Harouimi" userId="e1c78576-8bda-4e4b-9d10-61a901f566b1" providerId="ADAL" clId="{4A1F1BB3-AEE3-44C8-A5AF-ADFF33DB6E6B}" dt="2020-06-03T08:34:24.722" v="178" actId="1037"/>
          <ac:picMkLst>
            <pc:docMk/>
            <pc:sldMk cId="2813263583" sldId="693"/>
            <ac:picMk id="17" creationId="{65B92173-FF6E-46E8-8BE1-139DCE20F160}"/>
          </ac:picMkLst>
        </pc:picChg>
        <pc:picChg chg="del mod topLvl">
          <ac:chgData name="Pierre Harouimi" userId="e1c78576-8bda-4e4b-9d10-61a901f566b1" providerId="ADAL" clId="{4A1F1BB3-AEE3-44C8-A5AF-ADFF33DB6E6B}" dt="2020-06-03T08:26:30.198" v="19" actId="27803"/>
          <ac:picMkLst>
            <pc:docMk/>
            <pc:sldMk cId="2813263583" sldId="693"/>
            <ac:picMk id="28" creationId="{A5AE1AE5-5CCF-4B0F-9027-A983B6E5B03A}"/>
          </ac:picMkLst>
        </pc:picChg>
        <pc:picChg chg="mod">
          <ac:chgData name="Pierre Harouimi" userId="e1c78576-8bda-4e4b-9d10-61a901f566b1" providerId="ADAL" clId="{4A1F1BB3-AEE3-44C8-A5AF-ADFF33DB6E6B}" dt="2020-06-03T08:35:19.186" v="181"/>
          <ac:picMkLst>
            <pc:docMk/>
            <pc:sldMk cId="2813263583" sldId="693"/>
            <ac:picMk id="31" creationId="{A3154A27-402E-41F6-B3E9-3894D8667214}"/>
          </ac:picMkLst>
        </pc:picChg>
      </pc:sldChg>
      <pc:sldChg chg="del">
        <pc:chgData name="Pierre Harouimi" userId="e1c78576-8bda-4e4b-9d10-61a901f566b1" providerId="ADAL" clId="{4A1F1BB3-AEE3-44C8-A5AF-ADFF33DB6E6B}" dt="2020-06-19T10:04:50.024" v="377" actId="2696"/>
        <pc:sldMkLst>
          <pc:docMk/>
          <pc:sldMk cId="996705860" sldId="899"/>
        </pc:sldMkLst>
      </pc:sldChg>
      <pc:sldChg chg="del">
        <pc:chgData name="Pierre Harouimi" userId="e1c78576-8bda-4e4b-9d10-61a901f566b1" providerId="ADAL" clId="{4A1F1BB3-AEE3-44C8-A5AF-ADFF33DB6E6B}" dt="2020-06-19T10:04:50.370" v="384" actId="2696"/>
        <pc:sldMkLst>
          <pc:docMk/>
          <pc:sldMk cId="2983055866" sldId="1213"/>
        </pc:sldMkLst>
      </pc:sldChg>
      <pc:sldChg chg="del">
        <pc:chgData name="Pierre Harouimi" userId="e1c78576-8bda-4e4b-9d10-61a901f566b1" providerId="ADAL" clId="{4A1F1BB3-AEE3-44C8-A5AF-ADFF33DB6E6B}" dt="2020-06-19T10:04:50.747" v="390" actId="2696"/>
        <pc:sldMkLst>
          <pc:docMk/>
          <pc:sldMk cId="249794385" sldId="1223"/>
        </pc:sldMkLst>
      </pc:sldChg>
      <pc:sldChg chg="del">
        <pc:chgData name="Pierre Harouimi" userId="e1c78576-8bda-4e4b-9d10-61a901f566b1" providerId="ADAL" clId="{4A1F1BB3-AEE3-44C8-A5AF-ADFF33DB6E6B}" dt="2020-06-19T10:04:50.138" v="380" actId="2696"/>
        <pc:sldMkLst>
          <pc:docMk/>
          <pc:sldMk cId="1037668561" sldId="1272"/>
        </pc:sldMkLst>
      </pc:sldChg>
      <pc:sldChg chg="del">
        <pc:chgData name="Pierre Harouimi" userId="e1c78576-8bda-4e4b-9d10-61a901f566b1" providerId="ADAL" clId="{4A1F1BB3-AEE3-44C8-A5AF-ADFF33DB6E6B}" dt="2020-06-19T10:04:49.861" v="373" actId="2696"/>
        <pc:sldMkLst>
          <pc:docMk/>
          <pc:sldMk cId="3762532338" sldId="1276"/>
        </pc:sldMkLst>
      </pc:sldChg>
      <pc:sldChg chg="modSp ord modAnim">
        <pc:chgData name="Pierre Harouimi" userId="e1c78576-8bda-4e4b-9d10-61a901f566b1" providerId="ADAL" clId="{4A1F1BB3-AEE3-44C8-A5AF-ADFF33DB6E6B}" dt="2020-06-19T10:04:44.586" v="363"/>
        <pc:sldMkLst>
          <pc:docMk/>
          <pc:sldMk cId="2064937473" sldId="1317"/>
        </pc:sldMkLst>
        <pc:spChg chg="mod">
          <ac:chgData name="Pierre Harouimi" userId="e1c78576-8bda-4e4b-9d10-61a901f566b1" providerId="ADAL" clId="{4A1F1BB3-AEE3-44C8-A5AF-ADFF33DB6E6B}" dt="2020-06-03T08:38:37.712" v="264" actId="2711"/>
          <ac:spMkLst>
            <pc:docMk/>
            <pc:sldMk cId="2064937473" sldId="1317"/>
            <ac:spMk id="2" creationId="{98FA1D54-204E-445E-9AC4-781DEAFE20E5}"/>
          </ac:spMkLst>
        </pc:spChg>
        <pc:spChg chg="mod">
          <ac:chgData name="Pierre Harouimi" userId="e1c78576-8bda-4e4b-9d10-61a901f566b1" providerId="ADAL" clId="{4A1F1BB3-AEE3-44C8-A5AF-ADFF33DB6E6B}" dt="2020-06-03T08:38:37.712" v="264" actId="2711"/>
          <ac:spMkLst>
            <pc:docMk/>
            <pc:sldMk cId="2064937473" sldId="1317"/>
            <ac:spMk id="5" creationId="{9284A97F-6372-40EB-966C-598EF50A4976}"/>
          </ac:spMkLst>
        </pc:spChg>
        <pc:spChg chg="mod">
          <ac:chgData name="Pierre Harouimi" userId="e1c78576-8bda-4e4b-9d10-61a901f566b1" providerId="ADAL" clId="{4A1F1BB3-AEE3-44C8-A5AF-ADFF33DB6E6B}" dt="2020-06-03T08:38:37.712" v="264" actId="2711"/>
          <ac:spMkLst>
            <pc:docMk/>
            <pc:sldMk cId="2064937473" sldId="1317"/>
            <ac:spMk id="6" creationId="{BB20BDE8-1994-49F6-9FE4-F2238A0C4CE0}"/>
          </ac:spMkLst>
        </pc:spChg>
        <pc:spChg chg="mod">
          <ac:chgData name="Pierre Harouimi" userId="e1c78576-8bda-4e4b-9d10-61a901f566b1" providerId="ADAL" clId="{4A1F1BB3-AEE3-44C8-A5AF-ADFF33DB6E6B}" dt="2020-06-03T08:38:37.712" v="264" actId="2711"/>
          <ac:spMkLst>
            <pc:docMk/>
            <pc:sldMk cId="2064937473" sldId="1317"/>
            <ac:spMk id="7" creationId="{68AE7062-672B-4780-B779-47428971E449}"/>
          </ac:spMkLst>
        </pc:spChg>
        <pc:spChg chg="mod">
          <ac:chgData name="Pierre Harouimi" userId="e1c78576-8bda-4e4b-9d10-61a901f566b1" providerId="ADAL" clId="{4A1F1BB3-AEE3-44C8-A5AF-ADFF33DB6E6B}" dt="2020-06-03T08:38:37.712" v="264" actId="2711"/>
          <ac:spMkLst>
            <pc:docMk/>
            <pc:sldMk cId="2064937473" sldId="1317"/>
            <ac:spMk id="8" creationId="{C5FFD9AA-4F68-481D-81CA-2126AE267D44}"/>
          </ac:spMkLst>
        </pc:spChg>
        <pc:spChg chg="mod">
          <ac:chgData name="Pierre Harouimi" userId="e1c78576-8bda-4e4b-9d10-61a901f566b1" providerId="ADAL" clId="{4A1F1BB3-AEE3-44C8-A5AF-ADFF33DB6E6B}" dt="2020-06-03T08:38:37.712" v="264" actId="2711"/>
          <ac:spMkLst>
            <pc:docMk/>
            <pc:sldMk cId="2064937473" sldId="1317"/>
            <ac:spMk id="9" creationId="{9D244A7F-E7F8-4CD1-9FC7-8D00E174DE2A}"/>
          </ac:spMkLst>
        </pc:spChg>
        <pc:spChg chg="mod">
          <ac:chgData name="Pierre Harouimi" userId="e1c78576-8bda-4e4b-9d10-61a901f566b1" providerId="ADAL" clId="{4A1F1BB3-AEE3-44C8-A5AF-ADFF33DB6E6B}" dt="2020-06-03T08:38:37.712" v="264" actId="2711"/>
          <ac:spMkLst>
            <pc:docMk/>
            <pc:sldMk cId="2064937473" sldId="1317"/>
            <ac:spMk id="11" creationId="{82E36FDE-68DA-4DC1-B3EA-C916A4A858EB}"/>
          </ac:spMkLst>
        </pc:spChg>
        <pc:spChg chg="mod">
          <ac:chgData name="Pierre Harouimi" userId="e1c78576-8bda-4e4b-9d10-61a901f566b1" providerId="ADAL" clId="{4A1F1BB3-AEE3-44C8-A5AF-ADFF33DB6E6B}" dt="2020-06-03T08:38:37.712" v="264" actId="2711"/>
          <ac:spMkLst>
            <pc:docMk/>
            <pc:sldMk cId="2064937473" sldId="1317"/>
            <ac:spMk id="12" creationId="{C0CF7866-5479-4F7D-89EE-8C402CB90901}"/>
          </ac:spMkLst>
        </pc:spChg>
        <pc:spChg chg="mod">
          <ac:chgData name="Pierre Harouimi" userId="e1c78576-8bda-4e4b-9d10-61a901f566b1" providerId="ADAL" clId="{4A1F1BB3-AEE3-44C8-A5AF-ADFF33DB6E6B}" dt="2020-06-03T08:38:37.712" v="264" actId="2711"/>
          <ac:spMkLst>
            <pc:docMk/>
            <pc:sldMk cId="2064937473" sldId="1317"/>
            <ac:spMk id="112" creationId="{1FF5BB75-5E45-4308-8B7A-0266C2B26ACB}"/>
          </ac:spMkLst>
        </pc:spChg>
        <pc:spChg chg="mod">
          <ac:chgData name="Pierre Harouimi" userId="e1c78576-8bda-4e4b-9d10-61a901f566b1" providerId="ADAL" clId="{4A1F1BB3-AEE3-44C8-A5AF-ADFF33DB6E6B}" dt="2020-06-03T08:37:54.446" v="252" actId="2711"/>
          <ac:spMkLst>
            <pc:docMk/>
            <pc:sldMk cId="2064937473" sldId="1317"/>
            <ac:spMk id="116" creationId="{C0E88F3B-E6A8-4943-975E-2B9A9181CB1B}"/>
          </ac:spMkLst>
        </pc:spChg>
        <pc:spChg chg="mod">
          <ac:chgData name="Pierre Harouimi" userId="e1c78576-8bda-4e4b-9d10-61a901f566b1" providerId="ADAL" clId="{4A1F1BB3-AEE3-44C8-A5AF-ADFF33DB6E6B}" dt="2020-06-03T08:38:37.712" v="264" actId="2711"/>
          <ac:spMkLst>
            <pc:docMk/>
            <pc:sldMk cId="2064937473" sldId="1317"/>
            <ac:spMk id="140" creationId="{7B4038C4-F3A5-430C-8C6E-3F30EEE48767}"/>
          </ac:spMkLst>
        </pc:spChg>
        <pc:spChg chg="mod">
          <ac:chgData name="Pierre Harouimi" userId="e1c78576-8bda-4e4b-9d10-61a901f566b1" providerId="ADAL" clId="{4A1F1BB3-AEE3-44C8-A5AF-ADFF33DB6E6B}" dt="2020-06-03T08:38:37.712" v="264" actId="2711"/>
          <ac:spMkLst>
            <pc:docMk/>
            <pc:sldMk cId="2064937473" sldId="1317"/>
            <ac:spMk id="141" creationId="{7D4C0CED-EE09-44FA-9627-C66E56B4AABF}"/>
          </ac:spMkLst>
        </pc:spChg>
        <pc:spChg chg="mod">
          <ac:chgData name="Pierre Harouimi" userId="e1c78576-8bda-4e4b-9d10-61a901f566b1" providerId="ADAL" clId="{4A1F1BB3-AEE3-44C8-A5AF-ADFF33DB6E6B}" dt="2020-06-03T08:38:37.712" v="264" actId="2711"/>
          <ac:spMkLst>
            <pc:docMk/>
            <pc:sldMk cId="2064937473" sldId="1317"/>
            <ac:spMk id="142" creationId="{14C4DA34-9100-4C1C-BC4E-D08F17073DA8}"/>
          </ac:spMkLst>
        </pc:spChg>
        <pc:spChg chg="mod">
          <ac:chgData name="Pierre Harouimi" userId="e1c78576-8bda-4e4b-9d10-61a901f566b1" providerId="ADAL" clId="{4A1F1BB3-AEE3-44C8-A5AF-ADFF33DB6E6B}" dt="2020-06-03T08:38:37.712" v="264" actId="2711"/>
          <ac:spMkLst>
            <pc:docMk/>
            <pc:sldMk cId="2064937473" sldId="1317"/>
            <ac:spMk id="144" creationId="{41EBBC5E-433D-4DF6-B7D3-76AA2917DE77}"/>
          </ac:spMkLst>
        </pc:spChg>
        <pc:spChg chg="mod">
          <ac:chgData name="Pierre Harouimi" userId="e1c78576-8bda-4e4b-9d10-61a901f566b1" providerId="ADAL" clId="{4A1F1BB3-AEE3-44C8-A5AF-ADFF33DB6E6B}" dt="2020-06-03T08:38:37.712" v="264" actId="2711"/>
          <ac:spMkLst>
            <pc:docMk/>
            <pc:sldMk cId="2064937473" sldId="1317"/>
            <ac:spMk id="185" creationId="{2EF9AD38-54C6-4E36-A481-A30B98CBDB57}"/>
          </ac:spMkLst>
        </pc:spChg>
        <pc:spChg chg="mod">
          <ac:chgData name="Pierre Harouimi" userId="e1c78576-8bda-4e4b-9d10-61a901f566b1" providerId="ADAL" clId="{4A1F1BB3-AEE3-44C8-A5AF-ADFF33DB6E6B}" dt="2020-06-03T08:38:37.712" v="264" actId="2711"/>
          <ac:spMkLst>
            <pc:docMk/>
            <pc:sldMk cId="2064937473" sldId="1317"/>
            <ac:spMk id="186" creationId="{600DE65D-7086-445A-A583-9E701697EA96}"/>
          </ac:spMkLst>
        </pc:spChg>
        <pc:spChg chg="mod">
          <ac:chgData name="Pierre Harouimi" userId="e1c78576-8bda-4e4b-9d10-61a901f566b1" providerId="ADAL" clId="{4A1F1BB3-AEE3-44C8-A5AF-ADFF33DB6E6B}" dt="2020-06-03T08:38:37.712" v="264" actId="2711"/>
          <ac:spMkLst>
            <pc:docMk/>
            <pc:sldMk cId="2064937473" sldId="1317"/>
            <ac:spMk id="187" creationId="{BFB437FA-ECE7-4253-B78C-77A0783C9B39}"/>
          </ac:spMkLst>
        </pc:spChg>
        <pc:spChg chg="mod">
          <ac:chgData name="Pierre Harouimi" userId="e1c78576-8bda-4e4b-9d10-61a901f566b1" providerId="ADAL" clId="{4A1F1BB3-AEE3-44C8-A5AF-ADFF33DB6E6B}" dt="2020-06-03T08:38:37.712" v="264" actId="2711"/>
          <ac:spMkLst>
            <pc:docMk/>
            <pc:sldMk cId="2064937473" sldId="1317"/>
            <ac:spMk id="194" creationId="{1DB3D2AF-E443-4737-AD09-4B1CB756DC2F}"/>
          </ac:spMkLst>
        </pc:spChg>
        <pc:spChg chg="mod">
          <ac:chgData name="Pierre Harouimi" userId="e1c78576-8bda-4e4b-9d10-61a901f566b1" providerId="ADAL" clId="{4A1F1BB3-AEE3-44C8-A5AF-ADFF33DB6E6B}" dt="2020-06-03T08:38:37.712" v="264" actId="2711"/>
          <ac:spMkLst>
            <pc:docMk/>
            <pc:sldMk cId="2064937473" sldId="1317"/>
            <ac:spMk id="195" creationId="{D383FB9D-1050-4805-B02D-52A8C40F9248}"/>
          </ac:spMkLst>
        </pc:spChg>
        <pc:grpChg chg="mod">
          <ac:chgData name="Pierre Harouimi" userId="e1c78576-8bda-4e4b-9d10-61a901f566b1" providerId="ADAL" clId="{4A1F1BB3-AEE3-44C8-A5AF-ADFF33DB6E6B}" dt="2020-06-03T08:38:37.712" v="264" actId="2711"/>
          <ac:grpSpMkLst>
            <pc:docMk/>
            <pc:sldMk cId="2064937473" sldId="1317"/>
            <ac:grpSpMk id="40" creationId="{2EED8446-9F30-4125-9745-57AD68513936}"/>
          </ac:grpSpMkLst>
        </pc:grpChg>
        <pc:grpChg chg="mod">
          <ac:chgData name="Pierre Harouimi" userId="e1c78576-8bda-4e4b-9d10-61a901f566b1" providerId="ADAL" clId="{4A1F1BB3-AEE3-44C8-A5AF-ADFF33DB6E6B}" dt="2020-06-03T08:38:37.712" v="264" actId="2711"/>
          <ac:grpSpMkLst>
            <pc:docMk/>
            <pc:sldMk cId="2064937473" sldId="1317"/>
            <ac:grpSpMk id="61" creationId="{92BE546D-C604-4486-9D9E-39284989602C}"/>
          </ac:grpSpMkLst>
        </pc:grpChg>
        <pc:grpChg chg="mod">
          <ac:chgData name="Pierre Harouimi" userId="e1c78576-8bda-4e4b-9d10-61a901f566b1" providerId="ADAL" clId="{4A1F1BB3-AEE3-44C8-A5AF-ADFF33DB6E6B}" dt="2020-06-03T08:38:37.712" v="264" actId="2711"/>
          <ac:grpSpMkLst>
            <pc:docMk/>
            <pc:sldMk cId="2064937473" sldId="1317"/>
            <ac:grpSpMk id="91" creationId="{271EF943-91D5-4CB2-9460-F6B903D4E708}"/>
          </ac:grpSpMkLst>
        </pc:grpChg>
        <pc:grpChg chg="mod">
          <ac:chgData name="Pierre Harouimi" userId="e1c78576-8bda-4e4b-9d10-61a901f566b1" providerId="ADAL" clId="{4A1F1BB3-AEE3-44C8-A5AF-ADFF33DB6E6B}" dt="2020-06-03T08:38:37.712" v="264" actId="2711"/>
          <ac:grpSpMkLst>
            <pc:docMk/>
            <pc:sldMk cId="2064937473" sldId="1317"/>
            <ac:grpSpMk id="94" creationId="{E26C323A-8382-4C7A-AF61-7D10530AB025}"/>
          </ac:grpSpMkLst>
        </pc:grpChg>
        <pc:grpChg chg="mod">
          <ac:chgData name="Pierre Harouimi" userId="e1c78576-8bda-4e4b-9d10-61a901f566b1" providerId="ADAL" clId="{4A1F1BB3-AEE3-44C8-A5AF-ADFF33DB6E6B}" dt="2020-06-03T08:38:37.712" v="264" actId="2711"/>
          <ac:grpSpMkLst>
            <pc:docMk/>
            <pc:sldMk cId="2064937473" sldId="1317"/>
            <ac:grpSpMk id="97" creationId="{0D7532ED-8D0D-405B-BFA4-FE178E5797E1}"/>
          </ac:grpSpMkLst>
        </pc:grpChg>
        <pc:grpChg chg="mod">
          <ac:chgData name="Pierre Harouimi" userId="e1c78576-8bda-4e4b-9d10-61a901f566b1" providerId="ADAL" clId="{4A1F1BB3-AEE3-44C8-A5AF-ADFF33DB6E6B}" dt="2020-06-03T08:38:37.712" v="264" actId="2711"/>
          <ac:grpSpMkLst>
            <pc:docMk/>
            <pc:sldMk cId="2064937473" sldId="1317"/>
            <ac:grpSpMk id="100" creationId="{D4DB0A5A-9B5A-4B06-AD1E-9E2DC51D2D69}"/>
          </ac:grpSpMkLst>
        </pc:grpChg>
        <pc:grpChg chg="mod">
          <ac:chgData name="Pierre Harouimi" userId="e1c78576-8bda-4e4b-9d10-61a901f566b1" providerId="ADAL" clId="{4A1F1BB3-AEE3-44C8-A5AF-ADFF33DB6E6B}" dt="2020-06-03T08:38:37.712" v="264" actId="2711"/>
          <ac:grpSpMkLst>
            <pc:docMk/>
            <pc:sldMk cId="2064937473" sldId="1317"/>
            <ac:grpSpMk id="121" creationId="{C17E1695-5CAB-424C-A611-7193A5F9DDCC}"/>
          </ac:grpSpMkLst>
        </pc:grpChg>
        <pc:grpChg chg="mod">
          <ac:chgData name="Pierre Harouimi" userId="e1c78576-8bda-4e4b-9d10-61a901f566b1" providerId="ADAL" clId="{4A1F1BB3-AEE3-44C8-A5AF-ADFF33DB6E6B}" dt="2020-06-03T08:38:37.712" v="264" actId="2711"/>
          <ac:grpSpMkLst>
            <pc:docMk/>
            <pc:sldMk cId="2064937473" sldId="1317"/>
            <ac:grpSpMk id="152" creationId="{F5F63E0C-29C1-4E71-A664-646CEE424AA2}"/>
          </ac:grpSpMkLst>
        </pc:grpChg>
        <pc:grpChg chg="mod">
          <ac:chgData name="Pierre Harouimi" userId="e1c78576-8bda-4e4b-9d10-61a901f566b1" providerId="ADAL" clId="{4A1F1BB3-AEE3-44C8-A5AF-ADFF33DB6E6B}" dt="2020-06-03T08:38:37.712" v="264" actId="2711"/>
          <ac:grpSpMkLst>
            <pc:docMk/>
            <pc:sldMk cId="2064937473" sldId="1317"/>
            <ac:grpSpMk id="166" creationId="{8ACEB038-BBC2-4733-8895-B8F68240D32B}"/>
          </ac:grpSpMkLst>
        </pc:grpChg>
        <pc:grpChg chg="mod">
          <ac:chgData name="Pierre Harouimi" userId="e1c78576-8bda-4e4b-9d10-61a901f566b1" providerId="ADAL" clId="{4A1F1BB3-AEE3-44C8-A5AF-ADFF33DB6E6B}" dt="2020-06-03T08:38:37.712" v="264" actId="2711"/>
          <ac:grpSpMkLst>
            <pc:docMk/>
            <pc:sldMk cId="2064937473" sldId="1317"/>
            <ac:grpSpMk id="190" creationId="{4A8216EA-F1A8-45BA-84D0-2B7C36AD0250}"/>
          </ac:grpSpMkLst>
        </pc:grpChg>
        <pc:picChg chg="mod">
          <ac:chgData name="Pierre Harouimi" userId="e1c78576-8bda-4e4b-9d10-61a901f566b1" providerId="ADAL" clId="{4A1F1BB3-AEE3-44C8-A5AF-ADFF33DB6E6B}" dt="2020-06-03T08:38:37.712" v="264" actId="2711"/>
          <ac:picMkLst>
            <pc:docMk/>
            <pc:sldMk cId="2064937473" sldId="1317"/>
            <ac:picMk id="86" creationId="{EFF81146-4AE9-4B57-BB13-4DC0E7C49D72}"/>
          </ac:picMkLst>
        </pc:picChg>
        <pc:picChg chg="mod">
          <ac:chgData name="Pierre Harouimi" userId="e1c78576-8bda-4e4b-9d10-61a901f566b1" providerId="ADAL" clId="{4A1F1BB3-AEE3-44C8-A5AF-ADFF33DB6E6B}" dt="2020-06-03T08:38:37.712" v="264" actId="2711"/>
          <ac:picMkLst>
            <pc:docMk/>
            <pc:sldMk cId="2064937473" sldId="1317"/>
            <ac:picMk id="88" creationId="{51457D51-DA12-4C9E-BE67-308CBF6C2D41}"/>
          </ac:picMkLst>
        </pc:picChg>
        <pc:picChg chg="mod">
          <ac:chgData name="Pierre Harouimi" userId="e1c78576-8bda-4e4b-9d10-61a901f566b1" providerId="ADAL" clId="{4A1F1BB3-AEE3-44C8-A5AF-ADFF33DB6E6B}" dt="2020-06-03T08:38:37.712" v="264" actId="2711"/>
          <ac:picMkLst>
            <pc:docMk/>
            <pc:sldMk cId="2064937473" sldId="1317"/>
            <ac:picMk id="90" creationId="{757A7C83-F365-4AB8-84EF-7C6E9C54B863}"/>
          </ac:picMkLst>
        </pc:picChg>
        <pc:picChg chg="mod">
          <ac:chgData name="Pierre Harouimi" userId="e1c78576-8bda-4e4b-9d10-61a901f566b1" providerId="ADAL" clId="{4A1F1BB3-AEE3-44C8-A5AF-ADFF33DB6E6B}" dt="2020-06-03T08:38:37.712" v="264" actId="2711"/>
          <ac:picMkLst>
            <pc:docMk/>
            <pc:sldMk cId="2064937473" sldId="1317"/>
            <ac:picMk id="113" creationId="{48D4636F-7372-4B57-A660-75F71A7775A5}"/>
          </ac:picMkLst>
        </pc:picChg>
        <pc:picChg chg="mod">
          <ac:chgData name="Pierre Harouimi" userId="e1c78576-8bda-4e4b-9d10-61a901f566b1" providerId="ADAL" clId="{4A1F1BB3-AEE3-44C8-A5AF-ADFF33DB6E6B}" dt="2020-06-03T08:38:37.712" v="264" actId="2711"/>
          <ac:picMkLst>
            <pc:docMk/>
            <pc:sldMk cId="2064937473" sldId="1317"/>
            <ac:picMk id="114" creationId="{78EEB86D-CD70-4BC1-9308-9157EBA718A7}"/>
          </ac:picMkLst>
        </pc:picChg>
        <pc:picChg chg="mod">
          <ac:chgData name="Pierre Harouimi" userId="e1c78576-8bda-4e4b-9d10-61a901f566b1" providerId="ADAL" clId="{4A1F1BB3-AEE3-44C8-A5AF-ADFF33DB6E6B}" dt="2020-06-03T08:38:37.712" v="264" actId="2711"/>
          <ac:picMkLst>
            <pc:docMk/>
            <pc:sldMk cId="2064937473" sldId="1317"/>
            <ac:picMk id="115" creationId="{B06956F5-EEB5-463B-9724-FC4412C0FA44}"/>
          </ac:picMkLst>
        </pc:picChg>
        <pc:picChg chg="mod">
          <ac:chgData name="Pierre Harouimi" userId="e1c78576-8bda-4e4b-9d10-61a901f566b1" providerId="ADAL" clId="{4A1F1BB3-AEE3-44C8-A5AF-ADFF33DB6E6B}" dt="2020-06-03T08:38:37.712" v="264" actId="2711"/>
          <ac:picMkLst>
            <pc:docMk/>
            <pc:sldMk cId="2064937473" sldId="1317"/>
            <ac:picMk id="117" creationId="{AD4BD7CB-F56D-4A21-A98F-A401BB34BAA0}"/>
          </ac:picMkLst>
        </pc:picChg>
        <pc:picChg chg="mod">
          <ac:chgData name="Pierre Harouimi" userId="e1c78576-8bda-4e4b-9d10-61a901f566b1" providerId="ADAL" clId="{4A1F1BB3-AEE3-44C8-A5AF-ADFF33DB6E6B}" dt="2020-06-03T08:38:37.712" v="264" actId="2711"/>
          <ac:picMkLst>
            <pc:docMk/>
            <pc:sldMk cId="2064937473" sldId="1317"/>
            <ac:picMk id="143" creationId="{53CE4084-3B3A-47DC-BB61-9598363379E3}"/>
          </ac:picMkLst>
        </pc:picChg>
        <pc:picChg chg="mod">
          <ac:chgData name="Pierre Harouimi" userId="e1c78576-8bda-4e4b-9d10-61a901f566b1" providerId="ADAL" clId="{4A1F1BB3-AEE3-44C8-A5AF-ADFF33DB6E6B}" dt="2020-06-03T08:38:37.712" v="264" actId="2711"/>
          <ac:picMkLst>
            <pc:docMk/>
            <pc:sldMk cId="2064937473" sldId="1317"/>
            <ac:picMk id="145" creationId="{5222F361-68B9-4D79-AC7E-EACC505224A4}"/>
          </ac:picMkLst>
        </pc:picChg>
        <pc:picChg chg="mod">
          <ac:chgData name="Pierre Harouimi" userId="e1c78576-8bda-4e4b-9d10-61a901f566b1" providerId="ADAL" clId="{4A1F1BB3-AEE3-44C8-A5AF-ADFF33DB6E6B}" dt="2020-06-03T08:38:37.712" v="264" actId="2711"/>
          <ac:picMkLst>
            <pc:docMk/>
            <pc:sldMk cId="2064937473" sldId="1317"/>
            <ac:picMk id="165" creationId="{7FAC9FE1-DE0A-44FE-AEAD-7B0494AC8F0A}"/>
          </ac:picMkLst>
        </pc:picChg>
        <pc:picChg chg="mod">
          <ac:chgData name="Pierre Harouimi" userId="e1c78576-8bda-4e4b-9d10-61a901f566b1" providerId="ADAL" clId="{4A1F1BB3-AEE3-44C8-A5AF-ADFF33DB6E6B}" dt="2020-06-03T08:38:37.712" v="264" actId="2711"/>
          <ac:picMkLst>
            <pc:docMk/>
            <pc:sldMk cId="2064937473" sldId="1317"/>
            <ac:picMk id="184" creationId="{56E5AC5D-0AE2-4130-A0AC-5F3EA773AAF2}"/>
          </ac:picMkLst>
        </pc:picChg>
        <pc:picChg chg="mod">
          <ac:chgData name="Pierre Harouimi" userId="e1c78576-8bda-4e4b-9d10-61a901f566b1" providerId="ADAL" clId="{4A1F1BB3-AEE3-44C8-A5AF-ADFF33DB6E6B}" dt="2020-06-03T08:38:37.712" v="264" actId="2711"/>
          <ac:picMkLst>
            <pc:docMk/>
            <pc:sldMk cId="2064937473" sldId="1317"/>
            <ac:picMk id="199" creationId="{C009CC3F-99C9-4C28-A0A2-C6FFD8860948}"/>
          </ac:picMkLst>
        </pc:picChg>
        <pc:cxnChg chg="mod">
          <ac:chgData name="Pierre Harouimi" userId="e1c78576-8bda-4e4b-9d10-61a901f566b1" providerId="ADAL" clId="{4A1F1BB3-AEE3-44C8-A5AF-ADFF33DB6E6B}" dt="2020-06-03T08:38:37.712" v="264" actId="2711"/>
          <ac:cxnSpMkLst>
            <pc:docMk/>
            <pc:sldMk cId="2064937473" sldId="1317"/>
            <ac:cxnSpMk id="106" creationId="{CEF2AC4F-5B28-4EB6-B091-D72B7CB09689}"/>
          </ac:cxnSpMkLst>
        </pc:cxnChg>
        <pc:cxnChg chg="mod">
          <ac:chgData name="Pierre Harouimi" userId="e1c78576-8bda-4e4b-9d10-61a901f566b1" providerId="ADAL" clId="{4A1F1BB3-AEE3-44C8-A5AF-ADFF33DB6E6B}" dt="2020-06-03T08:38:37.712" v="264" actId="2711"/>
          <ac:cxnSpMkLst>
            <pc:docMk/>
            <pc:sldMk cId="2064937473" sldId="1317"/>
            <ac:cxnSpMk id="107" creationId="{D54B2128-919E-4187-BA25-B9D2A7991D77}"/>
          </ac:cxnSpMkLst>
        </pc:cxnChg>
        <pc:cxnChg chg="mod">
          <ac:chgData name="Pierre Harouimi" userId="e1c78576-8bda-4e4b-9d10-61a901f566b1" providerId="ADAL" clId="{4A1F1BB3-AEE3-44C8-A5AF-ADFF33DB6E6B}" dt="2020-06-03T08:38:37.712" v="264" actId="2711"/>
          <ac:cxnSpMkLst>
            <pc:docMk/>
            <pc:sldMk cId="2064937473" sldId="1317"/>
            <ac:cxnSpMk id="108" creationId="{2DFC16BA-12BE-411B-9E88-866A59CF2DDE}"/>
          </ac:cxnSpMkLst>
        </pc:cxnChg>
        <pc:cxnChg chg="mod">
          <ac:chgData name="Pierre Harouimi" userId="e1c78576-8bda-4e4b-9d10-61a901f566b1" providerId="ADAL" clId="{4A1F1BB3-AEE3-44C8-A5AF-ADFF33DB6E6B}" dt="2020-06-03T08:38:37.712" v="264" actId="2711"/>
          <ac:cxnSpMkLst>
            <pc:docMk/>
            <pc:sldMk cId="2064937473" sldId="1317"/>
            <ac:cxnSpMk id="109" creationId="{C58F8662-16C0-4EF1-BA8F-E205BCCF3B96}"/>
          </ac:cxnSpMkLst>
        </pc:cxnChg>
        <pc:cxnChg chg="mod">
          <ac:chgData name="Pierre Harouimi" userId="e1c78576-8bda-4e4b-9d10-61a901f566b1" providerId="ADAL" clId="{4A1F1BB3-AEE3-44C8-A5AF-ADFF33DB6E6B}" dt="2020-06-03T08:38:37.712" v="264" actId="2711"/>
          <ac:cxnSpMkLst>
            <pc:docMk/>
            <pc:sldMk cId="2064937473" sldId="1317"/>
            <ac:cxnSpMk id="146" creationId="{355EA84D-8071-429E-A948-214D9A00DA4A}"/>
          </ac:cxnSpMkLst>
        </pc:cxnChg>
        <pc:cxnChg chg="mod">
          <ac:chgData name="Pierre Harouimi" userId="e1c78576-8bda-4e4b-9d10-61a901f566b1" providerId="ADAL" clId="{4A1F1BB3-AEE3-44C8-A5AF-ADFF33DB6E6B}" dt="2020-06-03T08:38:37.712" v="264" actId="2711"/>
          <ac:cxnSpMkLst>
            <pc:docMk/>
            <pc:sldMk cId="2064937473" sldId="1317"/>
            <ac:cxnSpMk id="147" creationId="{4A0A81AC-694C-4157-AF0E-3AF7B4A93D49}"/>
          </ac:cxnSpMkLst>
        </pc:cxnChg>
        <pc:cxnChg chg="mod">
          <ac:chgData name="Pierre Harouimi" userId="e1c78576-8bda-4e4b-9d10-61a901f566b1" providerId="ADAL" clId="{4A1F1BB3-AEE3-44C8-A5AF-ADFF33DB6E6B}" dt="2020-06-03T08:38:37.712" v="264" actId="2711"/>
          <ac:cxnSpMkLst>
            <pc:docMk/>
            <pc:sldMk cId="2064937473" sldId="1317"/>
            <ac:cxnSpMk id="148" creationId="{9CA4FF2F-04E7-41A6-9CA8-3221CB9629D9}"/>
          </ac:cxnSpMkLst>
        </pc:cxnChg>
        <pc:cxnChg chg="mod">
          <ac:chgData name="Pierre Harouimi" userId="e1c78576-8bda-4e4b-9d10-61a901f566b1" providerId="ADAL" clId="{4A1F1BB3-AEE3-44C8-A5AF-ADFF33DB6E6B}" dt="2020-06-03T08:38:37.712" v="264" actId="2711"/>
          <ac:cxnSpMkLst>
            <pc:docMk/>
            <pc:sldMk cId="2064937473" sldId="1317"/>
            <ac:cxnSpMk id="149" creationId="{DC1E30D1-A8F9-4E66-AA8D-59CA1B17B84E}"/>
          </ac:cxnSpMkLst>
        </pc:cxnChg>
        <pc:cxnChg chg="mod">
          <ac:chgData name="Pierre Harouimi" userId="e1c78576-8bda-4e4b-9d10-61a901f566b1" providerId="ADAL" clId="{4A1F1BB3-AEE3-44C8-A5AF-ADFF33DB6E6B}" dt="2020-06-03T08:38:37.712" v="264" actId="2711"/>
          <ac:cxnSpMkLst>
            <pc:docMk/>
            <pc:sldMk cId="2064937473" sldId="1317"/>
            <ac:cxnSpMk id="150" creationId="{1771DAFB-C3D7-4A29-84FA-BF5E6B4F0E44}"/>
          </ac:cxnSpMkLst>
        </pc:cxnChg>
        <pc:cxnChg chg="mod">
          <ac:chgData name="Pierre Harouimi" userId="e1c78576-8bda-4e4b-9d10-61a901f566b1" providerId="ADAL" clId="{4A1F1BB3-AEE3-44C8-A5AF-ADFF33DB6E6B}" dt="2020-06-03T08:38:37.712" v="264" actId="2711"/>
          <ac:cxnSpMkLst>
            <pc:docMk/>
            <pc:sldMk cId="2064937473" sldId="1317"/>
            <ac:cxnSpMk id="151" creationId="{84B2EAF7-BDFD-43CB-AB85-1C8B64F2090C}"/>
          </ac:cxnSpMkLst>
        </pc:cxnChg>
        <pc:cxnChg chg="mod">
          <ac:chgData name="Pierre Harouimi" userId="e1c78576-8bda-4e4b-9d10-61a901f566b1" providerId="ADAL" clId="{4A1F1BB3-AEE3-44C8-A5AF-ADFF33DB6E6B}" dt="2020-06-03T08:38:37.712" v="264" actId="2711"/>
          <ac:cxnSpMkLst>
            <pc:docMk/>
            <pc:sldMk cId="2064937473" sldId="1317"/>
            <ac:cxnSpMk id="188" creationId="{BCB24828-64AC-4933-A4FC-5269F0048F55}"/>
          </ac:cxnSpMkLst>
        </pc:cxnChg>
        <pc:cxnChg chg="mod">
          <ac:chgData name="Pierre Harouimi" userId="e1c78576-8bda-4e4b-9d10-61a901f566b1" providerId="ADAL" clId="{4A1F1BB3-AEE3-44C8-A5AF-ADFF33DB6E6B}" dt="2020-06-03T08:38:37.712" v="264" actId="2711"/>
          <ac:cxnSpMkLst>
            <pc:docMk/>
            <pc:sldMk cId="2064937473" sldId="1317"/>
            <ac:cxnSpMk id="189" creationId="{308C2C43-27E9-4B2A-894A-3EA64EEF1C50}"/>
          </ac:cxnSpMkLst>
        </pc:cxnChg>
        <pc:cxnChg chg="mod">
          <ac:chgData name="Pierre Harouimi" userId="e1c78576-8bda-4e4b-9d10-61a901f566b1" providerId="ADAL" clId="{4A1F1BB3-AEE3-44C8-A5AF-ADFF33DB6E6B}" dt="2020-06-03T08:38:37.712" v="264" actId="2711"/>
          <ac:cxnSpMkLst>
            <pc:docMk/>
            <pc:sldMk cId="2064937473" sldId="1317"/>
            <ac:cxnSpMk id="196" creationId="{AF1219A7-3381-40FF-9082-F23AEB539E43}"/>
          </ac:cxnSpMkLst>
        </pc:cxnChg>
      </pc:sldChg>
      <pc:sldChg chg="del">
        <pc:chgData name="Pierre Harouimi" userId="e1c78576-8bda-4e4b-9d10-61a901f566b1" providerId="ADAL" clId="{4A1F1BB3-AEE3-44C8-A5AF-ADFF33DB6E6B}" dt="2020-06-19T10:04:49.908" v="374" actId="2696"/>
        <pc:sldMkLst>
          <pc:docMk/>
          <pc:sldMk cId="1006845488" sldId="1376"/>
        </pc:sldMkLst>
      </pc:sldChg>
      <pc:sldChg chg="del">
        <pc:chgData name="Pierre Harouimi" userId="e1c78576-8bda-4e4b-9d10-61a901f566b1" providerId="ADAL" clId="{4A1F1BB3-AEE3-44C8-A5AF-ADFF33DB6E6B}" dt="2020-06-19T10:04:49.810" v="372" actId="2696"/>
        <pc:sldMkLst>
          <pc:docMk/>
          <pc:sldMk cId="4277093109" sldId="1386"/>
        </pc:sldMkLst>
      </pc:sldChg>
      <pc:sldChg chg="addSp delSp modSp">
        <pc:chgData name="Pierre Harouimi" userId="e1c78576-8bda-4e4b-9d10-61a901f566b1" providerId="ADAL" clId="{4A1F1BB3-AEE3-44C8-A5AF-ADFF33DB6E6B}" dt="2020-06-03T08:47:33.773" v="344" actId="14100"/>
        <pc:sldMkLst>
          <pc:docMk/>
          <pc:sldMk cId="157989729" sldId="1415"/>
        </pc:sldMkLst>
        <pc:spChg chg="del">
          <ac:chgData name="Pierre Harouimi" userId="e1c78576-8bda-4e4b-9d10-61a901f566b1" providerId="ADAL" clId="{4A1F1BB3-AEE3-44C8-A5AF-ADFF33DB6E6B}" dt="2020-06-03T08:47:22.314" v="339"/>
          <ac:spMkLst>
            <pc:docMk/>
            <pc:sldMk cId="157989729" sldId="1415"/>
            <ac:spMk id="73" creationId="{1CE37E97-9FF6-40E0-A6FE-6EAD3054A2F2}"/>
          </ac:spMkLst>
        </pc:spChg>
        <pc:spChg chg="add">
          <ac:chgData name="Pierre Harouimi" userId="e1c78576-8bda-4e4b-9d10-61a901f566b1" providerId="ADAL" clId="{4A1F1BB3-AEE3-44C8-A5AF-ADFF33DB6E6B}" dt="2020-06-03T08:47:26.037" v="342"/>
          <ac:spMkLst>
            <pc:docMk/>
            <pc:sldMk cId="157989729" sldId="1415"/>
            <ac:spMk id="76" creationId="{B146D7CC-17F6-4EE8-98B6-C17686EF2B8B}"/>
          </ac:spMkLst>
        </pc:spChg>
        <pc:spChg chg="mod">
          <ac:chgData name="Pierre Harouimi" userId="e1c78576-8bda-4e4b-9d10-61a901f566b1" providerId="ADAL" clId="{4A1F1BB3-AEE3-44C8-A5AF-ADFF33DB6E6B}" dt="2020-06-03T08:47:23.829" v="340" actId="14100"/>
          <ac:spMkLst>
            <pc:docMk/>
            <pc:sldMk cId="157989729" sldId="1415"/>
            <ac:spMk id="134" creationId="{0E9945FD-2912-4DEB-9262-6F025E856FB1}"/>
          </ac:spMkLst>
        </pc:spChg>
        <pc:spChg chg="mod">
          <ac:chgData name="Pierre Harouimi" userId="e1c78576-8bda-4e4b-9d10-61a901f566b1" providerId="ADAL" clId="{4A1F1BB3-AEE3-44C8-A5AF-ADFF33DB6E6B}" dt="2020-06-03T08:47:33.773" v="344" actId="14100"/>
          <ac:spMkLst>
            <pc:docMk/>
            <pc:sldMk cId="157989729" sldId="1415"/>
            <ac:spMk id="185" creationId="{7ECAD1BE-C162-461A-9D18-909D4EA7968F}"/>
          </ac:spMkLst>
        </pc:spChg>
        <pc:grpChg chg="del">
          <ac:chgData name="Pierre Harouimi" userId="e1c78576-8bda-4e4b-9d10-61a901f566b1" providerId="ADAL" clId="{4A1F1BB3-AEE3-44C8-A5AF-ADFF33DB6E6B}" dt="2020-06-03T08:47:25.023" v="341" actId="478"/>
          <ac:grpSpMkLst>
            <pc:docMk/>
            <pc:sldMk cId="157989729" sldId="1415"/>
            <ac:grpSpMk id="139" creationId="{902BC239-0D66-4B59-A4C2-73AEBFC4B618}"/>
          </ac:grpSpMkLst>
        </pc:grpChg>
      </pc:sldChg>
      <pc:sldChg chg="del">
        <pc:chgData name="Pierre Harouimi" userId="e1c78576-8bda-4e4b-9d10-61a901f566b1" providerId="ADAL" clId="{4A1F1BB3-AEE3-44C8-A5AF-ADFF33DB6E6B}" dt="2020-06-19T10:04:50.681" v="389" actId="2696"/>
        <pc:sldMkLst>
          <pc:docMk/>
          <pc:sldMk cId="652192251" sldId="1418"/>
        </pc:sldMkLst>
      </pc:sldChg>
      <pc:sldChg chg="addSp delSp modSp del">
        <pc:chgData name="Pierre Harouimi" userId="e1c78576-8bda-4e4b-9d10-61a901f566b1" providerId="ADAL" clId="{4A1F1BB3-AEE3-44C8-A5AF-ADFF33DB6E6B}" dt="2020-06-19T10:04:46.653" v="365" actId="2696"/>
        <pc:sldMkLst>
          <pc:docMk/>
          <pc:sldMk cId="2538938824" sldId="1448"/>
        </pc:sldMkLst>
        <pc:spChg chg="mod">
          <ac:chgData name="Pierre Harouimi" userId="e1c78576-8bda-4e4b-9d10-61a901f566b1" providerId="ADAL" clId="{4A1F1BB3-AEE3-44C8-A5AF-ADFF33DB6E6B}" dt="2020-06-03T08:38:02.384" v="253" actId="2711"/>
          <ac:spMkLst>
            <pc:docMk/>
            <pc:sldMk cId="2538938824" sldId="1448"/>
            <ac:spMk id="3" creationId="{E9C2894D-37F6-4F46-AA4C-9B5416BC7308}"/>
          </ac:spMkLst>
        </pc:spChg>
        <pc:spChg chg="mod">
          <ac:chgData name="Pierre Harouimi" userId="e1c78576-8bda-4e4b-9d10-61a901f566b1" providerId="ADAL" clId="{4A1F1BB3-AEE3-44C8-A5AF-ADFF33DB6E6B}" dt="2020-06-03T08:37:46.108" v="250" actId="2711"/>
          <ac:spMkLst>
            <pc:docMk/>
            <pc:sldMk cId="2538938824" sldId="1448"/>
            <ac:spMk id="10" creationId="{0B12389D-6806-43CA-BCA8-9ECF481BEFE1}"/>
          </ac:spMkLst>
        </pc:spChg>
        <pc:spChg chg="mod">
          <ac:chgData name="Pierre Harouimi" userId="e1c78576-8bda-4e4b-9d10-61a901f566b1" providerId="ADAL" clId="{4A1F1BB3-AEE3-44C8-A5AF-ADFF33DB6E6B}" dt="2020-06-03T08:36:04.176" v="219" actId="1076"/>
          <ac:spMkLst>
            <pc:docMk/>
            <pc:sldMk cId="2538938824" sldId="1448"/>
            <ac:spMk id="18" creationId="{D37BE910-3EC9-404C-807A-8E202E0B37AA}"/>
          </ac:spMkLst>
        </pc:spChg>
        <pc:spChg chg="del">
          <ac:chgData name="Pierre Harouimi" userId="e1c78576-8bda-4e4b-9d10-61a901f566b1" providerId="ADAL" clId="{4A1F1BB3-AEE3-44C8-A5AF-ADFF33DB6E6B}" dt="2020-06-03T08:35:57.060" v="216" actId="478"/>
          <ac:spMkLst>
            <pc:docMk/>
            <pc:sldMk cId="2538938824" sldId="1448"/>
            <ac:spMk id="19" creationId="{A0B8B14C-A568-488A-A663-C657EE6CC924}"/>
          </ac:spMkLst>
        </pc:spChg>
        <pc:spChg chg="mod">
          <ac:chgData name="Pierre Harouimi" userId="e1c78576-8bda-4e4b-9d10-61a901f566b1" providerId="ADAL" clId="{4A1F1BB3-AEE3-44C8-A5AF-ADFF33DB6E6B}" dt="2020-06-03T08:35:50.039" v="214" actId="1036"/>
          <ac:spMkLst>
            <pc:docMk/>
            <pc:sldMk cId="2538938824" sldId="1448"/>
            <ac:spMk id="20" creationId="{41C4C3AB-94F4-46AC-9FB5-2CADE0BC6A59}"/>
          </ac:spMkLst>
        </pc:spChg>
        <pc:spChg chg="mod">
          <ac:chgData name="Pierre Harouimi" userId="e1c78576-8bda-4e4b-9d10-61a901f566b1" providerId="ADAL" clId="{4A1F1BB3-AEE3-44C8-A5AF-ADFF33DB6E6B}" dt="2020-06-03T08:35:50.039" v="214" actId="1036"/>
          <ac:spMkLst>
            <pc:docMk/>
            <pc:sldMk cId="2538938824" sldId="1448"/>
            <ac:spMk id="21" creationId="{8FA623CE-8983-466A-B2AD-4393566A39F4}"/>
          </ac:spMkLst>
        </pc:spChg>
        <pc:spChg chg="mod">
          <ac:chgData name="Pierre Harouimi" userId="e1c78576-8bda-4e4b-9d10-61a901f566b1" providerId="ADAL" clId="{4A1F1BB3-AEE3-44C8-A5AF-ADFF33DB6E6B}" dt="2020-06-03T08:35:43.232" v="196" actId="1036"/>
          <ac:spMkLst>
            <pc:docMk/>
            <pc:sldMk cId="2538938824" sldId="1448"/>
            <ac:spMk id="22" creationId="{0C1F4ABB-6909-4A17-A9FC-4DF3FFC3A24B}"/>
          </ac:spMkLst>
        </pc:spChg>
        <pc:spChg chg="mod">
          <ac:chgData name="Pierre Harouimi" userId="e1c78576-8bda-4e4b-9d10-61a901f566b1" providerId="ADAL" clId="{4A1F1BB3-AEE3-44C8-A5AF-ADFF33DB6E6B}" dt="2020-06-03T08:35:43.232" v="196" actId="1036"/>
          <ac:spMkLst>
            <pc:docMk/>
            <pc:sldMk cId="2538938824" sldId="1448"/>
            <ac:spMk id="23" creationId="{DD95A311-80BD-4D36-9484-F191659DC280}"/>
          </ac:spMkLst>
        </pc:spChg>
        <pc:spChg chg="mod">
          <ac:chgData name="Pierre Harouimi" userId="e1c78576-8bda-4e4b-9d10-61a901f566b1" providerId="ADAL" clId="{4A1F1BB3-AEE3-44C8-A5AF-ADFF33DB6E6B}" dt="2020-06-03T08:35:43.232" v="196" actId="1036"/>
          <ac:spMkLst>
            <pc:docMk/>
            <pc:sldMk cId="2538938824" sldId="1448"/>
            <ac:spMk id="24" creationId="{A4F7172C-3C92-4C9F-9897-215380BDF1F2}"/>
          </ac:spMkLst>
        </pc:spChg>
        <pc:spChg chg="mod">
          <ac:chgData name="Pierre Harouimi" userId="e1c78576-8bda-4e4b-9d10-61a901f566b1" providerId="ADAL" clId="{4A1F1BB3-AEE3-44C8-A5AF-ADFF33DB6E6B}" dt="2020-06-03T08:35:43.232" v="196" actId="1036"/>
          <ac:spMkLst>
            <pc:docMk/>
            <pc:sldMk cId="2538938824" sldId="1448"/>
            <ac:spMk id="25" creationId="{104C557B-BCAC-462E-996E-A9E92A424093}"/>
          </ac:spMkLst>
        </pc:spChg>
        <pc:spChg chg="mod">
          <ac:chgData name="Pierre Harouimi" userId="e1c78576-8bda-4e4b-9d10-61a901f566b1" providerId="ADAL" clId="{4A1F1BB3-AEE3-44C8-A5AF-ADFF33DB6E6B}" dt="2020-06-03T08:35:43.232" v="196" actId="1036"/>
          <ac:spMkLst>
            <pc:docMk/>
            <pc:sldMk cId="2538938824" sldId="1448"/>
            <ac:spMk id="26" creationId="{ABF77CB3-657A-4A13-9900-017DAA29907F}"/>
          </ac:spMkLst>
        </pc:spChg>
        <pc:spChg chg="mod">
          <ac:chgData name="Pierre Harouimi" userId="e1c78576-8bda-4e4b-9d10-61a901f566b1" providerId="ADAL" clId="{4A1F1BB3-AEE3-44C8-A5AF-ADFF33DB6E6B}" dt="2020-06-03T08:35:43.232" v="196" actId="1036"/>
          <ac:spMkLst>
            <pc:docMk/>
            <pc:sldMk cId="2538938824" sldId="1448"/>
            <ac:spMk id="27" creationId="{5731895D-86F0-4507-B86C-487C12A09D1A}"/>
          </ac:spMkLst>
        </pc:spChg>
        <pc:spChg chg="mod">
          <ac:chgData name="Pierre Harouimi" userId="e1c78576-8bda-4e4b-9d10-61a901f566b1" providerId="ADAL" clId="{4A1F1BB3-AEE3-44C8-A5AF-ADFF33DB6E6B}" dt="2020-06-03T08:37:00.353" v="247" actId="1076"/>
          <ac:spMkLst>
            <pc:docMk/>
            <pc:sldMk cId="2538938824" sldId="1448"/>
            <ac:spMk id="34" creationId="{8D11AEE2-296C-42C8-8AF5-5A8A426DE5D2}"/>
          </ac:spMkLst>
        </pc:spChg>
        <pc:spChg chg="mod">
          <ac:chgData name="Pierre Harouimi" userId="e1c78576-8bda-4e4b-9d10-61a901f566b1" providerId="ADAL" clId="{4A1F1BB3-AEE3-44C8-A5AF-ADFF33DB6E6B}" dt="2020-06-03T08:36:56.133" v="246" actId="2711"/>
          <ac:spMkLst>
            <pc:docMk/>
            <pc:sldMk cId="2538938824" sldId="1448"/>
            <ac:spMk id="37" creationId="{B9646E25-17C3-44D1-B4CE-9B4026F6038C}"/>
          </ac:spMkLst>
        </pc:spChg>
        <pc:spChg chg="mod">
          <ac:chgData name="Pierre Harouimi" userId="e1c78576-8bda-4e4b-9d10-61a901f566b1" providerId="ADAL" clId="{4A1F1BB3-AEE3-44C8-A5AF-ADFF33DB6E6B}" dt="2020-06-03T08:36:56.133" v="246" actId="2711"/>
          <ac:spMkLst>
            <pc:docMk/>
            <pc:sldMk cId="2538938824" sldId="1448"/>
            <ac:spMk id="38" creationId="{398F3061-FACA-4B9D-B13E-29AF5DE91CCE}"/>
          </ac:spMkLst>
        </pc:spChg>
        <pc:spChg chg="mod">
          <ac:chgData name="Pierre Harouimi" userId="e1c78576-8bda-4e4b-9d10-61a901f566b1" providerId="ADAL" clId="{4A1F1BB3-AEE3-44C8-A5AF-ADFF33DB6E6B}" dt="2020-06-03T08:37:10.715" v="248" actId="1076"/>
          <ac:spMkLst>
            <pc:docMk/>
            <pc:sldMk cId="2538938824" sldId="1448"/>
            <ac:spMk id="39" creationId="{C9682E53-7B81-4147-ABCA-DE30B31ED262}"/>
          </ac:spMkLst>
        </pc:spChg>
        <pc:spChg chg="mod">
          <ac:chgData name="Pierre Harouimi" userId="e1c78576-8bda-4e4b-9d10-61a901f566b1" providerId="ADAL" clId="{4A1F1BB3-AEE3-44C8-A5AF-ADFF33DB6E6B}" dt="2020-06-03T08:36:56.133" v="246" actId="2711"/>
          <ac:spMkLst>
            <pc:docMk/>
            <pc:sldMk cId="2538938824" sldId="1448"/>
            <ac:spMk id="43" creationId="{5F73E7F9-84A8-4623-9782-2D2B7933C76E}"/>
          </ac:spMkLst>
        </pc:spChg>
        <pc:picChg chg="del">
          <ac:chgData name="Pierre Harouimi" userId="e1c78576-8bda-4e4b-9d10-61a901f566b1" providerId="ADAL" clId="{4A1F1BB3-AEE3-44C8-A5AF-ADFF33DB6E6B}" dt="2020-06-03T08:35:55.247" v="215"/>
          <ac:picMkLst>
            <pc:docMk/>
            <pc:sldMk cId="2538938824" sldId="1448"/>
            <ac:picMk id="2" creationId="{8D29899F-A43A-4121-9277-9ADAFD08D255}"/>
          </ac:picMkLst>
        </pc:picChg>
        <pc:picChg chg="add del">
          <ac:chgData name="Pierre Harouimi" userId="e1c78576-8bda-4e4b-9d10-61a901f566b1" providerId="ADAL" clId="{4A1F1BB3-AEE3-44C8-A5AF-ADFF33DB6E6B}" dt="2020-06-03T08:36:00.846" v="218"/>
          <ac:picMkLst>
            <pc:docMk/>
            <pc:sldMk cId="2538938824" sldId="1448"/>
            <ac:picMk id="51" creationId="{4941FD66-C37D-4DA3-A684-8D50975B1239}"/>
          </ac:picMkLst>
        </pc:picChg>
        <pc:picChg chg="add">
          <ac:chgData name="Pierre Harouimi" userId="e1c78576-8bda-4e4b-9d10-61a901f566b1" providerId="ADAL" clId="{4A1F1BB3-AEE3-44C8-A5AF-ADFF33DB6E6B}" dt="2020-06-03T08:36:04.934" v="220"/>
          <ac:picMkLst>
            <pc:docMk/>
            <pc:sldMk cId="2538938824" sldId="1448"/>
            <ac:picMk id="52" creationId="{406D3012-48A0-4F60-8481-C18AF1843D88}"/>
          </ac:picMkLst>
        </pc:picChg>
      </pc:sldChg>
      <pc:sldChg chg="modSp del modAnim">
        <pc:chgData name="Pierre Harouimi" userId="e1c78576-8bda-4e4b-9d10-61a901f566b1" providerId="ADAL" clId="{4A1F1BB3-AEE3-44C8-A5AF-ADFF33DB6E6B}" dt="2020-06-19T10:04:46.725" v="367" actId="2696"/>
        <pc:sldMkLst>
          <pc:docMk/>
          <pc:sldMk cId="3874561205" sldId="1449"/>
        </pc:sldMkLst>
        <pc:spChg chg="mod">
          <ac:chgData name="Pierre Harouimi" userId="e1c78576-8bda-4e4b-9d10-61a901f566b1" providerId="ADAL" clId="{4A1F1BB3-AEE3-44C8-A5AF-ADFF33DB6E6B}" dt="2020-06-03T08:38:24.063" v="262" actId="1037"/>
          <ac:spMkLst>
            <pc:docMk/>
            <pc:sldMk cId="3874561205" sldId="1449"/>
            <ac:spMk id="22" creationId="{A2A73B90-676F-4FE4-8714-A22733B97783}"/>
          </ac:spMkLst>
        </pc:spChg>
        <pc:spChg chg="mod">
          <ac:chgData name="Pierre Harouimi" userId="e1c78576-8bda-4e4b-9d10-61a901f566b1" providerId="ADAL" clId="{4A1F1BB3-AEE3-44C8-A5AF-ADFF33DB6E6B}" dt="2020-06-03T08:36:45.041" v="245" actId="2711"/>
          <ac:spMkLst>
            <pc:docMk/>
            <pc:sldMk cId="3874561205" sldId="1449"/>
            <ac:spMk id="23" creationId="{543ECA84-D5C9-4E48-AB4D-8DC5B8F9AF93}"/>
          </ac:spMkLst>
        </pc:spChg>
        <pc:spChg chg="mod">
          <ac:chgData name="Pierre Harouimi" userId="e1c78576-8bda-4e4b-9d10-61a901f566b1" providerId="ADAL" clId="{4A1F1BB3-AEE3-44C8-A5AF-ADFF33DB6E6B}" dt="2020-06-03T08:36:45.041" v="245" actId="2711"/>
          <ac:spMkLst>
            <pc:docMk/>
            <pc:sldMk cId="3874561205" sldId="1449"/>
            <ac:spMk id="24" creationId="{C3EA1634-644F-44D9-B99E-1AD21B32B68F}"/>
          </ac:spMkLst>
        </pc:spChg>
        <pc:grpChg chg="mod">
          <ac:chgData name="Pierre Harouimi" userId="e1c78576-8bda-4e4b-9d10-61a901f566b1" providerId="ADAL" clId="{4A1F1BB3-AEE3-44C8-A5AF-ADFF33DB6E6B}" dt="2020-06-03T08:38:24.063" v="262" actId="1037"/>
          <ac:grpSpMkLst>
            <pc:docMk/>
            <pc:sldMk cId="3874561205" sldId="1449"/>
            <ac:grpSpMk id="13" creationId="{1642E971-1D2E-46C6-9392-FA2A3E5417F9}"/>
          </ac:grpSpMkLst>
        </pc:grpChg>
      </pc:sldChg>
      <pc:sldChg chg="del">
        <pc:chgData name="Pierre Harouimi" userId="e1c78576-8bda-4e4b-9d10-61a901f566b1" providerId="ADAL" clId="{4A1F1BB3-AEE3-44C8-A5AF-ADFF33DB6E6B}" dt="2020-06-19T10:04:50.801" v="391" actId="2696"/>
        <pc:sldMkLst>
          <pc:docMk/>
          <pc:sldMk cId="773700637" sldId="1450"/>
        </pc:sldMkLst>
      </pc:sldChg>
      <pc:sldChg chg="del">
        <pc:chgData name="Pierre Harouimi" userId="e1c78576-8bda-4e4b-9d10-61a901f566b1" providerId="ADAL" clId="{4A1F1BB3-AEE3-44C8-A5AF-ADFF33DB6E6B}" dt="2020-06-19T10:04:50.453" v="385" actId="2696"/>
        <pc:sldMkLst>
          <pc:docMk/>
          <pc:sldMk cId="1587645334" sldId="1452"/>
        </pc:sldMkLst>
      </pc:sldChg>
      <pc:sldChg chg="del">
        <pc:chgData name="Pierre Harouimi" userId="e1c78576-8bda-4e4b-9d10-61a901f566b1" providerId="ADAL" clId="{4A1F1BB3-AEE3-44C8-A5AF-ADFF33DB6E6B}" dt="2020-06-19T10:04:50.310" v="383" actId="2696"/>
        <pc:sldMkLst>
          <pc:docMk/>
          <pc:sldMk cId="1785461179" sldId="1459"/>
        </pc:sldMkLst>
      </pc:sldChg>
      <pc:sldChg chg="modSp del">
        <pc:chgData name="Pierre Harouimi" userId="e1c78576-8bda-4e4b-9d10-61a901f566b1" providerId="ADAL" clId="{4A1F1BB3-AEE3-44C8-A5AF-ADFF33DB6E6B}" dt="2020-06-19T10:04:48.655" v="369" actId="2696"/>
        <pc:sldMkLst>
          <pc:docMk/>
          <pc:sldMk cId="1866670399" sldId="1461"/>
        </pc:sldMkLst>
        <pc:spChg chg="mod">
          <ac:chgData name="Pierre Harouimi" userId="e1c78576-8bda-4e4b-9d10-61a901f566b1" providerId="ADAL" clId="{4A1F1BB3-AEE3-44C8-A5AF-ADFF33DB6E6B}" dt="2020-06-03T08:40:04.924" v="270" actId="2711"/>
          <ac:spMkLst>
            <pc:docMk/>
            <pc:sldMk cId="1866670399" sldId="1461"/>
            <ac:spMk id="6" creationId="{5F0CFD8E-6E7E-4F9A-A3E9-E432EC4B6327}"/>
          </ac:spMkLst>
        </pc:spChg>
      </pc:sldChg>
      <pc:sldChg chg="modSp">
        <pc:chgData name="Pierre Harouimi" userId="e1c78576-8bda-4e4b-9d10-61a901f566b1" providerId="ADAL" clId="{4A1F1BB3-AEE3-44C8-A5AF-ADFF33DB6E6B}" dt="2020-06-23T12:09:53.412" v="400" actId="20577"/>
        <pc:sldMkLst>
          <pc:docMk/>
          <pc:sldMk cId="2029933848" sldId="1464"/>
        </pc:sldMkLst>
        <pc:spChg chg="mod">
          <ac:chgData name="Pierre Harouimi" userId="e1c78576-8bda-4e4b-9d10-61a901f566b1" providerId="ADAL" clId="{4A1F1BB3-AEE3-44C8-A5AF-ADFF33DB6E6B}" dt="2020-06-23T12:09:53.412" v="400" actId="20577"/>
          <ac:spMkLst>
            <pc:docMk/>
            <pc:sldMk cId="2029933848" sldId="1464"/>
            <ac:spMk id="3" creationId="{15C5F397-8302-47EB-A51E-336D057C9D6E}"/>
          </ac:spMkLst>
        </pc:spChg>
      </pc:sldChg>
      <pc:sldChg chg="del">
        <pc:chgData name="Pierre Harouimi" userId="e1c78576-8bda-4e4b-9d10-61a901f566b1" providerId="ADAL" clId="{4A1F1BB3-AEE3-44C8-A5AF-ADFF33DB6E6B}" dt="2020-06-19T10:04:50.935" v="393" actId="2696"/>
        <pc:sldMkLst>
          <pc:docMk/>
          <pc:sldMk cId="3661210429" sldId="1467"/>
        </pc:sldMkLst>
      </pc:sldChg>
      <pc:sldChg chg="del">
        <pc:chgData name="Pierre Harouimi" userId="e1c78576-8bda-4e4b-9d10-61a901f566b1" providerId="ADAL" clId="{4A1F1BB3-AEE3-44C8-A5AF-ADFF33DB6E6B}" dt="2020-06-19T10:04:50.860" v="392" actId="2696"/>
        <pc:sldMkLst>
          <pc:docMk/>
          <pc:sldMk cId="3137170361" sldId="1468"/>
        </pc:sldMkLst>
      </pc:sldChg>
      <pc:sldChg chg="del">
        <pc:chgData name="Pierre Harouimi" userId="e1c78576-8bda-4e4b-9d10-61a901f566b1" providerId="ADAL" clId="{4A1F1BB3-AEE3-44C8-A5AF-ADFF33DB6E6B}" dt="2020-06-19T10:04:50.106" v="379" actId="2696"/>
        <pc:sldMkLst>
          <pc:docMk/>
          <pc:sldMk cId="1169291356" sldId="1473"/>
        </pc:sldMkLst>
      </pc:sldChg>
      <pc:sldChg chg="del">
        <pc:chgData name="Pierre Harouimi" userId="e1c78576-8bda-4e4b-9d10-61a901f566b1" providerId="ADAL" clId="{4A1F1BB3-AEE3-44C8-A5AF-ADFF33DB6E6B}" dt="2020-06-19T10:04:50.071" v="378" actId="2696"/>
        <pc:sldMkLst>
          <pc:docMk/>
          <pc:sldMk cId="244670629" sldId="1504"/>
        </pc:sldMkLst>
      </pc:sldChg>
      <pc:sldChg chg="modSp">
        <pc:chgData name="Pierre Harouimi" userId="e1c78576-8bda-4e4b-9d10-61a901f566b1" providerId="ADAL" clId="{4A1F1BB3-AEE3-44C8-A5AF-ADFF33DB6E6B}" dt="2020-06-03T08:47:41.853" v="346"/>
        <pc:sldMkLst>
          <pc:docMk/>
          <pc:sldMk cId="411956827" sldId="3778"/>
        </pc:sldMkLst>
        <pc:spChg chg="mod">
          <ac:chgData name="Pierre Harouimi" userId="e1c78576-8bda-4e4b-9d10-61a901f566b1" providerId="ADAL" clId="{4A1F1BB3-AEE3-44C8-A5AF-ADFF33DB6E6B}" dt="2020-06-03T08:47:41.053" v="345"/>
          <ac:spMkLst>
            <pc:docMk/>
            <pc:sldMk cId="411956827" sldId="3778"/>
            <ac:spMk id="3" creationId="{BAF9BE80-6D45-4500-9DF6-5387193C2124}"/>
          </ac:spMkLst>
        </pc:spChg>
        <pc:spChg chg="mod">
          <ac:chgData name="Pierre Harouimi" userId="e1c78576-8bda-4e4b-9d10-61a901f566b1" providerId="ADAL" clId="{4A1F1BB3-AEE3-44C8-A5AF-ADFF33DB6E6B}" dt="2020-06-03T08:47:41.853" v="346"/>
          <ac:spMkLst>
            <pc:docMk/>
            <pc:sldMk cId="411956827" sldId="3778"/>
            <ac:spMk id="7" creationId="{4584D18C-72B5-4945-AFEF-2CACB92DF216}"/>
          </ac:spMkLst>
        </pc:spChg>
      </pc:sldChg>
      <pc:sldChg chg="del">
        <pc:chgData name="Pierre Harouimi" userId="e1c78576-8bda-4e4b-9d10-61a901f566b1" providerId="ADAL" clId="{4A1F1BB3-AEE3-44C8-A5AF-ADFF33DB6E6B}" dt="2020-06-19T10:04:49.775" v="371" actId="2696"/>
        <pc:sldMkLst>
          <pc:docMk/>
          <pc:sldMk cId="4113906925" sldId="3793"/>
        </pc:sldMkLst>
      </pc:sldChg>
      <pc:sldChg chg="delSp modSp del delAnim">
        <pc:chgData name="Pierre Harouimi" userId="e1c78576-8bda-4e4b-9d10-61a901f566b1" providerId="ADAL" clId="{4A1F1BB3-AEE3-44C8-A5AF-ADFF33DB6E6B}" dt="2020-06-19T10:04:46.693" v="366" actId="2696"/>
        <pc:sldMkLst>
          <pc:docMk/>
          <pc:sldMk cId="2153489993" sldId="3810"/>
        </pc:sldMkLst>
        <pc:spChg chg="mod">
          <ac:chgData name="Pierre Harouimi" userId="e1c78576-8bda-4e4b-9d10-61a901f566b1" providerId="ADAL" clId="{4A1F1BB3-AEE3-44C8-A5AF-ADFF33DB6E6B}" dt="2020-06-03T08:37:50.296" v="251" actId="2711"/>
          <ac:spMkLst>
            <pc:docMk/>
            <pc:sldMk cId="2153489993" sldId="3810"/>
            <ac:spMk id="116" creationId="{C0E88F3B-E6A8-4943-975E-2B9A9181CB1B}"/>
          </ac:spMkLst>
        </pc:spChg>
        <pc:spChg chg="mod">
          <ac:chgData name="Pierre Harouimi" userId="e1c78576-8bda-4e4b-9d10-61a901f566b1" providerId="ADAL" clId="{4A1F1BB3-AEE3-44C8-A5AF-ADFF33DB6E6B}" dt="2020-06-03T08:36:30.014" v="243" actId="1076"/>
          <ac:spMkLst>
            <pc:docMk/>
            <pc:sldMk cId="2153489993" sldId="3810"/>
            <ac:spMk id="155" creationId="{688CE3D3-FF71-44A1-8F41-147CCBA0D253}"/>
          </ac:spMkLst>
        </pc:spChg>
        <pc:spChg chg="mod">
          <ac:chgData name="Pierre Harouimi" userId="e1c78576-8bda-4e4b-9d10-61a901f566b1" providerId="ADAL" clId="{4A1F1BB3-AEE3-44C8-A5AF-ADFF33DB6E6B}" dt="2020-06-03T08:36:25.548" v="242" actId="1076"/>
          <ac:spMkLst>
            <pc:docMk/>
            <pc:sldMk cId="2153489993" sldId="3810"/>
            <ac:spMk id="156" creationId="{434D2485-D8E0-422E-92AB-F79394D40F3D}"/>
          </ac:spMkLst>
        </pc:spChg>
        <pc:spChg chg="mod">
          <ac:chgData name="Pierre Harouimi" userId="e1c78576-8bda-4e4b-9d10-61a901f566b1" providerId="ADAL" clId="{4A1F1BB3-AEE3-44C8-A5AF-ADFF33DB6E6B}" dt="2020-06-03T08:36:21.873" v="241" actId="1036"/>
          <ac:spMkLst>
            <pc:docMk/>
            <pc:sldMk cId="2153489993" sldId="3810"/>
            <ac:spMk id="157" creationId="{8460FEFA-62DE-4703-8959-F0DE7674C4EC}"/>
          </ac:spMkLst>
        </pc:spChg>
        <pc:spChg chg="mod">
          <ac:chgData name="Pierre Harouimi" userId="e1c78576-8bda-4e4b-9d10-61a901f566b1" providerId="ADAL" clId="{4A1F1BB3-AEE3-44C8-A5AF-ADFF33DB6E6B}" dt="2020-06-03T08:36:21.873" v="241" actId="1036"/>
          <ac:spMkLst>
            <pc:docMk/>
            <pc:sldMk cId="2153489993" sldId="3810"/>
            <ac:spMk id="158" creationId="{93D57843-EDA9-4D1E-9765-5B40227F0258}"/>
          </ac:spMkLst>
        </pc:spChg>
        <pc:spChg chg="mod">
          <ac:chgData name="Pierre Harouimi" userId="e1c78576-8bda-4e4b-9d10-61a901f566b1" providerId="ADAL" clId="{4A1F1BB3-AEE3-44C8-A5AF-ADFF33DB6E6B}" dt="2020-06-03T08:36:21.873" v="241" actId="1036"/>
          <ac:spMkLst>
            <pc:docMk/>
            <pc:sldMk cId="2153489993" sldId="3810"/>
            <ac:spMk id="159" creationId="{391197F2-F0E3-417E-B23C-8D662F21B339}"/>
          </ac:spMkLst>
        </pc:spChg>
        <pc:spChg chg="mod">
          <ac:chgData name="Pierre Harouimi" userId="e1c78576-8bda-4e4b-9d10-61a901f566b1" providerId="ADAL" clId="{4A1F1BB3-AEE3-44C8-A5AF-ADFF33DB6E6B}" dt="2020-06-03T08:36:21.873" v="241" actId="1036"/>
          <ac:spMkLst>
            <pc:docMk/>
            <pc:sldMk cId="2153489993" sldId="3810"/>
            <ac:spMk id="160" creationId="{91EF3696-2981-4021-852D-E0C4B640CDC7}"/>
          </ac:spMkLst>
        </pc:spChg>
        <pc:spChg chg="del mod">
          <ac:chgData name="Pierre Harouimi" userId="e1c78576-8bda-4e4b-9d10-61a901f566b1" providerId="ADAL" clId="{4A1F1BB3-AEE3-44C8-A5AF-ADFF33DB6E6B}" dt="2020-06-03T08:36:32.394" v="244" actId="478"/>
          <ac:spMkLst>
            <pc:docMk/>
            <pc:sldMk cId="2153489993" sldId="3810"/>
            <ac:spMk id="161" creationId="{9C15552A-ED6A-48EB-98D5-6582E9A106F5}"/>
          </ac:spMkLst>
        </pc:spChg>
      </pc:sldChg>
      <pc:sldChg chg="del">
        <pc:chgData name="Pierre Harouimi" userId="e1c78576-8bda-4e4b-9d10-61a901f566b1" providerId="ADAL" clId="{4A1F1BB3-AEE3-44C8-A5AF-ADFF33DB6E6B}" dt="2020-06-19T10:04:50.181" v="381" actId="2696"/>
        <pc:sldMkLst>
          <pc:docMk/>
          <pc:sldMk cId="804915646" sldId="3841"/>
        </pc:sldMkLst>
      </pc:sldChg>
      <pc:sldChg chg="del">
        <pc:chgData name="Pierre Harouimi" userId="e1c78576-8bda-4e4b-9d10-61a901f566b1" providerId="ADAL" clId="{4A1F1BB3-AEE3-44C8-A5AF-ADFF33DB6E6B}" dt="2020-06-19T10:04:50.225" v="382" actId="2696"/>
        <pc:sldMkLst>
          <pc:docMk/>
          <pc:sldMk cId="867608255" sldId="3842"/>
        </pc:sldMkLst>
      </pc:sldChg>
      <pc:sldChg chg="delSp modSp delAnim">
        <pc:chgData name="Pierre Harouimi" userId="e1c78576-8bda-4e4b-9d10-61a901f566b1" providerId="ADAL" clId="{4A1F1BB3-AEE3-44C8-A5AF-ADFF33DB6E6B}" dt="2020-06-03T08:45:09.299" v="314" actId="478"/>
        <pc:sldMkLst>
          <pc:docMk/>
          <pc:sldMk cId="689052252" sldId="3865"/>
        </pc:sldMkLst>
        <pc:spChg chg="mod">
          <ac:chgData name="Pierre Harouimi" userId="e1c78576-8bda-4e4b-9d10-61a901f566b1" providerId="ADAL" clId="{4A1F1BB3-AEE3-44C8-A5AF-ADFF33DB6E6B}" dt="2020-06-03T08:40:54.447" v="273" actId="14100"/>
          <ac:spMkLst>
            <pc:docMk/>
            <pc:sldMk cId="689052252" sldId="3865"/>
            <ac:spMk id="4" creationId="{637BF0BB-1237-4D99-BDAE-596F19254372}"/>
          </ac:spMkLst>
        </pc:spChg>
        <pc:spChg chg="del">
          <ac:chgData name="Pierre Harouimi" userId="e1c78576-8bda-4e4b-9d10-61a901f566b1" providerId="ADAL" clId="{4A1F1BB3-AEE3-44C8-A5AF-ADFF33DB6E6B}" dt="2020-06-03T08:40:52.443" v="272" actId="478"/>
          <ac:spMkLst>
            <pc:docMk/>
            <pc:sldMk cId="689052252" sldId="3865"/>
            <ac:spMk id="16" creationId="{F4327554-1A0F-4468-B564-1C4BF643DDA5}"/>
          </ac:spMkLst>
        </pc:spChg>
        <pc:spChg chg="del">
          <ac:chgData name="Pierre Harouimi" userId="e1c78576-8bda-4e4b-9d10-61a901f566b1" providerId="ADAL" clId="{4A1F1BB3-AEE3-44C8-A5AF-ADFF33DB6E6B}" dt="2020-06-03T08:45:09.299" v="314" actId="478"/>
          <ac:spMkLst>
            <pc:docMk/>
            <pc:sldMk cId="689052252" sldId="3865"/>
            <ac:spMk id="87" creationId="{0181D8A5-4CFB-4271-9719-32CDD889B1B9}"/>
          </ac:spMkLst>
        </pc:spChg>
        <pc:spChg chg="mod">
          <ac:chgData name="Pierre Harouimi" userId="e1c78576-8bda-4e4b-9d10-61a901f566b1" providerId="ADAL" clId="{4A1F1BB3-AEE3-44C8-A5AF-ADFF33DB6E6B}" dt="2020-06-03T08:40:49.925" v="271" actId="14100"/>
          <ac:spMkLst>
            <pc:docMk/>
            <pc:sldMk cId="689052252" sldId="3865"/>
            <ac:spMk id="104" creationId="{61C5CC6C-7BAF-4E15-9A24-21B7C3C50E6D}"/>
          </ac:spMkLst>
        </pc:spChg>
        <pc:spChg chg="mod">
          <ac:chgData name="Pierre Harouimi" userId="e1c78576-8bda-4e4b-9d10-61a901f566b1" providerId="ADAL" clId="{4A1F1BB3-AEE3-44C8-A5AF-ADFF33DB6E6B}" dt="2020-06-03T08:45:05.241" v="313" actId="14100"/>
          <ac:spMkLst>
            <pc:docMk/>
            <pc:sldMk cId="689052252" sldId="3865"/>
            <ac:spMk id="187" creationId="{7D3F8377-32DA-4314-B33B-5E9AEAF705CC}"/>
          </ac:spMkLst>
        </pc:spChg>
        <pc:grpChg chg="mod">
          <ac:chgData name="Pierre Harouimi" userId="e1c78576-8bda-4e4b-9d10-61a901f566b1" providerId="ADAL" clId="{4A1F1BB3-AEE3-44C8-A5AF-ADFF33DB6E6B}" dt="2020-06-03T08:41:18.548" v="280" actId="1076"/>
          <ac:grpSpMkLst>
            <pc:docMk/>
            <pc:sldMk cId="689052252" sldId="3865"/>
            <ac:grpSpMk id="38" creationId="{00000000-0000-0000-0000-000000000000}"/>
          </ac:grpSpMkLst>
        </pc:grpChg>
        <pc:grpChg chg="mod">
          <ac:chgData name="Pierre Harouimi" userId="e1c78576-8bda-4e4b-9d10-61a901f566b1" providerId="ADAL" clId="{4A1F1BB3-AEE3-44C8-A5AF-ADFF33DB6E6B}" dt="2020-06-03T08:41:05.289" v="276" actId="1076"/>
          <ac:grpSpMkLst>
            <pc:docMk/>
            <pc:sldMk cId="689052252" sldId="3865"/>
            <ac:grpSpMk id="64" creationId="{F1029622-3427-4A22-A9B5-828093F56326}"/>
          </ac:grpSpMkLst>
        </pc:grpChg>
      </pc:sldChg>
      <pc:sldChg chg="del">
        <pc:chgData name="Pierre Harouimi" userId="e1c78576-8bda-4e4b-9d10-61a901f566b1" providerId="ADAL" clId="{4A1F1BB3-AEE3-44C8-A5AF-ADFF33DB6E6B}" dt="2020-06-03T08:43:02.253" v="292" actId="2696"/>
        <pc:sldMkLst>
          <pc:docMk/>
          <pc:sldMk cId="1474888061" sldId="3866"/>
        </pc:sldMkLst>
      </pc:sldChg>
      <pc:sldChg chg="modSp">
        <pc:chgData name="Pierre Harouimi" userId="e1c78576-8bda-4e4b-9d10-61a901f566b1" providerId="ADAL" clId="{4A1F1BB3-AEE3-44C8-A5AF-ADFF33DB6E6B}" dt="2020-06-03T08:43:49.844" v="302" actId="1076"/>
        <pc:sldMkLst>
          <pc:docMk/>
          <pc:sldMk cId="3007198839" sldId="3872"/>
        </pc:sldMkLst>
        <pc:spChg chg="mod">
          <ac:chgData name="Pierre Harouimi" userId="e1c78576-8bda-4e4b-9d10-61a901f566b1" providerId="ADAL" clId="{4A1F1BB3-AEE3-44C8-A5AF-ADFF33DB6E6B}" dt="2020-06-03T08:43:49.844" v="302" actId="1076"/>
          <ac:spMkLst>
            <pc:docMk/>
            <pc:sldMk cId="3007198839" sldId="3872"/>
            <ac:spMk id="503" creationId="{C5508D56-25BE-45F9-8B6F-6365EBFEC5D1}"/>
          </ac:spMkLst>
        </pc:spChg>
      </pc:sldChg>
      <pc:sldChg chg="addSp delSp modSp modAnim">
        <pc:chgData name="Pierre Harouimi" userId="e1c78576-8bda-4e4b-9d10-61a901f566b1" providerId="ADAL" clId="{4A1F1BB3-AEE3-44C8-A5AF-ADFF33DB6E6B}" dt="2020-06-03T08:45:26.935" v="317"/>
        <pc:sldMkLst>
          <pc:docMk/>
          <pc:sldMk cId="1171488205" sldId="3873"/>
        </pc:sldMkLst>
        <pc:spChg chg="mod">
          <ac:chgData name="Pierre Harouimi" userId="e1c78576-8bda-4e4b-9d10-61a901f566b1" providerId="ADAL" clId="{4A1F1BB3-AEE3-44C8-A5AF-ADFF33DB6E6B}" dt="2020-06-03T08:44:40.186" v="309" actId="14100"/>
          <ac:spMkLst>
            <pc:docMk/>
            <pc:sldMk cId="1171488205" sldId="3873"/>
            <ac:spMk id="87" creationId="{9F8CA37D-9364-45B4-B26E-E5EC65A4F7F7}"/>
          </ac:spMkLst>
        </pc:spChg>
        <pc:spChg chg="mod">
          <ac:chgData name="Pierre Harouimi" userId="e1c78576-8bda-4e4b-9d10-61a901f566b1" providerId="ADAL" clId="{4A1F1BB3-AEE3-44C8-A5AF-ADFF33DB6E6B}" dt="2020-06-03T08:44:32.307" v="307" actId="14100"/>
          <ac:spMkLst>
            <pc:docMk/>
            <pc:sldMk cId="1171488205" sldId="3873"/>
            <ac:spMk id="88" creationId="{E6EA2A52-E8F5-49E5-ABD0-4016371AE9E1}"/>
          </ac:spMkLst>
        </pc:spChg>
        <pc:spChg chg="mod">
          <ac:chgData name="Pierre Harouimi" userId="e1c78576-8bda-4e4b-9d10-61a901f566b1" providerId="ADAL" clId="{4A1F1BB3-AEE3-44C8-A5AF-ADFF33DB6E6B}" dt="2020-06-03T08:44:45.107" v="310" actId="14100"/>
          <ac:spMkLst>
            <pc:docMk/>
            <pc:sldMk cId="1171488205" sldId="3873"/>
            <ac:spMk id="134" creationId="{0E9945FD-2912-4DEB-9262-6F025E856FB1}"/>
          </ac:spMkLst>
        </pc:spChg>
        <pc:spChg chg="mod">
          <ac:chgData name="Pierre Harouimi" userId="e1c78576-8bda-4e4b-9d10-61a901f566b1" providerId="ADAL" clId="{4A1F1BB3-AEE3-44C8-A5AF-ADFF33DB6E6B}" dt="2020-06-03T08:44:48.033" v="311" actId="14100"/>
          <ac:spMkLst>
            <pc:docMk/>
            <pc:sldMk cId="1171488205" sldId="3873"/>
            <ac:spMk id="171" creationId="{570E91B2-0617-4555-AF4E-557D8C8D8559}"/>
          </ac:spMkLst>
        </pc:spChg>
        <pc:grpChg chg="add">
          <ac:chgData name="Pierre Harouimi" userId="e1c78576-8bda-4e4b-9d10-61a901f566b1" providerId="ADAL" clId="{4A1F1BB3-AEE3-44C8-A5AF-ADFF33DB6E6B}" dt="2020-06-03T08:45:26.935" v="317"/>
          <ac:grpSpMkLst>
            <pc:docMk/>
            <pc:sldMk cId="1171488205" sldId="3873"/>
            <ac:grpSpMk id="74" creationId="{50C31AE6-7B5E-4595-B811-398D0DF10F96}"/>
          </ac:grpSpMkLst>
        </pc:grpChg>
        <pc:grpChg chg="mod">
          <ac:chgData name="Pierre Harouimi" userId="e1c78576-8bda-4e4b-9d10-61a901f566b1" providerId="ADAL" clId="{4A1F1BB3-AEE3-44C8-A5AF-ADFF33DB6E6B}" dt="2020-06-03T08:44:13.270" v="306" actId="14100"/>
          <ac:grpSpMkLst>
            <pc:docMk/>
            <pc:sldMk cId="1171488205" sldId="3873"/>
            <ac:grpSpMk id="99" creationId="{24452529-8829-4E15-B29C-75D333E1F809}"/>
          </ac:grpSpMkLst>
        </pc:grpChg>
        <pc:grpChg chg="del mod">
          <ac:chgData name="Pierre Harouimi" userId="e1c78576-8bda-4e4b-9d10-61a901f566b1" providerId="ADAL" clId="{4A1F1BB3-AEE3-44C8-A5AF-ADFF33DB6E6B}" dt="2020-06-03T08:45:25.893" v="316"/>
          <ac:grpSpMkLst>
            <pc:docMk/>
            <pc:sldMk cId="1171488205" sldId="3873"/>
            <ac:grpSpMk id="139" creationId="{902BC239-0D66-4B59-A4C2-73AEBFC4B618}"/>
          </ac:grpSpMkLst>
        </pc:grpChg>
      </pc:sldChg>
      <pc:sldChg chg="addSp delSp modSp delAnim modAnim">
        <pc:chgData name="Pierre Harouimi" userId="e1c78576-8bda-4e4b-9d10-61a901f566b1" providerId="ADAL" clId="{4A1F1BB3-AEE3-44C8-A5AF-ADFF33DB6E6B}" dt="2020-06-03T08:45:41.274" v="322"/>
        <pc:sldMkLst>
          <pc:docMk/>
          <pc:sldMk cId="4008369554" sldId="3874"/>
        </pc:sldMkLst>
        <pc:spChg chg="mod">
          <ac:chgData name="Pierre Harouimi" userId="e1c78576-8bda-4e4b-9d10-61a901f566b1" providerId="ADAL" clId="{4A1F1BB3-AEE3-44C8-A5AF-ADFF33DB6E6B}" dt="2020-06-03T08:45:22.238" v="315" actId="14100"/>
          <ac:spMkLst>
            <pc:docMk/>
            <pc:sldMk cId="4008369554" sldId="3874"/>
            <ac:spMk id="134" creationId="{0E9945FD-2912-4DEB-9262-6F025E856FB1}"/>
          </ac:spMkLst>
        </pc:spChg>
        <pc:spChg chg="mod">
          <ac:chgData name="Pierre Harouimi" userId="e1c78576-8bda-4e4b-9d10-61a901f566b1" providerId="ADAL" clId="{4A1F1BB3-AEE3-44C8-A5AF-ADFF33DB6E6B}" dt="2020-06-03T08:45:34.461" v="320" actId="14100"/>
          <ac:spMkLst>
            <pc:docMk/>
            <pc:sldMk cId="4008369554" sldId="3874"/>
            <ac:spMk id="171" creationId="{570E91B2-0617-4555-AF4E-557D8C8D8559}"/>
          </ac:spMkLst>
        </pc:spChg>
        <pc:grpChg chg="add">
          <ac:chgData name="Pierre Harouimi" userId="e1c78576-8bda-4e4b-9d10-61a901f566b1" providerId="ADAL" clId="{4A1F1BB3-AEE3-44C8-A5AF-ADFF33DB6E6B}" dt="2020-06-03T08:45:30.941" v="319"/>
          <ac:grpSpMkLst>
            <pc:docMk/>
            <pc:sldMk cId="4008369554" sldId="3874"/>
            <ac:grpSpMk id="78" creationId="{AD654158-4BE3-4932-AF42-04B1E1BAB36F}"/>
          </ac:grpSpMkLst>
        </pc:grpChg>
        <pc:grpChg chg="add">
          <ac:chgData name="Pierre Harouimi" userId="e1c78576-8bda-4e4b-9d10-61a901f566b1" providerId="ADAL" clId="{4A1F1BB3-AEE3-44C8-A5AF-ADFF33DB6E6B}" dt="2020-06-03T08:45:41.274" v="322"/>
          <ac:grpSpMkLst>
            <pc:docMk/>
            <pc:sldMk cId="4008369554" sldId="3874"/>
            <ac:grpSpMk id="83" creationId="{923F164A-5BF9-449B-B2A9-23AC6E09D14D}"/>
          </ac:grpSpMkLst>
        </pc:grpChg>
        <pc:grpChg chg="del">
          <ac:chgData name="Pierre Harouimi" userId="e1c78576-8bda-4e4b-9d10-61a901f566b1" providerId="ADAL" clId="{4A1F1BB3-AEE3-44C8-A5AF-ADFF33DB6E6B}" dt="2020-06-03T08:45:41.011" v="321" actId="478"/>
          <ac:grpSpMkLst>
            <pc:docMk/>
            <pc:sldMk cId="4008369554" sldId="3874"/>
            <ac:grpSpMk id="99" creationId="{24452529-8829-4E15-B29C-75D333E1F809}"/>
          </ac:grpSpMkLst>
        </pc:grpChg>
        <pc:grpChg chg="del">
          <ac:chgData name="Pierre Harouimi" userId="e1c78576-8bda-4e4b-9d10-61a901f566b1" providerId="ADAL" clId="{4A1F1BB3-AEE3-44C8-A5AF-ADFF33DB6E6B}" dt="2020-06-03T08:45:30.535" v="318" actId="478"/>
          <ac:grpSpMkLst>
            <pc:docMk/>
            <pc:sldMk cId="4008369554" sldId="3874"/>
            <ac:grpSpMk id="139" creationId="{902BC239-0D66-4B59-A4C2-73AEBFC4B618}"/>
          </ac:grpSpMkLst>
        </pc:grpChg>
      </pc:sldChg>
      <pc:sldChg chg="addSp delSp modSp delAnim modAnim">
        <pc:chgData name="Pierre Harouimi" userId="e1c78576-8bda-4e4b-9d10-61a901f566b1" providerId="ADAL" clId="{4A1F1BB3-AEE3-44C8-A5AF-ADFF33DB6E6B}" dt="2020-06-03T08:46:46.915" v="330" actId="14100"/>
        <pc:sldMkLst>
          <pc:docMk/>
          <pc:sldMk cId="788730903" sldId="3877"/>
        </pc:sldMkLst>
        <pc:spChg chg="mod">
          <ac:chgData name="Pierre Harouimi" userId="e1c78576-8bda-4e4b-9d10-61a901f566b1" providerId="ADAL" clId="{4A1F1BB3-AEE3-44C8-A5AF-ADFF33DB6E6B}" dt="2020-06-03T08:46:46.915" v="330" actId="14100"/>
          <ac:spMkLst>
            <pc:docMk/>
            <pc:sldMk cId="788730903" sldId="3877"/>
            <ac:spMk id="134" creationId="{0E9945FD-2912-4DEB-9262-6F025E856FB1}"/>
          </ac:spMkLst>
        </pc:spChg>
        <pc:spChg chg="mod">
          <ac:chgData name="Pierre Harouimi" userId="e1c78576-8bda-4e4b-9d10-61a901f566b1" providerId="ADAL" clId="{4A1F1BB3-AEE3-44C8-A5AF-ADFF33DB6E6B}" dt="2020-06-03T08:46:32.867" v="327" actId="14100"/>
          <ac:spMkLst>
            <pc:docMk/>
            <pc:sldMk cId="788730903" sldId="3877"/>
            <ac:spMk id="171" creationId="{570E91B2-0617-4555-AF4E-557D8C8D8559}"/>
          </ac:spMkLst>
        </pc:spChg>
        <pc:grpChg chg="add">
          <ac:chgData name="Pierre Harouimi" userId="e1c78576-8bda-4e4b-9d10-61a901f566b1" providerId="ADAL" clId="{4A1F1BB3-AEE3-44C8-A5AF-ADFF33DB6E6B}" dt="2020-06-03T08:46:08.537" v="324"/>
          <ac:grpSpMkLst>
            <pc:docMk/>
            <pc:sldMk cId="788730903" sldId="3877"/>
            <ac:grpSpMk id="81" creationId="{5ADF6E81-D81C-4658-B86F-7A29AFD4F1FF}"/>
          </ac:grpSpMkLst>
        </pc:grpChg>
        <pc:grpChg chg="del">
          <ac:chgData name="Pierre Harouimi" userId="e1c78576-8bda-4e4b-9d10-61a901f566b1" providerId="ADAL" clId="{4A1F1BB3-AEE3-44C8-A5AF-ADFF33DB6E6B}" dt="2020-06-03T08:46:07.956" v="323" actId="478"/>
          <ac:grpSpMkLst>
            <pc:docMk/>
            <pc:sldMk cId="788730903" sldId="3877"/>
            <ac:grpSpMk id="99" creationId="{24452529-8829-4E15-B29C-75D333E1F809}"/>
          </ac:grpSpMkLst>
        </pc:grpChg>
        <pc:grpChg chg="add">
          <ac:chgData name="Pierre Harouimi" userId="e1c78576-8bda-4e4b-9d10-61a901f566b1" providerId="ADAL" clId="{4A1F1BB3-AEE3-44C8-A5AF-ADFF33DB6E6B}" dt="2020-06-03T08:46:43.443" v="329"/>
          <ac:grpSpMkLst>
            <pc:docMk/>
            <pc:sldMk cId="788730903" sldId="3877"/>
            <ac:grpSpMk id="121" creationId="{C7CEAA25-B384-4B0D-A853-8C815E4A6A00}"/>
          </ac:grpSpMkLst>
        </pc:grpChg>
        <pc:grpChg chg="del">
          <ac:chgData name="Pierre Harouimi" userId="e1c78576-8bda-4e4b-9d10-61a901f566b1" providerId="ADAL" clId="{4A1F1BB3-AEE3-44C8-A5AF-ADFF33DB6E6B}" dt="2020-06-03T08:46:43.026" v="328" actId="478"/>
          <ac:grpSpMkLst>
            <pc:docMk/>
            <pc:sldMk cId="788730903" sldId="3877"/>
            <ac:grpSpMk id="139" creationId="{902BC239-0D66-4B59-A4C2-73AEBFC4B618}"/>
          </ac:grpSpMkLst>
        </pc:grpChg>
      </pc:sldChg>
      <pc:sldChg chg="addSp delSp modSp delAnim modAnim">
        <pc:chgData name="Pierre Harouimi" userId="e1c78576-8bda-4e4b-9d10-61a901f566b1" providerId="ADAL" clId="{4A1F1BB3-AEE3-44C8-A5AF-ADFF33DB6E6B}" dt="2020-06-03T08:47:31.152" v="343" actId="14100"/>
        <pc:sldMkLst>
          <pc:docMk/>
          <pc:sldMk cId="1400395007" sldId="3878"/>
        </pc:sldMkLst>
        <pc:spChg chg="mod">
          <ac:chgData name="Pierre Harouimi" userId="e1c78576-8bda-4e4b-9d10-61a901f566b1" providerId="ADAL" clId="{4A1F1BB3-AEE3-44C8-A5AF-ADFF33DB6E6B}" dt="2020-06-03T08:47:31.152" v="343" actId="14100"/>
          <ac:spMkLst>
            <pc:docMk/>
            <pc:sldMk cId="1400395007" sldId="3878"/>
            <ac:spMk id="77" creationId="{E4BA2331-9246-4F68-9C11-45C51D3DB5EB}"/>
          </ac:spMkLst>
        </pc:spChg>
        <pc:spChg chg="add del">
          <ac:chgData name="Pierre Harouimi" userId="e1c78576-8bda-4e4b-9d10-61a901f566b1" providerId="ADAL" clId="{4A1F1BB3-AEE3-44C8-A5AF-ADFF33DB6E6B}" dt="2020-06-03T08:47:06.984" v="335" actId="478"/>
          <ac:spMkLst>
            <pc:docMk/>
            <pc:sldMk cId="1400395007" sldId="3878"/>
            <ac:spMk id="79" creationId="{F8535A44-DAD3-4FE2-A57E-0084C110B3B1}"/>
          </ac:spMkLst>
        </pc:spChg>
        <pc:spChg chg="mod">
          <ac:chgData name="Pierre Harouimi" userId="e1c78576-8bda-4e4b-9d10-61a901f566b1" providerId="ADAL" clId="{4A1F1BB3-AEE3-44C8-A5AF-ADFF33DB6E6B}" dt="2020-06-03T08:47:04.256" v="333" actId="14100"/>
          <ac:spMkLst>
            <pc:docMk/>
            <pc:sldMk cId="1400395007" sldId="3878"/>
            <ac:spMk id="134" creationId="{0E9945FD-2912-4DEB-9262-6F025E856FB1}"/>
          </ac:spMkLst>
        </pc:spChg>
        <pc:spChg chg="mod">
          <ac:chgData name="Pierre Harouimi" userId="e1c78576-8bda-4e4b-9d10-61a901f566b1" providerId="ADAL" clId="{4A1F1BB3-AEE3-44C8-A5AF-ADFF33DB6E6B}" dt="2020-06-03T08:47:10.677" v="337" actId="14100"/>
          <ac:spMkLst>
            <pc:docMk/>
            <pc:sldMk cId="1400395007" sldId="3878"/>
            <ac:spMk id="171" creationId="{570E91B2-0617-4555-AF4E-557D8C8D8559}"/>
          </ac:spMkLst>
        </pc:spChg>
        <pc:grpChg chg="add">
          <ac:chgData name="Pierre Harouimi" userId="e1c78576-8bda-4e4b-9d10-61a901f566b1" providerId="ADAL" clId="{4A1F1BB3-AEE3-44C8-A5AF-ADFF33DB6E6B}" dt="2020-06-03T08:47:01.767" v="332"/>
          <ac:grpSpMkLst>
            <pc:docMk/>
            <pc:sldMk cId="1400395007" sldId="3878"/>
            <ac:grpSpMk id="81" creationId="{3CF05674-EEB4-468E-AD89-CC340F81251E}"/>
          </ac:grpSpMkLst>
        </pc:grpChg>
        <pc:grpChg chg="del">
          <ac:chgData name="Pierre Harouimi" userId="e1c78576-8bda-4e4b-9d10-61a901f566b1" providerId="ADAL" clId="{4A1F1BB3-AEE3-44C8-A5AF-ADFF33DB6E6B}" dt="2020-06-03T08:47:01.276" v="331" actId="478"/>
          <ac:grpSpMkLst>
            <pc:docMk/>
            <pc:sldMk cId="1400395007" sldId="3878"/>
            <ac:grpSpMk id="99" creationId="{24452529-8829-4E15-B29C-75D333E1F809}"/>
          </ac:grpSpMkLst>
        </pc:grpChg>
        <pc:grpChg chg="add">
          <ac:chgData name="Pierre Harouimi" userId="e1c78576-8bda-4e4b-9d10-61a901f566b1" providerId="ADAL" clId="{4A1F1BB3-AEE3-44C8-A5AF-ADFF33DB6E6B}" dt="2020-06-03T08:47:15.726" v="338"/>
          <ac:grpSpMkLst>
            <pc:docMk/>
            <pc:sldMk cId="1400395007" sldId="3878"/>
            <ac:grpSpMk id="124" creationId="{348204A0-9C14-4464-9B37-A78CBDB024A4}"/>
          </ac:grpSpMkLst>
        </pc:grpChg>
        <pc:grpChg chg="del">
          <ac:chgData name="Pierre Harouimi" userId="e1c78576-8bda-4e4b-9d10-61a901f566b1" providerId="ADAL" clId="{4A1F1BB3-AEE3-44C8-A5AF-ADFF33DB6E6B}" dt="2020-06-03T08:47:08.284" v="336" actId="478"/>
          <ac:grpSpMkLst>
            <pc:docMk/>
            <pc:sldMk cId="1400395007" sldId="3878"/>
            <ac:grpSpMk id="139" creationId="{902BC239-0D66-4B59-A4C2-73AEBFC4B618}"/>
          </ac:grpSpMkLst>
        </pc:grpChg>
      </pc:sldChg>
    </pc:docChg>
  </pc:docChgLst>
  <pc:docChgLst>
    <pc:chgData name="Pierre Harouimi" userId="e1c78576-8bda-4e4b-9d10-61a901f566b1" providerId="ADAL" clId="{2F0BC364-7550-489D-B979-84653FE9CE84}"/>
    <pc:docChg chg="undo redo custSel addSld delSld modSld sldOrd addSection delSection modSection">
      <pc:chgData name="Pierre Harouimi" userId="e1c78576-8bda-4e4b-9d10-61a901f566b1" providerId="ADAL" clId="{2F0BC364-7550-489D-B979-84653FE9CE84}" dt="2021-05-12T06:14:32.028" v="2731" actId="1076"/>
      <pc:docMkLst>
        <pc:docMk/>
      </pc:docMkLst>
      <pc:sldChg chg="add">
        <pc:chgData name="Pierre Harouimi" userId="e1c78576-8bda-4e4b-9d10-61a901f566b1" providerId="ADAL" clId="{2F0BC364-7550-489D-B979-84653FE9CE84}" dt="2021-05-11T09:18:43.131" v="2466"/>
        <pc:sldMkLst>
          <pc:docMk/>
          <pc:sldMk cId="0" sldId="256"/>
        </pc:sldMkLst>
      </pc:sldChg>
      <pc:sldChg chg="add del">
        <pc:chgData name="Pierre Harouimi" userId="e1c78576-8bda-4e4b-9d10-61a901f566b1" providerId="ADAL" clId="{2F0BC364-7550-489D-B979-84653FE9CE84}" dt="2021-05-04T03:00:19.302" v="16"/>
        <pc:sldMkLst>
          <pc:docMk/>
          <pc:sldMk cId="84428437" sldId="261"/>
        </pc:sldMkLst>
      </pc:sldChg>
      <pc:sldChg chg="modSp add del mod">
        <pc:chgData name="Pierre Harouimi" userId="e1c78576-8bda-4e4b-9d10-61a901f566b1" providerId="ADAL" clId="{2F0BC364-7550-489D-B979-84653FE9CE84}" dt="2021-05-04T06:48:39.683" v="1730" actId="20577"/>
        <pc:sldMkLst>
          <pc:docMk/>
          <pc:sldMk cId="716971674" sldId="275"/>
        </pc:sldMkLst>
        <pc:spChg chg="mod">
          <ac:chgData name="Pierre Harouimi" userId="e1c78576-8bda-4e4b-9d10-61a901f566b1" providerId="ADAL" clId="{2F0BC364-7550-489D-B979-84653FE9CE84}" dt="2021-05-04T06:48:39.683" v="1730" actId="20577"/>
          <ac:spMkLst>
            <pc:docMk/>
            <pc:sldMk cId="716971674" sldId="275"/>
            <ac:spMk id="5" creationId="{3A23B90D-9D4B-4DD4-8ECC-F1D9B566ECAE}"/>
          </ac:spMkLst>
        </pc:spChg>
      </pc:sldChg>
      <pc:sldChg chg="add del">
        <pc:chgData name="Pierre Harouimi" userId="e1c78576-8bda-4e4b-9d10-61a901f566b1" providerId="ADAL" clId="{2F0BC364-7550-489D-B979-84653FE9CE84}" dt="2021-05-04T03:00:19.302" v="16"/>
        <pc:sldMkLst>
          <pc:docMk/>
          <pc:sldMk cId="1853520208" sldId="276"/>
        </pc:sldMkLst>
      </pc:sldChg>
      <pc:sldChg chg="del">
        <pc:chgData name="Pierre Harouimi" userId="e1c78576-8bda-4e4b-9d10-61a901f566b1" providerId="ADAL" clId="{2F0BC364-7550-489D-B979-84653FE9CE84}" dt="2021-05-11T09:18:56.691" v="2467" actId="47"/>
        <pc:sldMkLst>
          <pc:docMk/>
          <pc:sldMk cId="1648286030" sldId="277"/>
        </pc:sldMkLst>
      </pc:sldChg>
      <pc:sldChg chg="add del">
        <pc:chgData name="Pierre Harouimi" userId="e1c78576-8bda-4e4b-9d10-61a901f566b1" providerId="ADAL" clId="{2F0BC364-7550-489D-B979-84653FE9CE84}" dt="2021-05-04T03:00:19.302" v="16"/>
        <pc:sldMkLst>
          <pc:docMk/>
          <pc:sldMk cId="4122272556" sldId="280"/>
        </pc:sldMkLst>
      </pc:sldChg>
      <pc:sldChg chg="add del">
        <pc:chgData name="Pierre Harouimi" userId="e1c78576-8bda-4e4b-9d10-61a901f566b1" providerId="ADAL" clId="{2F0BC364-7550-489D-B979-84653FE9CE84}" dt="2021-05-04T03:00:19.302" v="16"/>
        <pc:sldMkLst>
          <pc:docMk/>
          <pc:sldMk cId="4099185966" sldId="283"/>
        </pc:sldMkLst>
      </pc:sldChg>
      <pc:sldChg chg="add del">
        <pc:chgData name="Pierre Harouimi" userId="e1c78576-8bda-4e4b-9d10-61a901f566b1" providerId="ADAL" clId="{2F0BC364-7550-489D-B979-84653FE9CE84}" dt="2021-05-04T03:00:19.302" v="16"/>
        <pc:sldMkLst>
          <pc:docMk/>
          <pc:sldMk cId="4046943059" sldId="285"/>
        </pc:sldMkLst>
      </pc:sldChg>
      <pc:sldChg chg="add">
        <pc:chgData name="Pierre Harouimi" userId="e1c78576-8bda-4e4b-9d10-61a901f566b1" providerId="ADAL" clId="{2F0BC364-7550-489D-B979-84653FE9CE84}" dt="2021-05-11T09:18:43.131" v="2466"/>
        <pc:sldMkLst>
          <pc:docMk/>
          <pc:sldMk cId="1702095647" sldId="290"/>
        </pc:sldMkLst>
      </pc:sldChg>
      <pc:sldChg chg="add del">
        <pc:chgData name="Pierre Harouimi" userId="e1c78576-8bda-4e4b-9d10-61a901f566b1" providerId="ADAL" clId="{2F0BC364-7550-489D-B979-84653FE9CE84}" dt="2021-05-04T03:00:19.302" v="16"/>
        <pc:sldMkLst>
          <pc:docMk/>
          <pc:sldMk cId="3587191507" sldId="291"/>
        </pc:sldMkLst>
      </pc:sldChg>
      <pc:sldChg chg="add del">
        <pc:chgData name="Pierre Harouimi" userId="e1c78576-8bda-4e4b-9d10-61a901f566b1" providerId="ADAL" clId="{2F0BC364-7550-489D-B979-84653FE9CE84}" dt="2021-05-04T03:00:19.302" v="16"/>
        <pc:sldMkLst>
          <pc:docMk/>
          <pc:sldMk cId="1347503857" sldId="292"/>
        </pc:sldMkLst>
      </pc:sldChg>
      <pc:sldChg chg="add del">
        <pc:chgData name="Pierre Harouimi" userId="e1c78576-8bda-4e4b-9d10-61a901f566b1" providerId="ADAL" clId="{2F0BC364-7550-489D-B979-84653FE9CE84}" dt="2021-05-04T06:15:20.323" v="1423" actId="47"/>
        <pc:sldMkLst>
          <pc:docMk/>
          <pc:sldMk cId="4291043515" sldId="295"/>
        </pc:sldMkLst>
      </pc:sldChg>
      <pc:sldChg chg="add del">
        <pc:chgData name="Pierre Harouimi" userId="e1c78576-8bda-4e4b-9d10-61a901f566b1" providerId="ADAL" clId="{2F0BC364-7550-489D-B979-84653FE9CE84}" dt="2021-05-04T03:00:19.302" v="16"/>
        <pc:sldMkLst>
          <pc:docMk/>
          <pc:sldMk cId="3487702546" sldId="300"/>
        </pc:sldMkLst>
      </pc:sldChg>
      <pc:sldChg chg="addSp modSp add mod ord modAnim">
        <pc:chgData name="Pierre Harouimi" userId="e1c78576-8bda-4e4b-9d10-61a901f566b1" providerId="ADAL" clId="{2F0BC364-7550-489D-B979-84653FE9CE84}" dt="2021-05-04T05:54:51.091" v="1128"/>
        <pc:sldMkLst>
          <pc:docMk/>
          <pc:sldMk cId="2791228718" sldId="328"/>
        </pc:sldMkLst>
        <pc:spChg chg="mod">
          <ac:chgData name="Pierre Harouimi" userId="e1c78576-8bda-4e4b-9d10-61a901f566b1" providerId="ADAL" clId="{2F0BC364-7550-489D-B979-84653FE9CE84}" dt="2021-05-04T05:54:05.331" v="1112"/>
          <ac:spMkLst>
            <pc:docMk/>
            <pc:sldMk cId="2791228718" sldId="328"/>
            <ac:spMk id="2" creationId="{CF628987-73A0-4235-A8BA-49AA369C4F6D}"/>
          </ac:spMkLst>
        </pc:spChg>
        <pc:spChg chg="mod">
          <ac:chgData name="Pierre Harouimi" userId="e1c78576-8bda-4e4b-9d10-61a901f566b1" providerId="ADAL" clId="{2F0BC364-7550-489D-B979-84653FE9CE84}" dt="2021-05-04T05:54:30.173" v="1125" actId="20577"/>
          <ac:spMkLst>
            <pc:docMk/>
            <pc:sldMk cId="2791228718" sldId="328"/>
            <ac:spMk id="3" creationId="{DE780DD5-DEA3-4BA3-81B5-BD49161B2E86}"/>
          </ac:spMkLst>
        </pc:spChg>
        <pc:spChg chg="add mod">
          <ac:chgData name="Pierre Harouimi" userId="e1c78576-8bda-4e4b-9d10-61a901f566b1" providerId="ADAL" clId="{2F0BC364-7550-489D-B979-84653FE9CE84}" dt="2021-05-04T05:54:04.804" v="1111" actId="20578"/>
          <ac:spMkLst>
            <pc:docMk/>
            <pc:sldMk cId="2791228718" sldId="328"/>
            <ac:spMk id="4" creationId="{8FEC4BE8-1726-4C6A-B4AF-06E4C488BCAA}"/>
          </ac:spMkLst>
        </pc:spChg>
      </pc:sldChg>
      <pc:sldChg chg="add del ord">
        <pc:chgData name="Pierre Harouimi" userId="e1c78576-8bda-4e4b-9d10-61a901f566b1" providerId="ADAL" clId="{2F0BC364-7550-489D-B979-84653FE9CE84}" dt="2021-05-04T05:57:25.143" v="1222" actId="47"/>
        <pc:sldMkLst>
          <pc:docMk/>
          <pc:sldMk cId="2968605988" sldId="331"/>
        </pc:sldMkLst>
      </pc:sldChg>
      <pc:sldChg chg="addSp delSp modSp add mod ord modNotes">
        <pc:chgData name="Pierre Harouimi" userId="e1c78576-8bda-4e4b-9d10-61a901f566b1" providerId="ADAL" clId="{2F0BC364-7550-489D-B979-84653FE9CE84}" dt="2021-05-04T05:55:53.693" v="1192" actId="20577"/>
        <pc:sldMkLst>
          <pc:docMk/>
          <pc:sldMk cId="3347785819" sldId="333"/>
        </pc:sldMkLst>
        <pc:spChg chg="del mod">
          <ac:chgData name="Pierre Harouimi" userId="e1c78576-8bda-4e4b-9d10-61a901f566b1" providerId="ADAL" clId="{2F0BC364-7550-489D-B979-84653FE9CE84}" dt="2021-05-04T05:50:16.400" v="996"/>
          <ac:spMkLst>
            <pc:docMk/>
            <pc:sldMk cId="3347785819" sldId="333"/>
            <ac:spMk id="2" creationId="{459661F7-F668-4E09-9D25-4ED2B882BE2E}"/>
          </ac:spMkLst>
        </pc:spChg>
        <pc:spChg chg="mod">
          <ac:chgData name="Pierre Harouimi" userId="e1c78576-8bda-4e4b-9d10-61a901f566b1" providerId="ADAL" clId="{2F0BC364-7550-489D-B979-84653FE9CE84}" dt="2021-05-04T05:50:58.085" v="1014" actId="21"/>
          <ac:spMkLst>
            <pc:docMk/>
            <pc:sldMk cId="3347785819" sldId="333"/>
            <ac:spMk id="3" creationId="{04F92056-9DF6-4E0B-89F5-93CC184ABA07}"/>
          </ac:spMkLst>
        </pc:spChg>
        <pc:spChg chg="add mod">
          <ac:chgData name="Pierre Harouimi" userId="e1c78576-8bda-4e4b-9d10-61a901f566b1" providerId="ADAL" clId="{2F0BC364-7550-489D-B979-84653FE9CE84}" dt="2021-05-04T05:50:28.465" v="1007" actId="20577"/>
          <ac:spMkLst>
            <pc:docMk/>
            <pc:sldMk cId="3347785819" sldId="333"/>
            <ac:spMk id="4" creationId="{5480824D-48AD-4BB3-BE96-B6529768D8DB}"/>
          </ac:spMkLst>
        </pc:spChg>
        <pc:spChg chg="add mod">
          <ac:chgData name="Pierre Harouimi" userId="e1c78576-8bda-4e4b-9d10-61a901f566b1" providerId="ADAL" clId="{2F0BC364-7550-489D-B979-84653FE9CE84}" dt="2021-05-04T05:55:53.693" v="1192" actId="20577"/>
          <ac:spMkLst>
            <pc:docMk/>
            <pc:sldMk cId="3347785819" sldId="333"/>
            <ac:spMk id="5" creationId="{40380E0F-3D5B-476B-858A-7023671B67EF}"/>
          </ac:spMkLst>
        </pc:spChg>
      </pc:sldChg>
      <pc:sldChg chg="add del">
        <pc:chgData name="Pierre Harouimi" userId="e1c78576-8bda-4e4b-9d10-61a901f566b1" providerId="ADAL" clId="{2F0BC364-7550-489D-B979-84653FE9CE84}" dt="2021-05-04T06:15:18.750" v="1421" actId="47"/>
        <pc:sldMkLst>
          <pc:docMk/>
          <pc:sldMk cId="1700891546" sldId="334"/>
        </pc:sldMkLst>
      </pc:sldChg>
      <pc:sldChg chg="add del">
        <pc:chgData name="Pierre Harouimi" userId="e1c78576-8bda-4e4b-9d10-61a901f566b1" providerId="ADAL" clId="{2F0BC364-7550-489D-B979-84653FE9CE84}" dt="2021-05-04T05:50:49.491" v="1013" actId="47"/>
        <pc:sldMkLst>
          <pc:docMk/>
          <pc:sldMk cId="4230641857" sldId="336"/>
        </pc:sldMkLst>
      </pc:sldChg>
      <pc:sldChg chg="addSp delSp modSp add del mod delAnim">
        <pc:chgData name="Pierre Harouimi" userId="e1c78576-8bda-4e4b-9d10-61a901f566b1" providerId="ADAL" clId="{2F0BC364-7550-489D-B979-84653FE9CE84}" dt="2021-05-04T03:19:57.290" v="143" actId="478"/>
        <pc:sldMkLst>
          <pc:docMk/>
          <pc:sldMk cId="3993217367" sldId="347"/>
        </pc:sldMkLst>
        <pc:spChg chg="del">
          <ac:chgData name="Pierre Harouimi" userId="e1c78576-8bda-4e4b-9d10-61a901f566b1" providerId="ADAL" clId="{2F0BC364-7550-489D-B979-84653FE9CE84}" dt="2021-05-04T03:19:27.141" v="137" actId="478"/>
          <ac:spMkLst>
            <pc:docMk/>
            <pc:sldMk cId="3993217367" sldId="347"/>
            <ac:spMk id="10" creationId="{7DD9DCE0-7722-4010-82FF-03D3AC164F17}"/>
          </ac:spMkLst>
        </pc:spChg>
        <pc:spChg chg="mod">
          <ac:chgData name="Pierre Harouimi" userId="e1c78576-8bda-4e4b-9d10-61a901f566b1" providerId="ADAL" clId="{2F0BC364-7550-489D-B979-84653FE9CE84}" dt="2021-05-04T03:19:31.641" v="138" actId="5793"/>
          <ac:spMkLst>
            <pc:docMk/>
            <pc:sldMk cId="3993217367" sldId="347"/>
            <ac:spMk id="11" creationId="{591C4715-CCAD-428C-8F68-63B51A48D77E}"/>
          </ac:spMkLst>
        </pc:spChg>
        <pc:spChg chg="add del">
          <ac:chgData name="Pierre Harouimi" userId="e1c78576-8bda-4e4b-9d10-61a901f566b1" providerId="ADAL" clId="{2F0BC364-7550-489D-B979-84653FE9CE84}" dt="2021-05-04T03:19:44.474" v="141" actId="478"/>
          <ac:spMkLst>
            <pc:docMk/>
            <pc:sldMk cId="3993217367" sldId="347"/>
            <ac:spMk id="42" creationId="{875BECA8-AB6F-4F67-97EE-54AD91FDE9DC}"/>
          </ac:spMkLst>
        </pc:spChg>
        <pc:spChg chg="del">
          <ac:chgData name="Pierre Harouimi" userId="e1c78576-8bda-4e4b-9d10-61a901f566b1" providerId="ADAL" clId="{2F0BC364-7550-489D-B979-84653FE9CE84}" dt="2021-05-04T03:19:56.778" v="142" actId="478"/>
          <ac:spMkLst>
            <pc:docMk/>
            <pc:sldMk cId="3993217367" sldId="347"/>
            <ac:spMk id="67" creationId="{37F77268-91AA-4A94-BA79-D47F88C7715E}"/>
          </ac:spMkLst>
        </pc:spChg>
        <pc:spChg chg="mod">
          <ac:chgData name="Pierre Harouimi" userId="e1c78576-8bda-4e4b-9d10-61a901f566b1" providerId="ADAL" clId="{2F0BC364-7550-489D-B979-84653FE9CE84}" dt="2021-05-04T03:19:34.341" v="139" actId="1076"/>
          <ac:spMkLst>
            <pc:docMk/>
            <pc:sldMk cId="3993217367" sldId="347"/>
            <ac:spMk id="76" creationId="{D14E162A-DA59-45DA-AD69-A9E518CEFE85}"/>
          </ac:spMkLst>
        </pc:spChg>
        <pc:spChg chg="del">
          <ac:chgData name="Pierre Harouimi" userId="e1c78576-8bda-4e4b-9d10-61a901f566b1" providerId="ADAL" clId="{2F0BC364-7550-489D-B979-84653FE9CE84}" dt="2021-05-04T03:19:27.141" v="137" actId="478"/>
          <ac:spMkLst>
            <pc:docMk/>
            <pc:sldMk cId="3993217367" sldId="347"/>
            <ac:spMk id="89" creationId="{68708FCC-322B-4020-A298-9120547214D7}"/>
          </ac:spMkLst>
        </pc:spChg>
        <pc:grpChg chg="del">
          <ac:chgData name="Pierre Harouimi" userId="e1c78576-8bda-4e4b-9d10-61a901f566b1" providerId="ADAL" clId="{2F0BC364-7550-489D-B979-84653FE9CE84}" dt="2021-05-04T03:19:57.290" v="143" actId="478"/>
          <ac:grpSpMkLst>
            <pc:docMk/>
            <pc:sldMk cId="3993217367" sldId="347"/>
            <ac:grpSpMk id="80" creationId="{A69DBCD7-9975-4648-B95D-CF8C5E73F29C}"/>
          </ac:grpSpMkLst>
        </pc:grpChg>
        <pc:picChg chg="del">
          <ac:chgData name="Pierre Harouimi" userId="e1c78576-8bda-4e4b-9d10-61a901f566b1" providerId="ADAL" clId="{2F0BC364-7550-489D-B979-84653FE9CE84}" dt="2021-05-04T03:19:27.141" v="137" actId="478"/>
          <ac:picMkLst>
            <pc:docMk/>
            <pc:sldMk cId="3993217367" sldId="347"/>
            <ac:picMk id="84" creationId="{F30C5881-EC13-48A5-863D-0CC0CDF8F284}"/>
          </ac:picMkLst>
        </pc:picChg>
        <pc:picChg chg="del">
          <ac:chgData name="Pierre Harouimi" userId="e1c78576-8bda-4e4b-9d10-61a901f566b1" providerId="ADAL" clId="{2F0BC364-7550-489D-B979-84653FE9CE84}" dt="2021-05-04T03:19:27.141" v="137" actId="478"/>
          <ac:picMkLst>
            <pc:docMk/>
            <pc:sldMk cId="3993217367" sldId="347"/>
            <ac:picMk id="85" creationId="{E7BA562D-450D-4D54-8C27-1E0EB39FF6A6}"/>
          </ac:picMkLst>
        </pc:picChg>
        <pc:picChg chg="del">
          <ac:chgData name="Pierre Harouimi" userId="e1c78576-8bda-4e4b-9d10-61a901f566b1" providerId="ADAL" clId="{2F0BC364-7550-489D-B979-84653FE9CE84}" dt="2021-05-04T03:19:27.141" v="137" actId="478"/>
          <ac:picMkLst>
            <pc:docMk/>
            <pc:sldMk cId="3993217367" sldId="347"/>
            <ac:picMk id="86" creationId="{D48A4A74-A5EF-4A9F-A7A2-BA01E5E5031B}"/>
          </ac:picMkLst>
        </pc:picChg>
        <pc:picChg chg="del">
          <ac:chgData name="Pierre Harouimi" userId="e1c78576-8bda-4e4b-9d10-61a901f566b1" providerId="ADAL" clId="{2F0BC364-7550-489D-B979-84653FE9CE84}" dt="2021-05-04T03:19:27.141" v="137" actId="478"/>
          <ac:picMkLst>
            <pc:docMk/>
            <pc:sldMk cId="3993217367" sldId="347"/>
            <ac:picMk id="87" creationId="{A61B6D3F-B1C4-4A6D-81C8-73DDDCFFFC61}"/>
          </ac:picMkLst>
        </pc:picChg>
        <pc:picChg chg="del">
          <ac:chgData name="Pierre Harouimi" userId="e1c78576-8bda-4e4b-9d10-61a901f566b1" providerId="ADAL" clId="{2F0BC364-7550-489D-B979-84653FE9CE84}" dt="2021-05-04T03:19:27.141" v="137" actId="478"/>
          <ac:picMkLst>
            <pc:docMk/>
            <pc:sldMk cId="3993217367" sldId="347"/>
            <ac:picMk id="88" creationId="{4C448928-E1CE-45B7-AFD7-5DA9BF108DC0}"/>
          </ac:picMkLst>
        </pc:picChg>
        <pc:cxnChg chg="mod">
          <ac:chgData name="Pierre Harouimi" userId="e1c78576-8bda-4e4b-9d10-61a901f566b1" providerId="ADAL" clId="{2F0BC364-7550-489D-B979-84653FE9CE84}" dt="2021-05-04T03:19:56.778" v="142" actId="478"/>
          <ac:cxnSpMkLst>
            <pc:docMk/>
            <pc:sldMk cId="3993217367" sldId="347"/>
            <ac:cxnSpMk id="69" creationId="{A6AE51D9-C79C-4B9C-B64B-243B4B67BFF0}"/>
          </ac:cxnSpMkLst>
        </pc:cxnChg>
        <pc:cxnChg chg="mod">
          <ac:chgData name="Pierre Harouimi" userId="e1c78576-8bda-4e4b-9d10-61a901f566b1" providerId="ADAL" clId="{2F0BC364-7550-489D-B979-84653FE9CE84}" dt="2021-05-04T03:19:56.778" v="142" actId="478"/>
          <ac:cxnSpMkLst>
            <pc:docMk/>
            <pc:sldMk cId="3993217367" sldId="347"/>
            <ac:cxnSpMk id="73" creationId="{F5D6CE22-6805-43F2-97EC-3A39915369E7}"/>
          </ac:cxnSpMkLst>
        </pc:cxnChg>
        <pc:cxnChg chg="mod">
          <ac:chgData name="Pierre Harouimi" userId="e1c78576-8bda-4e4b-9d10-61a901f566b1" providerId="ADAL" clId="{2F0BC364-7550-489D-B979-84653FE9CE84}" dt="2021-05-04T03:19:56.778" v="142" actId="478"/>
          <ac:cxnSpMkLst>
            <pc:docMk/>
            <pc:sldMk cId="3993217367" sldId="347"/>
            <ac:cxnSpMk id="75" creationId="{8EF0270D-BCFF-4B66-8218-628DEEF57F3C}"/>
          </ac:cxnSpMkLst>
        </pc:cxnChg>
        <pc:cxnChg chg="del mod">
          <ac:chgData name="Pierre Harouimi" userId="e1c78576-8bda-4e4b-9d10-61a901f566b1" providerId="ADAL" clId="{2F0BC364-7550-489D-B979-84653FE9CE84}" dt="2021-05-04T03:19:27.141" v="137" actId="478"/>
          <ac:cxnSpMkLst>
            <pc:docMk/>
            <pc:sldMk cId="3993217367" sldId="347"/>
            <ac:cxnSpMk id="77" creationId="{7C13F979-814B-4E7E-9BA2-1F7AAA25EA09}"/>
          </ac:cxnSpMkLst>
        </pc:cxnChg>
        <pc:cxnChg chg="del">
          <ac:chgData name="Pierre Harouimi" userId="e1c78576-8bda-4e4b-9d10-61a901f566b1" providerId="ADAL" clId="{2F0BC364-7550-489D-B979-84653FE9CE84}" dt="2021-05-04T03:19:27.141" v="137" actId="478"/>
          <ac:cxnSpMkLst>
            <pc:docMk/>
            <pc:sldMk cId="3993217367" sldId="347"/>
            <ac:cxnSpMk id="78" creationId="{A63FA871-B525-4A73-BC1E-8DDFA7D1D80F}"/>
          </ac:cxnSpMkLst>
        </pc:cxnChg>
        <pc:cxnChg chg="del mod">
          <ac:chgData name="Pierre Harouimi" userId="e1c78576-8bda-4e4b-9d10-61a901f566b1" providerId="ADAL" clId="{2F0BC364-7550-489D-B979-84653FE9CE84}" dt="2021-05-04T03:19:27.141" v="137" actId="478"/>
          <ac:cxnSpMkLst>
            <pc:docMk/>
            <pc:sldMk cId="3993217367" sldId="347"/>
            <ac:cxnSpMk id="79" creationId="{6FAEF349-3E38-4831-AB8C-19C2EF6BFA4B}"/>
          </ac:cxnSpMkLst>
        </pc:cxnChg>
        <pc:cxnChg chg="del mod">
          <ac:chgData name="Pierre Harouimi" userId="e1c78576-8bda-4e4b-9d10-61a901f566b1" providerId="ADAL" clId="{2F0BC364-7550-489D-B979-84653FE9CE84}" dt="2021-05-04T03:19:27.141" v="137" actId="478"/>
          <ac:cxnSpMkLst>
            <pc:docMk/>
            <pc:sldMk cId="3993217367" sldId="347"/>
            <ac:cxnSpMk id="81" creationId="{F5A2A418-3CED-4460-BB77-5169948B3E11}"/>
          </ac:cxnSpMkLst>
        </pc:cxnChg>
        <pc:cxnChg chg="del mod">
          <ac:chgData name="Pierre Harouimi" userId="e1c78576-8bda-4e4b-9d10-61a901f566b1" providerId="ADAL" clId="{2F0BC364-7550-489D-B979-84653FE9CE84}" dt="2021-05-04T03:19:27.141" v="137" actId="478"/>
          <ac:cxnSpMkLst>
            <pc:docMk/>
            <pc:sldMk cId="3993217367" sldId="347"/>
            <ac:cxnSpMk id="82" creationId="{E22116AD-B4B8-4727-8D32-AE52B9838B59}"/>
          </ac:cxnSpMkLst>
        </pc:cxnChg>
        <pc:cxnChg chg="del mod">
          <ac:chgData name="Pierre Harouimi" userId="e1c78576-8bda-4e4b-9d10-61a901f566b1" providerId="ADAL" clId="{2F0BC364-7550-489D-B979-84653FE9CE84}" dt="2021-05-04T03:19:27.141" v="137" actId="478"/>
          <ac:cxnSpMkLst>
            <pc:docMk/>
            <pc:sldMk cId="3993217367" sldId="347"/>
            <ac:cxnSpMk id="83" creationId="{8BB01421-5121-44A2-A15B-4537CC521D3B}"/>
          </ac:cxnSpMkLst>
        </pc:cxnChg>
      </pc:sldChg>
      <pc:sldChg chg="add del">
        <pc:chgData name="Pierre Harouimi" userId="e1c78576-8bda-4e4b-9d10-61a901f566b1" providerId="ADAL" clId="{2F0BC364-7550-489D-B979-84653FE9CE84}" dt="2021-05-04T03:00:19.302" v="16"/>
        <pc:sldMkLst>
          <pc:docMk/>
          <pc:sldMk cId="3931872142" sldId="348"/>
        </pc:sldMkLst>
      </pc:sldChg>
      <pc:sldChg chg="add del">
        <pc:chgData name="Pierre Harouimi" userId="e1c78576-8bda-4e4b-9d10-61a901f566b1" providerId="ADAL" clId="{2F0BC364-7550-489D-B979-84653FE9CE84}" dt="2021-05-04T03:00:19.302" v="16"/>
        <pc:sldMkLst>
          <pc:docMk/>
          <pc:sldMk cId="2313757514" sldId="351"/>
        </pc:sldMkLst>
      </pc:sldChg>
      <pc:sldChg chg="del">
        <pc:chgData name="Pierre Harouimi" userId="e1c78576-8bda-4e4b-9d10-61a901f566b1" providerId="ADAL" clId="{2F0BC364-7550-489D-B979-84653FE9CE84}" dt="2021-05-04T04:01:12.805" v="537" actId="47"/>
        <pc:sldMkLst>
          <pc:docMk/>
          <pc:sldMk cId="1806765984" sldId="354"/>
        </pc:sldMkLst>
      </pc:sldChg>
      <pc:sldChg chg="add del">
        <pc:chgData name="Pierre Harouimi" userId="e1c78576-8bda-4e4b-9d10-61a901f566b1" providerId="ADAL" clId="{2F0BC364-7550-489D-B979-84653FE9CE84}" dt="2021-05-04T03:00:19.302" v="16"/>
        <pc:sldMkLst>
          <pc:docMk/>
          <pc:sldMk cId="1838241844" sldId="356"/>
        </pc:sldMkLst>
      </pc:sldChg>
      <pc:sldChg chg="add del">
        <pc:chgData name="Pierre Harouimi" userId="e1c78576-8bda-4e4b-9d10-61a901f566b1" providerId="ADAL" clId="{2F0BC364-7550-489D-B979-84653FE9CE84}" dt="2021-05-04T03:00:19.302" v="16"/>
        <pc:sldMkLst>
          <pc:docMk/>
          <pc:sldMk cId="3149836726" sldId="374"/>
        </pc:sldMkLst>
      </pc:sldChg>
      <pc:sldChg chg="add del">
        <pc:chgData name="Pierre Harouimi" userId="e1c78576-8bda-4e4b-9d10-61a901f566b1" providerId="ADAL" clId="{2F0BC364-7550-489D-B979-84653FE9CE84}" dt="2021-05-04T03:00:19.302" v="16"/>
        <pc:sldMkLst>
          <pc:docMk/>
          <pc:sldMk cId="2102737762" sldId="433"/>
        </pc:sldMkLst>
      </pc:sldChg>
      <pc:sldChg chg="del">
        <pc:chgData name="Pierre Harouimi" userId="e1c78576-8bda-4e4b-9d10-61a901f566b1" providerId="ADAL" clId="{2F0BC364-7550-489D-B979-84653FE9CE84}" dt="2021-05-11T09:18:56.691" v="2467" actId="47"/>
        <pc:sldMkLst>
          <pc:docMk/>
          <pc:sldMk cId="2967633633" sldId="469"/>
        </pc:sldMkLst>
      </pc:sldChg>
      <pc:sldChg chg="add del">
        <pc:chgData name="Pierre Harouimi" userId="e1c78576-8bda-4e4b-9d10-61a901f566b1" providerId="ADAL" clId="{2F0BC364-7550-489D-B979-84653FE9CE84}" dt="2021-05-04T03:00:19.302" v="16"/>
        <pc:sldMkLst>
          <pc:docMk/>
          <pc:sldMk cId="3407308161" sldId="501"/>
        </pc:sldMkLst>
      </pc:sldChg>
      <pc:sldChg chg="del">
        <pc:chgData name="Pierre Harouimi" userId="e1c78576-8bda-4e4b-9d10-61a901f566b1" providerId="ADAL" clId="{2F0BC364-7550-489D-B979-84653FE9CE84}" dt="2021-05-11T09:18:56.691" v="2467" actId="47"/>
        <pc:sldMkLst>
          <pc:docMk/>
          <pc:sldMk cId="2914099273" sldId="504"/>
        </pc:sldMkLst>
      </pc:sldChg>
      <pc:sldChg chg="del">
        <pc:chgData name="Pierre Harouimi" userId="e1c78576-8bda-4e4b-9d10-61a901f566b1" providerId="ADAL" clId="{2F0BC364-7550-489D-B979-84653FE9CE84}" dt="2021-05-11T09:18:56.691" v="2467" actId="47"/>
        <pc:sldMkLst>
          <pc:docMk/>
          <pc:sldMk cId="3982079154" sldId="506"/>
        </pc:sldMkLst>
      </pc:sldChg>
      <pc:sldChg chg="add del">
        <pc:chgData name="Pierre Harouimi" userId="e1c78576-8bda-4e4b-9d10-61a901f566b1" providerId="ADAL" clId="{2F0BC364-7550-489D-B979-84653FE9CE84}" dt="2021-05-04T03:00:19.302" v="16"/>
        <pc:sldMkLst>
          <pc:docMk/>
          <pc:sldMk cId="2948890666" sldId="566"/>
        </pc:sldMkLst>
      </pc:sldChg>
      <pc:sldChg chg="add del">
        <pc:chgData name="Pierre Harouimi" userId="e1c78576-8bda-4e4b-9d10-61a901f566b1" providerId="ADAL" clId="{2F0BC364-7550-489D-B979-84653FE9CE84}" dt="2021-05-04T03:00:19.302" v="16"/>
        <pc:sldMkLst>
          <pc:docMk/>
          <pc:sldMk cId="3664414253" sldId="580"/>
        </pc:sldMkLst>
      </pc:sldChg>
      <pc:sldChg chg="add del">
        <pc:chgData name="Pierre Harouimi" userId="e1c78576-8bda-4e4b-9d10-61a901f566b1" providerId="ADAL" clId="{2F0BC364-7550-489D-B979-84653FE9CE84}" dt="2021-05-04T05:52:52.292" v="1068" actId="47"/>
        <pc:sldMkLst>
          <pc:docMk/>
          <pc:sldMk cId="3131276404" sldId="587"/>
        </pc:sldMkLst>
      </pc:sldChg>
      <pc:sldChg chg="add del">
        <pc:chgData name="Pierre Harouimi" userId="e1c78576-8bda-4e4b-9d10-61a901f566b1" providerId="ADAL" clId="{2F0BC364-7550-489D-B979-84653FE9CE84}" dt="2021-05-04T03:00:19.302" v="16"/>
        <pc:sldMkLst>
          <pc:docMk/>
          <pc:sldMk cId="450282058" sldId="610"/>
        </pc:sldMkLst>
      </pc:sldChg>
      <pc:sldChg chg="add del">
        <pc:chgData name="Pierre Harouimi" userId="e1c78576-8bda-4e4b-9d10-61a901f566b1" providerId="ADAL" clId="{2F0BC364-7550-489D-B979-84653FE9CE84}" dt="2021-05-04T03:00:19.302" v="16"/>
        <pc:sldMkLst>
          <pc:docMk/>
          <pc:sldMk cId="1473609094" sldId="612"/>
        </pc:sldMkLst>
      </pc:sldChg>
      <pc:sldChg chg="addSp modSp add mod ord">
        <pc:chgData name="Pierre Harouimi" userId="e1c78576-8bda-4e4b-9d10-61a901f566b1" providerId="ADAL" clId="{2F0BC364-7550-489D-B979-84653FE9CE84}" dt="2021-05-04T06:14:54.725" v="1402" actId="14861"/>
        <pc:sldMkLst>
          <pc:docMk/>
          <pc:sldMk cId="2013252514" sldId="633"/>
        </pc:sldMkLst>
        <pc:spChg chg="mod">
          <ac:chgData name="Pierre Harouimi" userId="e1c78576-8bda-4e4b-9d10-61a901f566b1" providerId="ADAL" clId="{2F0BC364-7550-489D-B979-84653FE9CE84}" dt="2021-05-04T06:14:48.370" v="1401"/>
          <ac:spMkLst>
            <pc:docMk/>
            <pc:sldMk cId="2013252514" sldId="633"/>
            <ac:spMk id="2" creationId="{A672CBEF-BC84-4937-A409-407636AB927C}"/>
          </ac:spMkLst>
        </pc:spChg>
        <pc:spChg chg="add mod">
          <ac:chgData name="Pierre Harouimi" userId="e1c78576-8bda-4e4b-9d10-61a901f566b1" providerId="ADAL" clId="{2F0BC364-7550-489D-B979-84653FE9CE84}" dt="2021-05-04T06:14:47.549" v="1400" actId="20578"/>
          <ac:spMkLst>
            <pc:docMk/>
            <pc:sldMk cId="2013252514" sldId="633"/>
            <ac:spMk id="3" creationId="{12636CAC-88EC-4627-A139-1048C087D9A6}"/>
          </ac:spMkLst>
        </pc:spChg>
        <pc:spChg chg="mod">
          <ac:chgData name="Pierre Harouimi" userId="e1c78576-8bda-4e4b-9d10-61a901f566b1" providerId="ADAL" clId="{2F0BC364-7550-489D-B979-84653FE9CE84}" dt="2021-05-04T06:14:46.225" v="1399"/>
          <ac:spMkLst>
            <pc:docMk/>
            <pc:sldMk cId="2013252514" sldId="633"/>
            <ac:spMk id="7" creationId="{3B67C493-34FC-43BB-8C78-D1B1ECC028CC}"/>
          </ac:spMkLst>
        </pc:spChg>
        <pc:picChg chg="mod">
          <ac:chgData name="Pierre Harouimi" userId="e1c78576-8bda-4e4b-9d10-61a901f566b1" providerId="ADAL" clId="{2F0BC364-7550-489D-B979-84653FE9CE84}" dt="2021-05-04T06:14:54.725" v="1402" actId="14861"/>
          <ac:picMkLst>
            <pc:docMk/>
            <pc:sldMk cId="2013252514" sldId="633"/>
            <ac:picMk id="11" creationId="{B0A391D1-2E59-4B24-847A-60FCBF95D945}"/>
          </ac:picMkLst>
        </pc:picChg>
        <pc:picChg chg="mod">
          <ac:chgData name="Pierre Harouimi" userId="e1c78576-8bda-4e4b-9d10-61a901f566b1" providerId="ADAL" clId="{2F0BC364-7550-489D-B979-84653FE9CE84}" dt="2021-05-04T06:14:54.725" v="1402" actId="14861"/>
          <ac:picMkLst>
            <pc:docMk/>
            <pc:sldMk cId="2013252514" sldId="633"/>
            <ac:picMk id="16" creationId="{F42C8E1C-D674-4873-AC49-73BB2535EC05}"/>
          </ac:picMkLst>
        </pc:picChg>
      </pc:sldChg>
      <pc:sldChg chg="add del">
        <pc:chgData name="Pierre Harouimi" userId="e1c78576-8bda-4e4b-9d10-61a901f566b1" providerId="ADAL" clId="{2F0BC364-7550-489D-B979-84653FE9CE84}" dt="2021-05-04T06:15:20.115" v="1422" actId="47"/>
        <pc:sldMkLst>
          <pc:docMk/>
          <pc:sldMk cId="3054249967" sldId="634"/>
        </pc:sldMkLst>
      </pc:sldChg>
      <pc:sldChg chg="add del">
        <pc:chgData name="Pierre Harouimi" userId="e1c78576-8bda-4e4b-9d10-61a901f566b1" providerId="ADAL" clId="{2F0BC364-7550-489D-B979-84653FE9CE84}" dt="2021-05-04T03:00:19.302" v="16"/>
        <pc:sldMkLst>
          <pc:docMk/>
          <pc:sldMk cId="566560873" sldId="640"/>
        </pc:sldMkLst>
      </pc:sldChg>
      <pc:sldChg chg="addSp modSp add mod ord">
        <pc:chgData name="Pierre Harouimi" userId="e1c78576-8bda-4e4b-9d10-61a901f566b1" providerId="ADAL" clId="{2F0BC364-7550-489D-B979-84653FE9CE84}" dt="2021-05-04T06:12:19.793" v="1334"/>
        <pc:sldMkLst>
          <pc:docMk/>
          <pc:sldMk cId="1724874483" sldId="651"/>
        </pc:sldMkLst>
        <pc:spChg chg="mod">
          <ac:chgData name="Pierre Harouimi" userId="e1c78576-8bda-4e4b-9d10-61a901f566b1" providerId="ADAL" clId="{2F0BC364-7550-489D-B979-84653FE9CE84}" dt="2021-05-04T06:12:19.793" v="1334"/>
          <ac:spMkLst>
            <pc:docMk/>
            <pc:sldMk cId="1724874483" sldId="651"/>
            <ac:spMk id="2" creationId="{CAD44FC9-B6ED-43F5-9525-02922517D3F5}"/>
          </ac:spMkLst>
        </pc:spChg>
        <pc:spChg chg="mod">
          <ac:chgData name="Pierre Harouimi" userId="e1c78576-8bda-4e4b-9d10-61a901f566b1" providerId="ADAL" clId="{2F0BC364-7550-489D-B979-84653FE9CE84}" dt="2021-05-04T06:12:05.732" v="1328"/>
          <ac:spMkLst>
            <pc:docMk/>
            <pc:sldMk cId="1724874483" sldId="651"/>
            <ac:spMk id="3" creationId="{035A1164-4066-4163-A02A-124526BCFB4D}"/>
          </ac:spMkLst>
        </pc:spChg>
        <pc:spChg chg="add mod">
          <ac:chgData name="Pierre Harouimi" userId="e1c78576-8bda-4e4b-9d10-61a901f566b1" providerId="ADAL" clId="{2F0BC364-7550-489D-B979-84653FE9CE84}" dt="2021-05-04T06:12:07.090" v="1329" actId="20578"/>
          <ac:spMkLst>
            <pc:docMk/>
            <pc:sldMk cId="1724874483" sldId="651"/>
            <ac:spMk id="9" creationId="{EA937B1E-56AB-4CB7-8B7B-C2DE28A3FC20}"/>
          </ac:spMkLst>
        </pc:spChg>
      </pc:sldChg>
      <pc:sldChg chg="addSp modSp add mod ord">
        <pc:chgData name="Pierre Harouimi" userId="e1c78576-8bda-4e4b-9d10-61a901f566b1" providerId="ADAL" clId="{2F0BC364-7550-489D-B979-84653FE9CE84}" dt="2021-05-04T06:12:30.460" v="1339"/>
        <pc:sldMkLst>
          <pc:docMk/>
          <pc:sldMk cId="2470965302" sldId="652"/>
        </pc:sldMkLst>
        <pc:spChg chg="mod">
          <ac:chgData name="Pierre Harouimi" userId="e1c78576-8bda-4e4b-9d10-61a901f566b1" providerId="ADAL" clId="{2F0BC364-7550-489D-B979-84653FE9CE84}" dt="2021-05-04T06:12:30.460" v="1339"/>
          <ac:spMkLst>
            <pc:docMk/>
            <pc:sldMk cId="2470965302" sldId="652"/>
            <ac:spMk id="2" creationId="{CAD44FC9-B6ED-43F5-9525-02922517D3F5}"/>
          </ac:spMkLst>
        </pc:spChg>
        <pc:spChg chg="mod">
          <ac:chgData name="Pierre Harouimi" userId="e1c78576-8bda-4e4b-9d10-61a901f566b1" providerId="ADAL" clId="{2F0BC364-7550-489D-B979-84653FE9CE84}" dt="2021-05-04T06:12:28.651" v="1337"/>
          <ac:spMkLst>
            <pc:docMk/>
            <pc:sldMk cId="2470965302" sldId="652"/>
            <ac:spMk id="3" creationId="{035A1164-4066-4163-A02A-124526BCFB4D}"/>
          </ac:spMkLst>
        </pc:spChg>
        <pc:spChg chg="add mod">
          <ac:chgData name="Pierre Harouimi" userId="e1c78576-8bda-4e4b-9d10-61a901f566b1" providerId="ADAL" clId="{2F0BC364-7550-489D-B979-84653FE9CE84}" dt="2021-05-04T06:12:29.915" v="1338" actId="20578"/>
          <ac:spMkLst>
            <pc:docMk/>
            <pc:sldMk cId="2470965302" sldId="652"/>
            <ac:spMk id="4" creationId="{17A0545F-32EF-421E-B51E-515D9245DF03}"/>
          </ac:spMkLst>
        </pc:spChg>
      </pc:sldChg>
      <pc:sldChg chg="addSp modSp add mod ord">
        <pc:chgData name="Pierre Harouimi" userId="e1c78576-8bda-4e4b-9d10-61a901f566b1" providerId="ADAL" clId="{2F0BC364-7550-489D-B979-84653FE9CE84}" dt="2021-05-04T06:12:39.579" v="1344"/>
        <pc:sldMkLst>
          <pc:docMk/>
          <pc:sldMk cId="3291021154" sldId="653"/>
        </pc:sldMkLst>
        <pc:spChg chg="mod">
          <ac:chgData name="Pierre Harouimi" userId="e1c78576-8bda-4e4b-9d10-61a901f566b1" providerId="ADAL" clId="{2F0BC364-7550-489D-B979-84653FE9CE84}" dt="2021-05-04T06:12:39.579" v="1344"/>
          <ac:spMkLst>
            <pc:docMk/>
            <pc:sldMk cId="3291021154" sldId="653"/>
            <ac:spMk id="2" creationId="{CAD44FC9-B6ED-43F5-9525-02922517D3F5}"/>
          </ac:spMkLst>
        </pc:spChg>
        <pc:spChg chg="mod">
          <ac:chgData name="Pierre Harouimi" userId="e1c78576-8bda-4e4b-9d10-61a901f566b1" providerId="ADAL" clId="{2F0BC364-7550-489D-B979-84653FE9CE84}" dt="2021-05-04T06:12:37.026" v="1342"/>
          <ac:spMkLst>
            <pc:docMk/>
            <pc:sldMk cId="3291021154" sldId="653"/>
            <ac:spMk id="3" creationId="{035A1164-4066-4163-A02A-124526BCFB4D}"/>
          </ac:spMkLst>
        </pc:spChg>
        <pc:spChg chg="add mod">
          <ac:chgData name="Pierre Harouimi" userId="e1c78576-8bda-4e4b-9d10-61a901f566b1" providerId="ADAL" clId="{2F0BC364-7550-489D-B979-84653FE9CE84}" dt="2021-05-04T06:12:38.587" v="1343" actId="20578"/>
          <ac:spMkLst>
            <pc:docMk/>
            <pc:sldMk cId="3291021154" sldId="653"/>
            <ac:spMk id="4" creationId="{69C16076-D1B0-447E-8B38-E3585305DA94}"/>
          </ac:spMkLst>
        </pc:spChg>
      </pc:sldChg>
      <pc:sldChg chg="addSp modSp add mod ord">
        <pc:chgData name="Pierre Harouimi" userId="e1c78576-8bda-4e4b-9d10-61a901f566b1" providerId="ADAL" clId="{2F0BC364-7550-489D-B979-84653FE9CE84}" dt="2021-05-04T06:12:49.485" v="1349"/>
        <pc:sldMkLst>
          <pc:docMk/>
          <pc:sldMk cId="3624507405" sldId="654"/>
        </pc:sldMkLst>
        <pc:spChg chg="mod">
          <ac:chgData name="Pierre Harouimi" userId="e1c78576-8bda-4e4b-9d10-61a901f566b1" providerId="ADAL" clId="{2F0BC364-7550-489D-B979-84653FE9CE84}" dt="2021-05-04T06:12:49.485" v="1349"/>
          <ac:spMkLst>
            <pc:docMk/>
            <pc:sldMk cId="3624507405" sldId="654"/>
            <ac:spMk id="2" creationId="{CAD44FC9-B6ED-43F5-9525-02922517D3F5}"/>
          </ac:spMkLst>
        </pc:spChg>
        <pc:spChg chg="mod">
          <ac:chgData name="Pierre Harouimi" userId="e1c78576-8bda-4e4b-9d10-61a901f566b1" providerId="ADAL" clId="{2F0BC364-7550-489D-B979-84653FE9CE84}" dt="2021-05-04T06:12:46.685" v="1347"/>
          <ac:spMkLst>
            <pc:docMk/>
            <pc:sldMk cId="3624507405" sldId="654"/>
            <ac:spMk id="3" creationId="{035A1164-4066-4163-A02A-124526BCFB4D}"/>
          </ac:spMkLst>
        </pc:spChg>
        <pc:spChg chg="add mod">
          <ac:chgData name="Pierre Harouimi" userId="e1c78576-8bda-4e4b-9d10-61a901f566b1" providerId="ADAL" clId="{2F0BC364-7550-489D-B979-84653FE9CE84}" dt="2021-05-04T06:12:48.541" v="1348" actId="20578"/>
          <ac:spMkLst>
            <pc:docMk/>
            <pc:sldMk cId="3624507405" sldId="654"/>
            <ac:spMk id="4" creationId="{9A00EFAC-B901-477E-98E5-C7384B9FE9B2}"/>
          </ac:spMkLst>
        </pc:spChg>
      </pc:sldChg>
      <pc:sldChg chg="addSp modSp add mod ord modNotes">
        <pc:chgData name="Pierre Harouimi" userId="e1c78576-8bda-4e4b-9d10-61a901f566b1" providerId="ADAL" clId="{2F0BC364-7550-489D-B979-84653FE9CE84}" dt="2021-05-04T06:13:12.265" v="1356" actId="20577"/>
        <pc:sldMkLst>
          <pc:docMk/>
          <pc:sldMk cId="2603402596" sldId="656"/>
        </pc:sldMkLst>
        <pc:spChg chg="mod">
          <ac:chgData name="Pierre Harouimi" userId="e1c78576-8bda-4e4b-9d10-61a901f566b1" providerId="ADAL" clId="{2F0BC364-7550-489D-B979-84653FE9CE84}" dt="2021-05-04T06:13:11.004" v="1355"/>
          <ac:spMkLst>
            <pc:docMk/>
            <pc:sldMk cId="2603402596" sldId="656"/>
            <ac:spMk id="2" creationId="{F46D2FC6-AC73-40BF-84FA-9DE12D2A57D1}"/>
          </ac:spMkLst>
        </pc:spChg>
        <pc:spChg chg="mod">
          <ac:chgData name="Pierre Harouimi" userId="e1c78576-8bda-4e4b-9d10-61a901f566b1" providerId="ADAL" clId="{2F0BC364-7550-489D-B979-84653FE9CE84}" dt="2021-05-04T06:13:08.829" v="1353"/>
          <ac:spMkLst>
            <pc:docMk/>
            <pc:sldMk cId="2603402596" sldId="656"/>
            <ac:spMk id="3" creationId="{765D2A4A-B009-43C7-90F2-4DA097E7E72C}"/>
          </ac:spMkLst>
        </pc:spChg>
        <pc:spChg chg="add mod">
          <ac:chgData name="Pierre Harouimi" userId="e1c78576-8bda-4e4b-9d10-61a901f566b1" providerId="ADAL" clId="{2F0BC364-7550-489D-B979-84653FE9CE84}" dt="2021-05-04T06:13:12.265" v="1356" actId="20577"/>
          <ac:spMkLst>
            <pc:docMk/>
            <pc:sldMk cId="2603402596" sldId="656"/>
            <ac:spMk id="4" creationId="{81EF9363-BBC0-4CB5-9F71-DE950A43FBD6}"/>
          </ac:spMkLst>
        </pc:spChg>
        <pc:picChg chg="mod">
          <ac:chgData name="Pierre Harouimi" userId="e1c78576-8bda-4e4b-9d10-61a901f566b1" providerId="ADAL" clId="{2F0BC364-7550-489D-B979-84653FE9CE84}" dt="2021-05-04T06:13:01.937" v="1350" actId="14861"/>
          <ac:picMkLst>
            <pc:docMk/>
            <pc:sldMk cId="2603402596" sldId="656"/>
            <ac:picMk id="8" creationId="{C2108639-191A-4E77-BC3C-8FC94723B905}"/>
          </ac:picMkLst>
        </pc:picChg>
        <pc:picChg chg="mod">
          <ac:chgData name="Pierre Harouimi" userId="e1c78576-8bda-4e4b-9d10-61a901f566b1" providerId="ADAL" clId="{2F0BC364-7550-489D-B979-84653FE9CE84}" dt="2021-05-04T06:13:01.937" v="1350" actId="14861"/>
          <ac:picMkLst>
            <pc:docMk/>
            <pc:sldMk cId="2603402596" sldId="656"/>
            <ac:picMk id="9" creationId="{6B864C35-61DE-4A34-A692-C269F516E22B}"/>
          </ac:picMkLst>
        </pc:picChg>
        <pc:picChg chg="mod">
          <ac:chgData name="Pierre Harouimi" userId="e1c78576-8bda-4e4b-9d10-61a901f566b1" providerId="ADAL" clId="{2F0BC364-7550-489D-B979-84653FE9CE84}" dt="2021-05-04T06:13:01.937" v="1350" actId="14861"/>
          <ac:picMkLst>
            <pc:docMk/>
            <pc:sldMk cId="2603402596" sldId="656"/>
            <ac:picMk id="10" creationId="{61B4B1BF-86D2-42F9-8926-437204E58326}"/>
          </ac:picMkLst>
        </pc:picChg>
        <pc:picChg chg="mod">
          <ac:chgData name="Pierre Harouimi" userId="e1c78576-8bda-4e4b-9d10-61a901f566b1" providerId="ADAL" clId="{2F0BC364-7550-489D-B979-84653FE9CE84}" dt="2021-05-04T06:13:01.937" v="1350" actId="14861"/>
          <ac:picMkLst>
            <pc:docMk/>
            <pc:sldMk cId="2603402596" sldId="656"/>
            <ac:picMk id="11" creationId="{7B468450-99F4-4A03-A567-E6B76B894D64}"/>
          </ac:picMkLst>
        </pc:picChg>
      </pc:sldChg>
      <pc:sldChg chg="addSp modSp add mod ord modNotes">
        <pc:chgData name="Pierre Harouimi" userId="e1c78576-8bda-4e4b-9d10-61a901f566b1" providerId="ADAL" clId="{2F0BC364-7550-489D-B979-84653FE9CE84}" dt="2021-05-04T06:14:01.366" v="1373" actId="20577"/>
        <pc:sldMkLst>
          <pc:docMk/>
          <pc:sldMk cId="2997219412" sldId="657"/>
        </pc:sldMkLst>
        <pc:spChg chg="mod">
          <ac:chgData name="Pierre Harouimi" userId="e1c78576-8bda-4e4b-9d10-61a901f566b1" providerId="ADAL" clId="{2F0BC364-7550-489D-B979-84653FE9CE84}" dt="2021-05-04T06:13:28.613" v="1362"/>
          <ac:spMkLst>
            <pc:docMk/>
            <pc:sldMk cId="2997219412" sldId="657"/>
            <ac:spMk id="2" creationId="{9FA2551B-FE9D-4C61-96A6-50C90A327071}"/>
          </ac:spMkLst>
        </pc:spChg>
        <pc:spChg chg="mod">
          <ac:chgData name="Pierre Harouimi" userId="e1c78576-8bda-4e4b-9d10-61a901f566b1" providerId="ADAL" clId="{2F0BC364-7550-489D-B979-84653FE9CE84}" dt="2021-05-04T06:14:01.366" v="1373" actId="20577"/>
          <ac:spMkLst>
            <pc:docMk/>
            <pc:sldMk cId="2997219412" sldId="657"/>
            <ac:spMk id="3" creationId="{927A5560-1A28-4956-9883-53D27CEFA290}"/>
          </ac:spMkLst>
        </pc:spChg>
        <pc:spChg chg="add mod">
          <ac:chgData name="Pierre Harouimi" userId="e1c78576-8bda-4e4b-9d10-61a901f566b1" providerId="ADAL" clId="{2F0BC364-7550-489D-B979-84653FE9CE84}" dt="2021-05-04T06:13:27.873" v="1361" actId="20578"/>
          <ac:spMkLst>
            <pc:docMk/>
            <pc:sldMk cId="2997219412" sldId="657"/>
            <ac:spMk id="4" creationId="{4788FD1A-38AC-4CCD-8909-171628AFDF85}"/>
          </ac:spMkLst>
        </pc:spChg>
        <pc:picChg chg="add mod">
          <ac:chgData name="Pierre Harouimi" userId="e1c78576-8bda-4e4b-9d10-61a901f566b1" providerId="ADAL" clId="{2F0BC364-7550-489D-B979-84653FE9CE84}" dt="2021-05-04T06:13:54.670" v="1367" actId="1076"/>
          <ac:picMkLst>
            <pc:docMk/>
            <pc:sldMk cId="2997219412" sldId="657"/>
            <ac:picMk id="7" creationId="{564C14A7-A419-416D-88A9-1D315BEF0BF6}"/>
          </ac:picMkLst>
        </pc:picChg>
      </pc:sldChg>
      <pc:sldChg chg="addSp modSp add mod ord">
        <pc:chgData name="Pierre Harouimi" userId="e1c78576-8bda-4e4b-9d10-61a901f566b1" providerId="ADAL" clId="{2F0BC364-7550-489D-B979-84653FE9CE84}" dt="2021-05-04T06:14:22.287" v="1384"/>
        <pc:sldMkLst>
          <pc:docMk/>
          <pc:sldMk cId="3646574232" sldId="658"/>
        </pc:sldMkLst>
        <pc:spChg chg="mod">
          <ac:chgData name="Pierre Harouimi" userId="e1c78576-8bda-4e4b-9d10-61a901f566b1" providerId="ADAL" clId="{2F0BC364-7550-489D-B979-84653FE9CE84}" dt="2021-05-04T06:14:22.287" v="1384"/>
          <ac:spMkLst>
            <pc:docMk/>
            <pc:sldMk cId="3646574232" sldId="658"/>
            <ac:spMk id="2" creationId="{F8A1AF53-EAAB-4FDC-B5A3-DA84170573B1}"/>
          </ac:spMkLst>
        </pc:spChg>
        <pc:spChg chg="mod">
          <ac:chgData name="Pierre Harouimi" userId="e1c78576-8bda-4e4b-9d10-61a901f566b1" providerId="ADAL" clId="{2F0BC364-7550-489D-B979-84653FE9CE84}" dt="2021-05-04T06:14:19.707" v="1382"/>
          <ac:spMkLst>
            <pc:docMk/>
            <pc:sldMk cId="3646574232" sldId="658"/>
            <ac:spMk id="3" creationId="{DE49BB20-2F75-4C84-AB91-4EA47E72459B}"/>
          </ac:spMkLst>
        </pc:spChg>
        <pc:spChg chg="add mod">
          <ac:chgData name="Pierre Harouimi" userId="e1c78576-8bda-4e4b-9d10-61a901f566b1" providerId="ADAL" clId="{2F0BC364-7550-489D-B979-84653FE9CE84}" dt="2021-05-04T06:14:21.297" v="1383" actId="20578"/>
          <ac:spMkLst>
            <pc:docMk/>
            <pc:sldMk cId="3646574232" sldId="658"/>
            <ac:spMk id="4" creationId="{AA04FB1F-E6D0-4A21-A863-22AEFA1A3CD9}"/>
          </ac:spMkLst>
        </pc:spChg>
      </pc:sldChg>
      <pc:sldChg chg="add del">
        <pc:chgData name="Pierre Harouimi" userId="e1c78576-8bda-4e4b-9d10-61a901f566b1" providerId="ADAL" clId="{2F0BC364-7550-489D-B979-84653FE9CE84}" dt="2021-05-04T06:15:30.195" v="1429" actId="2696"/>
        <pc:sldMkLst>
          <pc:docMk/>
          <pc:sldMk cId="924739524" sldId="659"/>
        </pc:sldMkLst>
      </pc:sldChg>
      <pc:sldChg chg="addSp modSp add mod">
        <pc:chgData name="Pierre Harouimi" userId="e1c78576-8bda-4e4b-9d10-61a901f566b1" providerId="ADAL" clId="{2F0BC364-7550-489D-B979-84653FE9CE84}" dt="2021-05-04T06:15:56.049" v="1438"/>
        <pc:sldMkLst>
          <pc:docMk/>
          <pc:sldMk cId="2159059051" sldId="659"/>
        </pc:sldMkLst>
        <pc:spChg chg="mod">
          <ac:chgData name="Pierre Harouimi" userId="e1c78576-8bda-4e4b-9d10-61a901f566b1" providerId="ADAL" clId="{2F0BC364-7550-489D-B979-84653FE9CE84}" dt="2021-05-04T06:15:55.139" v="1437"/>
          <ac:spMkLst>
            <pc:docMk/>
            <pc:sldMk cId="2159059051" sldId="659"/>
            <ac:spMk id="2" creationId="{F8A1AF53-EAAB-4FDC-B5A3-DA84170573B1}"/>
          </ac:spMkLst>
        </pc:spChg>
        <pc:spChg chg="mod">
          <ac:chgData name="Pierre Harouimi" userId="e1c78576-8bda-4e4b-9d10-61a901f566b1" providerId="ADAL" clId="{2F0BC364-7550-489D-B979-84653FE9CE84}" dt="2021-05-04T06:15:55.139" v="1437"/>
          <ac:spMkLst>
            <pc:docMk/>
            <pc:sldMk cId="2159059051" sldId="659"/>
            <ac:spMk id="3" creationId="{DE49BB20-2F75-4C84-AB91-4EA47E72459B}"/>
          </ac:spMkLst>
        </pc:spChg>
        <pc:spChg chg="add mod">
          <ac:chgData name="Pierre Harouimi" userId="e1c78576-8bda-4e4b-9d10-61a901f566b1" providerId="ADAL" clId="{2F0BC364-7550-489D-B979-84653FE9CE84}" dt="2021-05-04T06:15:56.049" v="1438"/>
          <ac:spMkLst>
            <pc:docMk/>
            <pc:sldMk cId="2159059051" sldId="659"/>
            <ac:spMk id="4" creationId="{8A9F5908-20B7-4823-AD74-53354FB7AB18}"/>
          </ac:spMkLst>
        </pc:spChg>
      </pc:sldChg>
      <pc:sldChg chg="addSp modSp add mod ord">
        <pc:chgData name="Pierre Harouimi" userId="e1c78576-8bda-4e4b-9d10-61a901f566b1" providerId="ADAL" clId="{2F0BC364-7550-489D-B979-84653FE9CE84}" dt="2021-05-04T06:14:31.294" v="1390"/>
        <pc:sldMkLst>
          <pc:docMk/>
          <pc:sldMk cId="2580009734" sldId="660"/>
        </pc:sldMkLst>
        <pc:spChg chg="mod">
          <ac:chgData name="Pierre Harouimi" userId="e1c78576-8bda-4e4b-9d10-61a901f566b1" providerId="ADAL" clId="{2F0BC364-7550-489D-B979-84653FE9CE84}" dt="2021-05-04T06:14:31.294" v="1390"/>
          <ac:spMkLst>
            <pc:docMk/>
            <pc:sldMk cId="2580009734" sldId="660"/>
            <ac:spMk id="2" creationId="{A67BDD02-9497-4EF4-8DB8-770DE23CAD5C}"/>
          </ac:spMkLst>
        </pc:spChg>
        <pc:spChg chg="mod">
          <ac:chgData name="Pierre Harouimi" userId="e1c78576-8bda-4e4b-9d10-61a901f566b1" providerId="ADAL" clId="{2F0BC364-7550-489D-B979-84653FE9CE84}" dt="2021-05-04T06:14:29.360" v="1388"/>
          <ac:spMkLst>
            <pc:docMk/>
            <pc:sldMk cId="2580009734" sldId="660"/>
            <ac:spMk id="3" creationId="{BF451BA1-8542-41F9-BC17-517883689770}"/>
          </ac:spMkLst>
        </pc:spChg>
        <pc:spChg chg="add mod">
          <ac:chgData name="Pierre Harouimi" userId="e1c78576-8bda-4e4b-9d10-61a901f566b1" providerId="ADAL" clId="{2F0BC364-7550-489D-B979-84653FE9CE84}" dt="2021-05-04T06:14:30.782" v="1389" actId="20578"/>
          <ac:spMkLst>
            <pc:docMk/>
            <pc:sldMk cId="2580009734" sldId="660"/>
            <ac:spMk id="4" creationId="{8BB021BD-BDB8-4F59-BDB2-B2A2ABEEC3ED}"/>
          </ac:spMkLst>
        </pc:spChg>
      </pc:sldChg>
      <pc:sldChg chg="add del">
        <pc:chgData name="Pierre Harouimi" userId="e1c78576-8bda-4e4b-9d10-61a901f566b1" providerId="ADAL" clId="{2F0BC364-7550-489D-B979-84653FE9CE84}" dt="2021-05-04T06:14:25.537" v="1385" actId="47"/>
        <pc:sldMkLst>
          <pc:docMk/>
          <pc:sldMk cId="1254691086" sldId="661"/>
        </pc:sldMkLst>
      </pc:sldChg>
      <pc:sldChg chg="add ord">
        <pc:chgData name="Pierre Harouimi" userId="e1c78576-8bda-4e4b-9d10-61a901f566b1" providerId="ADAL" clId="{2F0BC364-7550-489D-B979-84653FE9CE84}" dt="2021-05-04T06:11:22.175" v="1295"/>
        <pc:sldMkLst>
          <pc:docMk/>
          <pc:sldMk cId="3715452084" sldId="664"/>
        </pc:sldMkLst>
      </pc:sldChg>
      <pc:sldChg chg="add del">
        <pc:chgData name="Pierre Harouimi" userId="e1c78576-8bda-4e4b-9d10-61a901f566b1" providerId="ADAL" clId="{2F0BC364-7550-489D-B979-84653FE9CE84}" dt="2021-05-04T06:14:08.512" v="1374" actId="47"/>
        <pc:sldMkLst>
          <pc:docMk/>
          <pc:sldMk cId="2086954955" sldId="673"/>
        </pc:sldMkLst>
      </pc:sldChg>
      <pc:sldChg chg="addSp delSp modSp add mod ord">
        <pc:chgData name="Pierre Harouimi" userId="e1c78576-8bda-4e4b-9d10-61a901f566b1" providerId="ADAL" clId="{2F0BC364-7550-489D-B979-84653FE9CE84}" dt="2021-05-04T06:11:58" v="1325" actId="13926"/>
        <pc:sldMkLst>
          <pc:docMk/>
          <pc:sldMk cId="4289076767" sldId="684"/>
        </pc:sldMkLst>
        <pc:spChg chg="mod">
          <ac:chgData name="Pierre Harouimi" userId="e1c78576-8bda-4e4b-9d10-61a901f566b1" providerId="ADAL" clId="{2F0BC364-7550-489D-B979-84653FE9CE84}" dt="2021-05-04T06:11:58" v="1325" actId="13926"/>
          <ac:spMkLst>
            <pc:docMk/>
            <pc:sldMk cId="4289076767" sldId="684"/>
            <ac:spMk id="2" creationId="{9C029E4F-C5AB-42CF-BD11-FFAF9CF4FB8C}"/>
          </ac:spMkLst>
        </pc:spChg>
        <pc:spChg chg="del mod">
          <ac:chgData name="Pierre Harouimi" userId="e1c78576-8bda-4e4b-9d10-61a901f566b1" providerId="ADAL" clId="{2F0BC364-7550-489D-B979-84653FE9CE84}" dt="2021-05-04T06:11:44.982" v="1301"/>
          <ac:spMkLst>
            <pc:docMk/>
            <pc:sldMk cId="4289076767" sldId="684"/>
            <ac:spMk id="3" creationId="{0AB4ED41-BE59-475E-A28C-ADD9A6F8B611}"/>
          </ac:spMkLst>
        </pc:spChg>
        <pc:spChg chg="add mod">
          <ac:chgData name="Pierre Harouimi" userId="e1c78576-8bda-4e4b-9d10-61a901f566b1" providerId="ADAL" clId="{2F0BC364-7550-489D-B979-84653FE9CE84}" dt="2021-05-04T06:11:44.982" v="1301"/>
          <ac:spMkLst>
            <pc:docMk/>
            <pc:sldMk cId="4289076767" sldId="684"/>
            <ac:spMk id="4" creationId="{2C38F5AE-B721-4AB6-B418-9AB26768DB37}"/>
          </ac:spMkLst>
        </pc:spChg>
        <pc:spChg chg="add mod">
          <ac:chgData name="Pierre Harouimi" userId="e1c78576-8bda-4e4b-9d10-61a901f566b1" providerId="ADAL" clId="{2F0BC364-7550-489D-B979-84653FE9CE84}" dt="2021-05-04T06:11:46.445" v="1302" actId="20578"/>
          <ac:spMkLst>
            <pc:docMk/>
            <pc:sldMk cId="4289076767" sldId="684"/>
            <ac:spMk id="5" creationId="{AAB891C2-2261-4FEB-8A0B-1A30450F0FEA}"/>
          </ac:spMkLst>
        </pc:spChg>
      </pc:sldChg>
      <pc:sldChg chg="add del">
        <pc:chgData name="Pierre Harouimi" userId="e1c78576-8bda-4e4b-9d10-61a901f566b1" providerId="ADAL" clId="{2F0BC364-7550-489D-B979-84653FE9CE84}" dt="2021-05-04T03:00:19.302" v="16"/>
        <pc:sldMkLst>
          <pc:docMk/>
          <pc:sldMk cId="2330605300" sldId="775"/>
        </pc:sldMkLst>
      </pc:sldChg>
      <pc:sldChg chg="addSp delSp modSp mod ord">
        <pc:chgData name="Pierre Harouimi" userId="e1c78576-8bda-4e4b-9d10-61a901f566b1" providerId="ADAL" clId="{2F0BC364-7550-489D-B979-84653FE9CE84}" dt="2021-05-04T03:59:21.391" v="495" actId="478"/>
        <pc:sldMkLst>
          <pc:docMk/>
          <pc:sldMk cId="1434930692" sldId="842"/>
        </pc:sldMkLst>
        <pc:spChg chg="mod">
          <ac:chgData name="Pierre Harouimi" userId="e1c78576-8bda-4e4b-9d10-61a901f566b1" providerId="ADAL" clId="{2F0BC364-7550-489D-B979-84653FE9CE84}" dt="2021-05-04T03:56:09.385" v="365"/>
          <ac:spMkLst>
            <pc:docMk/>
            <pc:sldMk cId="1434930692" sldId="842"/>
            <ac:spMk id="2" creationId="{0CD949E4-3EA9-4299-B9A2-33C2835BD630}"/>
          </ac:spMkLst>
        </pc:spChg>
        <pc:spChg chg="del">
          <ac:chgData name="Pierre Harouimi" userId="e1c78576-8bda-4e4b-9d10-61a901f566b1" providerId="ADAL" clId="{2F0BC364-7550-489D-B979-84653FE9CE84}" dt="2021-05-04T03:56:04.782" v="364" actId="478"/>
          <ac:spMkLst>
            <pc:docMk/>
            <pc:sldMk cId="1434930692" sldId="842"/>
            <ac:spMk id="3" creationId="{CBD05B82-0DB6-47A8-8F59-C25A657B9800}"/>
          </ac:spMkLst>
        </pc:spChg>
        <pc:spChg chg="mod">
          <ac:chgData name="Pierre Harouimi" userId="e1c78576-8bda-4e4b-9d10-61a901f566b1" providerId="ADAL" clId="{2F0BC364-7550-489D-B979-84653FE9CE84}" dt="2021-05-04T03:56:09.385" v="365"/>
          <ac:spMkLst>
            <pc:docMk/>
            <pc:sldMk cId="1434930692" sldId="842"/>
            <ac:spMk id="4" creationId="{C931C2D8-3321-4270-8E8C-83F7D87B5ED0}"/>
          </ac:spMkLst>
        </pc:spChg>
        <pc:spChg chg="add mod">
          <ac:chgData name="Pierre Harouimi" userId="e1c78576-8bda-4e4b-9d10-61a901f566b1" providerId="ADAL" clId="{2F0BC364-7550-489D-B979-84653FE9CE84}" dt="2021-05-04T03:58:43.233" v="494" actId="20577"/>
          <ac:spMkLst>
            <pc:docMk/>
            <pc:sldMk cId="1434930692" sldId="842"/>
            <ac:spMk id="5" creationId="{B42FA091-7346-41DB-891B-BF9FAAA599BD}"/>
          </ac:spMkLst>
        </pc:spChg>
        <pc:spChg chg="mod">
          <ac:chgData name="Pierre Harouimi" userId="e1c78576-8bda-4e4b-9d10-61a901f566b1" providerId="ADAL" clId="{2F0BC364-7550-489D-B979-84653FE9CE84}" dt="2021-05-04T03:56:20.949" v="391" actId="21"/>
          <ac:spMkLst>
            <pc:docMk/>
            <pc:sldMk cId="1434930692" sldId="842"/>
            <ac:spMk id="22" creationId="{44A04945-3C99-45CC-9C1E-460C22C6A40E}"/>
          </ac:spMkLst>
        </pc:spChg>
        <pc:spChg chg="mod">
          <ac:chgData name="Pierre Harouimi" userId="e1c78576-8bda-4e4b-9d10-61a901f566b1" providerId="ADAL" clId="{2F0BC364-7550-489D-B979-84653FE9CE84}" dt="2021-05-04T03:57:55.926" v="478" actId="21"/>
          <ac:spMkLst>
            <pc:docMk/>
            <pc:sldMk cId="1434930692" sldId="842"/>
            <ac:spMk id="31" creationId="{87FE4D9A-1000-4343-A6A5-2C72D4655F61}"/>
          </ac:spMkLst>
        </pc:spChg>
        <pc:spChg chg="mod">
          <ac:chgData name="Pierre Harouimi" userId="e1c78576-8bda-4e4b-9d10-61a901f566b1" providerId="ADAL" clId="{2F0BC364-7550-489D-B979-84653FE9CE84}" dt="2021-05-04T03:57:22.498" v="450" actId="21"/>
          <ac:spMkLst>
            <pc:docMk/>
            <pc:sldMk cId="1434930692" sldId="842"/>
            <ac:spMk id="32" creationId="{CB487DED-404D-48DE-8676-6941F501C195}"/>
          </ac:spMkLst>
        </pc:spChg>
        <pc:picChg chg="del mod">
          <ac:chgData name="Pierre Harouimi" userId="e1c78576-8bda-4e4b-9d10-61a901f566b1" providerId="ADAL" clId="{2F0BC364-7550-489D-B979-84653FE9CE84}" dt="2021-05-04T03:59:21.391" v="495" actId="478"/>
          <ac:picMkLst>
            <pc:docMk/>
            <pc:sldMk cId="1434930692" sldId="842"/>
            <ac:picMk id="23" creationId="{711071A0-A870-4D2F-8ACC-FEBCCB9378B5}"/>
          </ac:picMkLst>
        </pc:picChg>
        <pc:picChg chg="del">
          <ac:chgData name="Pierre Harouimi" userId="e1c78576-8bda-4e4b-9d10-61a901f566b1" providerId="ADAL" clId="{2F0BC364-7550-489D-B979-84653FE9CE84}" dt="2021-05-04T03:57:23.660" v="451" actId="478"/>
          <ac:picMkLst>
            <pc:docMk/>
            <pc:sldMk cId="1434930692" sldId="842"/>
            <ac:picMk id="24" creationId="{2D267184-D2BB-4560-83B3-D7066AF48260}"/>
          </ac:picMkLst>
        </pc:picChg>
        <pc:picChg chg="add del">
          <ac:chgData name="Pierre Harouimi" userId="e1c78576-8bda-4e4b-9d10-61a901f566b1" providerId="ADAL" clId="{2F0BC364-7550-489D-B979-84653FE9CE84}" dt="2021-05-04T03:58:18.941" v="491" actId="478"/>
          <ac:picMkLst>
            <pc:docMk/>
            <pc:sldMk cId="1434930692" sldId="842"/>
            <ac:picMk id="28" creationId="{2A60E276-A185-443F-8E88-2D0958E6B898}"/>
          </ac:picMkLst>
        </pc:picChg>
      </pc:sldChg>
      <pc:sldChg chg="del">
        <pc:chgData name="Pierre Harouimi" userId="e1c78576-8bda-4e4b-9d10-61a901f566b1" providerId="ADAL" clId="{2F0BC364-7550-489D-B979-84653FE9CE84}" dt="2021-05-11T09:18:56.691" v="2467" actId="47"/>
        <pc:sldMkLst>
          <pc:docMk/>
          <pc:sldMk cId="325931889" sldId="1097"/>
        </pc:sldMkLst>
      </pc:sldChg>
      <pc:sldChg chg="addSp modSp mod">
        <pc:chgData name="Pierre Harouimi" userId="e1c78576-8bda-4e4b-9d10-61a901f566b1" providerId="ADAL" clId="{2F0BC364-7550-489D-B979-84653FE9CE84}" dt="2021-05-04T03:27:04.192" v="286"/>
        <pc:sldMkLst>
          <pc:docMk/>
          <pc:sldMk cId="3268722397" sldId="1138"/>
        </pc:sldMkLst>
        <pc:spChg chg="mod">
          <ac:chgData name="Pierre Harouimi" userId="e1c78576-8bda-4e4b-9d10-61a901f566b1" providerId="ADAL" clId="{2F0BC364-7550-489D-B979-84653FE9CE84}" dt="2021-05-04T03:27:03.621" v="285"/>
          <ac:spMkLst>
            <pc:docMk/>
            <pc:sldMk cId="3268722397" sldId="1138"/>
            <ac:spMk id="2" creationId="{7D02EBEC-58DB-468B-9D90-15647E405C6C}"/>
          </ac:spMkLst>
        </pc:spChg>
        <pc:spChg chg="mod">
          <ac:chgData name="Pierre Harouimi" userId="e1c78576-8bda-4e4b-9d10-61a901f566b1" providerId="ADAL" clId="{2F0BC364-7550-489D-B979-84653FE9CE84}" dt="2021-05-04T03:27:03.621" v="285"/>
          <ac:spMkLst>
            <pc:docMk/>
            <pc:sldMk cId="3268722397" sldId="1138"/>
            <ac:spMk id="3" creationId="{021B8CE8-A953-4F84-9E28-8A97FA07DF68}"/>
          </ac:spMkLst>
        </pc:spChg>
        <pc:spChg chg="add mod">
          <ac:chgData name="Pierre Harouimi" userId="e1c78576-8bda-4e4b-9d10-61a901f566b1" providerId="ADAL" clId="{2F0BC364-7550-489D-B979-84653FE9CE84}" dt="2021-05-04T03:27:04.192" v="286"/>
          <ac:spMkLst>
            <pc:docMk/>
            <pc:sldMk cId="3268722397" sldId="1138"/>
            <ac:spMk id="12" creationId="{D52DAE5A-9F85-4E11-90F8-59F62FA728D3}"/>
          </ac:spMkLst>
        </pc:spChg>
      </pc:sldChg>
      <pc:sldChg chg="addSp modSp mod">
        <pc:chgData name="Pierre Harouimi" userId="e1c78576-8bda-4e4b-9d10-61a901f566b1" providerId="ADAL" clId="{2F0BC364-7550-489D-B979-84653FE9CE84}" dt="2021-05-04T03:25:21.455" v="230"/>
        <pc:sldMkLst>
          <pc:docMk/>
          <pc:sldMk cId="1569418241" sldId="1139"/>
        </pc:sldMkLst>
        <pc:spChg chg="mod">
          <ac:chgData name="Pierre Harouimi" userId="e1c78576-8bda-4e4b-9d10-61a901f566b1" providerId="ADAL" clId="{2F0BC364-7550-489D-B979-84653FE9CE84}" dt="2021-05-04T03:25:20.865" v="229"/>
          <ac:spMkLst>
            <pc:docMk/>
            <pc:sldMk cId="1569418241" sldId="1139"/>
            <ac:spMk id="2" creationId="{7D02EBEC-58DB-468B-9D90-15647E405C6C}"/>
          </ac:spMkLst>
        </pc:spChg>
        <pc:spChg chg="mod">
          <ac:chgData name="Pierre Harouimi" userId="e1c78576-8bda-4e4b-9d10-61a901f566b1" providerId="ADAL" clId="{2F0BC364-7550-489D-B979-84653FE9CE84}" dt="2021-05-04T03:25:20.865" v="229"/>
          <ac:spMkLst>
            <pc:docMk/>
            <pc:sldMk cId="1569418241" sldId="1139"/>
            <ac:spMk id="3" creationId="{021B8CE8-A953-4F84-9E28-8A97FA07DF68}"/>
          </ac:spMkLst>
        </pc:spChg>
        <pc:spChg chg="add mod">
          <ac:chgData name="Pierre Harouimi" userId="e1c78576-8bda-4e4b-9d10-61a901f566b1" providerId="ADAL" clId="{2F0BC364-7550-489D-B979-84653FE9CE84}" dt="2021-05-04T03:25:21.455" v="230"/>
          <ac:spMkLst>
            <pc:docMk/>
            <pc:sldMk cId="1569418241" sldId="1139"/>
            <ac:spMk id="7" creationId="{D995D152-AE49-487C-8DC4-CB66B72EAC17}"/>
          </ac:spMkLst>
        </pc:spChg>
      </pc:sldChg>
      <pc:sldChg chg="del">
        <pc:chgData name="Pierre Harouimi" userId="e1c78576-8bda-4e4b-9d10-61a901f566b1" providerId="ADAL" clId="{2F0BC364-7550-489D-B979-84653FE9CE84}" dt="2021-05-11T09:18:56.691" v="2467" actId="47"/>
        <pc:sldMkLst>
          <pc:docMk/>
          <pc:sldMk cId="1323884031" sldId="1142"/>
        </pc:sldMkLst>
      </pc:sldChg>
      <pc:sldChg chg="addSp modSp mod ord">
        <pc:chgData name="Pierre Harouimi" userId="e1c78576-8bda-4e4b-9d10-61a901f566b1" providerId="ADAL" clId="{2F0BC364-7550-489D-B979-84653FE9CE84}" dt="2021-05-04T03:25:39.564" v="238"/>
        <pc:sldMkLst>
          <pc:docMk/>
          <pc:sldMk cId="1216385148" sldId="1149"/>
        </pc:sldMkLst>
        <pc:spChg chg="mod">
          <ac:chgData name="Pierre Harouimi" userId="e1c78576-8bda-4e4b-9d10-61a901f566b1" providerId="ADAL" clId="{2F0BC364-7550-489D-B979-84653FE9CE84}" dt="2021-05-04T03:25:33.914" v="235"/>
          <ac:spMkLst>
            <pc:docMk/>
            <pc:sldMk cId="1216385148" sldId="1149"/>
            <ac:spMk id="2" creationId="{7D02EBEC-58DB-468B-9D90-15647E405C6C}"/>
          </ac:spMkLst>
        </pc:spChg>
        <pc:spChg chg="mod">
          <ac:chgData name="Pierre Harouimi" userId="e1c78576-8bda-4e4b-9d10-61a901f566b1" providerId="ADAL" clId="{2F0BC364-7550-489D-B979-84653FE9CE84}" dt="2021-05-04T03:25:33.914" v="235"/>
          <ac:spMkLst>
            <pc:docMk/>
            <pc:sldMk cId="1216385148" sldId="1149"/>
            <ac:spMk id="3" creationId="{021B8CE8-A953-4F84-9E28-8A97FA07DF68}"/>
          </ac:spMkLst>
        </pc:spChg>
        <pc:spChg chg="add mod">
          <ac:chgData name="Pierre Harouimi" userId="e1c78576-8bda-4e4b-9d10-61a901f566b1" providerId="ADAL" clId="{2F0BC364-7550-489D-B979-84653FE9CE84}" dt="2021-05-04T03:25:34.580" v="236"/>
          <ac:spMkLst>
            <pc:docMk/>
            <pc:sldMk cId="1216385148" sldId="1149"/>
            <ac:spMk id="5" creationId="{860814DE-D82B-424D-B6C6-27C99E95A18B}"/>
          </ac:spMkLst>
        </pc:spChg>
      </pc:sldChg>
      <pc:sldChg chg="del">
        <pc:chgData name="Pierre Harouimi" userId="e1c78576-8bda-4e4b-9d10-61a901f566b1" providerId="ADAL" clId="{2F0BC364-7550-489D-B979-84653FE9CE84}" dt="2021-05-04T04:01:12.981" v="538" actId="47"/>
        <pc:sldMkLst>
          <pc:docMk/>
          <pc:sldMk cId="2726237126" sldId="1158"/>
        </pc:sldMkLst>
      </pc:sldChg>
      <pc:sldChg chg="del">
        <pc:chgData name="Pierre Harouimi" userId="e1c78576-8bda-4e4b-9d10-61a901f566b1" providerId="ADAL" clId="{2F0BC364-7550-489D-B979-84653FE9CE84}" dt="2021-05-11T09:18:56.691" v="2467" actId="47"/>
        <pc:sldMkLst>
          <pc:docMk/>
          <pc:sldMk cId="3546029865" sldId="1162"/>
        </pc:sldMkLst>
      </pc:sldChg>
      <pc:sldChg chg="del">
        <pc:chgData name="Pierre Harouimi" userId="e1c78576-8bda-4e4b-9d10-61a901f566b1" providerId="ADAL" clId="{2F0BC364-7550-489D-B979-84653FE9CE84}" dt="2021-05-11T09:18:56.691" v="2467" actId="47"/>
        <pc:sldMkLst>
          <pc:docMk/>
          <pc:sldMk cId="3230418855" sldId="1164"/>
        </pc:sldMkLst>
      </pc:sldChg>
      <pc:sldChg chg="del">
        <pc:chgData name="Pierre Harouimi" userId="e1c78576-8bda-4e4b-9d10-61a901f566b1" providerId="ADAL" clId="{2F0BC364-7550-489D-B979-84653FE9CE84}" dt="2021-05-11T09:18:56.691" v="2467" actId="47"/>
        <pc:sldMkLst>
          <pc:docMk/>
          <pc:sldMk cId="835930382" sldId="1166"/>
        </pc:sldMkLst>
      </pc:sldChg>
      <pc:sldChg chg="del">
        <pc:chgData name="Pierre Harouimi" userId="e1c78576-8bda-4e4b-9d10-61a901f566b1" providerId="ADAL" clId="{2F0BC364-7550-489D-B979-84653FE9CE84}" dt="2021-05-11T09:18:56.691" v="2467" actId="47"/>
        <pc:sldMkLst>
          <pc:docMk/>
          <pc:sldMk cId="3472216989" sldId="1167"/>
        </pc:sldMkLst>
      </pc:sldChg>
      <pc:sldChg chg="del">
        <pc:chgData name="Pierre Harouimi" userId="e1c78576-8bda-4e4b-9d10-61a901f566b1" providerId="ADAL" clId="{2F0BC364-7550-489D-B979-84653FE9CE84}" dt="2021-05-11T09:18:56.691" v="2467" actId="47"/>
        <pc:sldMkLst>
          <pc:docMk/>
          <pc:sldMk cId="2439714011" sldId="1168"/>
        </pc:sldMkLst>
      </pc:sldChg>
      <pc:sldChg chg="addSp delSp modSp mod modAnim">
        <pc:chgData name="Pierre Harouimi" userId="e1c78576-8bda-4e4b-9d10-61a901f566b1" providerId="ADAL" clId="{2F0BC364-7550-489D-B979-84653FE9CE84}" dt="2021-05-04T03:28:35.960" v="357" actId="478"/>
        <pc:sldMkLst>
          <pc:docMk/>
          <pc:sldMk cId="3640133961" sldId="1171"/>
        </pc:sldMkLst>
        <pc:spChg chg="mod">
          <ac:chgData name="Pierre Harouimi" userId="e1c78576-8bda-4e4b-9d10-61a901f566b1" providerId="ADAL" clId="{2F0BC364-7550-489D-B979-84653FE9CE84}" dt="2021-05-04T03:28:10.713" v="351" actId="20577"/>
          <ac:spMkLst>
            <pc:docMk/>
            <pc:sldMk cId="3640133961" sldId="1171"/>
            <ac:spMk id="3" creationId="{8C58463B-445C-4CA4-BA75-29008E8D45A3}"/>
          </ac:spMkLst>
        </pc:spChg>
        <pc:picChg chg="add del mod">
          <ac:chgData name="Pierre Harouimi" userId="e1c78576-8bda-4e4b-9d10-61a901f566b1" providerId="ADAL" clId="{2F0BC364-7550-489D-B979-84653FE9CE84}" dt="2021-05-04T03:28:35.960" v="357" actId="478"/>
          <ac:picMkLst>
            <pc:docMk/>
            <pc:sldMk cId="3640133961" sldId="1171"/>
            <ac:picMk id="4" creationId="{7A385ECF-E620-476E-A497-8DBBBF031953}"/>
          </ac:picMkLst>
        </pc:picChg>
      </pc:sldChg>
      <pc:sldChg chg="del">
        <pc:chgData name="Pierre Harouimi" userId="e1c78576-8bda-4e4b-9d10-61a901f566b1" providerId="ADAL" clId="{2F0BC364-7550-489D-B979-84653FE9CE84}" dt="2021-05-11T09:18:56.691" v="2467" actId="47"/>
        <pc:sldMkLst>
          <pc:docMk/>
          <pc:sldMk cId="3457605841" sldId="1178"/>
        </pc:sldMkLst>
      </pc:sldChg>
      <pc:sldChg chg="add del">
        <pc:chgData name="Pierre Harouimi" userId="e1c78576-8bda-4e4b-9d10-61a901f566b1" providerId="ADAL" clId="{2F0BC364-7550-489D-B979-84653FE9CE84}" dt="2021-05-04T03:00:19.302" v="16"/>
        <pc:sldMkLst>
          <pc:docMk/>
          <pc:sldMk cId="2399732388" sldId="1247"/>
        </pc:sldMkLst>
      </pc:sldChg>
      <pc:sldChg chg="add del">
        <pc:chgData name="Pierre Harouimi" userId="e1c78576-8bda-4e4b-9d10-61a901f566b1" providerId="ADAL" clId="{2F0BC364-7550-489D-B979-84653FE9CE84}" dt="2021-05-04T03:00:19.302" v="16"/>
        <pc:sldMkLst>
          <pc:docMk/>
          <pc:sldMk cId="234214722" sldId="1250"/>
        </pc:sldMkLst>
      </pc:sldChg>
      <pc:sldChg chg="delSp add del mod">
        <pc:chgData name="Pierre Harouimi" userId="e1c78576-8bda-4e4b-9d10-61a901f566b1" providerId="ADAL" clId="{2F0BC364-7550-489D-B979-84653FE9CE84}" dt="2021-05-11T15:22:30.952" v="2509" actId="47"/>
        <pc:sldMkLst>
          <pc:docMk/>
          <pc:sldMk cId="3812096219" sldId="1252"/>
        </pc:sldMkLst>
        <pc:spChg chg="del">
          <ac:chgData name="Pierre Harouimi" userId="e1c78576-8bda-4e4b-9d10-61a901f566b1" providerId="ADAL" clId="{2F0BC364-7550-489D-B979-84653FE9CE84}" dt="2021-05-11T15:21:27.342" v="2493" actId="478"/>
          <ac:spMkLst>
            <pc:docMk/>
            <pc:sldMk cId="3812096219" sldId="1252"/>
            <ac:spMk id="6" creationId="{8F766CCB-1855-4D49-9D09-B70E915DAC16}"/>
          </ac:spMkLst>
        </pc:spChg>
      </pc:sldChg>
      <pc:sldChg chg="add del mod modShow">
        <pc:chgData name="Pierre Harouimi" userId="e1c78576-8bda-4e4b-9d10-61a901f566b1" providerId="ADAL" clId="{2F0BC364-7550-489D-B979-84653FE9CE84}" dt="2021-05-11T14:03:05.651" v="2472" actId="729"/>
        <pc:sldMkLst>
          <pc:docMk/>
          <pc:sldMk cId="2269873298" sldId="1253"/>
        </pc:sldMkLst>
      </pc:sldChg>
      <pc:sldChg chg="del">
        <pc:chgData name="Pierre Harouimi" userId="e1c78576-8bda-4e4b-9d10-61a901f566b1" providerId="ADAL" clId="{2F0BC364-7550-489D-B979-84653FE9CE84}" dt="2021-05-04T03:24:42.132" v="214" actId="47"/>
        <pc:sldMkLst>
          <pc:docMk/>
          <pc:sldMk cId="2319017329" sldId="1257"/>
        </pc:sldMkLst>
      </pc:sldChg>
      <pc:sldChg chg="add del">
        <pc:chgData name="Pierre Harouimi" userId="e1c78576-8bda-4e4b-9d10-61a901f566b1" providerId="ADAL" clId="{2F0BC364-7550-489D-B979-84653FE9CE84}" dt="2021-05-04T03:00:19.302" v="16"/>
        <pc:sldMkLst>
          <pc:docMk/>
          <pc:sldMk cId="31173541" sldId="1260"/>
        </pc:sldMkLst>
      </pc:sldChg>
      <pc:sldChg chg="add del">
        <pc:chgData name="Pierre Harouimi" userId="e1c78576-8bda-4e4b-9d10-61a901f566b1" providerId="ADAL" clId="{2F0BC364-7550-489D-B979-84653FE9CE84}" dt="2021-05-04T03:00:19.302" v="16"/>
        <pc:sldMkLst>
          <pc:docMk/>
          <pc:sldMk cId="3367109403" sldId="1261"/>
        </pc:sldMkLst>
      </pc:sldChg>
      <pc:sldChg chg="add del">
        <pc:chgData name="Pierre Harouimi" userId="e1c78576-8bda-4e4b-9d10-61a901f566b1" providerId="ADAL" clId="{2F0BC364-7550-489D-B979-84653FE9CE84}" dt="2021-05-04T03:00:19.302" v="16"/>
        <pc:sldMkLst>
          <pc:docMk/>
          <pc:sldMk cId="2403275836" sldId="1269"/>
        </pc:sldMkLst>
      </pc:sldChg>
      <pc:sldChg chg="add del">
        <pc:chgData name="Pierre Harouimi" userId="e1c78576-8bda-4e4b-9d10-61a901f566b1" providerId="ADAL" clId="{2F0BC364-7550-489D-B979-84653FE9CE84}" dt="2021-05-04T03:00:19.302" v="16"/>
        <pc:sldMkLst>
          <pc:docMk/>
          <pc:sldMk cId="972918854" sldId="1274"/>
        </pc:sldMkLst>
      </pc:sldChg>
      <pc:sldChg chg="add del">
        <pc:chgData name="Pierre Harouimi" userId="e1c78576-8bda-4e4b-9d10-61a901f566b1" providerId="ADAL" clId="{2F0BC364-7550-489D-B979-84653FE9CE84}" dt="2021-05-04T03:00:19.302" v="16"/>
        <pc:sldMkLst>
          <pc:docMk/>
          <pc:sldMk cId="3370354330" sldId="1278"/>
        </pc:sldMkLst>
      </pc:sldChg>
      <pc:sldChg chg="add del">
        <pc:chgData name="Pierre Harouimi" userId="e1c78576-8bda-4e4b-9d10-61a901f566b1" providerId="ADAL" clId="{2F0BC364-7550-489D-B979-84653FE9CE84}" dt="2021-05-04T03:00:19.302" v="16"/>
        <pc:sldMkLst>
          <pc:docMk/>
          <pc:sldMk cId="3935278186" sldId="1279"/>
        </pc:sldMkLst>
      </pc:sldChg>
      <pc:sldChg chg="add del">
        <pc:chgData name="Pierre Harouimi" userId="e1c78576-8bda-4e4b-9d10-61a901f566b1" providerId="ADAL" clId="{2F0BC364-7550-489D-B979-84653FE9CE84}" dt="2021-05-04T03:00:19.302" v="16"/>
        <pc:sldMkLst>
          <pc:docMk/>
          <pc:sldMk cId="1036344219" sldId="1280"/>
        </pc:sldMkLst>
      </pc:sldChg>
      <pc:sldChg chg="add del">
        <pc:chgData name="Pierre Harouimi" userId="e1c78576-8bda-4e4b-9d10-61a901f566b1" providerId="ADAL" clId="{2F0BC364-7550-489D-B979-84653FE9CE84}" dt="2021-05-04T03:00:19.302" v="16"/>
        <pc:sldMkLst>
          <pc:docMk/>
          <pc:sldMk cId="3247659656" sldId="1281"/>
        </pc:sldMkLst>
      </pc:sldChg>
      <pc:sldChg chg="add del">
        <pc:chgData name="Pierre Harouimi" userId="e1c78576-8bda-4e4b-9d10-61a901f566b1" providerId="ADAL" clId="{2F0BC364-7550-489D-B979-84653FE9CE84}" dt="2021-05-04T03:00:19.302" v="16"/>
        <pc:sldMkLst>
          <pc:docMk/>
          <pc:sldMk cId="2769071285" sldId="1282"/>
        </pc:sldMkLst>
      </pc:sldChg>
      <pc:sldChg chg="add del">
        <pc:chgData name="Pierre Harouimi" userId="e1c78576-8bda-4e4b-9d10-61a901f566b1" providerId="ADAL" clId="{2F0BC364-7550-489D-B979-84653FE9CE84}" dt="2021-05-04T03:00:19.302" v="16"/>
        <pc:sldMkLst>
          <pc:docMk/>
          <pc:sldMk cId="1780646240" sldId="1286"/>
        </pc:sldMkLst>
      </pc:sldChg>
      <pc:sldChg chg="add del">
        <pc:chgData name="Pierre Harouimi" userId="e1c78576-8bda-4e4b-9d10-61a901f566b1" providerId="ADAL" clId="{2F0BC364-7550-489D-B979-84653FE9CE84}" dt="2021-05-04T04:16:18.666" v="681" actId="47"/>
        <pc:sldMkLst>
          <pc:docMk/>
          <pc:sldMk cId="762435282" sldId="1288"/>
        </pc:sldMkLst>
      </pc:sldChg>
      <pc:sldChg chg="add del">
        <pc:chgData name="Pierre Harouimi" userId="e1c78576-8bda-4e4b-9d10-61a901f566b1" providerId="ADAL" clId="{2F0BC364-7550-489D-B979-84653FE9CE84}" dt="2021-05-04T03:00:19.302" v="16"/>
        <pc:sldMkLst>
          <pc:docMk/>
          <pc:sldMk cId="3928642941" sldId="1289"/>
        </pc:sldMkLst>
      </pc:sldChg>
      <pc:sldChg chg="add del">
        <pc:chgData name="Pierre Harouimi" userId="e1c78576-8bda-4e4b-9d10-61a901f566b1" providerId="ADAL" clId="{2F0BC364-7550-489D-B979-84653FE9CE84}" dt="2021-05-04T03:00:19.302" v="16"/>
        <pc:sldMkLst>
          <pc:docMk/>
          <pc:sldMk cId="3615134683" sldId="1291"/>
        </pc:sldMkLst>
      </pc:sldChg>
      <pc:sldChg chg="add del">
        <pc:chgData name="Pierre Harouimi" userId="e1c78576-8bda-4e4b-9d10-61a901f566b1" providerId="ADAL" clId="{2F0BC364-7550-489D-B979-84653FE9CE84}" dt="2021-05-04T03:00:19.302" v="16"/>
        <pc:sldMkLst>
          <pc:docMk/>
          <pc:sldMk cId="2936153172" sldId="1294"/>
        </pc:sldMkLst>
      </pc:sldChg>
      <pc:sldChg chg="add del">
        <pc:chgData name="Pierre Harouimi" userId="e1c78576-8bda-4e4b-9d10-61a901f566b1" providerId="ADAL" clId="{2F0BC364-7550-489D-B979-84653FE9CE84}" dt="2021-05-04T03:00:19.302" v="16"/>
        <pc:sldMkLst>
          <pc:docMk/>
          <pc:sldMk cId="77054514" sldId="1297"/>
        </pc:sldMkLst>
      </pc:sldChg>
      <pc:sldChg chg="add del">
        <pc:chgData name="Pierre Harouimi" userId="e1c78576-8bda-4e4b-9d10-61a901f566b1" providerId="ADAL" clId="{2F0BC364-7550-489D-B979-84653FE9CE84}" dt="2021-05-04T03:00:19.302" v="16"/>
        <pc:sldMkLst>
          <pc:docMk/>
          <pc:sldMk cId="1666274525" sldId="1314"/>
        </pc:sldMkLst>
      </pc:sldChg>
      <pc:sldChg chg="ord">
        <pc:chgData name="Pierre Harouimi" userId="e1c78576-8bda-4e4b-9d10-61a901f566b1" providerId="ADAL" clId="{2F0BC364-7550-489D-B979-84653FE9CE84}" dt="2021-05-04T04:18:42.466" v="723" actId="20578"/>
        <pc:sldMkLst>
          <pc:docMk/>
          <pc:sldMk cId="2064937473" sldId="1317"/>
        </pc:sldMkLst>
      </pc:sldChg>
      <pc:sldChg chg="add del">
        <pc:chgData name="Pierre Harouimi" userId="e1c78576-8bda-4e4b-9d10-61a901f566b1" providerId="ADAL" clId="{2F0BC364-7550-489D-B979-84653FE9CE84}" dt="2021-05-04T03:00:19.302" v="16"/>
        <pc:sldMkLst>
          <pc:docMk/>
          <pc:sldMk cId="1196706558" sldId="1318"/>
        </pc:sldMkLst>
      </pc:sldChg>
      <pc:sldChg chg="add del">
        <pc:chgData name="Pierre Harouimi" userId="e1c78576-8bda-4e4b-9d10-61a901f566b1" providerId="ADAL" clId="{2F0BC364-7550-489D-B979-84653FE9CE84}" dt="2021-05-04T03:00:19.302" v="16"/>
        <pc:sldMkLst>
          <pc:docMk/>
          <pc:sldMk cId="3583272767" sldId="1319"/>
        </pc:sldMkLst>
      </pc:sldChg>
      <pc:sldChg chg="add del">
        <pc:chgData name="Pierre Harouimi" userId="e1c78576-8bda-4e4b-9d10-61a901f566b1" providerId="ADAL" clId="{2F0BC364-7550-489D-B979-84653FE9CE84}" dt="2021-05-04T03:00:19.302" v="16"/>
        <pc:sldMkLst>
          <pc:docMk/>
          <pc:sldMk cId="4075781063" sldId="1320"/>
        </pc:sldMkLst>
      </pc:sldChg>
      <pc:sldChg chg="add del">
        <pc:chgData name="Pierre Harouimi" userId="e1c78576-8bda-4e4b-9d10-61a901f566b1" providerId="ADAL" clId="{2F0BC364-7550-489D-B979-84653FE9CE84}" dt="2021-05-04T03:00:19.302" v="16"/>
        <pc:sldMkLst>
          <pc:docMk/>
          <pc:sldMk cId="1871379421" sldId="1321"/>
        </pc:sldMkLst>
      </pc:sldChg>
      <pc:sldChg chg="add del">
        <pc:chgData name="Pierre Harouimi" userId="e1c78576-8bda-4e4b-9d10-61a901f566b1" providerId="ADAL" clId="{2F0BC364-7550-489D-B979-84653FE9CE84}" dt="2021-05-04T03:00:19.302" v="16"/>
        <pc:sldMkLst>
          <pc:docMk/>
          <pc:sldMk cId="3317257479" sldId="1322"/>
        </pc:sldMkLst>
      </pc:sldChg>
      <pc:sldChg chg="add del">
        <pc:chgData name="Pierre Harouimi" userId="e1c78576-8bda-4e4b-9d10-61a901f566b1" providerId="ADAL" clId="{2F0BC364-7550-489D-B979-84653FE9CE84}" dt="2021-05-04T03:00:19.302" v="16"/>
        <pc:sldMkLst>
          <pc:docMk/>
          <pc:sldMk cId="719332452" sldId="1323"/>
        </pc:sldMkLst>
      </pc:sldChg>
      <pc:sldChg chg="add del">
        <pc:chgData name="Pierre Harouimi" userId="e1c78576-8bda-4e4b-9d10-61a901f566b1" providerId="ADAL" clId="{2F0BC364-7550-489D-B979-84653FE9CE84}" dt="2021-05-04T03:00:19.302" v="16"/>
        <pc:sldMkLst>
          <pc:docMk/>
          <pc:sldMk cId="526727998" sldId="1324"/>
        </pc:sldMkLst>
      </pc:sldChg>
      <pc:sldChg chg="add del">
        <pc:chgData name="Pierre Harouimi" userId="e1c78576-8bda-4e4b-9d10-61a901f566b1" providerId="ADAL" clId="{2F0BC364-7550-489D-B979-84653FE9CE84}" dt="2021-05-04T03:00:19.302" v="16"/>
        <pc:sldMkLst>
          <pc:docMk/>
          <pc:sldMk cId="3679784728" sldId="1325"/>
        </pc:sldMkLst>
      </pc:sldChg>
      <pc:sldChg chg="add del">
        <pc:chgData name="Pierre Harouimi" userId="e1c78576-8bda-4e4b-9d10-61a901f566b1" providerId="ADAL" clId="{2F0BC364-7550-489D-B979-84653FE9CE84}" dt="2021-05-04T03:00:19.302" v="16"/>
        <pc:sldMkLst>
          <pc:docMk/>
          <pc:sldMk cId="2929864763" sldId="1326"/>
        </pc:sldMkLst>
      </pc:sldChg>
      <pc:sldChg chg="add del">
        <pc:chgData name="Pierre Harouimi" userId="e1c78576-8bda-4e4b-9d10-61a901f566b1" providerId="ADAL" clId="{2F0BC364-7550-489D-B979-84653FE9CE84}" dt="2021-05-04T03:00:19.302" v="16"/>
        <pc:sldMkLst>
          <pc:docMk/>
          <pc:sldMk cId="3171853309" sldId="1327"/>
        </pc:sldMkLst>
      </pc:sldChg>
      <pc:sldChg chg="addSp delSp modSp add del mod">
        <pc:chgData name="Pierre Harouimi" userId="e1c78576-8bda-4e4b-9d10-61a901f566b1" providerId="ADAL" clId="{2F0BC364-7550-489D-B979-84653FE9CE84}" dt="2021-05-11T09:19:37.677" v="2471" actId="478"/>
        <pc:sldMkLst>
          <pc:docMk/>
          <pc:sldMk cId="1478769959" sldId="1328"/>
        </pc:sldMkLst>
        <pc:spChg chg="del">
          <ac:chgData name="Pierre Harouimi" userId="e1c78576-8bda-4e4b-9d10-61a901f566b1" providerId="ADAL" clId="{2F0BC364-7550-489D-B979-84653FE9CE84}" dt="2021-05-11T09:19:37.677" v="2471" actId="478"/>
          <ac:spMkLst>
            <pc:docMk/>
            <pc:sldMk cId="1478769959" sldId="1328"/>
            <ac:spMk id="4" creationId="{10F258D1-0280-4950-B9BD-E7B95237DB68}"/>
          </ac:spMkLst>
        </pc:spChg>
        <pc:spChg chg="mod">
          <ac:chgData name="Pierre Harouimi" userId="e1c78576-8bda-4e4b-9d10-61a901f566b1" providerId="ADAL" clId="{2F0BC364-7550-489D-B979-84653FE9CE84}" dt="2021-05-11T09:19:30.863" v="2469"/>
          <ac:spMkLst>
            <pc:docMk/>
            <pc:sldMk cId="1478769959" sldId="1328"/>
            <ac:spMk id="8" creationId="{C4D61157-00C3-46DF-946E-B1BE58B35C21}"/>
          </ac:spMkLst>
        </pc:spChg>
        <pc:spChg chg="mod">
          <ac:chgData name="Pierre Harouimi" userId="e1c78576-8bda-4e4b-9d10-61a901f566b1" providerId="ADAL" clId="{2F0BC364-7550-489D-B979-84653FE9CE84}" dt="2021-05-11T09:19:30.863" v="2469"/>
          <ac:spMkLst>
            <pc:docMk/>
            <pc:sldMk cId="1478769959" sldId="1328"/>
            <ac:spMk id="9" creationId="{0145C0CF-AC9E-4AD7-A0E4-54969D8AF61C}"/>
          </ac:spMkLst>
        </pc:spChg>
        <pc:spChg chg="mod">
          <ac:chgData name="Pierre Harouimi" userId="e1c78576-8bda-4e4b-9d10-61a901f566b1" providerId="ADAL" clId="{2F0BC364-7550-489D-B979-84653FE9CE84}" dt="2021-05-11T09:19:30.863" v="2469"/>
          <ac:spMkLst>
            <pc:docMk/>
            <pc:sldMk cId="1478769959" sldId="1328"/>
            <ac:spMk id="15" creationId="{2FAE350B-90E1-44DF-AAF6-716F7477A879}"/>
          </ac:spMkLst>
        </pc:spChg>
        <pc:spChg chg="mod">
          <ac:chgData name="Pierre Harouimi" userId="e1c78576-8bda-4e4b-9d10-61a901f566b1" providerId="ADAL" clId="{2F0BC364-7550-489D-B979-84653FE9CE84}" dt="2021-05-11T09:19:30.863" v="2469"/>
          <ac:spMkLst>
            <pc:docMk/>
            <pc:sldMk cId="1478769959" sldId="1328"/>
            <ac:spMk id="27" creationId="{1D4BD048-4D09-4CD0-A966-6BA97B05D8BA}"/>
          </ac:spMkLst>
        </pc:spChg>
        <pc:spChg chg="mod">
          <ac:chgData name="Pierre Harouimi" userId="e1c78576-8bda-4e4b-9d10-61a901f566b1" providerId="ADAL" clId="{2F0BC364-7550-489D-B979-84653FE9CE84}" dt="2021-05-11T09:19:30.863" v="2469"/>
          <ac:spMkLst>
            <pc:docMk/>
            <pc:sldMk cId="1478769959" sldId="1328"/>
            <ac:spMk id="28" creationId="{ACE573C6-6EBE-4DBF-8414-F76131B1FB68}"/>
          </ac:spMkLst>
        </pc:spChg>
        <pc:spChg chg="mod">
          <ac:chgData name="Pierre Harouimi" userId="e1c78576-8bda-4e4b-9d10-61a901f566b1" providerId="ADAL" clId="{2F0BC364-7550-489D-B979-84653FE9CE84}" dt="2021-05-11T09:19:30.863" v="2469"/>
          <ac:spMkLst>
            <pc:docMk/>
            <pc:sldMk cId="1478769959" sldId="1328"/>
            <ac:spMk id="29" creationId="{4D96A534-29BC-4530-B9FF-41EF7DCB796F}"/>
          </ac:spMkLst>
        </pc:spChg>
        <pc:spChg chg="mod">
          <ac:chgData name="Pierre Harouimi" userId="e1c78576-8bda-4e4b-9d10-61a901f566b1" providerId="ADAL" clId="{2F0BC364-7550-489D-B979-84653FE9CE84}" dt="2021-05-11T09:19:30.863" v="2469"/>
          <ac:spMkLst>
            <pc:docMk/>
            <pc:sldMk cId="1478769959" sldId="1328"/>
            <ac:spMk id="30" creationId="{D8344B23-E550-4BFB-B101-04D762EC64FC}"/>
          </ac:spMkLst>
        </pc:spChg>
        <pc:spChg chg="mod">
          <ac:chgData name="Pierre Harouimi" userId="e1c78576-8bda-4e4b-9d10-61a901f566b1" providerId="ADAL" clId="{2F0BC364-7550-489D-B979-84653FE9CE84}" dt="2021-05-11T09:19:30.863" v="2469"/>
          <ac:spMkLst>
            <pc:docMk/>
            <pc:sldMk cId="1478769959" sldId="1328"/>
            <ac:spMk id="31" creationId="{010171FD-DF08-4AA9-8A4C-E7567FD23E71}"/>
          </ac:spMkLst>
        </pc:spChg>
        <pc:spChg chg="mod">
          <ac:chgData name="Pierre Harouimi" userId="e1c78576-8bda-4e4b-9d10-61a901f566b1" providerId="ADAL" clId="{2F0BC364-7550-489D-B979-84653FE9CE84}" dt="2021-05-11T09:19:30.863" v="2469"/>
          <ac:spMkLst>
            <pc:docMk/>
            <pc:sldMk cId="1478769959" sldId="1328"/>
            <ac:spMk id="32" creationId="{1AAF8BF9-FABB-477A-90F9-2DDF1087AD5E}"/>
          </ac:spMkLst>
        </pc:spChg>
        <pc:spChg chg="mod">
          <ac:chgData name="Pierre Harouimi" userId="e1c78576-8bda-4e4b-9d10-61a901f566b1" providerId="ADAL" clId="{2F0BC364-7550-489D-B979-84653FE9CE84}" dt="2021-05-11T09:19:30.863" v="2469"/>
          <ac:spMkLst>
            <pc:docMk/>
            <pc:sldMk cId="1478769959" sldId="1328"/>
            <ac:spMk id="33" creationId="{B68E7E65-404A-448D-B3E6-C38E6E36C8AB}"/>
          </ac:spMkLst>
        </pc:spChg>
        <pc:spChg chg="mod">
          <ac:chgData name="Pierre Harouimi" userId="e1c78576-8bda-4e4b-9d10-61a901f566b1" providerId="ADAL" clId="{2F0BC364-7550-489D-B979-84653FE9CE84}" dt="2021-05-11T09:19:30.863" v="2469"/>
          <ac:spMkLst>
            <pc:docMk/>
            <pc:sldMk cId="1478769959" sldId="1328"/>
            <ac:spMk id="34" creationId="{7A5F3307-1DFE-47AE-961B-5B770DDA936D}"/>
          </ac:spMkLst>
        </pc:spChg>
        <pc:spChg chg="mod">
          <ac:chgData name="Pierre Harouimi" userId="e1c78576-8bda-4e4b-9d10-61a901f566b1" providerId="ADAL" clId="{2F0BC364-7550-489D-B979-84653FE9CE84}" dt="2021-05-11T09:19:30.863" v="2469"/>
          <ac:spMkLst>
            <pc:docMk/>
            <pc:sldMk cId="1478769959" sldId="1328"/>
            <ac:spMk id="35" creationId="{8BD62455-D3CE-4D72-A981-5411B5176F0C}"/>
          </ac:spMkLst>
        </pc:spChg>
        <pc:spChg chg="mod">
          <ac:chgData name="Pierre Harouimi" userId="e1c78576-8bda-4e4b-9d10-61a901f566b1" providerId="ADAL" clId="{2F0BC364-7550-489D-B979-84653FE9CE84}" dt="2021-05-11T09:19:30.863" v="2469"/>
          <ac:spMkLst>
            <pc:docMk/>
            <pc:sldMk cId="1478769959" sldId="1328"/>
            <ac:spMk id="36" creationId="{D7370695-1E29-45C7-9F74-F7600B21DA9B}"/>
          </ac:spMkLst>
        </pc:spChg>
        <pc:spChg chg="mod">
          <ac:chgData name="Pierre Harouimi" userId="e1c78576-8bda-4e4b-9d10-61a901f566b1" providerId="ADAL" clId="{2F0BC364-7550-489D-B979-84653FE9CE84}" dt="2021-05-11T09:19:30.863" v="2469"/>
          <ac:spMkLst>
            <pc:docMk/>
            <pc:sldMk cId="1478769959" sldId="1328"/>
            <ac:spMk id="37" creationId="{128D989A-5C2D-4FD0-8969-063864E9F0B4}"/>
          </ac:spMkLst>
        </pc:spChg>
        <pc:spChg chg="mod">
          <ac:chgData name="Pierre Harouimi" userId="e1c78576-8bda-4e4b-9d10-61a901f566b1" providerId="ADAL" clId="{2F0BC364-7550-489D-B979-84653FE9CE84}" dt="2021-05-11T09:19:30.863" v="2469"/>
          <ac:spMkLst>
            <pc:docMk/>
            <pc:sldMk cId="1478769959" sldId="1328"/>
            <ac:spMk id="38" creationId="{972C43FC-4D54-4857-8AE8-7E5E3B3B9641}"/>
          </ac:spMkLst>
        </pc:spChg>
        <pc:spChg chg="mod">
          <ac:chgData name="Pierre Harouimi" userId="e1c78576-8bda-4e4b-9d10-61a901f566b1" providerId="ADAL" clId="{2F0BC364-7550-489D-B979-84653FE9CE84}" dt="2021-05-11T09:19:30.863" v="2469"/>
          <ac:spMkLst>
            <pc:docMk/>
            <pc:sldMk cId="1478769959" sldId="1328"/>
            <ac:spMk id="39" creationId="{EA3E1314-D90C-484F-B143-BA68004824EF}"/>
          </ac:spMkLst>
        </pc:spChg>
        <pc:spChg chg="mod">
          <ac:chgData name="Pierre Harouimi" userId="e1c78576-8bda-4e4b-9d10-61a901f566b1" providerId="ADAL" clId="{2F0BC364-7550-489D-B979-84653FE9CE84}" dt="2021-05-11T09:19:30.863" v="2469"/>
          <ac:spMkLst>
            <pc:docMk/>
            <pc:sldMk cId="1478769959" sldId="1328"/>
            <ac:spMk id="40" creationId="{45B9CACA-FBF1-4852-A037-B1B9F7653011}"/>
          </ac:spMkLst>
        </pc:spChg>
        <pc:spChg chg="mod">
          <ac:chgData name="Pierre Harouimi" userId="e1c78576-8bda-4e4b-9d10-61a901f566b1" providerId="ADAL" clId="{2F0BC364-7550-489D-B979-84653FE9CE84}" dt="2021-05-11T09:19:30.863" v="2469"/>
          <ac:spMkLst>
            <pc:docMk/>
            <pc:sldMk cId="1478769959" sldId="1328"/>
            <ac:spMk id="41" creationId="{9843E1A1-FF2F-4F20-A9B6-49E6472C73A1}"/>
          </ac:spMkLst>
        </pc:spChg>
        <pc:spChg chg="mod">
          <ac:chgData name="Pierre Harouimi" userId="e1c78576-8bda-4e4b-9d10-61a901f566b1" providerId="ADAL" clId="{2F0BC364-7550-489D-B979-84653FE9CE84}" dt="2021-05-11T09:19:30.863" v="2469"/>
          <ac:spMkLst>
            <pc:docMk/>
            <pc:sldMk cId="1478769959" sldId="1328"/>
            <ac:spMk id="42" creationId="{45538EA4-CF03-47F0-8B97-01F978B56569}"/>
          </ac:spMkLst>
        </pc:spChg>
        <pc:spChg chg="mod">
          <ac:chgData name="Pierre Harouimi" userId="e1c78576-8bda-4e4b-9d10-61a901f566b1" providerId="ADAL" clId="{2F0BC364-7550-489D-B979-84653FE9CE84}" dt="2021-05-11T09:19:30.863" v="2469"/>
          <ac:spMkLst>
            <pc:docMk/>
            <pc:sldMk cId="1478769959" sldId="1328"/>
            <ac:spMk id="43" creationId="{765587D5-20DB-47E6-BF00-7430E3FA19C7}"/>
          </ac:spMkLst>
        </pc:spChg>
        <pc:spChg chg="mod">
          <ac:chgData name="Pierre Harouimi" userId="e1c78576-8bda-4e4b-9d10-61a901f566b1" providerId="ADAL" clId="{2F0BC364-7550-489D-B979-84653FE9CE84}" dt="2021-05-11T09:19:30.863" v="2469"/>
          <ac:spMkLst>
            <pc:docMk/>
            <pc:sldMk cId="1478769959" sldId="1328"/>
            <ac:spMk id="44" creationId="{69B19309-78D6-4948-8B3A-2B4CEB78FF9F}"/>
          </ac:spMkLst>
        </pc:spChg>
        <pc:spChg chg="mod">
          <ac:chgData name="Pierre Harouimi" userId="e1c78576-8bda-4e4b-9d10-61a901f566b1" providerId="ADAL" clId="{2F0BC364-7550-489D-B979-84653FE9CE84}" dt="2021-05-11T09:19:30.863" v="2469"/>
          <ac:spMkLst>
            <pc:docMk/>
            <pc:sldMk cId="1478769959" sldId="1328"/>
            <ac:spMk id="45" creationId="{909E5B44-A6A0-4AD5-93D3-1BC043952A27}"/>
          </ac:spMkLst>
        </pc:spChg>
        <pc:spChg chg="mod">
          <ac:chgData name="Pierre Harouimi" userId="e1c78576-8bda-4e4b-9d10-61a901f566b1" providerId="ADAL" clId="{2F0BC364-7550-489D-B979-84653FE9CE84}" dt="2021-05-11T09:19:30.863" v="2469"/>
          <ac:spMkLst>
            <pc:docMk/>
            <pc:sldMk cId="1478769959" sldId="1328"/>
            <ac:spMk id="46" creationId="{6E05ECA1-801B-4B1D-9FA9-7405B70ECD81}"/>
          </ac:spMkLst>
        </pc:spChg>
        <pc:spChg chg="mod">
          <ac:chgData name="Pierre Harouimi" userId="e1c78576-8bda-4e4b-9d10-61a901f566b1" providerId="ADAL" clId="{2F0BC364-7550-489D-B979-84653FE9CE84}" dt="2021-05-11T09:19:30.863" v="2469"/>
          <ac:spMkLst>
            <pc:docMk/>
            <pc:sldMk cId="1478769959" sldId="1328"/>
            <ac:spMk id="47" creationId="{B56F9C8D-DE44-4CEF-9871-340163F56986}"/>
          </ac:spMkLst>
        </pc:spChg>
        <pc:spChg chg="mod">
          <ac:chgData name="Pierre Harouimi" userId="e1c78576-8bda-4e4b-9d10-61a901f566b1" providerId="ADAL" clId="{2F0BC364-7550-489D-B979-84653FE9CE84}" dt="2021-05-11T09:19:30.863" v="2469"/>
          <ac:spMkLst>
            <pc:docMk/>
            <pc:sldMk cId="1478769959" sldId="1328"/>
            <ac:spMk id="48" creationId="{25DD1912-F11B-4FF2-99AC-D7C9746471C6}"/>
          </ac:spMkLst>
        </pc:spChg>
        <pc:spChg chg="mod">
          <ac:chgData name="Pierre Harouimi" userId="e1c78576-8bda-4e4b-9d10-61a901f566b1" providerId="ADAL" clId="{2F0BC364-7550-489D-B979-84653FE9CE84}" dt="2021-05-11T09:19:30.863" v="2469"/>
          <ac:spMkLst>
            <pc:docMk/>
            <pc:sldMk cId="1478769959" sldId="1328"/>
            <ac:spMk id="49" creationId="{E8D006EF-D8E6-4AC2-B1F9-6C1138C663CE}"/>
          </ac:spMkLst>
        </pc:spChg>
        <pc:spChg chg="mod">
          <ac:chgData name="Pierre Harouimi" userId="e1c78576-8bda-4e4b-9d10-61a901f566b1" providerId="ADAL" clId="{2F0BC364-7550-489D-B979-84653FE9CE84}" dt="2021-05-11T09:19:30.863" v="2469"/>
          <ac:spMkLst>
            <pc:docMk/>
            <pc:sldMk cId="1478769959" sldId="1328"/>
            <ac:spMk id="50" creationId="{0AFA7ABF-9C4C-43BD-AC76-C58DCA3212FD}"/>
          </ac:spMkLst>
        </pc:spChg>
        <pc:spChg chg="mod">
          <ac:chgData name="Pierre Harouimi" userId="e1c78576-8bda-4e4b-9d10-61a901f566b1" providerId="ADAL" clId="{2F0BC364-7550-489D-B979-84653FE9CE84}" dt="2021-05-11T09:19:30.863" v="2469"/>
          <ac:spMkLst>
            <pc:docMk/>
            <pc:sldMk cId="1478769959" sldId="1328"/>
            <ac:spMk id="51" creationId="{416AB996-6C99-43B5-98B1-DB592DA1BABE}"/>
          </ac:spMkLst>
        </pc:spChg>
        <pc:spChg chg="mod">
          <ac:chgData name="Pierre Harouimi" userId="e1c78576-8bda-4e4b-9d10-61a901f566b1" providerId="ADAL" clId="{2F0BC364-7550-489D-B979-84653FE9CE84}" dt="2021-05-11T09:19:30.863" v="2469"/>
          <ac:spMkLst>
            <pc:docMk/>
            <pc:sldMk cId="1478769959" sldId="1328"/>
            <ac:spMk id="52" creationId="{5FADCF5F-DDDE-41E9-8E64-E934DEA1A9F2}"/>
          </ac:spMkLst>
        </pc:spChg>
        <pc:spChg chg="mod">
          <ac:chgData name="Pierre Harouimi" userId="e1c78576-8bda-4e4b-9d10-61a901f566b1" providerId="ADAL" clId="{2F0BC364-7550-489D-B979-84653FE9CE84}" dt="2021-05-11T09:19:30.863" v="2469"/>
          <ac:spMkLst>
            <pc:docMk/>
            <pc:sldMk cId="1478769959" sldId="1328"/>
            <ac:spMk id="53" creationId="{61D57EF5-47A1-4602-8AC6-F1D9ECAFE14B}"/>
          </ac:spMkLst>
        </pc:spChg>
        <pc:spChg chg="mod">
          <ac:chgData name="Pierre Harouimi" userId="e1c78576-8bda-4e4b-9d10-61a901f566b1" providerId="ADAL" clId="{2F0BC364-7550-489D-B979-84653FE9CE84}" dt="2021-05-11T09:19:30.863" v="2469"/>
          <ac:spMkLst>
            <pc:docMk/>
            <pc:sldMk cId="1478769959" sldId="1328"/>
            <ac:spMk id="54" creationId="{2A4F53CA-790F-4B9A-B12D-4A14E8476875}"/>
          </ac:spMkLst>
        </pc:spChg>
        <pc:spChg chg="mod">
          <ac:chgData name="Pierre Harouimi" userId="e1c78576-8bda-4e4b-9d10-61a901f566b1" providerId="ADAL" clId="{2F0BC364-7550-489D-B979-84653FE9CE84}" dt="2021-05-11T09:19:30.863" v="2469"/>
          <ac:spMkLst>
            <pc:docMk/>
            <pc:sldMk cId="1478769959" sldId="1328"/>
            <ac:spMk id="55" creationId="{08D4CC0C-8450-4B81-B27A-BCB669CF5F20}"/>
          </ac:spMkLst>
        </pc:spChg>
        <pc:spChg chg="mod">
          <ac:chgData name="Pierre Harouimi" userId="e1c78576-8bda-4e4b-9d10-61a901f566b1" providerId="ADAL" clId="{2F0BC364-7550-489D-B979-84653FE9CE84}" dt="2021-05-11T09:19:30.863" v="2469"/>
          <ac:spMkLst>
            <pc:docMk/>
            <pc:sldMk cId="1478769959" sldId="1328"/>
            <ac:spMk id="56" creationId="{E975CCEE-B62C-4E83-B9DC-1B900FBB647D}"/>
          </ac:spMkLst>
        </pc:spChg>
        <pc:spChg chg="mod">
          <ac:chgData name="Pierre Harouimi" userId="e1c78576-8bda-4e4b-9d10-61a901f566b1" providerId="ADAL" clId="{2F0BC364-7550-489D-B979-84653FE9CE84}" dt="2021-05-11T09:19:30.863" v="2469"/>
          <ac:spMkLst>
            <pc:docMk/>
            <pc:sldMk cId="1478769959" sldId="1328"/>
            <ac:spMk id="57" creationId="{FFD916B5-4D0A-4C18-9236-AC2E7B03632D}"/>
          </ac:spMkLst>
        </pc:spChg>
        <pc:spChg chg="mod">
          <ac:chgData name="Pierre Harouimi" userId="e1c78576-8bda-4e4b-9d10-61a901f566b1" providerId="ADAL" clId="{2F0BC364-7550-489D-B979-84653FE9CE84}" dt="2021-05-11T09:19:30.863" v="2469"/>
          <ac:spMkLst>
            <pc:docMk/>
            <pc:sldMk cId="1478769959" sldId="1328"/>
            <ac:spMk id="58" creationId="{99639B7A-A177-43D5-8710-A49494893CB6}"/>
          </ac:spMkLst>
        </pc:spChg>
        <pc:spChg chg="mod">
          <ac:chgData name="Pierre Harouimi" userId="e1c78576-8bda-4e4b-9d10-61a901f566b1" providerId="ADAL" clId="{2F0BC364-7550-489D-B979-84653FE9CE84}" dt="2021-05-11T09:19:30.863" v="2469"/>
          <ac:spMkLst>
            <pc:docMk/>
            <pc:sldMk cId="1478769959" sldId="1328"/>
            <ac:spMk id="59" creationId="{43FEE7B5-4C61-48A9-970B-72D4B7CE3906}"/>
          </ac:spMkLst>
        </pc:spChg>
        <pc:spChg chg="mod">
          <ac:chgData name="Pierre Harouimi" userId="e1c78576-8bda-4e4b-9d10-61a901f566b1" providerId="ADAL" clId="{2F0BC364-7550-489D-B979-84653FE9CE84}" dt="2021-05-11T09:19:30.863" v="2469"/>
          <ac:spMkLst>
            <pc:docMk/>
            <pc:sldMk cId="1478769959" sldId="1328"/>
            <ac:spMk id="60" creationId="{8C41541B-5BE9-421E-9D9A-FC71DAB57E24}"/>
          </ac:spMkLst>
        </pc:spChg>
        <pc:spChg chg="mod">
          <ac:chgData name="Pierre Harouimi" userId="e1c78576-8bda-4e4b-9d10-61a901f566b1" providerId="ADAL" clId="{2F0BC364-7550-489D-B979-84653FE9CE84}" dt="2021-05-11T09:19:30.863" v="2469"/>
          <ac:spMkLst>
            <pc:docMk/>
            <pc:sldMk cId="1478769959" sldId="1328"/>
            <ac:spMk id="61" creationId="{3FA10F55-7204-445D-8424-EEADA33E15D1}"/>
          </ac:spMkLst>
        </pc:spChg>
        <pc:spChg chg="mod">
          <ac:chgData name="Pierre Harouimi" userId="e1c78576-8bda-4e4b-9d10-61a901f566b1" providerId="ADAL" clId="{2F0BC364-7550-489D-B979-84653FE9CE84}" dt="2021-05-11T09:19:30.863" v="2469"/>
          <ac:spMkLst>
            <pc:docMk/>
            <pc:sldMk cId="1478769959" sldId="1328"/>
            <ac:spMk id="62" creationId="{0376B5DA-3B90-4323-92D4-26636AA99113}"/>
          </ac:spMkLst>
        </pc:spChg>
        <pc:spChg chg="mod">
          <ac:chgData name="Pierre Harouimi" userId="e1c78576-8bda-4e4b-9d10-61a901f566b1" providerId="ADAL" clId="{2F0BC364-7550-489D-B979-84653FE9CE84}" dt="2021-05-11T09:19:30.863" v="2469"/>
          <ac:spMkLst>
            <pc:docMk/>
            <pc:sldMk cId="1478769959" sldId="1328"/>
            <ac:spMk id="63" creationId="{EC986616-C22D-48E7-960A-EFF4A2398B0C}"/>
          </ac:spMkLst>
        </pc:spChg>
        <pc:spChg chg="mod">
          <ac:chgData name="Pierre Harouimi" userId="e1c78576-8bda-4e4b-9d10-61a901f566b1" providerId="ADAL" clId="{2F0BC364-7550-489D-B979-84653FE9CE84}" dt="2021-05-11T09:19:30.863" v="2469"/>
          <ac:spMkLst>
            <pc:docMk/>
            <pc:sldMk cId="1478769959" sldId="1328"/>
            <ac:spMk id="64" creationId="{24DA1FCC-78A6-4ACE-8CCB-DAA1773A1C19}"/>
          </ac:spMkLst>
        </pc:spChg>
        <pc:spChg chg="mod">
          <ac:chgData name="Pierre Harouimi" userId="e1c78576-8bda-4e4b-9d10-61a901f566b1" providerId="ADAL" clId="{2F0BC364-7550-489D-B979-84653FE9CE84}" dt="2021-05-11T09:19:30.863" v="2469"/>
          <ac:spMkLst>
            <pc:docMk/>
            <pc:sldMk cId="1478769959" sldId="1328"/>
            <ac:spMk id="65" creationId="{8AAE8317-960F-495C-916F-F47F0C5A398B}"/>
          </ac:spMkLst>
        </pc:spChg>
        <pc:spChg chg="mod">
          <ac:chgData name="Pierre Harouimi" userId="e1c78576-8bda-4e4b-9d10-61a901f566b1" providerId="ADAL" clId="{2F0BC364-7550-489D-B979-84653FE9CE84}" dt="2021-05-11T09:19:30.863" v="2469"/>
          <ac:spMkLst>
            <pc:docMk/>
            <pc:sldMk cId="1478769959" sldId="1328"/>
            <ac:spMk id="66" creationId="{3099A3E3-3227-412F-B1B8-F3FAF03487DE}"/>
          </ac:spMkLst>
        </pc:spChg>
        <pc:spChg chg="mod">
          <ac:chgData name="Pierre Harouimi" userId="e1c78576-8bda-4e4b-9d10-61a901f566b1" providerId="ADAL" clId="{2F0BC364-7550-489D-B979-84653FE9CE84}" dt="2021-05-11T09:19:30.863" v="2469"/>
          <ac:spMkLst>
            <pc:docMk/>
            <pc:sldMk cId="1478769959" sldId="1328"/>
            <ac:spMk id="67" creationId="{3880B46B-6005-4804-A13D-D4F5229C9EC0}"/>
          </ac:spMkLst>
        </pc:spChg>
        <pc:spChg chg="mod">
          <ac:chgData name="Pierre Harouimi" userId="e1c78576-8bda-4e4b-9d10-61a901f566b1" providerId="ADAL" clId="{2F0BC364-7550-489D-B979-84653FE9CE84}" dt="2021-05-11T09:19:30.863" v="2469"/>
          <ac:spMkLst>
            <pc:docMk/>
            <pc:sldMk cId="1478769959" sldId="1328"/>
            <ac:spMk id="68" creationId="{0D943B74-7FC5-4774-81A0-666990B08C8A}"/>
          </ac:spMkLst>
        </pc:spChg>
        <pc:spChg chg="mod">
          <ac:chgData name="Pierre Harouimi" userId="e1c78576-8bda-4e4b-9d10-61a901f566b1" providerId="ADAL" clId="{2F0BC364-7550-489D-B979-84653FE9CE84}" dt="2021-05-11T09:19:30.863" v="2469"/>
          <ac:spMkLst>
            <pc:docMk/>
            <pc:sldMk cId="1478769959" sldId="1328"/>
            <ac:spMk id="69" creationId="{F36DFA9D-D122-49BB-B7B1-B8199BBF55CE}"/>
          </ac:spMkLst>
        </pc:spChg>
        <pc:spChg chg="mod">
          <ac:chgData name="Pierre Harouimi" userId="e1c78576-8bda-4e4b-9d10-61a901f566b1" providerId="ADAL" clId="{2F0BC364-7550-489D-B979-84653FE9CE84}" dt="2021-05-11T09:19:30.863" v="2469"/>
          <ac:spMkLst>
            <pc:docMk/>
            <pc:sldMk cId="1478769959" sldId="1328"/>
            <ac:spMk id="70" creationId="{4D9E8FB3-03A7-42ED-A951-3FFF24D0524D}"/>
          </ac:spMkLst>
        </pc:spChg>
        <pc:spChg chg="mod">
          <ac:chgData name="Pierre Harouimi" userId="e1c78576-8bda-4e4b-9d10-61a901f566b1" providerId="ADAL" clId="{2F0BC364-7550-489D-B979-84653FE9CE84}" dt="2021-05-11T09:19:30.863" v="2469"/>
          <ac:spMkLst>
            <pc:docMk/>
            <pc:sldMk cId="1478769959" sldId="1328"/>
            <ac:spMk id="71" creationId="{4DF47CBC-0BD9-4DBE-AF06-2513F89C9C81}"/>
          </ac:spMkLst>
        </pc:spChg>
        <pc:spChg chg="mod">
          <ac:chgData name="Pierre Harouimi" userId="e1c78576-8bda-4e4b-9d10-61a901f566b1" providerId="ADAL" clId="{2F0BC364-7550-489D-B979-84653FE9CE84}" dt="2021-05-11T09:19:30.863" v="2469"/>
          <ac:spMkLst>
            <pc:docMk/>
            <pc:sldMk cId="1478769959" sldId="1328"/>
            <ac:spMk id="72" creationId="{B94F2DCF-E2D6-4641-9650-A0ED6E253A5C}"/>
          </ac:spMkLst>
        </pc:spChg>
        <pc:spChg chg="mod">
          <ac:chgData name="Pierre Harouimi" userId="e1c78576-8bda-4e4b-9d10-61a901f566b1" providerId="ADAL" clId="{2F0BC364-7550-489D-B979-84653FE9CE84}" dt="2021-05-11T09:19:30.863" v="2469"/>
          <ac:spMkLst>
            <pc:docMk/>
            <pc:sldMk cId="1478769959" sldId="1328"/>
            <ac:spMk id="73" creationId="{1DC68DBC-73D1-4BEA-896F-D1F62A74CDA8}"/>
          </ac:spMkLst>
        </pc:spChg>
        <pc:spChg chg="mod">
          <ac:chgData name="Pierre Harouimi" userId="e1c78576-8bda-4e4b-9d10-61a901f566b1" providerId="ADAL" clId="{2F0BC364-7550-489D-B979-84653FE9CE84}" dt="2021-05-11T09:19:30.863" v="2469"/>
          <ac:spMkLst>
            <pc:docMk/>
            <pc:sldMk cId="1478769959" sldId="1328"/>
            <ac:spMk id="74" creationId="{78FA6F47-B61A-4E69-9A8D-BDBEF9266490}"/>
          </ac:spMkLst>
        </pc:spChg>
        <pc:spChg chg="mod">
          <ac:chgData name="Pierre Harouimi" userId="e1c78576-8bda-4e4b-9d10-61a901f566b1" providerId="ADAL" clId="{2F0BC364-7550-489D-B979-84653FE9CE84}" dt="2021-05-11T09:19:30.863" v="2469"/>
          <ac:spMkLst>
            <pc:docMk/>
            <pc:sldMk cId="1478769959" sldId="1328"/>
            <ac:spMk id="75" creationId="{CA6CE1D5-947D-48D7-9712-90209409A00F}"/>
          </ac:spMkLst>
        </pc:spChg>
        <pc:spChg chg="mod">
          <ac:chgData name="Pierre Harouimi" userId="e1c78576-8bda-4e4b-9d10-61a901f566b1" providerId="ADAL" clId="{2F0BC364-7550-489D-B979-84653FE9CE84}" dt="2021-05-11T09:19:30.863" v="2469"/>
          <ac:spMkLst>
            <pc:docMk/>
            <pc:sldMk cId="1478769959" sldId="1328"/>
            <ac:spMk id="76" creationId="{EFACD31C-C39F-4644-99EC-A02A45FB86A6}"/>
          </ac:spMkLst>
        </pc:spChg>
        <pc:spChg chg="mod">
          <ac:chgData name="Pierre Harouimi" userId="e1c78576-8bda-4e4b-9d10-61a901f566b1" providerId="ADAL" clId="{2F0BC364-7550-489D-B979-84653FE9CE84}" dt="2021-05-11T09:19:30.863" v="2469"/>
          <ac:spMkLst>
            <pc:docMk/>
            <pc:sldMk cId="1478769959" sldId="1328"/>
            <ac:spMk id="77" creationId="{F6064EBF-9129-495C-98F2-507149EC2A8C}"/>
          </ac:spMkLst>
        </pc:spChg>
        <pc:spChg chg="mod">
          <ac:chgData name="Pierre Harouimi" userId="e1c78576-8bda-4e4b-9d10-61a901f566b1" providerId="ADAL" clId="{2F0BC364-7550-489D-B979-84653FE9CE84}" dt="2021-05-11T09:19:30.863" v="2469"/>
          <ac:spMkLst>
            <pc:docMk/>
            <pc:sldMk cId="1478769959" sldId="1328"/>
            <ac:spMk id="78" creationId="{B40EED80-C9D9-4C3B-B70F-F7DFE87E7E5B}"/>
          </ac:spMkLst>
        </pc:spChg>
        <pc:spChg chg="mod">
          <ac:chgData name="Pierre Harouimi" userId="e1c78576-8bda-4e4b-9d10-61a901f566b1" providerId="ADAL" clId="{2F0BC364-7550-489D-B979-84653FE9CE84}" dt="2021-05-11T09:19:30.863" v="2469"/>
          <ac:spMkLst>
            <pc:docMk/>
            <pc:sldMk cId="1478769959" sldId="1328"/>
            <ac:spMk id="79" creationId="{E25DBEB5-0C4C-4A2B-844B-8EBB3C837DF9}"/>
          </ac:spMkLst>
        </pc:spChg>
        <pc:spChg chg="mod">
          <ac:chgData name="Pierre Harouimi" userId="e1c78576-8bda-4e4b-9d10-61a901f566b1" providerId="ADAL" clId="{2F0BC364-7550-489D-B979-84653FE9CE84}" dt="2021-05-11T09:19:30.863" v="2469"/>
          <ac:spMkLst>
            <pc:docMk/>
            <pc:sldMk cId="1478769959" sldId="1328"/>
            <ac:spMk id="80" creationId="{9B320242-D5DF-4002-AFE4-3935BA4D15C9}"/>
          </ac:spMkLst>
        </pc:spChg>
        <pc:spChg chg="mod">
          <ac:chgData name="Pierre Harouimi" userId="e1c78576-8bda-4e4b-9d10-61a901f566b1" providerId="ADAL" clId="{2F0BC364-7550-489D-B979-84653FE9CE84}" dt="2021-05-11T09:19:30.863" v="2469"/>
          <ac:spMkLst>
            <pc:docMk/>
            <pc:sldMk cId="1478769959" sldId="1328"/>
            <ac:spMk id="81" creationId="{1D7707E3-2523-4D95-A094-0A0D55CFDDC5}"/>
          </ac:spMkLst>
        </pc:spChg>
        <pc:spChg chg="mod">
          <ac:chgData name="Pierre Harouimi" userId="e1c78576-8bda-4e4b-9d10-61a901f566b1" providerId="ADAL" clId="{2F0BC364-7550-489D-B979-84653FE9CE84}" dt="2021-05-11T09:19:30.863" v="2469"/>
          <ac:spMkLst>
            <pc:docMk/>
            <pc:sldMk cId="1478769959" sldId="1328"/>
            <ac:spMk id="82" creationId="{10262654-9D71-44A6-8E86-0D46BBB53556}"/>
          </ac:spMkLst>
        </pc:spChg>
        <pc:spChg chg="mod">
          <ac:chgData name="Pierre Harouimi" userId="e1c78576-8bda-4e4b-9d10-61a901f566b1" providerId="ADAL" clId="{2F0BC364-7550-489D-B979-84653FE9CE84}" dt="2021-05-11T09:19:30.863" v="2469"/>
          <ac:spMkLst>
            <pc:docMk/>
            <pc:sldMk cId="1478769959" sldId="1328"/>
            <ac:spMk id="83" creationId="{7F1E5A2A-EA1A-4723-8E30-6F52B4A8F5F9}"/>
          </ac:spMkLst>
        </pc:spChg>
        <pc:spChg chg="mod">
          <ac:chgData name="Pierre Harouimi" userId="e1c78576-8bda-4e4b-9d10-61a901f566b1" providerId="ADAL" clId="{2F0BC364-7550-489D-B979-84653FE9CE84}" dt="2021-05-11T09:19:30.863" v="2469"/>
          <ac:spMkLst>
            <pc:docMk/>
            <pc:sldMk cId="1478769959" sldId="1328"/>
            <ac:spMk id="84" creationId="{CE476DB6-6D45-4002-9447-55ADD60FAD70}"/>
          </ac:spMkLst>
        </pc:spChg>
        <pc:spChg chg="mod">
          <ac:chgData name="Pierre Harouimi" userId="e1c78576-8bda-4e4b-9d10-61a901f566b1" providerId="ADAL" clId="{2F0BC364-7550-489D-B979-84653FE9CE84}" dt="2021-05-11T09:19:30.863" v="2469"/>
          <ac:spMkLst>
            <pc:docMk/>
            <pc:sldMk cId="1478769959" sldId="1328"/>
            <ac:spMk id="85" creationId="{E1BD3AF0-227B-49DE-AAE4-850DFE95D134}"/>
          </ac:spMkLst>
        </pc:spChg>
        <pc:spChg chg="mod">
          <ac:chgData name="Pierre Harouimi" userId="e1c78576-8bda-4e4b-9d10-61a901f566b1" providerId="ADAL" clId="{2F0BC364-7550-489D-B979-84653FE9CE84}" dt="2021-05-11T09:19:30.863" v="2469"/>
          <ac:spMkLst>
            <pc:docMk/>
            <pc:sldMk cId="1478769959" sldId="1328"/>
            <ac:spMk id="86" creationId="{1C08C8DD-6060-4B71-ABA3-A5CF98FB5929}"/>
          </ac:spMkLst>
        </pc:spChg>
        <pc:spChg chg="mod">
          <ac:chgData name="Pierre Harouimi" userId="e1c78576-8bda-4e4b-9d10-61a901f566b1" providerId="ADAL" clId="{2F0BC364-7550-489D-B979-84653FE9CE84}" dt="2021-05-11T09:19:30.863" v="2469"/>
          <ac:spMkLst>
            <pc:docMk/>
            <pc:sldMk cId="1478769959" sldId="1328"/>
            <ac:spMk id="87" creationId="{C1A71C2F-4084-4878-ACC9-A7FD80CB2C2B}"/>
          </ac:spMkLst>
        </pc:spChg>
        <pc:spChg chg="mod">
          <ac:chgData name="Pierre Harouimi" userId="e1c78576-8bda-4e4b-9d10-61a901f566b1" providerId="ADAL" clId="{2F0BC364-7550-489D-B979-84653FE9CE84}" dt="2021-05-11T09:19:30.863" v="2469"/>
          <ac:spMkLst>
            <pc:docMk/>
            <pc:sldMk cId="1478769959" sldId="1328"/>
            <ac:spMk id="88" creationId="{267116CF-5B4B-4E70-81AF-7CE23093D319}"/>
          </ac:spMkLst>
        </pc:spChg>
        <pc:spChg chg="mod">
          <ac:chgData name="Pierre Harouimi" userId="e1c78576-8bda-4e4b-9d10-61a901f566b1" providerId="ADAL" clId="{2F0BC364-7550-489D-B979-84653FE9CE84}" dt="2021-05-11T09:19:30.863" v="2469"/>
          <ac:spMkLst>
            <pc:docMk/>
            <pc:sldMk cId="1478769959" sldId="1328"/>
            <ac:spMk id="89" creationId="{E7943EFA-DE6D-4E97-84A4-0C3EB4AADA19}"/>
          </ac:spMkLst>
        </pc:spChg>
        <pc:spChg chg="mod">
          <ac:chgData name="Pierre Harouimi" userId="e1c78576-8bda-4e4b-9d10-61a901f566b1" providerId="ADAL" clId="{2F0BC364-7550-489D-B979-84653FE9CE84}" dt="2021-05-11T09:19:30.863" v="2469"/>
          <ac:spMkLst>
            <pc:docMk/>
            <pc:sldMk cId="1478769959" sldId="1328"/>
            <ac:spMk id="90" creationId="{C2BD9627-A9F6-4B7B-A74E-3768B93CD6C6}"/>
          </ac:spMkLst>
        </pc:spChg>
        <pc:spChg chg="mod">
          <ac:chgData name="Pierre Harouimi" userId="e1c78576-8bda-4e4b-9d10-61a901f566b1" providerId="ADAL" clId="{2F0BC364-7550-489D-B979-84653FE9CE84}" dt="2021-05-11T09:19:30.863" v="2469"/>
          <ac:spMkLst>
            <pc:docMk/>
            <pc:sldMk cId="1478769959" sldId="1328"/>
            <ac:spMk id="91" creationId="{5F05011F-35AA-4638-8927-A847646E263B}"/>
          </ac:spMkLst>
        </pc:spChg>
        <pc:spChg chg="mod">
          <ac:chgData name="Pierre Harouimi" userId="e1c78576-8bda-4e4b-9d10-61a901f566b1" providerId="ADAL" clId="{2F0BC364-7550-489D-B979-84653FE9CE84}" dt="2021-05-11T09:19:30.863" v="2469"/>
          <ac:spMkLst>
            <pc:docMk/>
            <pc:sldMk cId="1478769959" sldId="1328"/>
            <ac:spMk id="92" creationId="{BB9E8DD8-FC33-4CD5-A43C-5937707273A5}"/>
          </ac:spMkLst>
        </pc:spChg>
        <pc:spChg chg="mod">
          <ac:chgData name="Pierre Harouimi" userId="e1c78576-8bda-4e4b-9d10-61a901f566b1" providerId="ADAL" clId="{2F0BC364-7550-489D-B979-84653FE9CE84}" dt="2021-05-11T09:19:30.863" v="2469"/>
          <ac:spMkLst>
            <pc:docMk/>
            <pc:sldMk cId="1478769959" sldId="1328"/>
            <ac:spMk id="93" creationId="{A5FC40EB-F5DB-44C7-AEA7-9046636A8412}"/>
          </ac:spMkLst>
        </pc:spChg>
        <pc:spChg chg="mod">
          <ac:chgData name="Pierre Harouimi" userId="e1c78576-8bda-4e4b-9d10-61a901f566b1" providerId="ADAL" clId="{2F0BC364-7550-489D-B979-84653FE9CE84}" dt="2021-05-11T09:19:30.863" v="2469"/>
          <ac:spMkLst>
            <pc:docMk/>
            <pc:sldMk cId="1478769959" sldId="1328"/>
            <ac:spMk id="94" creationId="{8CDC081B-ABB9-4B42-A20E-BFA4445E5DF2}"/>
          </ac:spMkLst>
        </pc:spChg>
        <pc:spChg chg="mod">
          <ac:chgData name="Pierre Harouimi" userId="e1c78576-8bda-4e4b-9d10-61a901f566b1" providerId="ADAL" clId="{2F0BC364-7550-489D-B979-84653FE9CE84}" dt="2021-05-11T09:19:30.863" v="2469"/>
          <ac:spMkLst>
            <pc:docMk/>
            <pc:sldMk cId="1478769959" sldId="1328"/>
            <ac:spMk id="95" creationId="{243329C1-7EE5-4A0F-B7C5-91F18FC52D8B}"/>
          </ac:spMkLst>
        </pc:spChg>
        <pc:spChg chg="mod">
          <ac:chgData name="Pierre Harouimi" userId="e1c78576-8bda-4e4b-9d10-61a901f566b1" providerId="ADAL" clId="{2F0BC364-7550-489D-B979-84653FE9CE84}" dt="2021-05-11T09:19:30.863" v="2469"/>
          <ac:spMkLst>
            <pc:docMk/>
            <pc:sldMk cId="1478769959" sldId="1328"/>
            <ac:spMk id="96" creationId="{1F8AE274-465E-4068-9EFC-25987351B8DF}"/>
          </ac:spMkLst>
        </pc:spChg>
        <pc:spChg chg="mod">
          <ac:chgData name="Pierre Harouimi" userId="e1c78576-8bda-4e4b-9d10-61a901f566b1" providerId="ADAL" clId="{2F0BC364-7550-489D-B979-84653FE9CE84}" dt="2021-05-11T09:19:30.863" v="2469"/>
          <ac:spMkLst>
            <pc:docMk/>
            <pc:sldMk cId="1478769959" sldId="1328"/>
            <ac:spMk id="97" creationId="{93A89446-A4DC-4ACA-AEB5-17BB4B3F7DE5}"/>
          </ac:spMkLst>
        </pc:spChg>
        <pc:spChg chg="mod">
          <ac:chgData name="Pierre Harouimi" userId="e1c78576-8bda-4e4b-9d10-61a901f566b1" providerId="ADAL" clId="{2F0BC364-7550-489D-B979-84653FE9CE84}" dt="2021-05-11T09:19:30.863" v="2469"/>
          <ac:spMkLst>
            <pc:docMk/>
            <pc:sldMk cId="1478769959" sldId="1328"/>
            <ac:spMk id="98" creationId="{47230B9A-1C13-4599-9159-1833229E7612}"/>
          </ac:spMkLst>
        </pc:spChg>
        <pc:spChg chg="mod">
          <ac:chgData name="Pierre Harouimi" userId="e1c78576-8bda-4e4b-9d10-61a901f566b1" providerId="ADAL" clId="{2F0BC364-7550-489D-B979-84653FE9CE84}" dt="2021-05-11T09:19:30.863" v="2469"/>
          <ac:spMkLst>
            <pc:docMk/>
            <pc:sldMk cId="1478769959" sldId="1328"/>
            <ac:spMk id="99" creationId="{D65B978C-A4AA-410E-8250-4147B04A6BD4}"/>
          </ac:spMkLst>
        </pc:spChg>
        <pc:spChg chg="mod">
          <ac:chgData name="Pierre Harouimi" userId="e1c78576-8bda-4e4b-9d10-61a901f566b1" providerId="ADAL" clId="{2F0BC364-7550-489D-B979-84653FE9CE84}" dt="2021-05-11T09:19:30.863" v="2469"/>
          <ac:spMkLst>
            <pc:docMk/>
            <pc:sldMk cId="1478769959" sldId="1328"/>
            <ac:spMk id="100" creationId="{21131993-18AB-442E-AA8C-417538814027}"/>
          </ac:spMkLst>
        </pc:spChg>
        <pc:spChg chg="mod">
          <ac:chgData name="Pierre Harouimi" userId="e1c78576-8bda-4e4b-9d10-61a901f566b1" providerId="ADAL" clId="{2F0BC364-7550-489D-B979-84653FE9CE84}" dt="2021-05-11T09:19:30.863" v="2469"/>
          <ac:spMkLst>
            <pc:docMk/>
            <pc:sldMk cId="1478769959" sldId="1328"/>
            <ac:spMk id="101" creationId="{3F67B6DC-4385-4922-A870-359B11DC8562}"/>
          </ac:spMkLst>
        </pc:spChg>
        <pc:spChg chg="mod">
          <ac:chgData name="Pierre Harouimi" userId="e1c78576-8bda-4e4b-9d10-61a901f566b1" providerId="ADAL" clId="{2F0BC364-7550-489D-B979-84653FE9CE84}" dt="2021-05-11T09:19:30.863" v="2469"/>
          <ac:spMkLst>
            <pc:docMk/>
            <pc:sldMk cId="1478769959" sldId="1328"/>
            <ac:spMk id="102" creationId="{A961E1A2-3E10-41F0-80F4-8FBA1BB834BE}"/>
          </ac:spMkLst>
        </pc:spChg>
        <pc:spChg chg="mod">
          <ac:chgData name="Pierre Harouimi" userId="e1c78576-8bda-4e4b-9d10-61a901f566b1" providerId="ADAL" clId="{2F0BC364-7550-489D-B979-84653FE9CE84}" dt="2021-05-11T09:19:30.863" v="2469"/>
          <ac:spMkLst>
            <pc:docMk/>
            <pc:sldMk cId="1478769959" sldId="1328"/>
            <ac:spMk id="103" creationId="{C4466708-2883-4580-B6D6-490FB677E8B8}"/>
          </ac:spMkLst>
        </pc:spChg>
        <pc:spChg chg="mod">
          <ac:chgData name="Pierre Harouimi" userId="e1c78576-8bda-4e4b-9d10-61a901f566b1" providerId="ADAL" clId="{2F0BC364-7550-489D-B979-84653FE9CE84}" dt="2021-05-11T09:19:30.863" v="2469"/>
          <ac:spMkLst>
            <pc:docMk/>
            <pc:sldMk cId="1478769959" sldId="1328"/>
            <ac:spMk id="104" creationId="{15BD4209-6161-4E3C-9702-9DFE9EA664B4}"/>
          </ac:spMkLst>
        </pc:spChg>
        <pc:spChg chg="mod">
          <ac:chgData name="Pierre Harouimi" userId="e1c78576-8bda-4e4b-9d10-61a901f566b1" providerId="ADAL" clId="{2F0BC364-7550-489D-B979-84653FE9CE84}" dt="2021-05-11T09:19:30.863" v="2469"/>
          <ac:spMkLst>
            <pc:docMk/>
            <pc:sldMk cId="1478769959" sldId="1328"/>
            <ac:spMk id="105" creationId="{C7EED851-1699-4626-8BB8-564F8CE6E111}"/>
          </ac:spMkLst>
        </pc:spChg>
        <pc:spChg chg="mod">
          <ac:chgData name="Pierre Harouimi" userId="e1c78576-8bda-4e4b-9d10-61a901f566b1" providerId="ADAL" clId="{2F0BC364-7550-489D-B979-84653FE9CE84}" dt="2021-05-11T09:19:30.863" v="2469"/>
          <ac:spMkLst>
            <pc:docMk/>
            <pc:sldMk cId="1478769959" sldId="1328"/>
            <ac:spMk id="106" creationId="{F788C514-E0A0-4B13-8CF8-2BCF80AF5FA1}"/>
          </ac:spMkLst>
        </pc:spChg>
        <pc:spChg chg="mod">
          <ac:chgData name="Pierre Harouimi" userId="e1c78576-8bda-4e4b-9d10-61a901f566b1" providerId="ADAL" clId="{2F0BC364-7550-489D-B979-84653FE9CE84}" dt="2021-05-11T09:19:30.863" v="2469"/>
          <ac:spMkLst>
            <pc:docMk/>
            <pc:sldMk cId="1478769959" sldId="1328"/>
            <ac:spMk id="107" creationId="{70A2030A-3AAF-4157-87A1-D458EA7E9F90}"/>
          </ac:spMkLst>
        </pc:spChg>
        <pc:spChg chg="mod">
          <ac:chgData name="Pierre Harouimi" userId="e1c78576-8bda-4e4b-9d10-61a901f566b1" providerId="ADAL" clId="{2F0BC364-7550-489D-B979-84653FE9CE84}" dt="2021-05-11T09:19:30.863" v="2469"/>
          <ac:spMkLst>
            <pc:docMk/>
            <pc:sldMk cId="1478769959" sldId="1328"/>
            <ac:spMk id="108" creationId="{E14A891E-821A-4D03-8184-10F9CE99A6F3}"/>
          </ac:spMkLst>
        </pc:spChg>
        <pc:spChg chg="mod">
          <ac:chgData name="Pierre Harouimi" userId="e1c78576-8bda-4e4b-9d10-61a901f566b1" providerId="ADAL" clId="{2F0BC364-7550-489D-B979-84653FE9CE84}" dt="2021-05-11T09:19:30.863" v="2469"/>
          <ac:spMkLst>
            <pc:docMk/>
            <pc:sldMk cId="1478769959" sldId="1328"/>
            <ac:spMk id="109" creationId="{4370454B-D1F5-4B1E-B92C-F90CC93A2385}"/>
          </ac:spMkLst>
        </pc:spChg>
        <pc:spChg chg="mod">
          <ac:chgData name="Pierre Harouimi" userId="e1c78576-8bda-4e4b-9d10-61a901f566b1" providerId="ADAL" clId="{2F0BC364-7550-489D-B979-84653FE9CE84}" dt="2021-05-11T09:19:30.863" v="2469"/>
          <ac:spMkLst>
            <pc:docMk/>
            <pc:sldMk cId="1478769959" sldId="1328"/>
            <ac:spMk id="110" creationId="{0406DC21-267D-4B4E-A1FC-18262AED2E10}"/>
          </ac:spMkLst>
        </pc:spChg>
        <pc:spChg chg="mod">
          <ac:chgData name="Pierre Harouimi" userId="e1c78576-8bda-4e4b-9d10-61a901f566b1" providerId="ADAL" clId="{2F0BC364-7550-489D-B979-84653FE9CE84}" dt="2021-05-11T09:19:30.863" v="2469"/>
          <ac:spMkLst>
            <pc:docMk/>
            <pc:sldMk cId="1478769959" sldId="1328"/>
            <ac:spMk id="111" creationId="{CE3CB27B-44CA-41C7-92D9-176FC3DF98F6}"/>
          </ac:spMkLst>
        </pc:spChg>
        <pc:spChg chg="mod">
          <ac:chgData name="Pierre Harouimi" userId="e1c78576-8bda-4e4b-9d10-61a901f566b1" providerId="ADAL" clId="{2F0BC364-7550-489D-B979-84653FE9CE84}" dt="2021-05-11T09:19:30.863" v="2469"/>
          <ac:spMkLst>
            <pc:docMk/>
            <pc:sldMk cId="1478769959" sldId="1328"/>
            <ac:spMk id="112" creationId="{C465BFB2-8630-4946-A471-C9BD0CD7C0EC}"/>
          </ac:spMkLst>
        </pc:spChg>
        <pc:spChg chg="mod">
          <ac:chgData name="Pierre Harouimi" userId="e1c78576-8bda-4e4b-9d10-61a901f566b1" providerId="ADAL" clId="{2F0BC364-7550-489D-B979-84653FE9CE84}" dt="2021-05-11T09:19:30.863" v="2469"/>
          <ac:spMkLst>
            <pc:docMk/>
            <pc:sldMk cId="1478769959" sldId="1328"/>
            <ac:spMk id="113" creationId="{E160A456-0A17-4260-8B4F-5CEAA48EC366}"/>
          </ac:spMkLst>
        </pc:spChg>
        <pc:spChg chg="mod">
          <ac:chgData name="Pierre Harouimi" userId="e1c78576-8bda-4e4b-9d10-61a901f566b1" providerId="ADAL" clId="{2F0BC364-7550-489D-B979-84653FE9CE84}" dt="2021-05-11T09:19:30.863" v="2469"/>
          <ac:spMkLst>
            <pc:docMk/>
            <pc:sldMk cId="1478769959" sldId="1328"/>
            <ac:spMk id="114" creationId="{5F08E621-0B46-4FE8-9561-19AD58C74872}"/>
          </ac:spMkLst>
        </pc:spChg>
        <pc:spChg chg="mod">
          <ac:chgData name="Pierre Harouimi" userId="e1c78576-8bda-4e4b-9d10-61a901f566b1" providerId="ADAL" clId="{2F0BC364-7550-489D-B979-84653FE9CE84}" dt="2021-05-11T09:19:30.863" v="2469"/>
          <ac:spMkLst>
            <pc:docMk/>
            <pc:sldMk cId="1478769959" sldId="1328"/>
            <ac:spMk id="115" creationId="{6DB4C861-811C-4601-B6C1-3C60E4CCA585}"/>
          </ac:spMkLst>
        </pc:spChg>
        <pc:spChg chg="mod">
          <ac:chgData name="Pierre Harouimi" userId="e1c78576-8bda-4e4b-9d10-61a901f566b1" providerId="ADAL" clId="{2F0BC364-7550-489D-B979-84653FE9CE84}" dt="2021-05-11T09:19:30.863" v="2469"/>
          <ac:spMkLst>
            <pc:docMk/>
            <pc:sldMk cId="1478769959" sldId="1328"/>
            <ac:spMk id="116" creationId="{CEE50201-7A59-48DE-B246-C230564C478B}"/>
          </ac:spMkLst>
        </pc:spChg>
        <pc:spChg chg="mod">
          <ac:chgData name="Pierre Harouimi" userId="e1c78576-8bda-4e4b-9d10-61a901f566b1" providerId="ADAL" clId="{2F0BC364-7550-489D-B979-84653FE9CE84}" dt="2021-05-11T09:19:30.863" v="2469"/>
          <ac:spMkLst>
            <pc:docMk/>
            <pc:sldMk cId="1478769959" sldId="1328"/>
            <ac:spMk id="117" creationId="{DD1859E0-BD5C-4C7A-A15D-65394F808D99}"/>
          </ac:spMkLst>
        </pc:spChg>
        <pc:spChg chg="mod">
          <ac:chgData name="Pierre Harouimi" userId="e1c78576-8bda-4e4b-9d10-61a901f566b1" providerId="ADAL" clId="{2F0BC364-7550-489D-B979-84653FE9CE84}" dt="2021-05-11T09:19:30.863" v="2469"/>
          <ac:spMkLst>
            <pc:docMk/>
            <pc:sldMk cId="1478769959" sldId="1328"/>
            <ac:spMk id="118" creationId="{1765C5F7-583F-4C3D-AE09-C184A951C3BD}"/>
          </ac:spMkLst>
        </pc:spChg>
        <pc:spChg chg="mod">
          <ac:chgData name="Pierre Harouimi" userId="e1c78576-8bda-4e4b-9d10-61a901f566b1" providerId="ADAL" clId="{2F0BC364-7550-489D-B979-84653FE9CE84}" dt="2021-05-11T09:19:30.863" v="2469"/>
          <ac:spMkLst>
            <pc:docMk/>
            <pc:sldMk cId="1478769959" sldId="1328"/>
            <ac:spMk id="119" creationId="{E7B185B5-C57E-4F33-8F19-68E0D9EE72B2}"/>
          </ac:spMkLst>
        </pc:spChg>
        <pc:spChg chg="mod">
          <ac:chgData name="Pierre Harouimi" userId="e1c78576-8bda-4e4b-9d10-61a901f566b1" providerId="ADAL" clId="{2F0BC364-7550-489D-B979-84653FE9CE84}" dt="2021-05-11T09:19:30.863" v="2469"/>
          <ac:spMkLst>
            <pc:docMk/>
            <pc:sldMk cId="1478769959" sldId="1328"/>
            <ac:spMk id="120" creationId="{D6933BA2-23E9-4D65-BC8F-634F2F1BA188}"/>
          </ac:spMkLst>
        </pc:spChg>
        <pc:spChg chg="mod">
          <ac:chgData name="Pierre Harouimi" userId="e1c78576-8bda-4e4b-9d10-61a901f566b1" providerId="ADAL" clId="{2F0BC364-7550-489D-B979-84653FE9CE84}" dt="2021-05-11T09:19:30.863" v="2469"/>
          <ac:spMkLst>
            <pc:docMk/>
            <pc:sldMk cId="1478769959" sldId="1328"/>
            <ac:spMk id="121" creationId="{D4ADB1E6-D8C6-46C3-9DDD-A316145CA8F9}"/>
          </ac:spMkLst>
        </pc:spChg>
        <pc:spChg chg="mod">
          <ac:chgData name="Pierre Harouimi" userId="e1c78576-8bda-4e4b-9d10-61a901f566b1" providerId="ADAL" clId="{2F0BC364-7550-489D-B979-84653FE9CE84}" dt="2021-05-11T09:19:30.863" v="2469"/>
          <ac:spMkLst>
            <pc:docMk/>
            <pc:sldMk cId="1478769959" sldId="1328"/>
            <ac:spMk id="122" creationId="{A237FFBD-9979-4C21-AD65-494F4F964DA4}"/>
          </ac:spMkLst>
        </pc:spChg>
        <pc:spChg chg="mod">
          <ac:chgData name="Pierre Harouimi" userId="e1c78576-8bda-4e4b-9d10-61a901f566b1" providerId="ADAL" clId="{2F0BC364-7550-489D-B979-84653FE9CE84}" dt="2021-05-11T09:19:30.863" v="2469"/>
          <ac:spMkLst>
            <pc:docMk/>
            <pc:sldMk cId="1478769959" sldId="1328"/>
            <ac:spMk id="123" creationId="{D5A5AD4C-82A4-4BA2-8255-0750527ABCED}"/>
          </ac:spMkLst>
        </pc:spChg>
        <pc:spChg chg="mod">
          <ac:chgData name="Pierre Harouimi" userId="e1c78576-8bda-4e4b-9d10-61a901f566b1" providerId="ADAL" clId="{2F0BC364-7550-489D-B979-84653FE9CE84}" dt="2021-05-11T09:19:30.863" v="2469"/>
          <ac:spMkLst>
            <pc:docMk/>
            <pc:sldMk cId="1478769959" sldId="1328"/>
            <ac:spMk id="124" creationId="{34DBF989-2340-4F1C-8D12-B6F610947578}"/>
          </ac:spMkLst>
        </pc:spChg>
        <pc:spChg chg="mod">
          <ac:chgData name="Pierre Harouimi" userId="e1c78576-8bda-4e4b-9d10-61a901f566b1" providerId="ADAL" clId="{2F0BC364-7550-489D-B979-84653FE9CE84}" dt="2021-05-11T09:19:30.863" v="2469"/>
          <ac:spMkLst>
            <pc:docMk/>
            <pc:sldMk cId="1478769959" sldId="1328"/>
            <ac:spMk id="125" creationId="{C8010159-D9C3-4904-A0C2-AD26FDF3A676}"/>
          </ac:spMkLst>
        </pc:spChg>
        <pc:spChg chg="mod">
          <ac:chgData name="Pierre Harouimi" userId="e1c78576-8bda-4e4b-9d10-61a901f566b1" providerId="ADAL" clId="{2F0BC364-7550-489D-B979-84653FE9CE84}" dt="2021-05-11T09:19:30.863" v="2469"/>
          <ac:spMkLst>
            <pc:docMk/>
            <pc:sldMk cId="1478769959" sldId="1328"/>
            <ac:spMk id="126" creationId="{D97DB6FA-0239-4345-8399-BD31A571FDE5}"/>
          </ac:spMkLst>
        </pc:spChg>
        <pc:spChg chg="mod">
          <ac:chgData name="Pierre Harouimi" userId="e1c78576-8bda-4e4b-9d10-61a901f566b1" providerId="ADAL" clId="{2F0BC364-7550-489D-B979-84653FE9CE84}" dt="2021-05-11T09:19:30.863" v="2469"/>
          <ac:spMkLst>
            <pc:docMk/>
            <pc:sldMk cId="1478769959" sldId="1328"/>
            <ac:spMk id="127" creationId="{9588D183-0D92-4EEB-94E3-18C838570072}"/>
          </ac:spMkLst>
        </pc:spChg>
        <pc:spChg chg="mod">
          <ac:chgData name="Pierre Harouimi" userId="e1c78576-8bda-4e4b-9d10-61a901f566b1" providerId="ADAL" clId="{2F0BC364-7550-489D-B979-84653FE9CE84}" dt="2021-05-11T09:19:30.863" v="2469"/>
          <ac:spMkLst>
            <pc:docMk/>
            <pc:sldMk cId="1478769959" sldId="1328"/>
            <ac:spMk id="128" creationId="{28553D27-7AEE-4DDB-B915-17EB899B08AA}"/>
          </ac:spMkLst>
        </pc:spChg>
        <pc:spChg chg="mod">
          <ac:chgData name="Pierre Harouimi" userId="e1c78576-8bda-4e4b-9d10-61a901f566b1" providerId="ADAL" clId="{2F0BC364-7550-489D-B979-84653FE9CE84}" dt="2021-05-11T09:19:30.863" v="2469"/>
          <ac:spMkLst>
            <pc:docMk/>
            <pc:sldMk cId="1478769959" sldId="1328"/>
            <ac:spMk id="129" creationId="{575F7D12-5833-4D2B-9CDF-17A1EF5C8385}"/>
          </ac:spMkLst>
        </pc:spChg>
        <pc:spChg chg="mod">
          <ac:chgData name="Pierre Harouimi" userId="e1c78576-8bda-4e4b-9d10-61a901f566b1" providerId="ADAL" clId="{2F0BC364-7550-489D-B979-84653FE9CE84}" dt="2021-05-11T09:19:30.863" v="2469"/>
          <ac:spMkLst>
            <pc:docMk/>
            <pc:sldMk cId="1478769959" sldId="1328"/>
            <ac:spMk id="130" creationId="{03CD845B-3256-4D5D-91FD-1C17890E5215}"/>
          </ac:spMkLst>
        </pc:spChg>
        <pc:spChg chg="mod">
          <ac:chgData name="Pierre Harouimi" userId="e1c78576-8bda-4e4b-9d10-61a901f566b1" providerId="ADAL" clId="{2F0BC364-7550-489D-B979-84653FE9CE84}" dt="2021-05-11T09:19:30.863" v="2469"/>
          <ac:spMkLst>
            <pc:docMk/>
            <pc:sldMk cId="1478769959" sldId="1328"/>
            <ac:spMk id="131" creationId="{9383401E-44C5-47C1-A3C8-63FF95F4193E}"/>
          </ac:spMkLst>
        </pc:spChg>
        <pc:spChg chg="mod">
          <ac:chgData name="Pierre Harouimi" userId="e1c78576-8bda-4e4b-9d10-61a901f566b1" providerId="ADAL" clId="{2F0BC364-7550-489D-B979-84653FE9CE84}" dt="2021-05-11T09:19:30.863" v="2469"/>
          <ac:spMkLst>
            <pc:docMk/>
            <pc:sldMk cId="1478769959" sldId="1328"/>
            <ac:spMk id="132" creationId="{AC0C9443-8549-40E0-A9E6-88A792FF4D84}"/>
          </ac:spMkLst>
        </pc:spChg>
        <pc:spChg chg="mod">
          <ac:chgData name="Pierre Harouimi" userId="e1c78576-8bda-4e4b-9d10-61a901f566b1" providerId="ADAL" clId="{2F0BC364-7550-489D-B979-84653FE9CE84}" dt="2021-05-11T09:19:30.863" v="2469"/>
          <ac:spMkLst>
            <pc:docMk/>
            <pc:sldMk cId="1478769959" sldId="1328"/>
            <ac:spMk id="133" creationId="{C8500A63-0FC3-416F-9B6E-30F2935ABFE5}"/>
          </ac:spMkLst>
        </pc:spChg>
        <pc:spChg chg="mod">
          <ac:chgData name="Pierre Harouimi" userId="e1c78576-8bda-4e4b-9d10-61a901f566b1" providerId="ADAL" clId="{2F0BC364-7550-489D-B979-84653FE9CE84}" dt="2021-05-11T09:19:30.863" v="2469"/>
          <ac:spMkLst>
            <pc:docMk/>
            <pc:sldMk cId="1478769959" sldId="1328"/>
            <ac:spMk id="134" creationId="{8A55B7CB-2F39-4875-B162-7645D8FC2F92}"/>
          </ac:spMkLst>
        </pc:spChg>
        <pc:spChg chg="mod">
          <ac:chgData name="Pierre Harouimi" userId="e1c78576-8bda-4e4b-9d10-61a901f566b1" providerId="ADAL" clId="{2F0BC364-7550-489D-B979-84653FE9CE84}" dt="2021-05-11T09:19:30.863" v="2469"/>
          <ac:spMkLst>
            <pc:docMk/>
            <pc:sldMk cId="1478769959" sldId="1328"/>
            <ac:spMk id="135" creationId="{E48FE491-93FB-461F-ADD2-F96014D31796}"/>
          </ac:spMkLst>
        </pc:spChg>
        <pc:spChg chg="mod">
          <ac:chgData name="Pierre Harouimi" userId="e1c78576-8bda-4e4b-9d10-61a901f566b1" providerId="ADAL" clId="{2F0BC364-7550-489D-B979-84653FE9CE84}" dt="2021-05-11T09:19:30.863" v="2469"/>
          <ac:spMkLst>
            <pc:docMk/>
            <pc:sldMk cId="1478769959" sldId="1328"/>
            <ac:spMk id="136" creationId="{914D4D5D-0257-45CB-B51D-BF281F6A2831}"/>
          </ac:spMkLst>
        </pc:spChg>
        <pc:spChg chg="mod">
          <ac:chgData name="Pierre Harouimi" userId="e1c78576-8bda-4e4b-9d10-61a901f566b1" providerId="ADAL" clId="{2F0BC364-7550-489D-B979-84653FE9CE84}" dt="2021-05-11T09:19:30.863" v="2469"/>
          <ac:spMkLst>
            <pc:docMk/>
            <pc:sldMk cId="1478769959" sldId="1328"/>
            <ac:spMk id="137" creationId="{401223E3-FAC4-4DA5-B20D-6F79873BB331}"/>
          </ac:spMkLst>
        </pc:spChg>
        <pc:spChg chg="mod">
          <ac:chgData name="Pierre Harouimi" userId="e1c78576-8bda-4e4b-9d10-61a901f566b1" providerId="ADAL" clId="{2F0BC364-7550-489D-B979-84653FE9CE84}" dt="2021-05-11T09:19:30.863" v="2469"/>
          <ac:spMkLst>
            <pc:docMk/>
            <pc:sldMk cId="1478769959" sldId="1328"/>
            <ac:spMk id="138" creationId="{8D88E713-FBB5-4007-8EB7-F3238592708A}"/>
          </ac:spMkLst>
        </pc:spChg>
        <pc:spChg chg="mod">
          <ac:chgData name="Pierre Harouimi" userId="e1c78576-8bda-4e4b-9d10-61a901f566b1" providerId="ADAL" clId="{2F0BC364-7550-489D-B979-84653FE9CE84}" dt="2021-05-11T09:19:30.863" v="2469"/>
          <ac:spMkLst>
            <pc:docMk/>
            <pc:sldMk cId="1478769959" sldId="1328"/>
            <ac:spMk id="139" creationId="{944CC8BC-9C01-4B83-A098-BCB1E1DC982D}"/>
          </ac:spMkLst>
        </pc:spChg>
        <pc:spChg chg="mod">
          <ac:chgData name="Pierre Harouimi" userId="e1c78576-8bda-4e4b-9d10-61a901f566b1" providerId="ADAL" clId="{2F0BC364-7550-489D-B979-84653FE9CE84}" dt="2021-05-11T09:19:30.863" v="2469"/>
          <ac:spMkLst>
            <pc:docMk/>
            <pc:sldMk cId="1478769959" sldId="1328"/>
            <ac:spMk id="140" creationId="{5BF14E63-5B92-4C9C-8EA2-FE9C6A770E09}"/>
          </ac:spMkLst>
        </pc:spChg>
        <pc:spChg chg="mod">
          <ac:chgData name="Pierre Harouimi" userId="e1c78576-8bda-4e4b-9d10-61a901f566b1" providerId="ADAL" clId="{2F0BC364-7550-489D-B979-84653FE9CE84}" dt="2021-05-11T09:19:30.863" v="2469"/>
          <ac:spMkLst>
            <pc:docMk/>
            <pc:sldMk cId="1478769959" sldId="1328"/>
            <ac:spMk id="141" creationId="{4D8D628D-C044-4DBC-8E1F-59DC6F6B47C9}"/>
          </ac:spMkLst>
        </pc:spChg>
        <pc:spChg chg="mod">
          <ac:chgData name="Pierre Harouimi" userId="e1c78576-8bda-4e4b-9d10-61a901f566b1" providerId="ADAL" clId="{2F0BC364-7550-489D-B979-84653FE9CE84}" dt="2021-05-11T09:19:30.863" v="2469"/>
          <ac:spMkLst>
            <pc:docMk/>
            <pc:sldMk cId="1478769959" sldId="1328"/>
            <ac:spMk id="142" creationId="{A819336E-7384-4F85-9B54-C8CF9CE3713F}"/>
          </ac:spMkLst>
        </pc:spChg>
        <pc:spChg chg="mod">
          <ac:chgData name="Pierre Harouimi" userId="e1c78576-8bda-4e4b-9d10-61a901f566b1" providerId="ADAL" clId="{2F0BC364-7550-489D-B979-84653FE9CE84}" dt="2021-05-11T09:19:30.863" v="2469"/>
          <ac:spMkLst>
            <pc:docMk/>
            <pc:sldMk cId="1478769959" sldId="1328"/>
            <ac:spMk id="143" creationId="{A0B04244-5071-463A-B489-540BEAA15858}"/>
          </ac:spMkLst>
        </pc:spChg>
        <pc:spChg chg="mod">
          <ac:chgData name="Pierre Harouimi" userId="e1c78576-8bda-4e4b-9d10-61a901f566b1" providerId="ADAL" clId="{2F0BC364-7550-489D-B979-84653FE9CE84}" dt="2021-05-11T09:19:30.863" v="2469"/>
          <ac:spMkLst>
            <pc:docMk/>
            <pc:sldMk cId="1478769959" sldId="1328"/>
            <ac:spMk id="144" creationId="{A9333075-8BD1-4304-ACA5-AAEA38839B37}"/>
          </ac:spMkLst>
        </pc:spChg>
        <pc:spChg chg="mod">
          <ac:chgData name="Pierre Harouimi" userId="e1c78576-8bda-4e4b-9d10-61a901f566b1" providerId="ADAL" clId="{2F0BC364-7550-489D-B979-84653FE9CE84}" dt="2021-05-11T09:19:30.863" v="2469"/>
          <ac:spMkLst>
            <pc:docMk/>
            <pc:sldMk cId="1478769959" sldId="1328"/>
            <ac:spMk id="145" creationId="{BD4ECB32-61CA-402E-8481-100353C2DC1F}"/>
          </ac:spMkLst>
        </pc:spChg>
        <pc:spChg chg="mod">
          <ac:chgData name="Pierre Harouimi" userId="e1c78576-8bda-4e4b-9d10-61a901f566b1" providerId="ADAL" clId="{2F0BC364-7550-489D-B979-84653FE9CE84}" dt="2021-05-11T09:19:30.863" v="2469"/>
          <ac:spMkLst>
            <pc:docMk/>
            <pc:sldMk cId="1478769959" sldId="1328"/>
            <ac:spMk id="146" creationId="{B100C8B3-7EAF-4D71-8F37-CF1296D81385}"/>
          </ac:spMkLst>
        </pc:spChg>
        <pc:spChg chg="mod">
          <ac:chgData name="Pierre Harouimi" userId="e1c78576-8bda-4e4b-9d10-61a901f566b1" providerId="ADAL" clId="{2F0BC364-7550-489D-B979-84653FE9CE84}" dt="2021-05-11T09:19:30.863" v="2469"/>
          <ac:spMkLst>
            <pc:docMk/>
            <pc:sldMk cId="1478769959" sldId="1328"/>
            <ac:spMk id="147" creationId="{300572D6-A071-4237-87C1-FF11E9304031}"/>
          </ac:spMkLst>
        </pc:spChg>
        <pc:spChg chg="mod">
          <ac:chgData name="Pierre Harouimi" userId="e1c78576-8bda-4e4b-9d10-61a901f566b1" providerId="ADAL" clId="{2F0BC364-7550-489D-B979-84653FE9CE84}" dt="2021-05-11T09:19:30.863" v="2469"/>
          <ac:spMkLst>
            <pc:docMk/>
            <pc:sldMk cId="1478769959" sldId="1328"/>
            <ac:spMk id="148" creationId="{924782F8-6CBB-4E97-B742-7A53599CD118}"/>
          </ac:spMkLst>
        </pc:spChg>
        <pc:spChg chg="mod">
          <ac:chgData name="Pierre Harouimi" userId="e1c78576-8bda-4e4b-9d10-61a901f566b1" providerId="ADAL" clId="{2F0BC364-7550-489D-B979-84653FE9CE84}" dt="2021-05-11T09:19:30.863" v="2469"/>
          <ac:spMkLst>
            <pc:docMk/>
            <pc:sldMk cId="1478769959" sldId="1328"/>
            <ac:spMk id="149" creationId="{70D1D912-FF66-4B52-A4F4-5313BE1F531A}"/>
          </ac:spMkLst>
        </pc:spChg>
        <pc:spChg chg="mod">
          <ac:chgData name="Pierre Harouimi" userId="e1c78576-8bda-4e4b-9d10-61a901f566b1" providerId="ADAL" clId="{2F0BC364-7550-489D-B979-84653FE9CE84}" dt="2021-05-11T09:19:30.863" v="2469"/>
          <ac:spMkLst>
            <pc:docMk/>
            <pc:sldMk cId="1478769959" sldId="1328"/>
            <ac:spMk id="150" creationId="{E0442A67-8466-4962-9402-B0B7994DBBA8}"/>
          </ac:spMkLst>
        </pc:spChg>
        <pc:spChg chg="mod">
          <ac:chgData name="Pierre Harouimi" userId="e1c78576-8bda-4e4b-9d10-61a901f566b1" providerId="ADAL" clId="{2F0BC364-7550-489D-B979-84653FE9CE84}" dt="2021-05-11T09:19:30.863" v="2469"/>
          <ac:spMkLst>
            <pc:docMk/>
            <pc:sldMk cId="1478769959" sldId="1328"/>
            <ac:spMk id="151" creationId="{E76131BA-A68D-4726-BFAA-EAD962F943BA}"/>
          </ac:spMkLst>
        </pc:spChg>
        <pc:spChg chg="mod">
          <ac:chgData name="Pierre Harouimi" userId="e1c78576-8bda-4e4b-9d10-61a901f566b1" providerId="ADAL" clId="{2F0BC364-7550-489D-B979-84653FE9CE84}" dt="2021-05-11T09:19:30.863" v="2469"/>
          <ac:spMkLst>
            <pc:docMk/>
            <pc:sldMk cId="1478769959" sldId="1328"/>
            <ac:spMk id="152" creationId="{338623D5-6885-421C-B254-EAFA85FC9839}"/>
          </ac:spMkLst>
        </pc:spChg>
        <pc:spChg chg="mod">
          <ac:chgData name="Pierre Harouimi" userId="e1c78576-8bda-4e4b-9d10-61a901f566b1" providerId="ADAL" clId="{2F0BC364-7550-489D-B979-84653FE9CE84}" dt="2021-05-11T09:19:30.863" v="2469"/>
          <ac:spMkLst>
            <pc:docMk/>
            <pc:sldMk cId="1478769959" sldId="1328"/>
            <ac:spMk id="153" creationId="{1EF567BA-9FF4-48BC-B347-7A709A601FEE}"/>
          </ac:spMkLst>
        </pc:spChg>
        <pc:spChg chg="mod">
          <ac:chgData name="Pierre Harouimi" userId="e1c78576-8bda-4e4b-9d10-61a901f566b1" providerId="ADAL" clId="{2F0BC364-7550-489D-B979-84653FE9CE84}" dt="2021-05-11T09:19:30.863" v="2469"/>
          <ac:spMkLst>
            <pc:docMk/>
            <pc:sldMk cId="1478769959" sldId="1328"/>
            <ac:spMk id="154" creationId="{6EB43BE2-C349-480D-9A60-45FDBBB0E83B}"/>
          </ac:spMkLst>
        </pc:spChg>
        <pc:spChg chg="mod">
          <ac:chgData name="Pierre Harouimi" userId="e1c78576-8bda-4e4b-9d10-61a901f566b1" providerId="ADAL" clId="{2F0BC364-7550-489D-B979-84653FE9CE84}" dt="2021-05-11T09:19:30.863" v="2469"/>
          <ac:spMkLst>
            <pc:docMk/>
            <pc:sldMk cId="1478769959" sldId="1328"/>
            <ac:spMk id="155" creationId="{CD9A0CBE-139B-4F2B-8424-3E444680A43E}"/>
          </ac:spMkLst>
        </pc:spChg>
        <pc:spChg chg="mod">
          <ac:chgData name="Pierre Harouimi" userId="e1c78576-8bda-4e4b-9d10-61a901f566b1" providerId="ADAL" clId="{2F0BC364-7550-489D-B979-84653FE9CE84}" dt="2021-05-11T09:19:30.863" v="2469"/>
          <ac:spMkLst>
            <pc:docMk/>
            <pc:sldMk cId="1478769959" sldId="1328"/>
            <ac:spMk id="156" creationId="{A36C42C4-B394-4384-8B47-CED9C2C35BF6}"/>
          </ac:spMkLst>
        </pc:spChg>
        <pc:spChg chg="mod">
          <ac:chgData name="Pierre Harouimi" userId="e1c78576-8bda-4e4b-9d10-61a901f566b1" providerId="ADAL" clId="{2F0BC364-7550-489D-B979-84653FE9CE84}" dt="2021-05-11T09:19:30.863" v="2469"/>
          <ac:spMkLst>
            <pc:docMk/>
            <pc:sldMk cId="1478769959" sldId="1328"/>
            <ac:spMk id="157" creationId="{58D76E20-5EFB-4276-B6CE-6A2D0ADEA506}"/>
          </ac:spMkLst>
        </pc:spChg>
        <pc:spChg chg="mod">
          <ac:chgData name="Pierre Harouimi" userId="e1c78576-8bda-4e4b-9d10-61a901f566b1" providerId="ADAL" clId="{2F0BC364-7550-489D-B979-84653FE9CE84}" dt="2021-05-11T09:19:30.863" v="2469"/>
          <ac:spMkLst>
            <pc:docMk/>
            <pc:sldMk cId="1478769959" sldId="1328"/>
            <ac:spMk id="158" creationId="{B1BA4ECD-F388-4FA7-9C6B-C0A8FCD551F1}"/>
          </ac:spMkLst>
        </pc:spChg>
        <pc:spChg chg="mod">
          <ac:chgData name="Pierre Harouimi" userId="e1c78576-8bda-4e4b-9d10-61a901f566b1" providerId="ADAL" clId="{2F0BC364-7550-489D-B979-84653FE9CE84}" dt="2021-05-11T09:19:30.863" v="2469"/>
          <ac:spMkLst>
            <pc:docMk/>
            <pc:sldMk cId="1478769959" sldId="1328"/>
            <ac:spMk id="159" creationId="{700D7AFB-8202-4983-AA84-FFC486C88E01}"/>
          </ac:spMkLst>
        </pc:spChg>
        <pc:spChg chg="mod">
          <ac:chgData name="Pierre Harouimi" userId="e1c78576-8bda-4e4b-9d10-61a901f566b1" providerId="ADAL" clId="{2F0BC364-7550-489D-B979-84653FE9CE84}" dt="2021-05-11T09:19:30.863" v="2469"/>
          <ac:spMkLst>
            <pc:docMk/>
            <pc:sldMk cId="1478769959" sldId="1328"/>
            <ac:spMk id="160" creationId="{C5561213-F359-4171-BB42-B614AFF46540}"/>
          </ac:spMkLst>
        </pc:spChg>
        <pc:spChg chg="mod">
          <ac:chgData name="Pierre Harouimi" userId="e1c78576-8bda-4e4b-9d10-61a901f566b1" providerId="ADAL" clId="{2F0BC364-7550-489D-B979-84653FE9CE84}" dt="2021-05-11T09:19:30.863" v="2469"/>
          <ac:spMkLst>
            <pc:docMk/>
            <pc:sldMk cId="1478769959" sldId="1328"/>
            <ac:spMk id="161" creationId="{6F7734F0-8D45-40AA-8427-568D73184629}"/>
          </ac:spMkLst>
        </pc:spChg>
        <pc:spChg chg="mod">
          <ac:chgData name="Pierre Harouimi" userId="e1c78576-8bda-4e4b-9d10-61a901f566b1" providerId="ADAL" clId="{2F0BC364-7550-489D-B979-84653FE9CE84}" dt="2021-05-11T09:19:30.863" v="2469"/>
          <ac:spMkLst>
            <pc:docMk/>
            <pc:sldMk cId="1478769959" sldId="1328"/>
            <ac:spMk id="162" creationId="{A49B959A-DB26-4D57-B82B-9B3086632C74}"/>
          </ac:spMkLst>
        </pc:spChg>
        <pc:spChg chg="mod">
          <ac:chgData name="Pierre Harouimi" userId="e1c78576-8bda-4e4b-9d10-61a901f566b1" providerId="ADAL" clId="{2F0BC364-7550-489D-B979-84653FE9CE84}" dt="2021-05-11T09:19:30.863" v="2469"/>
          <ac:spMkLst>
            <pc:docMk/>
            <pc:sldMk cId="1478769959" sldId="1328"/>
            <ac:spMk id="163" creationId="{5617291F-5402-459F-AF86-60B5F6FD5CC3}"/>
          </ac:spMkLst>
        </pc:spChg>
        <pc:spChg chg="mod">
          <ac:chgData name="Pierre Harouimi" userId="e1c78576-8bda-4e4b-9d10-61a901f566b1" providerId="ADAL" clId="{2F0BC364-7550-489D-B979-84653FE9CE84}" dt="2021-05-11T09:19:30.863" v="2469"/>
          <ac:spMkLst>
            <pc:docMk/>
            <pc:sldMk cId="1478769959" sldId="1328"/>
            <ac:spMk id="164" creationId="{9BE1C50C-3203-4DDB-8864-5C5A67BA1E2C}"/>
          </ac:spMkLst>
        </pc:spChg>
        <pc:spChg chg="mod">
          <ac:chgData name="Pierre Harouimi" userId="e1c78576-8bda-4e4b-9d10-61a901f566b1" providerId="ADAL" clId="{2F0BC364-7550-489D-B979-84653FE9CE84}" dt="2021-05-11T09:19:30.863" v="2469"/>
          <ac:spMkLst>
            <pc:docMk/>
            <pc:sldMk cId="1478769959" sldId="1328"/>
            <ac:spMk id="165" creationId="{D5E666B3-FA7B-4635-A982-4076EAC0B01D}"/>
          </ac:spMkLst>
        </pc:spChg>
        <pc:spChg chg="mod">
          <ac:chgData name="Pierre Harouimi" userId="e1c78576-8bda-4e4b-9d10-61a901f566b1" providerId="ADAL" clId="{2F0BC364-7550-489D-B979-84653FE9CE84}" dt="2021-05-11T09:19:30.863" v="2469"/>
          <ac:spMkLst>
            <pc:docMk/>
            <pc:sldMk cId="1478769959" sldId="1328"/>
            <ac:spMk id="166" creationId="{B5110B9B-5A46-4CAA-ABFF-36D65F9860D4}"/>
          </ac:spMkLst>
        </pc:spChg>
        <pc:spChg chg="mod">
          <ac:chgData name="Pierre Harouimi" userId="e1c78576-8bda-4e4b-9d10-61a901f566b1" providerId="ADAL" clId="{2F0BC364-7550-489D-B979-84653FE9CE84}" dt="2021-05-11T09:19:30.863" v="2469"/>
          <ac:spMkLst>
            <pc:docMk/>
            <pc:sldMk cId="1478769959" sldId="1328"/>
            <ac:spMk id="167" creationId="{43F01A0F-1B6F-48C7-9992-0401310C9338}"/>
          </ac:spMkLst>
        </pc:spChg>
        <pc:spChg chg="mod">
          <ac:chgData name="Pierre Harouimi" userId="e1c78576-8bda-4e4b-9d10-61a901f566b1" providerId="ADAL" clId="{2F0BC364-7550-489D-B979-84653FE9CE84}" dt="2021-05-11T09:19:30.863" v="2469"/>
          <ac:spMkLst>
            <pc:docMk/>
            <pc:sldMk cId="1478769959" sldId="1328"/>
            <ac:spMk id="168" creationId="{1F34CCB7-E16F-44FB-8CA3-CC4CEB175326}"/>
          </ac:spMkLst>
        </pc:spChg>
        <pc:spChg chg="mod">
          <ac:chgData name="Pierre Harouimi" userId="e1c78576-8bda-4e4b-9d10-61a901f566b1" providerId="ADAL" clId="{2F0BC364-7550-489D-B979-84653FE9CE84}" dt="2021-05-11T09:19:30.863" v="2469"/>
          <ac:spMkLst>
            <pc:docMk/>
            <pc:sldMk cId="1478769959" sldId="1328"/>
            <ac:spMk id="169" creationId="{DFBBB5EB-27A4-46BA-8B76-02FDD0CCA437}"/>
          </ac:spMkLst>
        </pc:spChg>
        <pc:spChg chg="mod">
          <ac:chgData name="Pierre Harouimi" userId="e1c78576-8bda-4e4b-9d10-61a901f566b1" providerId="ADAL" clId="{2F0BC364-7550-489D-B979-84653FE9CE84}" dt="2021-05-11T09:19:30.863" v="2469"/>
          <ac:spMkLst>
            <pc:docMk/>
            <pc:sldMk cId="1478769959" sldId="1328"/>
            <ac:spMk id="170" creationId="{90E65067-421A-4DBE-8BA6-F3225B07FB1F}"/>
          </ac:spMkLst>
        </pc:spChg>
        <pc:spChg chg="mod">
          <ac:chgData name="Pierre Harouimi" userId="e1c78576-8bda-4e4b-9d10-61a901f566b1" providerId="ADAL" clId="{2F0BC364-7550-489D-B979-84653FE9CE84}" dt="2021-05-11T09:19:30.863" v="2469"/>
          <ac:spMkLst>
            <pc:docMk/>
            <pc:sldMk cId="1478769959" sldId="1328"/>
            <ac:spMk id="171" creationId="{C08F9F0E-A5F8-4CB2-AA0F-3B5888E7F400}"/>
          </ac:spMkLst>
        </pc:spChg>
        <pc:spChg chg="mod">
          <ac:chgData name="Pierre Harouimi" userId="e1c78576-8bda-4e4b-9d10-61a901f566b1" providerId="ADAL" clId="{2F0BC364-7550-489D-B979-84653FE9CE84}" dt="2021-05-11T09:19:30.863" v="2469"/>
          <ac:spMkLst>
            <pc:docMk/>
            <pc:sldMk cId="1478769959" sldId="1328"/>
            <ac:spMk id="172" creationId="{6FFD0C19-A011-4F01-A3D3-9AB7A7C89F2D}"/>
          </ac:spMkLst>
        </pc:spChg>
        <pc:spChg chg="mod">
          <ac:chgData name="Pierre Harouimi" userId="e1c78576-8bda-4e4b-9d10-61a901f566b1" providerId="ADAL" clId="{2F0BC364-7550-489D-B979-84653FE9CE84}" dt="2021-05-11T09:19:30.863" v="2469"/>
          <ac:spMkLst>
            <pc:docMk/>
            <pc:sldMk cId="1478769959" sldId="1328"/>
            <ac:spMk id="173" creationId="{EDE6C2B6-AB56-4AAF-9329-E6187184DAA3}"/>
          </ac:spMkLst>
        </pc:spChg>
        <pc:spChg chg="mod">
          <ac:chgData name="Pierre Harouimi" userId="e1c78576-8bda-4e4b-9d10-61a901f566b1" providerId="ADAL" clId="{2F0BC364-7550-489D-B979-84653FE9CE84}" dt="2021-05-11T09:19:30.863" v="2469"/>
          <ac:spMkLst>
            <pc:docMk/>
            <pc:sldMk cId="1478769959" sldId="1328"/>
            <ac:spMk id="174" creationId="{A1290F53-E9E5-463E-8074-17639285E659}"/>
          </ac:spMkLst>
        </pc:spChg>
        <pc:spChg chg="mod">
          <ac:chgData name="Pierre Harouimi" userId="e1c78576-8bda-4e4b-9d10-61a901f566b1" providerId="ADAL" clId="{2F0BC364-7550-489D-B979-84653FE9CE84}" dt="2021-05-11T09:19:30.863" v="2469"/>
          <ac:spMkLst>
            <pc:docMk/>
            <pc:sldMk cId="1478769959" sldId="1328"/>
            <ac:spMk id="175" creationId="{84D4009E-65BE-4AD8-A802-F145317EF5F1}"/>
          </ac:spMkLst>
        </pc:spChg>
        <pc:spChg chg="mod">
          <ac:chgData name="Pierre Harouimi" userId="e1c78576-8bda-4e4b-9d10-61a901f566b1" providerId="ADAL" clId="{2F0BC364-7550-489D-B979-84653FE9CE84}" dt="2021-05-11T09:19:30.863" v="2469"/>
          <ac:spMkLst>
            <pc:docMk/>
            <pc:sldMk cId="1478769959" sldId="1328"/>
            <ac:spMk id="176" creationId="{240C3A29-9A3E-4798-A31A-EFBF14439780}"/>
          </ac:spMkLst>
        </pc:spChg>
        <pc:spChg chg="mod">
          <ac:chgData name="Pierre Harouimi" userId="e1c78576-8bda-4e4b-9d10-61a901f566b1" providerId="ADAL" clId="{2F0BC364-7550-489D-B979-84653FE9CE84}" dt="2021-05-11T09:19:30.863" v="2469"/>
          <ac:spMkLst>
            <pc:docMk/>
            <pc:sldMk cId="1478769959" sldId="1328"/>
            <ac:spMk id="177" creationId="{5B0F8910-00F6-465D-ADDA-FD30BF80C088}"/>
          </ac:spMkLst>
        </pc:spChg>
        <pc:spChg chg="mod">
          <ac:chgData name="Pierre Harouimi" userId="e1c78576-8bda-4e4b-9d10-61a901f566b1" providerId="ADAL" clId="{2F0BC364-7550-489D-B979-84653FE9CE84}" dt="2021-05-11T09:19:30.863" v="2469"/>
          <ac:spMkLst>
            <pc:docMk/>
            <pc:sldMk cId="1478769959" sldId="1328"/>
            <ac:spMk id="178" creationId="{150D12DA-20CD-427F-9952-0457BB92DC7F}"/>
          </ac:spMkLst>
        </pc:spChg>
        <pc:spChg chg="mod">
          <ac:chgData name="Pierre Harouimi" userId="e1c78576-8bda-4e4b-9d10-61a901f566b1" providerId="ADAL" clId="{2F0BC364-7550-489D-B979-84653FE9CE84}" dt="2021-05-11T09:19:30.863" v="2469"/>
          <ac:spMkLst>
            <pc:docMk/>
            <pc:sldMk cId="1478769959" sldId="1328"/>
            <ac:spMk id="179" creationId="{683529DD-8696-4D95-B2D2-632A077FD599}"/>
          </ac:spMkLst>
        </pc:spChg>
        <pc:spChg chg="mod">
          <ac:chgData name="Pierre Harouimi" userId="e1c78576-8bda-4e4b-9d10-61a901f566b1" providerId="ADAL" clId="{2F0BC364-7550-489D-B979-84653FE9CE84}" dt="2021-05-11T09:19:30.863" v="2469"/>
          <ac:spMkLst>
            <pc:docMk/>
            <pc:sldMk cId="1478769959" sldId="1328"/>
            <ac:spMk id="180" creationId="{749B4D90-C4D1-40FA-972E-2BE6C2A8F2D2}"/>
          </ac:spMkLst>
        </pc:spChg>
        <pc:spChg chg="mod">
          <ac:chgData name="Pierre Harouimi" userId="e1c78576-8bda-4e4b-9d10-61a901f566b1" providerId="ADAL" clId="{2F0BC364-7550-489D-B979-84653FE9CE84}" dt="2021-05-11T09:19:30.863" v="2469"/>
          <ac:spMkLst>
            <pc:docMk/>
            <pc:sldMk cId="1478769959" sldId="1328"/>
            <ac:spMk id="181" creationId="{93173322-49FA-45FE-930E-EEB19917D3D8}"/>
          </ac:spMkLst>
        </pc:spChg>
        <pc:spChg chg="mod">
          <ac:chgData name="Pierre Harouimi" userId="e1c78576-8bda-4e4b-9d10-61a901f566b1" providerId="ADAL" clId="{2F0BC364-7550-489D-B979-84653FE9CE84}" dt="2021-05-11T09:19:30.863" v="2469"/>
          <ac:spMkLst>
            <pc:docMk/>
            <pc:sldMk cId="1478769959" sldId="1328"/>
            <ac:spMk id="186" creationId="{6B61B210-84CB-4494-B0D0-6732FB00A194}"/>
          </ac:spMkLst>
        </pc:spChg>
        <pc:spChg chg="mod">
          <ac:chgData name="Pierre Harouimi" userId="e1c78576-8bda-4e4b-9d10-61a901f566b1" providerId="ADAL" clId="{2F0BC364-7550-489D-B979-84653FE9CE84}" dt="2021-05-11T09:19:30.863" v="2469"/>
          <ac:spMkLst>
            <pc:docMk/>
            <pc:sldMk cId="1478769959" sldId="1328"/>
            <ac:spMk id="187" creationId="{88B64D4B-7EC6-4AD5-BCF0-93BB28B0DFF0}"/>
          </ac:spMkLst>
        </pc:spChg>
        <pc:spChg chg="mod">
          <ac:chgData name="Pierre Harouimi" userId="e1c78576-8bda-4e4b-9d10-61a901f566b1" providerId="ADAL" clId="{2F0BC364-7550-489D-B979-84653FE9CE84}" dt="2021-05-11T09:19:30.863" v="2469"/>
          <ac:spMkLst>
            <pc:docMk/>
            <pc:sldMk cId="1478769959" sldId="1328"/>
            <ac:spMk id="191" creationId="{32DCAB1E-89A1-46FB-A147-2ABE8E56BD79}"/>
          </ac:spMkLst>
        </pc:spChg>
        <pc:spChg chg="mod">
          <ac:chgData name="Pierre Harouimi" userId="e1c78576-8bda-4e4b-9d10-61a901f566b1" providerId="ADAL" clId="{2F0BC364-7550-489D-B979-84653FE9CE84}" dt="2021-05-11T09:19:30.863" v="2469"/>
          <ac:spMkLst>
            <pc:docMk/>
            <pc:sldMk cId="1478769959" sldId="1328"/>
            <ac:spMk id="192" creationId="{D9BFD9F9-E362-4D05-9B44-7578918D852C}"/>
          </ac:spMkLst>
        </pc:spChg>
        <pc:spChg chg="mod">
          <ac:chgData name="Pierre Harouimi" userId="e1c78576-8bda-4e4b-9d10-61a901f566b1" providerId="ADAL" clId="{2F0BC364-7550-489D-B979-84653FE9CE84}" dt="2021-05-11T09:19:30.863" v="2469"/>
          <ac:spMkLst>
            <pc:docMk/>
            <pc:sldMk cId="1478769959" sldId="1328"/>
            <ac:spMk id="193" creationId="{17C93CE6-6733-48BC-84E3-CEC162A18C29}"/>
          </ac:spMkLst>
        </pc:spChg>
        <pc:spChg chg="mod">
          <ac:chgData name="Pierre Harouimi" userId="e1c78576-8bda-4e4b-9d10-61a901f566b1" providerId="ADAL" clId="{2F0BC364-7550-489D-B979-84653FE9CE84}" dt="2021-05-11T09:19:30.863" v="2469"/>
          <ac:spMkLst>
            <pc:docMk/>
            <pc:sldMk cId="1478769959" sldId="1328"/>
            <ac:spMk id="194" creationId="{A6F1B994-06EC-41F2-AE8F-9C0B35500CBC}"/>
          </ac:spMkLst>
        </pc:spChg>
        <pc:spChg chg="mod">
          <ac:chgData name="Pierre Harouimi" userId="e1c78576-8bda-4e4b-9d10-61a901f566b1" providerId="ADAL" clId="{2F0BC364-7550-489D-B979-84653FE9CE84}" dt="2021-05-11T09:19:30.863" v="2469"/>
          <ac:spMkLst>
            <pc:docMk/>
            <pc:sldMk cId="1478769959" sldId="1328"/>
            <ac:spMk id="195" creationId="{D9E76FF2-196D-447B-BB54-38270BFC366B}"/>
          </ac:spMkLst>
        </pc:spChg>
        <pc:spChg chg="mod">
          <ac:chgData name="Pierre Harouimi" userId="e1c78576-8bda-4e4b-9d10-61a901f566b1" providerId="ADAL" clId="{2F0BC364-7550-489D-B979-84653FE9CE84}" dt="2021-05-11T09:19:30.863" v="2469"/>
          <ac:spMkLst>
            <pc:docMk/>
            <pc:sldMk cId="1478769959" sldId="1328"/>
            <ac:spMk id="196" creationId="{A42B9275-9564-42D9-ABA8-3EB435900539}"/>
          </ac:spMkLst>
        </pc:spChg>
        <pc:spChg chg="mod">
          <ac:chgData name="Pierre Harouimi" userId="e1c78576-8bda-4e4b-9d10-61a901f566b1" providerId="ADAL" clId="{2F0BC364-7550-489D-B979-84653FE9CE84}" dt="2021-05-11T09:19:30.863" v="2469"/>
          <ac:spMkLst>
            <pc:docMk/>
            <pc:sldMk cId="1478769959" sldId="1328"/>
            <ac:spMk id="197" creationId="{13BCAF37-76B9-4B6F-8460-7AA63B96AB46}"/>
          </ac:spMkLst>
        </pc:spChg>
        <pc:spChg chg="mod">
          <ac:chgData name="Pierre Harouimi" userId="e1c78576-8bda-4e4b-9d10-61a901f566b1" providerId="ADAL" clId="{2F0BC364-7550-489D-B979-84653FE9CE84}" dt="2021-05-11T09:19:30.863" v="2469"/>
          <ac:spMkLst>
            <pc:docMk/>
            <pc:sldMk cId="1478769959" sldId="1328"/>
            <ac:spMk id="198" creationId="{42BED29E-0ED3-4DF8-ACF3-ED7D9A159093}"/>
          </ac:spMkLst>
        </pc:spChg>
        <pc:spChg chg="mod">
          <ac:chgData name="Pierre Harouimi" userId="e1c78576-8bda-4e4b-9d10-61a901f566b1" providerId="ADAL" clId="{2F0BC364-7550-489D-B979-84653FE9CE84}" dt="2021-05-11T09:19:30.863" v="2469"/>
          <ac:spMkLst>
            <pc:docMk/>
            <pc:sldMk cId="1478769959" sldId="1328"/>
            <ac:spMk id="199" creationId="{475A7D37-30BD-42DC-A2C1-F5FCE9DCAD48}"/>
          </ac:spMkLst>
        </pc:spChg>
        <pc:spChg chg="mod">
          <ac:chgData name="Pierre Harouimi" userId="e1c78576-8bda-4e4b-9d10-61a901f566b1" providerId="ADAL" clId="{2F0BC364-7550-489D-B979-84653FE9CE84}" dt="2021-05-11T09:19:30.863" v="2469"/>
          <ac:spMkLst>
            <pc:docMk/>
            <pc:sldMk cId="1478769959" sldId="1328"/>
            <ac:spMk id="200" creationId="{FA48DC4E-FF3D-4BA0-807E-013DCC64AC5E}"/>
          </ac:spMkLst>
        </pc:spChg>
        <pc:spChg chg="mod">
          <ac:chgData name="Pierre Harouimi" userId="e1c78576-8bda-4e4b-9d10-61a901f566b1" providerId="ADAL" clId="{2F0BC364-7550-489D-B979-84653FE9CE84}" dt="2021-05-11T09:19:30.863" v="2469"/>
          <ac:spMkLst>
            <pc:docMk/>
            <pc:sldMk cId="1478769959" sldId="1328"/>
            <ac:spMk id="201" creationId="{92A657BF-0A71-4D85-A61B-B998D2D285C7}"/>
          </ac:spMkLst>
        </pc:spChg>
        <pc:spChg chg="mod">
          <ac:chgData name="Pierre Harouimi" userId="e1c78576-8bda-4e4b-9d10-61a901f566b1" providerId="ADAL" clId="{2F0BC364-7550-489D-B979-84653FE9CE84}" dt="2021-05-11T09:19:30.863" v="2469"/>
          <ac:spMkLst>
            <pc:docMk/>
            <pc:sldMk cId="1478769959" sldId="1328"/>
            <ac:spMk id="202" creationId="{DA9176AB-B126-4A79-B0EB-839774C297E3}"/>
          </ac:spMkLst>
        </pc:spChg>
        <pc:spChg chg="mod">
          <ac:chgData name="Pierre Harouimi" userId="e1c78576-8bda-4e4b-9d10-61a901f566b1" providerId="ADAL" clId="{2F0BC364-7550-489D-B979-84653FE9CE84}" dt="2021-05-11T09:19:30.863" v="2469"/>
          <ac:spMkLst>
            <pc:docMk/>
            <pc:sldMk cId="1478769959" sldId="1328"/>
            <ac:spMk id="203" creationId="{8BA94222-15EF-41FF-B7FF-86785CCD06F7}"/>
          </ac:spMkLst>
        </pc:spChg>
        <pc:spChg chg="mod">
          <ac:chgData name="Pierre Harouimi" userId="e1c78576-8bda-4e4b-9d10-61a901f566b1" providerId="ADAL" clId="{2F0BC364-7550-489D-B979-84653FE9CE84}" dt="2021-05-11T09:19:30.863" v="2469"/>
          <ac:spMkLst>
            <pc:docMk/>
            <pc:sldMk cId="1478769959" sldId="1328"/>
            <ac:spMk id="204" creationId="{4B2D60B7-C5D4-4E22-81C2-0FF18592DFF8}"/>
          </ac:spMkLst>
        </pc:spChg>
        <pc:spChg chg="mod">
          <ac:chgData name="Pierre Harouimi" userId="e1c78576-8bda-4e4b-9d10-61a901f566b1" providerId="ADAL" clId="{2F0BC364-7550-489D-B979-84653FE9CE84}" dt="2021-05-11T09:19:30.863" v="2469"/>
          <ac:spMkLst>
            <pc:docMk/>
            <pc:sldMk cId="1478769959" sldId="1328"/>
            <ac:spMk id="205" creationId="{42D14437-E72A-4B7D-BDD3-B1A86A49F88A}"/>
          </ac:spMkLst>
        </pc:spChg>
        <pc:spChg chg="mod">
          <ac:chgData name="Pierre Harouimi" userId="e1c78576-8bda-4e4b-9d10-61a901f566b1" providerId="ADAL" clId="{2F0BC364-7550-489D-B979-84653FE9CE84}" dt="2021-05-11T09:19:30.863" v="2469"/>
          <ac:spMkLst>
            <pc:docMk/>
            <pc:sldMk cId="1478769959" sldId="1328"/>
            <ac:spMk id="206" creationId="{639B5ACD-389B-4DA3-838F-718AE912E468}"/>
          </ac:spMkLst>
        </pc:spChg>
        <pc:spChg chg="mod">
          <ac:chgData name="Pierre Harouimi" userId="e1c78576-8bda-4e4b-9d10-61a901f566b1" providerId="ADAL" clId="{2F0BC364-7550-489D-B979-84653FE9CE84}" dt="2021-05-11T09:19:30.863" v="2469"/>
          <ac:spMkLst>
            <pc:docMk/>
            <pc:sldMk cId="1478769959" sldId="1328"/>
            <ac:spMk id="207" creationId="{EF26DCBE-67A4-400F-B430-C8D4F1D1E36C}"/>
          </ac:spMkLst>
        </pc:spChg>
        <pc:spChg chg="mod">
          <ac:chgData name="Pierre Harouimi" userId="e1c78576-8bda-4e4b-9d10-61a901f566b1" providerId="ADAL" clId="{2F0BC364-7550-489D-B979-84653FE9CE84}" dt="2021-05-11T09:19:30.863" v="2469"/>
          <ac:spMkLst>
            <pc:docMk/>
            <pc:sldMk cId="1478769959" sldId="1328"/>
            <ac:spMk id="208" creationId="{8DA62688-133E-4E46-B493-2492CF98D49F}"/>
          </ac:spMkLst>
        </pc:spChg>
        <pc:spChg chg="mod">
          <ac:chgData name="Pierre Harouimi" userId="e1c78576-8bda-4e4b-9d10-61a901f566b1" providerId="ADAL" clId="{2F0BC364-7550-489D-B979-84653FE9CE84}" dt="2021-05-11T09:19:30.863" v="2469"/>
          <ac:spMkLst>
            <pc:docMk/>
            <pc:sldMk cId="1478769959" sldId="1328"/>
            <ac:spMk id="214" creationId="{2D4A97A6-A94F-4860-9D60-8E7B35EB8B2B}"/>
          </ac:spMkLst>
        </pc:spChg>
        <pc:spChg chg="mod">
          <ac:chgData name="Pierre Harouimi" userId="e1c78576-8bda-4e4b-9d10-61a901f566b1" providerId="ADAL" clId="{2F0BC364-7550-489D-B979-84653FE9CE84}" dt="2021-05-11T09:19:30.863" v="2469"/>
          <ac:spMkLst>
            <pc:docMk/>
            <pc:sldMk cId="1478769959" sldId="1328"/>
            <ac:spMk id="216" creationId="{35106A2D-9E45-4844-AE2F-B952AF3C8C17}"/>
          </ac:spMkLst>
        </pc:spChg>
        <pc:spChg chg="mod">
          <ac:chgData name="Pierre Harouimi" userId="e1c78576-8bda-4e4b-9d10-61a901f566b1" providerId="ADAL" clId="{2F0BC364-7550-489D-B979-84653FE9CE84}" dt="2021-05-11T09:19:30.863" v="2469"/>
          <ac:spMkLst>
            <pc:docMk/>
            <pc:sldMk cId="1478769959" sldId="1328"/>
            <ac:spMk id="219" creationId="{258AEFD6-7463-4310-A9EF-C66725600086}"/>
          </ac:spMkLst>
        </pc:spChg>
        <pc:spChg chg="mod">
          <ac:chgData name="Pierre Harouimi" userId="e1c78576-8bda-4e4b-9d10-61a901f566b1" providerId="ADAL" clId="{2F0BC364-7550-489D-B979-84653FE9CE84}" dt="2021-05-11T09:19:30.863" v="2469"/>
          <ac:spMkLst>
            <pc:docMk/>
            <pc:sldMk cId="1478769959" sldId="1328"/>
            <ac:spMk id="220" creationId="{5C1BC3E7-A681-4CDC-99C6-A2C8B35696EF}"/>
          </ac:spMkLst>
        </pc:spChg>
        <pc:spChg chg="mod">
          <ac:chgData name="Pierre Harouimi" userId="e1c78576-8bda-4e4b-9d10-61a901f566b1" providerId="ADAL" clId="{2F0BC364-7550-489D-B979-84653FE9CE84}" dt="2021-05-11T09:19:30.863" v="2469"/>
          <ac:spMkLst>
            <pc:docMk/>
            <pc:sldMk cId="1478769959" sldId="1328"/>
            <ac:spMk id="223" creationId="{3251F124-453F-4680-959B-45747354B67E}"/>
          </ac:spMkLst>
        </pc:spChg>
        <pc:spChg chg="mod">
          <ac:chgData name="Pierre Harouimi" userId="e1c78576-8bda-4e4b-9d10-61a901f566b1" providerId="ADAL" clId="{2F0BC364-7550-489D-B979-84653FE9CE84}" dt="2021-05-11T09:19:30.863" v="2469"/>
          <ac:spMkLst>
            <pc:docMk/>
            <pc:sldMk cId="1478769959" sldId="1328"/>
            <ac:spMk id="224" creationId="{860FE9FE-A06A-45A9-9C06-B17D91A6963F}"/>
          </ac:spMkLst>
        </pc:spChg>
        <pc:spChg chg="mod">
          <ac:chgData name="Pierre Harouimi" userId="e1c78576-8bda-4e4b-9d10-61a901f566b1" providerId="ADAL" clId="{2F0BC364-7550-489D-B979-84653FE9CE84}" dt="2021-05-11T09:19:30.863" v="2469"/>
          <ac:spMkLst>
            <pc:docMk/>
            <pc:sldMk cId="1478769959" sldId="1328"/>
            <ac:spMk id="225" creationId="{6225251A-D4D6-4516-98EF-7BC0F70756AC}"/>
          </ac:spMkLst>
        </pc:spChg>
        <pc:spChg chg="mod">
          <ac:chgData name="Pierre Harouimi" userId="e1c78576-8bda-4e4b-9d10-61a901f566b1" providerId="ADAL" clId="{2F0BC364-7550-489D-B979-84653FE9CE84}" dt="2021-05-11T09:19:30.863" v="2469"/>
          <ac:spMkLst>
            <pc:docMk/>
            <pc:sldMk cId="1478769959" sldId="1328"/>
            <ac:spMk id="226" creationId="{FD85E1C5-1194-4C04-89E2-4F63123B8F12}"/>
          </ac:spMkLst>
        </pc:spChg>
        <pc:spChg chg="mod">
          <ac:chgData name="Pierre Harouimi" userId="e1c78576-8bda-4e4b-9d10-61a901f566b1" providerId="ADAL" clId="{2F0BC364-7550-489D-B979-84653FE9CE84}" dt="2021-05-11T09:19:30.863" v="2469"/>
          <ac:spMkLst>
            <pc:docMk/>
            <pc:sldMk cId="1478769959" sldId="1328"/>
            <ac:spMk id="227" creationId="{1A907F3F-DFE0-48BA-B3CC-32B1439E73E2}"/>
          </ac:spMkLst>
        </pc:spChg>
        <pc:spChg chg="mod">
          <ac:chgData name="Pierre Harouimi" userId="e1c78576-8bda-4e4b-9d10-61a901f566b1" providerId="ADAL" clId="{2F0BC364-7550-489D-B979-84653FE9CE84}" dt="2021-05-11T09:19:30.863" v="2469"/>
          <ac:spMkLst>
            <pc:docMk/>
            <pc:sldMk cId="1478769959" sldId="1328"/>
            <ac:spMk id="228" creationId="{A912FD27-796A-4FE7-B559-814A09FFB87A}"/>
          </ac:spMkLst>
        </pc:spChg>
        <pc:spChg chg="mod">
          <ac:chgData name="Pierre Harouimi" userId="e1c78576-8bda-4e4b-9d10-61a901f566b1" providerId="ADAL" clId="{2F0BC364-7550-489D-B979-84653FE9CE84}" dt="2021-05-11T09:19:30.863" v="2469"/>
          <ac:spMkLst>
            <pc:docMk/>
            <pc:sldMk cId="1478769959" sldId="1328"/>
            <ac:spMk id="229" creationId="{E90F1DD1-3122-4EE2-8827-2F95F5254988}"/>
          </ac:spMkLst>
        </pc:spChg>
        <pc:spChg chg="mod">
          <ac:chgData name="Pierre Harouimi" userId="e1c78576-8bda-4e4b-9d10-61a901f566b1" providerId="ADAL" clId="{2F0BC364-7550-489D-B979-84653FE9CE84}" dt="2021-05-11T09:19:30.863" v="2469"/>
          <ac:spMkLst>
            <pc:docMk/>
            <pc:sldMk cId="1478769959" sldId="1328"/>
            <ac:spMk id="230" creationId="{E3EC0B92-6716-4864-8250-BD1D40C1CA22}"/>
          </ac:spMkLst>
        </pc:spChg>
        <pc:spChg chg="mod">
          <ac:chgData name="Pierre Harouimi" userId="e1c78576-8bda-4e4b-9d10-61a901f566b1" providerId="ADAL" clId="{2F0BC364-7550-489D-B979-84653FE9CE84}" dt="2021-05-11T09:19:30.863" v="2469"/>
          <ac:spMkLst>
            <pc:docMk/>
            <pc:sldMk cId="1478769959" sldId="1328"/>
            <ac:spMk id="231" creationId="{EF1DB65A-EECA-444C-80B5-C193A0C24CA6}"/>
          </ac:spMkLst>
        </pc:spChg>
        <pc:spChg chg="mod">
          <ac:chgData name="Pierre Harouimi" userId="e1c78576-8bda-4e4b-9d10-61a901f566b1" providerId="ADAL" clId="{2F0BC364-7550-489D-B979-84653FE9CE84}" dt="2021-05-11T09:19:30.863" v="2469"/>
          <ac:spMkLst>
            <pc:docMk/>
            <pc:sldMk cId="1478769959" sldId="1328"/>
            <ac:spMk id="232" creationId="{5EB4A06B-0BD8-4639-9F0E-7905F4541DCC}"/>
          </ac:spMkLst>
        </pc:spChg>
        <pc:spChg chg="mod">
          <ac:chgData name="Pierre Harouimi" userId="e1c78576-8bda-4e4b-9d10-61a901f566b1" providerId="ADAL" clId="{2F0BC364-7550-489D-B979-84653FE9CE84}" dt="2021-05-11T09:19:30.863" v="2469"/>
          <ac:spMkLst>
            <pc:docMk/>
            <pc:sldMk cId="1478769959" sldId="1328"/>
            <ac:spMk id="235" creationId="{129CC64B-8226-4624-A824-6C2532338110}"/>
          </ac:spMkLst>
        </pc:spChg>
        <pc:spChg chg="mod">
          <ac:chgData name="Pierre Harouimi" userId="e1c78576-8bda-4e4b-9d10-61a901f566b1" providerId="ADAL" clId="{2F0BC364-7550-489D-B979-84653FE9CE84}" dt="2021-05-11T09:19:30.863" v="2469"/>
          <ac:spMkLst>
            <pc:docMk/>
            <pc:sldMk cId="1478769959" sldId="1328"/>
            <ac:spMk id="236" creationId="{2A791E2C-3200-4B0B-8213-B3750C6DA89C}"/>
          </ac:spMkLst>
        </pc:spChg>
        <pc:spChg chg="mod">
          <ac:chgData name="Pierre Harouimi" userId="e1c78576-8bda-4e4b-9d10-61a901f566b1" providerId="ADAL" clId="{2F0BC364-7550-489D-B979-84653FE9CE84}" dt="2021-05-11T09:19:30.863" v="2469"/>
          <ac:spMkLst>
            <pc:docMk/>
            <pc:sldMk cId="1478769959" sldId="1328"/>
            <ac:spMk id="237" creationId="{CBA8F062-4939-477B-B10C-636E3FE5AA2B}"/>
          </ac:spMkLst>
        </pc:spChg>
        <pc:spChg chg="mod">
          <ac:chgData name="Pierre Harouimi" userId="e1c78576-8bda-4e4b-9d10-61a901f566b1" providerId="ADAL" clId="{2F0BC364-7550-489D-B979-84653FE9CE84}" dt="2021-05-11T09:19:30.863" v="2469"/>
          <ac:spMkLst>
            <pc:docMk/>
            <pc:sldMk cId="1478769959" sldId="1328"/>
            <ac:spMk id="238" creationId="{3CD84DA0-154C-4401-A685-86CF2B5CA002}"/>
          </ac:spMkLst>
        </pc:spChg>
        <pc:spChg chg="mod">
          <ac:chgData name="Pierre Harouimi" userId="e1c78576-8bda-4e4b-9d10-61a901f566b1" providerId="ADAL" clId="{2F0BC364-7550-489D-B979-84653FE9CE84}" dt="2021-05-11T09:19:30.863" v="2469"/>
          <ac:spMkLst>
            <pc:docMk/>
            <pc:sldMk cId="1478769959" sldId="1328"/>
            <ac:spMk id="242" creationId="{2DC5E25A-D558-4EF8-AA2C-D5912183B02A}"/>
          </ac:spMkLst>
        </pc:spChg>
        <pc:spChg chg="mod">
          <ac:chgData name="Pierre Harouimi" userId="e1c78576-8bda-4e4b-9d10-61a901f566b1" providerId="ADAL" clId="{2F0BC364-7550-489D-B979-84653FE9CE84}" dt="2021-05-11T09:19:30.863" v="2469"/>
          <ac:spMkLst>
            <pc:docMk/>
            <pc:sldMk cId="1478769959" sldId="1328"/>
            <ac:spMk id="243" creationId="{10796F82-8075-415C-BD81-F2F42CAA42E5}"/>
          </ac:spMkLst>
        </pc:spChg>
        <pc:spChg chg="mod">
          <ac:chgData name="Pierre Harouimi" userId="e1c78576-8bda-4e4b-9d10-61a901f566b1" providerId="ADAL" clId="{2F0BC364-7550-489D-B979-84653FE9CE84}" dt="2021-05-11T09:19:30.863" v="2469"/>
          <ac:spMkLst>
            <pc:docMk/>
            <pc:sldMk cId="1478769959" sldId="1328"/>
            <ac:spMk id="244" creationId="{67FBF33E-7F11-4E3C-A1EE-966C622A89DF}"/>
          </ac:spMkLst>
        </pc:spChg>
        <pc:spChg chg="mod">
          <ac:chgData name="Pierre Harouimi" userId="e1c78576-8bda-4e4b-9d10-61a901f566b1" providerId="ADAL" clId="{2F0BC364-7550-489D-B979-84653FE9CE84}" dt="2021-05-11T09:19:30.863" v="2469"/>
          <ac:spMkLst>
            <pc:docMk/>
            <pc:sldMk cId="1478769959" sldId="1328"/>
            <ac:spMk id="245" creationId="{E007A733-D7D5-4013-ABB4-24F702C78F18}"/>
          </ac:spMkLst>
        </pc:spChg>
        <pc:spChg chg="mod">
          <ac:chgData name="Pierre Harouimi" userId="e1c78576-8bda-4e4b-9d10-61a901f566b1" providerId="ADAL" clId="{2F0BC364-7550-489D-B979-84653FE9CE84}" dt="2021-05-11T09:19:30.863" v="2469"/>
          <ac:spMkLst>
            <pc:docMk/>
            <pc:sldMk cId="1478769959" sldId="1328"/>
            <ac:spMk id="246" creationId="{0CBF9556-4A6F-4F42-938B-4C295D9F6781}"/>
          </ac:spMkLst>
        </pc:spChg>
        <pc:spChg chg="mod">
          <ac:chgData name="Pierre Harouimi" userId="e1c78576-8bda-4e4b-9d10-61a901f566b1" providerId="ADAL" clId="{2F0BC364-7550-489D-B979-84653FE9CE84}" dt="2021-05-11T09:19:30.863" v="2469"/>
          <ac:spMkLst>
            <pc:docMk/>
            <pc:sldMk cId="1478769959" sldId="1328"/>
            <ac:spMk id="247" creationId="{05050F34-C7C1-4AAB-8D18-2950F8B5F222}"/>
          </ac:spMkLst>
        </pc:spChg>
        <pc:spChg chg="mod">
          <ac:chgData name="Pierre Harouimi" userId="e1c78576-8bda-4e4b-9d10-61a901f566b1" providerId="ADAL" clId="{2F0BC364-7550-489D-B979-84653FE9CE84}" dt="2021-05-11T09:19:30.863" v="2469"/>
          <ac:spMkLst>
            <pc:docMk/>
            <pc:sldMk cId="1478769959" sldId="1328"/>
            <ac:spMk id="248" creationId="{2BF6ACA4-71DD-4FF8-88F9-CD2ABDBA054D}"/>
          </ac:spMkLst>
        </pc:spChg>
        <pc:spChg chg="mod">
          <ac:chgData name="Pierre Harouimi" userId="e1c78576-8bda-4e4b-9d10-61a901f566b1" providerId="ADAL" clId="{2F0BC364-7550-489D-B979-84653FE9CE84}" dt="2021-05-11T09:19:30.863" v="2469"/>
          <ac:spMkLst>
            <pc:docMk/>
            <pc:sldMk cId="1478769959" sldId="1328"/>
            <ac:spMk id="249" creationId="{72EA9471-C23A-4F4D-9880-1AE1A53CF839}"/>
          </ac:spMkLst>
        </pc:spChg>
        <pc:spChg chg="mod">
          <ac:chgData name="Pierre Harouimi" userId="e1c78576-8bda-4e4b-9d10-61a901f566b1" providerId="ADAL" clId="{2F0BC364-7550-489D-B979-84653FE9CE84}" dt="2021-05-11T09:19:30.863" v="2469"/>
          <ac:spMkLst>
            <pc:docMk/>
            <pc:sldMk cId="1478769959" sldId="1328"/>
            <ac:spMk id="250" creationId="{07741F44-F8BC-4617-8828-BDB181E23F1A}"/>
          </ac:spMkLst>
        </pc:spChg>
        <pc:spChg chg="mod">
          <ac:chgData name="Pierre Harouimi" userId="e1c78576-8bda-4e4b-9d10-61a901f566b1" providerId="ADAL" clId="{2F0BC364-7550-489D-B979-84653FE9CE84}" dt="2021-05-11T09:19:30.863" v="2469"/>
          <ac:spMkLst>
            <pc:docMk/>
            <pc:sldMk cId="1478769959" sldId="1328"/>
            <ac:spMk id="251" creationId="{11905BE6-7512-46B4-BCF5-131F7009A61C}"/>
          </ac:spMkLst>
        </pc:spChg>
        <pc:spChg chg="mod">
          <ac:chgData name="Pierre Harouimi" userId="e1c78576-8bda-4e4b-9d10-61a901f566b1" providerId="ADAL" clId="{2F0BC364-7550-489D-B979-84653FE9CE84}" dt="2021-05-11T09:19:30.863" v="2469"/>
          <ac:spMkLst>
            <pc:docMk/>
            <pc:sldMk cId="1478769959" sldId="1328"/>
            <ac:spMk id="252" creationId="{4C51AD65-0C46-4C50-8FCB-963455CA450E}"/>
          </ac:spMkLst>
        </pc:spChg>
        <pc:spChg chg="mod">
          <ac:chgData name="Pierre Harouimi" userId="e1c78576-8bda-4e4b-9d10-61a901f566b1" providerId="ADAL" clId="{2F0BC364-7550-489D-B979-84653FE9CE84}" dt="2021-05-11T09:19:30.863" v="2469"/>
          <ac:spMkLst>
            <pc:docMk/>
            <pc:sldMk cId="1478769959" sldId="1328"/>
            <ac:spMk id="253" creationId="{72A5E96E-D63B-45AB-9100-0D83341D6AB9}"/>
          </ac:spMkLst>
        </pc:spChg>
        <pc:spChg chg="mod">
          <ac:chgData name="Pierre Harouimi" userId="e1c78576-8bda-4e4b-9d10-61a901f566b1" providerId="ADAL" clId="{2F0BC364-7550-489D-B979-84653FE9CE84}" dt="2021-05-11T09:19:30.863" v="2469"/>
          <ac:spMkLst>
            <pc:docMk/>
            <pc:sldMk cId="1478769959" sldId="1328"/>
            <ac:spMk id="256" creationId="{FAC8E4D9-C777-41C1-B3E1-BCA004A2ECF7}"/>
          </ac:spMkLst>
        </pc:spChg>
        <pc:spChg chg="mod">
          <ac:chgData name="Pierre Harouimi" userId="e1c78576-8bda-4e4b-9d10-61a901f566b1" providerId="ADAL" clId="{2F0BC364-7550-489D-B979-84653FE9CE84}" dt="2021-05-11T09:19:30.863" v="2469"/>
          <ac:spMkLst>
            <pc:docMk/>
            <pc:sldMk cId="1478769959" sldId="1328"/>
            <ac:spMk id="257" creationId="{D0F7D36B-F90D-4BFC-845D-F0350D46C6E9}"/>
          </ac:spMkLst>
        </pc:spChg>
        <pc:spChg chg="mod">
          <ac:chgData name="Pierre Harouimi" userId="e1c78576-8bda-4e4b-9d10-61a901f566b1" providerId="ADAL" clId="{2F0BC364-7550-489D-B979-84653FE9CE84}" dt="2021-05-11T09:19:30.863" v="2469"/>
          <ac:spMkLst>
            <pc:docMk/>
            <pc:sldMk cId="1478769959" sldId="1328"/>
            <ac:spMk id="258" creationId="{4264CB12-D67F-4816-A6C3-56A77A273B4D}"/>
          </ac:spMkLst>
        </pc:spChg>
        <pc:spChg chg="mod">
          <ac:chgData name="Pierre Harouimi" userId="e1c78576-8bda-4e4b-9d10-61a901f566b1" providerId="ADAL" clId="{2F0BC364-7550-489D-B979-84653FE9CE84}" dt="2021-05-11T09:19:30.863" v="2469"/>
          <ac:spMkLst>
            <pc:docMk/>
            <pc:sldMk cId="1478769959" sldId="1328"/>
            <ac:spMk id="259" creationId="{AB06E629-562B-4BE6-B6A5-B9EF418B25F7}"/>
          </ac:spMkLst>
        </pc:spChg>
        <pc:spChg chg="mod">
          <ac:chgData name="Pierre Harouimi" userId="e1c78576-8bda-4e4b-9d10-61a901f566b1" providerId="ADAL" clId="{2F0BC364-7550-489D-B979-84653FE9CE84}" dt="2021-05-11T09:19:30.863" v="2469"/>
          <ac:spMkLst>
            <pc:docMk/>
            <pc:sldMk cId="1478769959" sldId="1328"/>
            <ac:spMk id="260" creationId="{4D2D1EA3-7C31-4B40-8DAB-A60D86AA0045}"/>
          </ac:spMkLst>
        </pc:spChg>
        <pc:spChg chg="mod">
          <ac:chgData name="Pierre Harouimi" userId="e1c78576-8bda-4e4b-9d10-61a901f566b1" providerId="ADAL" clId="{2F0BC364-7550-489D-B979-84653FE9CE84}" dt="2021-05-11T09:19:30.863" v="2469"/>
          <ac:spMkLst>
            <pc:docMk/>
            <pc:sldMk cId="1478769959" sldId="1328"/>
            <ac:spMk id="261" creationId="{A415877E-C510-44DD-AF78-E0F43AF978FD}"/>
          </ac:spMkLst>
        </pc:spChg>
        <pc:spChg chg="mod">
          <ac:chgData name="Pierre Harouimi" userId="e1c78576-8bda-4e4b-9d10-61a901f566b1" providerId="ADAL" clId="{2F0BC364-7550-489D-B979-84653FE9CE84}" dt="2021-05-11T09:19:30.863" v="2469"/>
          <ac:spMkLst>
            <pc:docMk/>
            <pc:sldMk cId="1478769959" sldId="1328"/>
            <ac:spMk id="269" creationId="{B8D24FC1-0EC2-4E9E-80D8-7338547BA684}"/>
          </ac:spMkLst>
        </pc:spChg>
        <pc:spChg chg="mod">
          <ac:chgData name="Pierre Harouimi" userId="e1c78576-8bda-4e4b-9d10-61a901f566b1" providerId="ADAL" clId="{2F0BC364-7550-489D-B979-84653FE9CE84}" dt="2021-05-11T09:19:30.863" v="2469"/>
          <ac:spMkLst>
            <pc:docMk/>
            <pc:sldMk cId="1478769959" sldId="1328"/>
            <ac:spMk id="271" creationId="{E79DBF0E-B9A1-4DB1-BE4C-6E9D17E75981}"/>
          </ac:spMkLst>
        </pc:spChg>
        <pc:spChg chg="mod">
          <ac:chgData name="Pierre Harouimi" userId="e1c78576-8bda-4e4b-9d10-61a901f566b1" providerId="ADAL" clId="{2F0BC364-7550-489D-B979-84653FE9CE84}" dt="2021-05-11T09:19:30.863" v="2469"/>
          <ac:spMkLst>
            <pc:docMk/>
            <pc:sldMk cId="1478769959" sldId="1328"/>
            <ac:spMk id="273" creationId="{B9F71A31-EC9F-4A04-818F-95055C1E61E9}"/>
          </ac:spMkLst>
        </pc:spChg>
        <pc:spChg chg="mod">
          <ac:chgData name="Pierre Harouimi" userId="e1c78576-8bda-4e4b-9d10-61a901f566b1" providerId="ADAL" clId="{2F0BC364-7550-489D-B979-84653FE9CE84}" dt="2021-05-11T09:19:30.863" v="2469"/>
          <ac:spMkLst>
            <pc:docMk/>
            <pc:sldMk cId="1478769959" sldId="1328"/>
            <ac:spMk id="280" creationId="{271229B3-D6E0-4D22-AE93-318D3FF9DE1E}"/>
          </ac:spMkLst>
        </pc:spChg>
        <pc:spChg chg="mod">
          <ac:chgData name="Pierre Harouimi" userId="e1c78576-8bda-4e4b-9d10-61a901f566b1" providerId="ADAL" clId="{2F0BC364-7550-489D-B979-84653FE9CE84}" dt="2021-05-11T09:19:30.863" v="2469"/>
          <ac:spMkLst>
            <pc:docMk/>
            <pc:sldMk cId="1478769959" sldId="1328"/>
            <ac:spMk id="281" creationId="{8D04D95E-D480-437E-88FC-CC16291D1EE3}"/>
          </ac:spMkLst>
        </pc:spChg>
        <pc:spChg chg="mod">
          <ac:chgData name="Pierre Harouimi" userId="e1c78576-8bda-4e4b-9d10-61a901f566b1" providerId="ADAL" clId="{2F0BC364-7550-489D-B979-84653FE9CE84}" dt="2021-05-11T09:19:30.863" v="2469"/>
          <ac:spMkLst>
            <pc:docMk/>
            <pc:sldMk cId="1478769959" sldId="1328"/>
            <ac:spMk id="282" creationId="{F867EB78-72D7-46D3-86E3-5AD452A84A09}"/>
          </ac:spMkLst>
        </pc:spChg>
        <pc:spChg chg="mod">
          <ac:chgData name="Pierre Harouimi" userId="e1c78576-8bda-4e4b-9d10-61a901f566b1" providerId="ADAL" clId="{2F0BC364-7550-489D-B979-84653FE9CE84}" dt="2021-05-11T09:19:30.863" v="2469"/>
          <ac:spMkLst>
            <pc:docMk/>
            <pc:sldMk cId="1478769959" sldId="1328"/>
            <ac:spMk id="283" creationId="{DBF5092A-19BF-4A0B-917C-B670850FA243}"/>
          </ac:spMkLst>
        </pc:spChg>
        <pc:spChg chg="mod">
          <ac:chgData name="Pierre Harouimi" userId="e1c78576-8bda-4e4b-9d10-61a901f566b1" providerId="ADAL" clId="{2F0BC364-7550-489D-B979-84653FE9CE84}" dt="2021-05-11T09:19:30.863" v="2469"/>
          <ac:spMkLst>
            <pc:docMk/>
            <pc:sldMk cId="1478769959" sldId="1328"/>
            <ac:spMk id="284" creationId="{ECFD54C8-FD63-4817-B62A-6891B8B5BD18}"/>
          </ac:spMkLst>
        </pc:spChg>
        <pc:spChg chg="mod">
          <ac:chgData name="Pierre Harouimi" userId="e1c78576-8bda-4e4b-9d10-61a901f566b1" providerId="ADAL" clId="{2F0BC364-7550-489D-B979-84653FE9CE84}" dt="2021-05-11T09:19:30.863" v="2469"/>
          <ac:spMkLst>
            <pc:docMk/>
            <pc:sldMk cId="1478769959" sldId="1328"/>
            <ac:spMk id="285" creationId="{06B09FC7-261E-40B1-A347-0FDF0370DA61}"/>
          </ac:spMkLst>
        </pc:spChg>
        <pc:spChg chg="mod">
          <ac:chgData name="Pierre Harouimi" userId="e1c78576-8bda-4e4b-9d10-61a901f566b1" providerId="ADAL" clId="{2F0BC364-7550-489D-B979-84653FE9CE84}" dt="2021-05-11T09:19:30.863" v="2469"/>
          <ac:spMkLst>
            <pc:docMk/>
            <pc:sldMk cId="1478769959" sldId="1328"/>
            <ac:spMk id="286" creationId="{9CD2A6BB-C912-4E53-BED4-B19E1C4AD071}"/>
          </ac:spMkLst>
        </pc:spChg>
        <pc:spChg chg="mod">
          <ac:chgData name="Pierre Harouimi" userId="e1c78576-8bda-4e4b-9d10-61a901f566b1" providerId="ADAL" clId="{2F0BC364-7550-489D-B979-84653FE9CE84}" dt="2021-05-11T09:19:30.863" v="2469"/>
          <ac:spMkLst>
            <pc:docMk/>
            <pc:sldMk cId="1478769959" sldId="1328"/>
            <ac:spMk id="287" creationId="{6DFE3281-7CAC-47A8-AE54-7BDF940F7CC7}"/>
          </ac:spMkLst>
        </pc:spChg>
        <pc:spChg chg="mod">
          <ac:chgData name="Pierre Harouimi" userId="e1c78576-8bda-4e4b-9d10-61a901f566b1" providerId="ADAL" clId="{2F0BC364-7550-489D-B979-84653FE9CE84}" dt="2021-05-11T09:19:30.863" v="2469"/>
          <ac:spMkLst>
            <pc:docMk/>
            <pc:sldMk cId="1478769959" sldId="1328"/>
            <ac:spMk id="288" creationId="{055B959A-E08F-4AA9-BEE1-4BF5A4222AE0}"/>
          </ac:spMkLst>
        </pc:spChg>
        <pc:spChg chg="mod">
          <ac:chgData name="Pierre Harouimi" userId="e1c78576-8bda-4e4b-9d10-61a901f566b1" providerId="ADAL" clId="{2F0BC364-7550-489D-B979-84653FE9CE84}" dt="2021-05-11T09:19:30.863" v="2469"/>
          <ac:spMkLst>
            <pc:docMk/>
            <pc:sldMk cId="1478769959" sldId="1328"/>
            <ac:spMk id="289" creationId="{D7D93DCF-555C-4D40-BE2E-B4823B0CB4FB}"/>
          </ac:spMkLst>
        </pc:spChg>
        <pc:spChg chg="mod">
          <ac:chgData name="Pierre Harouimi" userId="e1c78576-8bda-4e4b-9d10-61a901f566b1" providerId="ADAL" clId="{2F0BC364-7550-489D-B979-84653FE9CE84}" dt="2021-05-11T09:19:30.863" v="2469"/>
          <ac:spMkLst>
            <pc:docMk/>
            <pc:sldMk cId="1478769959" sldId="1328"/>
            <ac:spMk id="290" creationId="{A38908DF-D072-4EC8-91DD-80E8693EF6EF}"/>
          </ac:spMkLst>
        </pc:spChg>
        <pc:spChg chg="mod">
          <ac:chgData name="Pierre Harouimi" userId="e1c78576-8bda-4e4b-9d10-61a901f566b1" providerId="ADAL" clId="{2F0BC364-7550-489D-B979-84653FE9CE84}" dt="2021-05-11T09:19:30.863" v="2469"/>
          <ac:spMkLst>
            <pc:docMk/>
            <pc:sldMk cId="1478769959" sldId="1328"/>
            <ac:spMk id="291" creationId="{2B1BCEBD-F84E-428D-A675-6B99067FA6E8}"/>
          </ac:spMkLst>
        </pc:spChg>
        <pc:spChg chg="mod">
          <ac:chgData name="Pierre Harouimi" userId="e1c78576-8bda-4e4b-9d10-61a901f566b1" providerId="ADAL" clId="{2F0BC364-7550-489D-B979-84653FE9CE84}" dt="2021-05-11T09:19:30.863" v="2469"/>
          <ac:spMkLst>
            <pc:docMk/>
            <pc:sldMk cId="1478769959" sldId="1328"/>
            <ac:spMk id="292" creationId="{97954C82-2FA9-41CD-B119-C784FCBC04C3}"/>
          </ac:spMkLst>
        </pc:spChg>
        <pc:spChg chg="mod">
          <ac:chgData name="Pierre Harouimi" userId="e1c78576-8bda-4e4b-9d10-61a901f566b1" providerId="ADAL" clId="{2F0BC364-7550-489D-B979-84653FE9CE84}" dt="2021-05-11T09:19:30.863" v="2469"/>
          <ac:spMkLst>
            <pc:docMk/>
            <pc:sldMk cId="1478769959" sldId="1328"/>
            <ac:spMk id="293" creationId="{03ACCF20-1041-4A15-B921-5CB1C3C8F254}"/>
          </ac:spMkLst>
        </pc:spChg>
        <pc:spChg chg="mod">
          <ac:chgData name="Pierre Harouimi" userId="e1c78576-8bda-4e4b-9d10-61a901f566b1" providerId="ADAL" clId="{2F0BC364-7550-489D-B979-84653FE9CE84}" dt="2021-05-11T09:19:30.863" v="2469"/>
          <ac:spMkLst>
            <pc:docMk/>
            <pc:sldMk cId="1478769959" sldId="1328"/>
            <ac:spMk id="294" creationId="{37C644AF-639E-421E-9142-17E24FA906AF}"/>
          </ac:spMkLst>
        </pc:spChg>
        <pc:spChg chg="mod">
          <ac:chgData name="Pierre Harouimi" userId="e1c78576-8bda-4e4b-9d10-61a901f566b1" providerId="ADAL" clId="{2F0BC364-7550-489D-B979-84653FE9CE84}" dt="2021-05-11T09:19:30.863" v="2469"/>
          <ac:spMkLst>
            <pc:docMk/>
            <pc:sldMk cId="1478769959" sldId="1328"/>
            <ac:spMk id="295" creationId="{272B48F7-50F1-42A6-A41C-611AA10EBBB1}"/>
          </ac:spMkLst>
        </pc:spChg>
        <pc:spChg chg="mod">
          <ac:chgData name="Pierre Harouimi" userId="e1c78576-8bda-4e4b-9d10-61a901f566b1" providerId="ADAL" clId="{2F0BC364-7550-489D-B979-84653FE9CE84}" dt="2021-05-11T09:19:30.863" v="2469"/>
          <ac:spMkLst>
            <pc:docMk/>
            <pc:sldMk cId="1478769959" sldId="1328"/>
            <ac:spMk id="296" creationId="{627C9C08-0CD9-44AD-ABB9-4C4D25720078}"/>
          </ac:spMkLst>
        </pc:spChg>
        <pc:spChg chg="mod">
          <ac:chgData name="Pierre Harouimi" userId="e1c78576-8bda-4e4b-9d10-61a901f566b1" providerId="ADAL" clId="{2F0BC364-7550-489D-B979-84653FE9CE84}" dt="2021-05-11T09:19:30.863" v="2469"/>
          <ac:spMkLst>
            <pc:docMk/>
            <pc:sldMk cId="1478769959" sldId="1328"/>
            <ac:spMk id="297" creationId="{53DF91DB-5DDC-4B13-A93D-51C9B2A5CDAD}"/>
          </ac:spMkLst>
        </pc:spChg>
        <pc:spChg chg="mod">
          <ac:chgData name="Pierre Harouimi" userId="e1c78576-8bda-4e4b-9d10-61a901f566b1" providerId="ADAL" clId="{2F0BC364-7550-489D-B979-84653FE9CE84}" dt="2021-05-11T09:19:30.863" v="2469"/>
          <ac:spMkLst>
            <pc:docMk/>
            <pc:sldMk cId="1478769959" sldId="1328"/>
            <ac:spMk id="298" creationId="{76F9ED24-0E42-456D-9596-6992A58F90D1}"/>
          </ac:spMkLst>
        </pc:spChg>
        <pc:spChg chg="mod">
          <ac:chgData name="Pierre Harouimi" userId="e1c78576-8bda-4e4b-9d10-61a901f566b1" providerId="ADAL" clId="{2F0BC364-7550-489D-B979-84653FE9CE84}" dt="2021-05-11T09:19:30.863" v="2469"/>
          <ac:spMkLst>
            <pc:docMk/>
            <pc:sldMk cId="1478769959" sldId="1328"/>
            <ac:spMk id="299" creationId="{8449930A-590F-4DA7-8D42-6902EBAEB0D7}"/>
          </ac:spMkLst>
        </pc:spChg>
        <pc:spChg chg="mod">
          <ac:chgData name="Pierre Harouimi" userId="e1c78576-8bda-4e4b-9d10-61a901f566b1" providerId="ADAL" clId="{2F0BC364-7550-489D-B979-84653FE9CE84}" dt="2021-05-11T09:19:30.863" v="2469"/>
          <ac:spMkLst>
            <pc:docMk/>
            <pc:sldMk cId="1478769959" sldId="1328"/>
            <ac:spMk id="300" creationId="{BC44E1B0-9679-476A-A319-55AE8B32C008}"/>
          </ac:spMkLst>
        </pc:spChg>
        <pc:spChg chg="mod">
          <ac:chgData name="Pierre Harouimi" userId="e1c78576-8bda-4e4b-9d10-61a901f566b1" providerId="ADAL" clId="{2F0BC364-7550-489D-B979-84653FE9CE84}" dt="2021-05-11T09:19:30.863" v="2469"/>
          <ac:spMkLst>
            <pc:docMk/>
            <pc:sldMk cId="1478769959" sldId="1328"/>
            <ac:spMk id="301" creationId="{B6B28043-EBC2-4F9E-9376-CA3CE0D724F5}"/>
          </ac:spMkLst>
        </pc:spChg>
        <pc:spChg chg="mod">
          <ac:chgData name="Pierre Harouimi" userId="e1c78576-8bda-4e4b-9d10-61a901f566b1" providerId="ADAL" clId="{2F0BC364-7550-489D-B979-84653FE9CE84}" dt="2021-05-11T09:19:30.863" v="2469"/>
          <ac:spMkLst>
            <pc:docMk/>
            <pc:sldMk cId="1478769959" sldId="1328"/>
            <ac:spMk id="302" creationId="{7BC2D615-3318-4C3F-93AC-CBF00F7AAF53}"/>
          </ac:spMkLst>
        </pc:spChg>
        <pc:spChg chg="mod">
          <ac:chgData name="Pierre Harouimi" userId="e1c78576-8bda-4e4b-9d10-61a901f566b1" providerId="ADAL" clId="{2F0BC364-7550-489D-B979-84653FE9CE84}" dt="2021-05-11T09:19:30.863" v="2469"/>
          <ac:spMkLst>
            <pc:docMk/>
            <pc:sldMk cId="1478769959" sldId="1328"/>
            <ac:spMk id="303" creationId="{79C7262B-58C4-4ACE-A9F7-E3CEF8135965}"/>
          </ac:spMkLst>
        </pc:spChg>
        <pc:spChg chg="mod">
          <ac:chgData name="Pierre Harouimi" userId="e1c78576-8bda-4e4b-9d10-61a901f566b1" providerId="ADAL" clId="{2F0BC364-7550-489D-B979-84653FE9CE84}" dt="2021-05-11T09:19:30.863" v="2469"/>
          <ac:spMkLst>
            <pc:docMk/>
            <pc:sldMk cId="1478769959" sldId="1328"/>
            <ac:spMk id="304" creationId="{50E4349C-D836-4191-9A51-4DF16F9BE45F}"/>
          </ac:spMkLst>
        </pc:spChg>
        <pc:spChg chg="mod">
          <ac:chgData name="Pierre Harouimi" userId="e1c78576-8bda-4e4b-9d10-61a901f566b1" providerId="ADAL" clId="{2F0BC364-7550-489D-B979-84653FE9CE84}" dt="2021-05-11T09:19:30.863" v="2469"/>
          <ac:spMkLst>
            <pc:docMk/>
            <pc:sldMk cId="1478769959" sldId="1328"/>
            <ac:spMk id="305" creationId="{8183A7D1-16A7-4B17-B6D2-43674D8C4390}"/>
          </ac:spMkLst>
        </pc:spChg>
        <pc:spChg chg="mod">
          <ac:chgData name="Pierre Harouimi" userId="e1c78576-8bda-4e4b-9d10-61a901f566b1" providerId="ADAL" clId="{2F0BC364-7550-489D-B979-84653FE9CE84}" dt="2021-05-11T09:19:30.863" v="2469"/>
          <ac:spMkLst>
            <pc:docMk/>
            <pc:sldMk cId="1478769959" sldId="1328"/>
            <ac:spMk id="306" creationId="{0A001EEB-F106-44B6-B316-6B8067682BC4}"/>
          </ac:spMkLst>
        </pc:spChg>
        <pc:spChg chg="mod">
          <ac:chgData name="Pierre Harouimi" userId="e1c78576-8bda-4e4b-9d10-61a901f566b1" providerId="ADAL" clId="{2F0BC364-7550-489D-B979-84653FE9CE84}" dt="2021-05-11T09:19:30.863" v="2469"/>
          <ac:spMkLst>
            <pc:docMk/>
            <pc:sldMk cId="1478769959" sldId="1328"/>
            <ac:spMk id="307" creationId="{B7F9597B-B4C6-4869-B104-9F6E22055F2E}"/>
          </ac:spMkLst>
        </pc:spChg>
        <pc:spChg chg="mod">
          <ac:chgData name="Pierre Harouimi" userId="e1c78576-8bda-4e4b-9d10-61a901f566b1" providerId="ADAL" clId="{2F0BC364-7550-489D-B979-84653FE9CE84}" dt="2021-05-11T09:19:30.863" v="2469"/>
          <ac:spMkLst>
            <pc:docMk/>
            <pc:sldMk cId="1478769959" sldId="1328"/>
            <ac:spMk id="308" creationId="{9C3A14E9-5811-4CB2-ACE2-AEC431161CB3}"/>
          </ac:spMkLst>
        </pc:spChg>
        <pc:spChg chg="mod">
          <ac:chgData name="Pierre Harouimi" userId="e1c78576-8bda-4e4b-9d10-61a901f566b1" providerId="ADAL" clId="{2F0BC364-7550-489D-B979-84653FE9CE84}" dt="2021-05-11T09:19:30.863" v="2469"/>
          <ac:spMkLst>
            <pc:docMk/>
            <pc:sldMk cId="1478769959" sldId="1328"/>
            <ac:spMk id="309" creationId="{D6F19B2D-2328-4A9E-8F18-E1DCF9F9E0A7}"/>
          </ac:spMkLst>
        </pc:spChg>
        <pc:spChg chg="mod">
          <ac:chgData name="Pierre Harouimi" userId="e1c78576-8bda-4e4b-9d10-61a901f566b1" providerId="ADAL" clId="{2F0BC364-7550-489D-B979-84653FE9CE84}" dt="2021-05-11T09:19:30.863" v="2469"/>
          <ac:spMkLst>
            <pc:docMk/>
            <pc:sldMk cId="1478769959" sldId="1328"/>
            <ac:spMk id="316" creationId="{8DCA9621-CE31-4C92-83A6-9F158B2A657E}"/>
          </ac:spMkLst>
        </pc:spChg>
        <pc:spChg chg="mod">
          <ac:chgData name="Pierre Harouimi" userId="e1c78576-8bda-4e4b-9d10-61a901f566b1" providerId="ADAL" clId="{2F0BC364-7550-489D-B979-84653FE9CE84}" dt="2021-05-11T09:19:30.863" v="2469"/>
          <ac:spMkLst>
            <pc:docMk/>
            <pc:sldMk cId="1478769959" sldId="1328"/>
            <ac:spMk id="317" creationId="{BAF6C9E5-A558-4B82-9660-6B43C7372B4A}"/>
          </ac:spMkLst>
        </pc:spChg>
        <pc:spChg chg="mod">
          <ac:chgData name="Pierre Harouimi" userId="e1c78576-8bda-4e4b-9d10-61a901f566b1" providerId="ADAL" clId="{2F0BC364-7550-489D-B979-84653FE9CE84}" dt="2021-05-11T09:19:30.863" v="2469"/>
          <ac:spMkLst>
            <pc:docMk/>
            <pc:sldMk cId="1478769959" sldId="1328"/>
            <ac:spMk id="319" creationId="{EB8D7A5C-9C87-4EF6-81A5-555CC4B9AE83}"/>
          </ac:spMkLst>
        </pc:spChg>
        <pc:spChg chg="mod">
          <ac:chgData name="Pierre Harouimi" userId="e1c78576-8bda-4e4b-9d10-61a901f566b1" providerId="ADAL" clId="{2F0BC364-7550-489D-B979-84653FE9CE84}" dt="2021-05-11T09:19:30.863" v="2469"/>
          <ac:spMkLst>
            <pc:docMk/>
            <pc:sldMk cId="1478769959" sldId="1328"/>
            <ac:spMk id="321" creationId="{A0D852A5-B20B-43F3-8496-246171A14E1F}"/>
          </ac:spMkLst>
        </pc:spChg>
        <pc:spChg chg="mod">
          <ac:chgData name="Pierre Harouimi" userId="e1c78576-8bda-4e4b-9d10-61a901f566b1" providerId="ADAL" clId="{2F0BC364-7550-489D-B979-84653FE9CE84}" dt="2021-05-11T09:19:30.863" v="2469"/>
          <ac:spMkLst>
            <pc:docMk/>
            <pc:sldMk cId="1478769959" sldId="1328"/>
            <ac:spMk id="327" creationId="{E2FDEC74-2258-4C6C-ABE6-8431567F810B}"/>
          </ac:spMkLst>
        </pc:spChg>
        <pc:spChg chg="mod">
          <ac:chgData name="Pierre Harouimi" userId="e1c78576-8bda-4e4b-9d10-61a901f566b1" providerId="ADAL" clId="{2F0BC364-7550-489D-B979-84653FE9CE84}" dt="2021-05-11T09:19:30.863" v="2469"/>
          <ac:spMkLst>
            <pc:docMk/>
            <pc:sldMk cId="1478769959" sldId="1328"/>
            <ac:spMk id="330" creationId="{55B39A70-2A0F-4EA6-9734-BCE5FF426DC5}"/>
          </ac:spMkLst>
        </pc:spChg>
        <pc:spChg chg="mod">
          <ac:chgData name="Pierre Harouimi" userId="e1c78576-8bda-4e4b-9d10-61a901f566b1" providerId="ADAL" clId="{2F0BC364-7550-489D-B979-84653FE9CE84}" dt="2021-05-11T09:19:30.863" v="2469"/>
          <ac:spMkLst>
            <pc:docMk/>
            <pc:sldMk cId="1478769959" sldId="1328"/>
            <ac:spMk id="332" creationId="{1C36E2DA-6F81-4059-AD00-0A8A228CFCB6}"/>
          </ac:spMkLst>
        </pc:spChg>
        <pc:spChg chg="mod">
          <ac:chgData name="Pierre Harouimi" userId="e1c78576-8bda-4e4b-9d10-61a901f566b1" providerId="ADAL" clId="{2F0BC364-7550-489D-B979-84653FE9CE84}" dt="2021-05-11T09:19:30.863" v="2469"/>
          <ac:spMkLst>
            <pc:docMk/>
            <pc:sldMk cId="1478769959" sldId="1328"/>
            <ac:spMk id="333" creationId="{F1630764-C973-4733-BA66-DDE7307AFC2B}"/>
          </ac:spMkLst>
        </pc:spChg>
        <pc:spChg chg="mod">
          <ac:chgData name="Pierre Harouimi" userId="e1c78576-8bda-4e4b-9d10-61a901f566b1" providerId="ADAL" clId="{2F0BC364-7550-489D-B979-84653FE9CE84}" dt="2021-05-11T09:19:30.863" v="2469"/>
          <ac:spMkLst>
            <pc:docMk/>
            <pc:sldMk cId="1478769959" sldId="1328"/>
            <ac:spMk id="334" creationId="{22661B5D-DBD9-464F-B9D5-1EB0C4FD0B9F}"/>
          </ac:spMkLst>
        </pc:spChg>
        <pc:spChg chg="mod">
          <ac:chgData name="Pierre Harouimi" userId="e1c78576-8bda-4e4b-9d10-61a901f566b1" providerId="ADAL" clId="{2F0BC364-7550-489D-B979-84653FE9CE84}" dt="2021-05-11T09:19:30.863" v="2469"/>
          <ac:spMkLst>
            <pc:docMk/>
            <pc:sldMk cId="1478769959" sldId="1328"/>
            <ac:spMk id="335" creationId="{DD8E7B1B-B502-4AEA-B4DD-F8BC4ABBE52D}"/>
          </ac:spMkLst>
        </pc:spChg>
        <pc:spChg chg="mod">
          <ac:chgData name="Pierre Harouimi" userId="e1c78576-8bda-4e4b-9d10-61a901f566b1" providerId="ADAL" clId="{2F0BC364-7550-489D-B979-84653FE9CE84}" dt="2021-05-11T09:19:30.863" v="2469"/>
          <ac:spMkLst>
            <pc:docMk/>
            <pc:sldMk cId="1478769959" sldId="1328"/>
            <ac:spMk id="336" creationId="{C4F0C041-B0C0-4126-976A-7992EEF87037}"/>
          </ac:spMkLst>
        </pc:spChg>
        <pc:spChg chg="mod">
          <ac:chgData name="Pierre Harouimi" userId="e1c78576-8bda-4e4b-9d10-61a901f566b1" providerId="ADAL" clId="{2F0BC364-7550-489D-B979-84653FE9CE84}" dt="2021-05-11T09:19:30.863" v="2469"/>
          <ac:spMkLst>
            <pc:docMk/>
            <pc:sldMk cId="1478769959" sldId="1328"/>
            <ac:spMk id="337" creationId="{90ECCAAF-10FA-4204-BAD2-6DE90539D1DC}"/>
          </ac:spMkLst>
        </pc:spChg>
        <pc:spChg chg="mod">
          <ac:chgData name="Pierre Harouimi" userId="e1c78576-8bda-4e4b-9d10-61a901f566b1" providerId="ADAL" clId="{2F0BC364-7550-489D-B979-84653FE9CE84}" dt="2021-05-11T09:19:30.863" v="2469"/>
          <ac:spMkLst>
            <pc:docMk/>
            <pc:sldMk cId="1478769959" sldId="1328"/>
            <ac:spMk id="342" creationId="{CB1CDCEB-7400-4660-B1B6-7270AAEA39E8}"/>
          </ac:spMkLst>
        </pc:spChg>
        <pc:spChg chg="mod">
          <ac:chgData name="Pierre Harouimi" userId="e1c78576-8bda-4e4b-9d10-61a901f566b1" providerId="ADAL" clId="{2F0BC364-7550-489D-B979-84653FE9CE84}" dt="2021-05-11T09:19:30.863" v="2469"/>
          <ac:spMkLst>
            <pc:docMk/>
            <pc:sldMk cId="1478769959" sldId="1328"/>
            <ac:spMk id="343" creationId="{6262C7E1-6640-481A-8EC0-0138477524E4}"/>
          </ac:spMkLst>
        </pc:spChg>
        <pc:spChg chg="mod">
          <ac:chgData name="Pierre Harouimi" userId="e1c78576-8bda-4e4b-9d10-61a901f566b1" providerId="ADAL" clId="{2F0BC364-7550-489D-B979-84653FE9CE84}" dt="2021-05-11T09:19:30.863" v="2469"/>
          <ac:spMkLst>
            <pc:docMk/>
            <pc:sldMk cId="1478769959" sldId="1328"/>
            <ac:spMk id="344" creationId="{74209D1A-3619-45C3-86FE-951947CBC5A7}"/>
          </ac:spMkLst>
        </pc:spChg>
        <pc:spChg chg="mod">
          <ac:chgData name="Pierre Harouimi" userId="e1c78576-8bda-4e4b-9d10-61a901f566b1" providerId="ADAL" clId="{2F0BC364-7550-489D-B979-84653FE9CE84}" dt="2021-05-11T09:19:30.863" v="2469"/>
          <ac:spMkLst>
            <pc:docMk/>
            <pc:sldMk cId="1478769959" sldId="1328"/>
            <ac:spMk id="345" creationId="{E0CF0EB6-A87A-4378-A306-0A4543D59ED7}"/>
          </ac:spMkLst>
        </pc:spChg>
        <pc:spChg chg="mod">
          <ac:chgData name="Pierre Harouimi" userId="e1c78576-8bda-4e4b-9d10-61a901f566b1" providerId="ADAL" clId="{2F0BC364-7550-489D-B979-84653FE9CE84}" dt="2021-05-11T09:19:30.863" v="2469"/>
          <ac:spMkLst>
            <pc:docMk/>
            <pc:sldMk cId="1478769959" sldId="1328"/>
            <ac:spMk id="346" creationId="{D6EA251D-929B-47EC-82C4-80C100670C09}"/>
          </ac:spMkLst>
        </pc:spChg>
        <pc:spChg chg="mod">
          <ac:chgData name="Pierre Harouimi" userId="e1c78576-8bda-4e4b-9d10-61a901f566b1" providerId="ADAL" clId="{2F0BC364-7550-489D-B979-84653FE9CE84}" dt="2021-05-11T09:19:30.863" v="2469"/>
          <ac:spMkLst>
            <pc:docMk/>
            <pc:sldMk cId="1478769959" sldId="1328"/>
            <ac:spMk id="347" creationId="{595E23FD-2923-42DD-9450-5E5ECA8AD694}"/>
          </ac:spMkLst>
        </pc:spChg>
        <pc:spChg chg="mod">
          <ac:chgData name="Pierre Harouimi" userId="e1c78576-8bda-4e4b-9d10-61a901f566b1" providerId="ADAL" clId="{2F0BC364-7550-489D-B979-84653FE9CE84}" dt="2021-05-11T09:19:30.863" v="2469"/>
          <ac:spMkLst>
            <pc:docMk/>
            <pc:sldMk cId="1478769959" sldId="1328"/>
            <ac:spMk id="348" creationId="{208D8179-3FA5-4A6C-BF0B-AAC5A52678F1}"/>
          </ac:spMkLst>
        </pc:spChg>
        <pc:spChg chg="mod">
          <ac:chgData name="Pierre Harouimi" userId="e1c78576-8bda-4e4b-9d10-61a901f566b1" providerId="ADAL" clId="{2F0BC364-7550-489D-B979-84653FE9CE84}" dt="2021-05-11T09:19:30.863" v="2469"/>
          <ac:spMkLst>
            <pc:docMk/>
            <pc:sldMk cId="1478769959" sldId="1328"/>
            <ac:spMk id="349" creationId="{3144331F-1A1A-491A-87FC-0B053EC2907C}"/>
          </ac:spMkLst>
        </pc:spChg>
        <pc:spChg chg="mod">
          <ac:chgData name="Pierre Harouimi" userId="e1c78576-8bda-4e4b-9d10-61a901f566b1" providerId="ADAL" clId="{2F0BC364-7550-489D-B979-84653FE9CE84}" dt="2021-05-11T09:19:30.863" v="2469"/>
          <ac:spMkLst>
            <pc:docMk/>
            <pc:sldMk cId="1478769959" sldId="1328"/>
            <ac:spMk id="350" creationId="{5321201B-7AB8-44AA-8D52-06238E57CF67}"/>
          </ac:spMkLst>
        </pc:spChg>
        <pc:spChg chg="mod">
          <ac:chgData name="Pierre Harouimi" userId="e1c78576-8bda-4e4b-9d10-61a901f566b1" providerId="ADAL" clId="{2F0BC364-7550-489D-B979-84653FE9CE84}" dt="2021-05-11T09:19:30.863" v="2469"/>
          <ac:spMkLst>
            <pc:docMk/>
            <pc:sldMk cId="1478769959" sldId="1328"/>
            <ac:spMk id="353" creationId="{ACF80584-B58D-495C-8C42-67813C1FAF13}"/>
          </ac:spMkLst>
        </pc:spChg>
        <pc:spChg chg="mod">
          <ac:chgData name="Pierre Harouimi" userId="e1c78576-8bda-4e4b-9d10-61a901f566b1" providerId="ADAL" clId="{2F0BC364-7550-489D-B979-84653FE9CE84}" dt="2021-05-11T09:19:30.863" v="2469"/>
          <ac:spMkLst>
            <pc:docMk/>
            <pc:sldMk cId="1478769959" sldId="1328"/>
            <ac:spMk id="355" creationId="{CBE3BADD-13FD-442C-ACDC-67E88A4CB113}"/>
          </ac:spMkLst>
        </pc:spChg>
        <pc:spChg chg="mod">
          <ac:chgData name="Pierre Harouimi" userId="e1c78576-8bda-4e4b-9d10-61a901f566b1" providerId="ADAL" clId="{2F0BC364-7550-489D-B979-84653FE9CE84}" dt="2021-05-11T09:19:30.863" v="2469"/>
          <ac:spMkLst>
            <pc:docMk/>
            <pc:sldMk cId="1478769959" sldId="1328"/>
            <ac:spMk id="356" creationId="{AABC521B-FB7E-453F-BB9E-2933AA0F3434}"/>
          </ac:spMkLst>
        </pc:spChg>
        <pc:spChg chg="mod">
          <ac:chgData name="Pierre Harouimi" userId="e1c78576-8bda-4e4b-9d10-61a901f566b1" providerId="ADAL" clId="{2F0BC364-7550-489D-B979-84653FE9CE84}" dt="2021-05-11T09:19:30.863" v="2469"/>
          <ac:spMkLst>
            <pc:docMk/>
            <pc:sldMk cId="1478769959" sldId="1328"/>
            <ac:spMk id="357" creationId="{91D95EC2-DED3-4FEB-A091-B89549093913}"/>
          </ac:spMkLst>
        </pc:spChg>
        <pc:spChg chg="mod">
          <ac:chgData name="Pierre Harouimi" userId="e1c78576-8bda-4e4b-9d10-61a901f566b1" providerId="ADAL" clId="{2F0BC364-7550-489D-B979-84653FE9CE84}" dt="2021-05-11T09:19:30.863" v="2469"/>
          <ac:spMkLst>
            <pc:docMk/>
            <pc:sldMk cId="1478769959" sldId="1328"/>
            <ac:spMk id="358" creationId="{FBACA50B-1C9F-4E1B-A514-CAA44B44ED3A}"/>
          </ac:spMkLst>
        </pc:spChg>
        <pc:spChg chg="mod">
          <ac:chgData name="Pierre Harouimi" userId="e1c78576-8bda-4e4b-9d10-61a901f566b1" providerId="ADAL" clId="{2F0BC364-7550-489D-B979-84653FE9CE84}" dt="2021-05-11T09:19:30.863" v="2469"/>
          <ac:spMkLst>
            <pc:docMk/>
            <pc:sldMk cId="1478769959" sldId="1328"/>
            <ac:spMk id="359" creationId="{A5230EDD-B3E6-4242-BD18-D8023C375ADB}"/>
          </ac:spMkLst>
        </pc:spChg>
        <pc:spChg chg="mod">
          <ac:chgData name="Pierre Harouimi" userId="e1c78576-8bda-4e4b-9d10-61a901f566b1" providerId="ADAL" clId="{2F0BC364-7550-489D-B979-84653FE9CE84}" dt="2021-05-11T09:19:30.863" v="2469"/>
          <ac:spMkLst>
            <pc:docMk/>
            <pc:sldMk cId="1478769959" sldId="1328"/>
            <ac:spMk id="360" creationId="{23FD4294-40D1-488A-9B52-B9DD9BBE8DE3}"/>
          </ac:spMkLst>
        </pc:spChg>
        <pc:spChg chg="mod">
          <ac:chgData name="Pierre Harouimi" userId="e1c78576-8bda-4e4b-9d10-61a901f566b1" providerId="ADAL" clId="{2F0BC364-7550-489D-B979-84653FE9CE84}" dt="2021-05-11T09:19:30.863" v="2469"/>
          <ac:spMkLst>
            <pc:docMk/>
            <pc:sldMk cId="1478769959" sldId="1328"/>
            <ac:spMk id="365" creationId="{F864311B-4018-459B-9AD4-3802A42689BA}"/>
          </ac:spMkLst>
        </pc:spChg>
        <pc:spChg chg="mod">
          <ac:chgData name="Pierre Harouimi" userId="e1c78576-8bda-4e4b-9d10-61a901f566b1" providerId="ADAL" clId="{2F0BC364-7550-489D-B979-84653FE9CE84}" dt="2021-05-11T09:19:30.863" v="2469"/>
          <ac:spMkLst>
            <pc:docMk/>
            <pc:sldMk cId="1478769959" sldId="1328"/>
            <ac:spMk id="366" creationId="{AACD4F61-4A37-443D-8698-46F4122BCAC6}"/>
          </ac:spMkLst>
        </pc:spChg>
        <pc:spChg chg="mod">
          <ac:chgData name="Pierre Harouimi" userId="e1c78576-8bda-4e4b-9d10-61a901f566b1" providerId="ADAL" clId="{2F0BC364-7550-489D-B979-84653FE9CE84}" dt="2021-05-11T09:19:30.863" v="2469"/>
          <ac:spMkLst>
            <pc:docMk/>
            <pc:sldMk cId="1478769959" sldId="1328"/>
            <ac:spMk id="367" creationId="{96215E87-98D2-4122-9E2B-D27C72E5EBAC}"/>
          </ac:spMkLst>
        </pc:spChg>
        <pc:spChg chg="mod">
          <ac:chgData name="Pierre Harouimi" userId="e1c78576-8bda-4e4b-9d10-61a901f566b1" providerId="ADAL" clId="{2F0BC364-7550-489D-B979-84653FE9CE84}" dt="2021-05-11T09:19:30.863" v="2469"/>
          <ac:spMkLst>
            <pc:docMk/>
            <pc:sldMk cId="1478769959" sldId="1328"/>
            <ac:spMk id="368" creationId="{4C9B9C19-E735-45CC-90E8-D084F44B18D6}"/>
          </ac:spMkLst>
        </pc:spChg>
        <pc:spChg chg="mod">
          <ac:chgData name="Pierre Harouimi" userId="e1c78576-8bda-4e4b-9d10-61a901f566b1" providerId="ADAL" clId="{2F0BC364-7550-489D-B979-84653FE9CE84}" dt="2021-05-11T09:19:30.863" v="2469"/>
          <ac:spMkLst>
            <pc:docMk/>
            <pc:sldMk cId="1478769959" sldId="1328"/>
            <ac:spMk id="369" creationId="{C99F85B9-F7FE-4153-819B-D991A6EBEB4C}"/>
          </ac:spMkLst>
        </pc:spChg>
        <pc:spChg chg="mod">
          <ac:chgData name="Pierre Harouimi" userId="e1c78576-8bda-4e4b-9d10-61a901f566b1" providerId="ADAL" clId="{2F0BC364-7550-489D-B979-84653FE9CE84}" dt="2021-05-11T09:19:30.863" v="2469"/>
          <ac:spMkLst>
            <pc:docMk/>
            <pc:sldMk cId="1478769959" sldId="1328"/>
            <ac:spMk id="370" creationId="{C4E0BF14-7BA3-4B17-9BA8-CBC366A7B10E}"/>
          </ac:spMkLst>
        </pc:spChg>
        <pc:spChg chg="mod">
          <ac:chgData name="Pierre Harouimi" userId="e1c78576-8bda-4e4b-9d10-61a901f566b1" providerId="ADAL" clId="{2F0BC364-7550-489D-B979-84653FE9CE84}" dt="2021-05-11T09:19:30.863" v="2469"/>
          <ac:spMkLst>
            <pc:docMk/>
            <pc:sldMk cId="1478769959" sldId="1328"/>
            <ac:spMk id="371" creationId="{31CFD295-2F99-47F1-BD06-4E09D25A18B6}"/>
          </ac:spMkLst>
        </pc:spChg>
        <pc:spChg chg="mod">
          <ac:chgData name="Pierre Harouimi" userId="e1c78576-8bda-4e4b-9d10-61a901f566b1" providerId="ADAL" clId="{2F0BC364-7550-489D-B979-84653FE9CE84}" dt="2021-05-11T09:19:30.863" v="2469"/>
          <ac:spMkLst>
            <pc:docMk/>
            <pc:sldMk cId="1478769959" sldId="1328"/>
            <ac:spMk id="372" creationId="{7E33FA66-34CE-453C-9E9F-F300B5E96E41}"/>
          </ac:spMkLst>
        </pc:spChg>
        <pc:spChg chg="mod">
          <ac:chgData name="Pierre Harouimi" userId="e1c78576-8bda-4e4b-9d10-61a901f566b1" providerId="ADAL" clId="{2F0BC364-7550-489D-B979-84653FE9CE84}" dt="2021-05-11T09:19:30.863" v="2469"/>
          <ac:spMkLst>
            <pc:docMk/>
            <pc:sldMk cId="1478769959" sldId="1328"/>
            <ac:spMk id="373" creationId="{BFB8AB54-5F55-43F0-B9BC-A3ED83C59729}"/>
          </ac:spMkLst>
        </pc:spChg>
        <pc:spChg chg="mod">
          <ac:chgData name="Pierre Harouimi" userId="e1c78576-8bda-4e4b-9d10-61a901f566b1" providerId="ADAL" clId="{2F0BC364-7550-489D-B979-84653FE9CE84}" dt="2021-05-11T09:19:30.863" v="2469"/>
          <ac:spMkLst>
            <pc:docMk/>
            <pc:sldMk cId="1478769959" sldId="1328"/>
            <ac:spMk id="374" creationId="{A8EFD148-D8D4-4F6D-BE3D-8E9459B5D783}"/>
          </ac:spMkLst>
        </pc:spChg>
        <pc:spChg chg="mod">
          <ac:chgData name="Pierre Harouimi" userId="e1c78576-8bda-4e4b-9d10-61a901f566b1" providerId="ADAL" clId="{2F0BC364-7550-489D-B979-84653FE9CE84}" dt="2021-05-11T09:19:30.863" v="2469"/>
          <ac:spMkLst>
            <pc:docMk/>
            <pc:sldMk cId="1478769959" sldId="1328"/>
            <ac:spMk id="375" creationId="{2C5CFDDB-0C5D-4797-96C7-CA9BDABBE3E2}"/>
          </ac:spMkLst>
        </pc:spChg>
        <pc:spChg chg="mod">
          <ac:chgData name="Pierre Harouimi" userId="e1c78576-8bda-4e4b-9d10-61a901f566b1" providerId="ADAL" clId="{2F0BC364-7550-489D-B979-84653FE9CE84}" dt="2021-05-11T09:19:30.863" v="2469"/>
          <ac:spMkLst>
            <pc:docMk/>
            <pc:sldMk cId="1478769959" sldId="1328"/>
            <ac:spMk id="376" creationId="{366A4F79-D04B-47E6-B450-8262CF2035B3}"/>
          </ac:spMkLst>
        </pc:spChg>
        <pc:spChg chg="mod">
          <ac:chgData name="Pierre Harouimi" userId="e1c78576-8bda-4e4b-9d10-61a901f566b1" providerId="ADAL" clId="{2F0BC364-7550-489D-B979-84653FE9CE84}" dt="2021-05-11T09:19:30.863" v="2469"/>
          <ac:spMkLst>
            <pc:docMk/>
            <pc:sldMk cId="1478769959" sldId="1328"/>
            <ac:spMk id="377" creationId="{E06169C9-9F55-4B3A-9449-515415B090AF}"/>
          </ac:spMkLst>
        </pc:spChg>
        <pc:spChg chg="mod">
          <ac:chgData name="Pierre Harouimi" userId="e1c78576-8bda-4e4b-9d10-61a901f566b1" providerId="ADAL" clId="{2F0BC364-7550-489D-B979-84653FE9CE84}" dt="2021-05-11T09:19:30.863" v="2469"/>
          <ac:spMkLst>
            <pc:docMk/>
            <pc:sldMk cId="1478769959" sldId="1328"/>
            <ac:spMk id="378" creationId="{248694D5-DB51-4331-8892-146CDB591611}"/>
          </ac:spMkLst>
        </pc:spChg>
        <pc:spChg chg="mod">
          <ac:chgData name="Pierre Harouimi" userId="e1c78576-8bda-4e4b-9d10-61a901f566b1" providerId="ADAL" clId="{2F0BC364-7550-489D-B979-84653FE9CE84}" dt="2021-05-11T09:19:30.863" v="2469"/>
          <ac:spMkLst>
            <pc:docMk/>
            <pc:sldMk cId="1478769959" sldId="1328"/>
            <ac:spMk id="379" creationId="{013731AE-7235-422F-BBFD-5A1EEB64A063}"/>
          </ac:spMkLst>
        </pc:spChg>
        <pc:spChg chg="mod">
          <ac:chgData name="Pierre Harouimi" userId="e1c78576-8bda-4e4b-9d10-61a901f566b1" providerId="ADAL" clId="{2F0BC364-7550-489D-B979-84653FE9CE84}" dt="2021-05-11T09:19:30.863" v="2469"/>
          <ac:spMkLst>
            <pc:docMk/>
            <pc:sldMk cId="1478769959" sldId="1328"/>
            <ac:spMk id="380" creationId="{BB6A239A-0A48-4D99-88D2-508538382C2C}"/>
          </ac:spMkLst>
        </pc:spChg>
        <pc:spChg chg="mod">
          <ac:chgData name="Pierre Harouimi" userId="e1c78576-8bda-4e4b-9d10-61a901f566b1" providerId="ADAL" clId="{2F0BC364-7550-489D-B979-84653FE9CE84}" dt="2021-05-11T09:19:30.863" v="2469"/>
          <ac:spMkLst>
            <pc:docMk/>
            <pc:sldMk cId="1478769959" sldId="1328"/>
            <ac:spMk id="381" creationId="{ED1D9FEC-CEA7-4836-B2F4-5F7BDEB2663B}"/>
          </ac:spMkLst>
        </pc:spChg>
        <pc:spChg chg="mod">
          <ac:chgData name="Pierre Harouimi" userId="e1c78576-8bda-4e4b-9d10-61a901f566b1" providerId="ADAL" clId="{2F0BC364-7550-489D-B979-84653FE9CE84}" dt="2021-05-11T09:19:30.863" v="2469"/>
          <ac:spMkLst>
            <pc:docMk/>
            <pc:sldMk cId="1478769959" sldId="1328"/>
            <ac:spMk id="382" creationId="{5C438F36-E102-4CFB-8F11-3E5CC7790F90}"/>
          </ac:spMkLst>
        </pc:spChg>
        <pc:spChg chg="mod">
          <ac:chgData name="Pierre Harouimi" userId="e1c78576-8bda-4e4b-9d10-61a901f566b1" providerId="ADAL" clId="{2F0BC364-7550-489D-B979-84653FE9CE84}" dt="2021-05-11T09:19:30.863" v="2469"/>
          <ac:spMkLst>
            <pc:docMk/>
            <pc:sldMk cId="1478769959" sldId="1328"/>
            <ac:spMk id="383" creationId="{62CCB78D-A1D8-40DC-8906-2EE0890CEEE7}"/>
          </ac:spMkLst>
        </pc:spChg>
        <pc:spChg chg="mod">
          <ac:chgData name="Pierre Harouimi" userId="e1c78576-8bda-4e4b-9d10-61a901f566b1" providerId="ADAL" clId="{2F0BC364-7550-489D-B979-84653FE9CE84}" dt="2021-05-11T09:19:30.863" v="2469"/>
          <ac:spMkLst>
            <pc:docMk/>
            <pc:sldMk cId="1478769959" sldId="1328"/>
            <ac:spMk id="384" creationId="{38A38D50-1209-47F9-A8F1-433157E6DF1B}"/>
          </ac:spMkLst>
        </pc:spChg>
        <pc:spChg chg="mod">
          <ac:chgData name="Pierre Harouimi" userId="e1c78576-8bda-4e4b-9d10-61a901f566b1" providerId="ADAL" clId="{2F0BC364-7550-489D-B979-84653FE9CE84}" dt="2021-05-11T09:19:30.863" v="2469"/>
          <ac:spMkLst>
            <pc:docMk/>
            <pc:sldMk cId="1478769959" sldId="1328"/>
            <ac:spMk id="385" creationId="{7314EB2B-C22A-48F8-8A9C-ACFD84DC68D2}"/>
          </ac:spMkLst>
        </pc:spChg>
        <pc:spChg chg="mod">
          <ac:chgData name="Pierre Harouimi" userId="e1c78576-8bda-4e4b-9d10-61a901f566b1" providerId="ADAL" clId="{2F0BC364-7550-489D-B979-84653FE9CE84}" dt="2021-05-11T09:19:30.863" v="2469"/>
          <ac:spMkLst>
            <pc:docMk/>
            <pc:sldMk cId="1478769959" sldId="1328"/>
            <ac:spMk id="386" creationId="{A07F68AF-398B-4881-9AFD-65539FC34D4F}"/>
          </ac:spMkLst>
        </pc:spChg>
        <pc:spChg chg="mod">
          <ac:chgData name="Pierre Harouimi" userId="e1c78576-8bda-4e4b-9d10-61a901f566b1" providerId="ADAL" clId="{2F0BC364-7550-489D-B979-84653FE9CE84}" dt="2021-05-11T09:19:30.863" v="2469"/>
          <ac:spMkLst>
            <pc:docMk/>
            <pc:sldMk cId="1478769959" sldId="1328"/>
            <ac:spMk id="387" creationId="{1D1FBF4F-FAD9-4A05-90E7-D8D2952D0C9D}"/>
          </ac:spMkLst>
        </pc:spChg>
        <pc:spChg chg="mod">
          <ac:chgData name="Pierre Harouimi" userId="e1c78576-8bda-4e4b-9d10-61a901f566b1" providerId="ADAL" clId="{2F0BC364-7550-489D-B979-84653FE9CE84}" dt="2021-05-11T09:19:30.863" v="2469"/>
          <ac:spMkLst>
            <pc:docMk/>
            <pc:sldMk cId="1478769959" sldId="1328"/>
            <ac:spMk id="388" creationId="{544E238D-5914-4B4E-AB70-DA0BDE73A92A}"/>
          </ac:spMkLst>
        </pc:spChg>
        <pc:spChg chg="mod">
          <ac:chgData name="Pierre Harouimi" userId="e1c78576-8bda-4e4b-9d10-61a901f566b1" providerId="ADAL" clId="{2F0BC364-7550-489D-B979-84653FE9CE84}" dt="2021-05-11T09:19:30.863" v="2469"/>
          <ac:spMkLst>
            <pc:docMk/>
            <pc:sldMk cId="1478769959" sldId="1328"/>
            <ac:spMk id="389" creationId="{7E3F6722-2C8D-481C-943E-FFD01716D0B9}"/>
          </ac:spMkLst>
        </pc:spChg>
        <pc:spChg chg="mod">
          <ac:chgData name="Pierre Harouimi" userId="e1c78576-8bda-4e4b-9d10-61a901f566b1" providerId="ADAL" clId="{2F0BC364-7550-489D-B979-84653FE9CE84}" dt="2021-05-11T09:19:30.863" v="2469"/>
          <ac:spMkLst>
            <pc:docMk/>
            <pc:sldMk cId="1478769959" sldId="1328"/>
            <ac:spMk id="390" creationId="{B793442B-6528-416F-8087-FAA28FEF3F71}"/>
          </ac:spMkLst>
        </pc:spChg>
        <pc:spChg chg="mod">
          <ac:chgData name="Pierre Harouimi" userId="e1c78576-8bda-4e4b-9d10-61a901f566b1" providerId="ADAL" clId="{2F0BC364-7550-489D-B979-84653FE9CE84}" dt="2021-05-11T09:19:30.863" v="2469"/>
          <ac:spMkLst>
            <pc:docMk/>
            <pc:sldMk cId="1478769959" sldId="1328"/>
            <ac:spMk id="391" creationId="{D59F8A9B-7D62-4AF6-9F01-01DBAB4A8D51}"/>
          </ac:spMkLst>
        </pc:spChg>
        <pc:spChg chg="mod">
          <ac:chgData name="Pierre Harouimi" userId="e1c78576-8bda-4e4b-9d10-61a901f566b1" providerId="ADAL" clId="{2F0BC364-7550-489D-B979-84653FE9CE84}" dt="2021-05-11T09:19:30.863" v="2469"/>
          <ac:spMkLst>
            <pc:docMk/>
            <pc:sldMk cId="1478769959" sldId="1328"/>
            <ac:spMk id="392" creationId="{A9AE6444-81EA-48FE-9294-979E55CF139D}"/>
          </ac:spMkLst>
        </pc:spChg>
        <pc:spChg chg="mod">
          <ac:chgData name="Pierre Harouimi" userId="e1c78576-8bda-4e4b-9d10-61a901f566b1" providerId="ADAL" clId="{2F0BC364-7550-489D-B979-84653FE9CE84}" dt="2021-05-11T09:19:30.863" v="2469"/>
          <ac:spMkLst>
            <pc:docMk/>
            <pc:sldMk cId="1478769959" sldId="1328"/>
            <ac:spMk id="397" creationId="{1FEDC94B-AC2B-4AA1-A4A1-9B73040FA35E}"/>
          </ac:spMkLst>
        </pc:spChg>
        <pc:spChg chg="mod">
          <ac:chgData name="Pierre Harouimi" userId="e1c78576-8bda-4e4b-9d10-61a901f566b1" providerId="ADAL" clId="{2F0BC364-7550-489D-B979-84653FE9CE84}" dt="2021-05-11T09:19:30.863" v="2469"/>
          <ac:spMkLst>
            <pc:docMk/>
            <pc:sldMk cId="1478769959" sldId="1328"/>
            <ac:spMk id="398" creationId="{8623AA59-E1A4-49D8-B47D-26B15D20D3B3}"/>
          </ac:spMkLst>
        </pc:spChg>
        <pc:spChg chg="mod">
          <ac:chgData name="Pierre Harouimi" userId="e1c78576-8bda-4e4b-9d10-61a901f566b1" providerId="ADAL" clId="{2F0BC364-7550-489D-B979-84653FE9CE84}" dt="2021-05-11T09:19:30.863" v="2469"/>
          <ac:spMkLst>
            <pc:docMk/>
            <pc:sldMk cId="1478769959" sldId="1328"/>
            <ac:spMk id="399" creationId="{15A36737-8922-49AA-88B3-66F1E5869037}"/>
          </ac:spMkLst>
        </pc:spChg>
        <pc:spChg chg="mod">
          <ac:chgData name="Pierre Harouimi" userId="e1c78576-8bda-4e4b-9d10-61a901f566b1" providerId="ADAL" clId="{2F0BC364-7550-489D-B979-84653FE9CE84}" dt="2021-05-11T09:19:30.863" v="2469"/>
          <ac:spMkLst>
            <pc:docMk/>
            <pc:sldMk cId="1478769959" sldId="1328"/>
            <ac:spMk id="400" creationId="{D9F955B7-DD53-404A-BD78-E25A419E8D24}"/>
          </ac:spMkLst>
        </pc:spChg>
        <pc:spChg chg="mod">
          <ac:chgData name="Pierre Harouimi" userId="e1c78576-8bda-4e4b-9d10-61a901f566b1" providerId="ADAL" clId="{2F0BC364-7550-489D-B979-84653FE9CE84}" dt="2021-05-11T09:19:30.863" v="2469"/>
          <ac:spMkLst>
            <pc:docMk/>
            <pc:sldMk cId="1478769959" sldId="1328"/>
            <ac:spMk id="401" creationId="{C091D0D2-191F-4CF5-A5AD-72348E0C9BED}"/>
          </ac:spMkLst>
        </pc:spChg>
        <pc:spChg chg="mod">
          <ac:chgData name="Pierre Harouimi" userId="e1c78576-8bda-4e4b-9d10-61a901f566b1" providerId="ADAL" clId="{2F0BC364-7550-489D-B979-84653FE9CE84}" dt="2021-05-11T09:19:30.863" v="2469"/>
          <ac:spMkLst>
            <pc:docMk/>
            <pc:sldMk cId="1478769959" sldId="1328"/>
            <ac:spMk id="402" creationId="{625BE707-5715-40B7-A8A1-2EB5CB089624}"/>
          </ac:spMkLst>
        </pc:spChg>
        <pc:spChg chg="mod">
          <ac:chgData name="Pierre Harouimi" userId="e1c78576-8bda-4e4b-9d10-61a901f566b1" providerId="ADAL" clId="{2F0BC364-7550-489D-B979-84653FE9CE84}" dt="2021-05-11T09:19:30.863" v="2469"/>
          <ac:spMkLst>
            <pc:docMk/>
            <pc:sldMk cId="1478769959" sldId="1328"/>
            <ac:spMk id="423" creationId="{600CC1D0-803F-4148-8FCC-20523177AA5F}"/>
          </ac:spMkLst>
        </pc:spChg>
        <pc:spChg chg="mod">
          <ac:chgData name="Pierre Harouimi" userId="e1c78576-8bda-4e4b-9d10-61a901f566b1" providerId="ADAL" clId="{2F0BC364-7550-489D-B979-84653FE9CE84}" dt="2021-05-11T09:19:30.863" v="2469"/>
          <ac:spMkLst>
            <pc:docMk/>
            <pc:sldMk cId="1478769959" sldId="1328"/>
            <ac:spMk id="424" creationId="{FDB8480A-5A7A-4D88-BE80-05B67A3750B6}"/>
          </ac:spMkLst>
        </pc:spChg>
        <pc:spChg chg="mod">
          <ac:chgData name="Pierre Harouimi" userId="e1c78576-8bda-4e4b-9d10-61a901f566b1" providerId="ADAL" clId="{2F0BC364-7550-489D-B979-84653FE9CE84}" dt="2021-05-11T09:19:30.863" v="2469"/>
          <ac:spMkLst>
            <pc:docMk/>
            <pc:sldMk cId="1478769959" sldId="1328"/>
            <ac:spMk id="425" creationId="{091AC720-8060-422F-8809-4D4A64D96747}"/>
          </ac:spMkLst>
        </pc:spChg>
        <pc:spChg chg="mod">
          <ac:chgData name="Pierre Harouimi" userId="e1c78576-8bda-4e4b-9d10-61a901f566b1" providerId="ADAL" clId="{2F0BC364-7550-489D-B979-84653FE9CE84}" dt="2021-05-11T09:19:30.863" v="2469"/>
          <ac:spMkLst>
            <pc:docMk/>
            <pc:sldMk cId="1478769959" sldId="1328"/>
            <ac:spMk id="426" creationId="{E5E0CBE5-3A40-4D5D-A642-54C21A9F74D9}"/>
          </ac:spMkLst>
        </pc:spChg>
        <pc:spChg chg="mod">
          <ac:chgData name="Pierre Harouimi" userId="e1c78576-8bda-4e4b-9d10-61a901f566b1" providerId="ADAL" clId="{2F0BC364-7550-489D-B979-84653FE9CE84}" dt="2021-05-11T09:19:30.863" v="2469"/>
          <ac:spMkLst>
            <pc:docMk/>
            <pc:sldMk cId="1478769959" sldId="1328"/>
            <ac:spMk id="427" creationId="{F77EC35D-4CC2-412D-8BA3-1C2E18AB656E}"/>
          </ac:spMkLst>
        </pc:spChg>
        <pc:spChg chg="mod">
          <ac:chgData name="Pierre Harouimi" userId="e1c78576-8bda-4e4b-9d10-61a901f566b1" providerId="ADAL" clId="{2F0BC364-7550-489D-B979-84653FE9CE84}" dt="2021-05-11T09:19:30.863" v="2469"/>
          <ac:spMkLst>
            <pc:docMk/>
            <pc:sldMk cId="1478769959" sldId="1328"/>
            <ac:spMk id="428" creationId="{861F63AC-D129-4049-9B84-AFEA6F2AA0B3}"/>
          </ac:spMkLst>
        </pc:spChg>
        <pc:spChg chg="mod">
          <ac:chgData name="Pierre Harouimi" userId="e1c78576-8bda-4e4b-9d10-61a901f566b1" providerId="ADAL" clId="{2F0BC364-7550-489D-B979-84653FE9CE84}" dt="2021-05-11T09:19:30.863" v="2469"/>
          <ac:spMkLst>
            <pc:docMk/>
            <pc:sldMk cId="1478769959" sldId="1328"/>
            <ac:spMk id="429" creationId="{1EBCE885-12B4-4EDA-A29A-FBA4A172C73A}"/>
          </ac:spMkLst>
        </pc:spChg>
        <pc:spChg chg="mod">
          <ac:chgData name="Pierre Harouimi" userId="e1c78576-8bda-4e4b-9d10-61a901f566b1" providerId="ADAL" clId="{2F0BC364-7550-489D-B979-84653FE9CE84}" dt="2021-05-11T09:19:30.863" v="2469"/>
          <ac:spMkLst>
            <pc:docMk/>
            <pc:sldMk cId="1478769959" sldId="1328"/>
            <ac:spMk id="430" creationId="{257FC0DF-05C6-45E0-A2C4-F58B3D1CB2EC}"/>
          </ac:spMkLst>
        </pc:spChg>
        <pc:spChg chg="mod">
          <ac:chgData name="Pierre Harouimi" userId="e1c78576-8bda-4e4b-9d10-61a901f566b1" providerId="ADAL" clId="{2F0BC364-7550-489D-B979-84653FE9CE84}" dt="2021-05-11T09:19:30.863" v="2469"/>
          <ac:spMkLst>
            <pc:docMk/>
            <pc:sldMk cId="1478769959" sldId="1328"/>
            <ac:spMk id="431" creationId="{60900B67-2E17-4D97-A0FE-F96B4881AFD2}"/>
          </ac:spMkLst>
        </pc:spChg>
        <pc:spChg chg="mod">
          <ac:chgData name="Pierre Harouimi" userId="e1c78576-8bda-4e4b-9d10-61a901f566b1" providerId="ADAL" clId="{2F0BC364-7550-489D-B979-84653FE9CE84}" dt="2021-05-11T09:19:30.863" v="2469"/>
          <ac:spMkLst>
            <pc:docMk/>
            <pc:sldMk cId="1478769959" sldId="1328"/>
            <ac:spMk id="432" creationId="{B2F57C8E-38DB-4372-A480-856BAE3A164A}"/>
          </ac:spMkLst>
        </pc:spChg>
        <pc:spChg chg="mod">
          <ac:chgData name="Pierre Harouimi" userId="e1c78576-8bda-4e4b-9d10-61a901f566b1" providerId="ADAL" clId="{2F0BC364-7550-489D-B979-84653FE9CE84}" dt="2021-05-11T09:19:30.863" v="2469"/>
          <ac:spMkLst>
            <pc:docMk/>
            <pc:sldMk cId="1478769959" sldId="1328"/>
            <ac:spMk id="433" creationId="{DB1030E0-2318-4130-8750-14323E5C931B}"/>
          </ac:spMkLst>
        </pc:spChg>
        <pc:spChg chg="mod">
          <ac:chgData name="Pierre Harouimi" userId="e1c78576-8bda-4e4b-9d10-61a901f566b1" providerId="ADAL" clId="{2F0BC364-7550-489D-B979-84653FE9CE84}" dt="2021-05-11T09:19:30.863" v="2469"/>
          <ac:spMkLst>
            <pc:docMk/>
            <pc:sldMk cId="1478769959" sldId="1328"/>
            <ac:spMk id="434" creationId="{930860D1-2F95-4108-88D8-E18F851BA298}"/>
          </ac:spMkLst>
        </pc:spChg>
        <pc:spChg chg="mod">
          <ac:chgData name="Pierre Harouimi" userId="e1c78576-8bda-4e4b-9d10-61a901f566b1" providerId="ADAL" clId="{2F0BC364-7550-489D-B979-84653FE9CE84}" dt="2021-05-11T09:19:30.863" v="2469"/>
          <ac:spMkLst>
            <pc:docMk/>
            <pc:sldMk cId="1478769959" sldId="1328"/>
            <ac:spMk id="435" creationId="{E6D8E035-9634-4248-BE75-FB1942B2C917}"/>
          </ac:spMkLst>
        </pc:spChg>
        <pc:spChg chg="mod">
          <ac:chgData name="Pierre Harouimi" userId="e1c78576-8bda-4e4b-9d10-61a901f566b1" providerId="ADAL" clId="{2F0BC364-7550-489D-B979-84653FE9CE84}" dt="2021-05-11T09:19:30.863" v="2469"/>
          <ac:spMkLst>
            <pc:docMk/>
            <pc:sldMk cId="1478769959" sldId="1328"/>
            <ac:spMk id="436" creationId="{3C46EF23-43B5-4A99-A0DA-8FA0F2640E68}"/>
          </ac:spMkLst>
        </pc:spChg>
        <pc:spChg chg="mod">
          <ac:chgData name="Pierre Harouimi" userId="e1c78576-8bda-4e4b-9d10-61a901f566b1" providerId="ADAL" clId="{2F0BC364-7550-489D-B979-84653FE9CE84}" dt="2021-05-11T09:19:30.863" v="2469"/>
          <ac:spMkLst>
            <pc:docMk/>
            <pc:sldMk cId="1478769959" sldId="1328"/>
            <ac:spMk id="437" creationId="{AA2C45D4-CDB8-4E07-8BED-79DAFC53A3F5}"/>
          </ac:spMkLst>
        </pc:spChg>
        <pc:spChg chg="mod">
          <ac:chgData name="Pierre Harouimi" userId="e1c78576-8bda-4e4b-9d10-61a901f566b1" providerId="ADAL" clId="{2F0BC364-7550-489D-B979-84653FE9CE84}" dt="2021-05-11T09:19:30.863" v="2469"/>
          <ac:spMkLst>
            <pc:docMk/>
            <pc:sldMk cId="1478769959" sldId="1328"/>
            <ac:spMk id="438" creationId="{6657DA14-03F8-406B-9C58-480F1CD5D351}"/>
          </ac:spMkLst>
        </pc:spChg>
        <pc:spChg chg="mod">
          <ac:chgData name="Pierre Harouimi" userId="e1c78576-8bda-4e4b-9d10-61a901f566b1" providerId="ADAL" clId="{2F0BC364-7550-489D-B979-84653FE9CE84}" dt="2021-05-11T09:19:30.863" v="2469"/>
          <ac:spMkLst>
            <pc:docMk/>
            <pc:sldMk cId="1478769959" sldId="1328"/>
            <ac:spMk id="439" creationId="{A176FF34-6557-49A8-AD60-EA327C23231A}"/>
          </ac:spMkLst>
        </pc:spChg>
        <pc:spChg chg="mod">
          <ac:chgData name="Pierre Harouimi" userId="e1c78576-8bda-4e4b-9d10-61a901f566b1" providerId="ADAL" clId="{2F0BC364-7550-489D-B979-84653FE9CE84}" dt="2021-05-11T09:19:30.863" v="2469"/>
          <ac:spMkLst>
            <pc:docMk/>
            <pc:sldMk cId="1478769959" sldId="1328"/>
            <ac:spMk id="440" creationId="{9C85C102-EECF-46CB-88FA-0F3ECFDECD04}"/>
          </ac:spMkLst>
        </pc:spChg>
        <pc:spChg chg="mod">
          <ac:chgData name="Pierre Harouimi" userId="e1c78576-8bda-4e4b-9d10-61a901f566b1" providerId="ADAL" clId="{2F0BC364-7550-489D-B979-84653FE9CE84}" dt="2021-05-11T09:19:30.863" v="2469"/>
          <ac:spMkLst>
            <pc:docMk/>
            <pc:sldMk cId="1478769959" sldId="1328"/>
            <ac:spMk id="441" creationId="{8919705C-4F6A-4E7C-BC57-96B7FCD4AB58}"/>
          </ac:spMkLst>
        </pc:spChg>
        <pc:spChg chg="mod">
          <ac:chgData name="Pierre Harouimi" userId="e1c78576-8bda-4e4b-9d10-61a901f566b1" providerId="ADAL" clId="{2F0BC364-7550-489D-B979-84653FE9CE84}" dt="2021-05-11T09:19:30.863" v="2469"/>
          <ac:spMkLst>
            <pc:docMk/>
            <pc:sldMk cId="1478769959" sldId="1328"/>
            <ac:spMk id="442" creationId="{4E113B0D-4F4A-4C0F-A83B-9EB55A462EBC}"/>
          </ac:spMkLst>
        </pc:spChg>
        <pc:spChg chg="mod">
          <ac:chgData name="Pierre Harouimi" userId="e1c78576-8bda-4e4b-9d10-61a901f566b1" providerId="ADAL" clId="{2F0BC364-7550-489D-B979-84653FE9CE84}" dt="2021-05-11T09:19:30.863" v="2469"/>
          <ac:spMkLst>
            <pc:docMk/>
            <pc:sldMk cId="1478769959" sldId="1328"/>
            <ac:spMk id="443" creationId="{CC7B9A9C-0128-4FA7-9B8C-7E8746B21947}"/>
          </ac:spMkLst>
        </pc:spChg>
        <pc:spChg chg="mod">
          <ac:chgData name="Pierre Harouimi" userId="e1c78576-8bda-4e4b-9d10-61a901f566b1" providerId="ADAL" clId="{2F0BC364-7550-489D-B979-84653FE9CE84}" dt="2021-05-11T09:19:30.863" v="2469"/>
          <ac:spMkLst>
            <pc:docMk/>
            <pc:sldMk cId="1478769959" sldId="1328"/>
            <ac:spMk id="444" creationId="{0E897250-45BB-419A-8968-609FF7287F6C}"/>
          </ac:spMkLst>
        </pc:spChg>
        <pc:spChg chg="mod">
          <ac:chgData name="Pierre Harouimi" userId="e1c78576-8bda-4e4b-9d10-61a901f566b1" providerId="ADAL" clId="{2F0BC364-7550-489D-B979-84653FE9CE84}" dt="2021-05-11T09:19:30.863" v="2469"/>
          <ac:spMkLst>
            <pc:docMk/>
            <pc:sldMk cId="1478769959" sldId="1328"/>
            <ac:spMk id="445" creationId="{0F55B2A9-F4D1-4D4B-ACEE-2D2BCECC3829}"/>
          </ac:spMkLst>
        </pc:spChg>
        <pc:spChg chg="mod">
          <ac:chgData name="Pierre Harouimi" userId="e1c78576-8bda-4e4b-9d10-61a901f566b1" providerId="ADAL" clId="{2F0BC364-7550-489D-B979-84653FE9CE84}" dt="2021-05-11T09:19:30.863" v="2469"/>
          <ac:spMkLst>
            <pc:docMk/>
            <pc:sldMk cId="1478769959" sldId="1328"/>
            <ac:spMk id="446" creationId="{8F057056-5289-45C4-A637-E069047B25A6}"/>
          </ac:spMkLst>
        </pc:spChg>
        <pc:spChg chg="mod">
          <ac:chgData name="Pierre Harouimi" userId="e1c78576-8bda-4e4b-9d10-61a901f566b1" providerId="ADAL" clId="{2F0BC364-7550-489D-B979-84653FE9CE84}" dt="2021-05-11T09:19:30.863" v="2469"/>
          <ac:spMkLst>
            <pc:docMk/>
            <pc:sldMk cId="1478769959" sldId="1328"/>
            <ac:spMk id="447" creationId="{7D404D00-5BD8-4323-B1E8-E38512FEB927}"/>
          </ac:spMkLst>
        </pc:spChg>
        <pc:spChg chg="mod">
          <ac:chgData name="Pierre Harouimi" userId="e1c78576-8bda-4e4b-9d10-61a901f566b1" providerId="ADAL" clId="{2F0BC364-7550-489D-B979-84653FE9CE84}" dt="2021-05-11T09:19:30.863" v="2469"/>
          <ac:spMkLst>
            <pc:docMk/>
            <pc:sldMk cId="1478769959" sldId="1328"/>
            <ac:spMk id="448" creationId="{EEFE3795-4514-42BE-AF06-86E67E3CFC0E}"/>
          </ac:spMkLst>
        </pc:spChg>
        <pc:spChg chg="mod">
          <ac:chgData name="Pierre Harouimi" userId="e1c78576-8bda-4e4b-9d10-61a901f566b1" providerId="ADAL" clId="{2F0BC364-7550-489D-B979-84653FE9CE84}" dt="2021-05-11T09:19:30.863" v="2469"/>
          <ac:spMkLst>
            <pc:docMk/>
            <pc:sldMk cId="1478769959" sldId="1328"/>
            <ac:spMk id="449" creationId="{E19342F0-77CA-4EDF-9EA7-D781335B5B61}"/>
          </ac:spMkLst>
        </pc:spChg>
        <pc:spChg chg="mod">
          <ac:chgData name="Pierre Harouimi" userId="e1c78576-8bda-4e4b-9d10-61a901f566b1" providerId="ADAL" clId="{2F0BC364-7550-489D-B979-84653FE9CE84}" dt="2021-05-11T09:19:30.863" v="2469"/>
          <ac:spMkLst>
            <pc:docMk/>
            <pc:sldMk cId="1478769959" sldId="1328"/>
            <ac:spMk id="450" creationId="{C369B03B-FDBD-4C2E-8D7B-0699B9F6CDAF}"/>
          </ac:spMkLst>
        </pc:spChg>
        <pc:spChg chg="mod">
          <ac:chgData name="Pierre Harouimi" userId="e1c78576-8bda-4e4b-9d10-61a901f566b1" providerId="ADAL" clId="{2F0BC364-7550-489D-B979-84653FE9CE84}" dt="2021-05-11T09:19:30.863" v="2469"/>
          <ac:spMkLst>
            <pc:docMk/>
            <pc:sldMk cId="1478769959" sldId="1328"/>
            <ac:spMk id="451" creationId="{2D9D655D-9212-4836-AE77-57241638B040}"/>
          </ac:spMkLst>
        </pc:spChg>
        <pc:spChg chg="mod">
          <ac:chgData name="Pierre Harouimi" userId="e1c78576-8bda-4e4b-9d10-61a901f566b1" providerId="ADAL" clId="{2F0BC364-7550-489D-B979-84653FE9CE84}" dt="2021-05-11T09:19:30.863" v="2469"/>
          <ac:spMkLst>
            <pc:docMk/>
            <pc:sldMk cId="1478769959" sldId="1328"/>
            <ac:spMk id="452" creationId="{8A466FAF-ED63-472A-A4C9-91B47D7B6F22}"/>
          </ac:spMkLst>
        </pc:spChg>
        <pc:spChg chg="mod">
          <ac:chgData name="Pierre Harouimi" userId="e1c78576-8bda-4e4b-9d10-61a901f566b1" providerId="ADAL" clId="{2F0BC364-7550-489D-B979-84653FE9CE84}" dt="2021-05-11T09:19:30.863" v="2469"/>
          <ac:spMkLst>
            <pc:docMk/>
            <pc:sldMk cId="1478769959" sldId="1328"/>
            <ac:spMk id="453" creationId="{0D0F16BF-83E5-4D4E-991C-4D3B8278563D}"/>
          </ac:spMkLst>
        </pc:spChg>
        <pc:spChg chg="mod">
          <ac:chgData name="Pierre Harouimi" userId="e1c78576-8bda-4e4b-9d10-61a901f566b1" providerId="ADAL" clId="{2F0BC364-7550-489D-B979-84653FE9CE84}" dt="2021-05-11T09:19:30.863" v="2469"/>
          <ac:spMkLst>
            <pc:docMk/>
            <pc:sldMk cId="1478769959" sldId="1328"/>
            <ac:spMk id="454" creationId="{95FF2B29-C94D-41CB-9911-FD48B511222E}"/>
          </ac:spMkLst>
        </pc:spChg>
        <pc:spChg chg="mod">
          <ac:chgData name="Pierre Harouimi" userId="e1c78576-8bda-4e4b-9d10-61a901f566b1" providerId="ADAL" clId="{2F0BC364-7550-489D-B979-84653FE9CE84}" dt="2021-05-11T09:19:30.863" v="2469"/>
          <ac:spMkLst>
            <pc:docMk/>
            <pc:sldMk cId="1478769959" sldId="1328"/>
            <ac:spMk id="455" creationId="{2C5C488E-4656-4D3B-B14C-EA5A34CEA5C5}"/>
          </ac:spMkLst>
        </pc:spChg>
        <pc:spChg chg="mod">
          <ac:chgData name="Pierre Harouimi" userId="e1c78576-8bda-4e4b-9d10-61a901f566b1" providerId="ADAL" clId="{2F0BC364-7550-489D-B979-84653FE9CE84}" dt="2021-05-11T09:19:30.863" v="2469"/>
          <ac:spMkLst>
            <pc:docMk/>
            <pc:sldMk cId="1478769959" sldId="1328"/>
            <ac:spMk id="456" creationId="{CC4551A6-B9A4-440E-916E-AEF705360BF5}"/>
          </ac:spMkLst>
        </pc:spChg>
        <pc:spChg chg="mod">
          <ac:chgData name="Pierre Harouimi" userId="e1c78576-8bda-4e4b-9d10-61a901f566b1" providerId="ADAL" clId="{2F0BC364-7550-489D-B979-84653FE9CE84}" dt="2021-05-11T09:19:30.863" v="2469"/>
          <ac:spMkLst>
            <pc:docMk/>
            <pc:sldMk cId="1478769959" sldId="1328"/>
            <ac:spMk id="457" creationId="{DE8EA029-367B-4475-B0D5-BAD078FC8831}"/>
          </ac:spMkLst>
        </pc:spChg>
        <pc:spChg chg="mod">
          <ac:chgData name="Pierre Harouimi" userId="e1c78576-8bda-4e4b-9d10-61a901f566b1" providerId="ADAL" clId="{2F0BC364-7550-489D-B979-84653FE9CE84}" dt="2021-05-11T09:19:30.863" v="2469"/>
          <ac:spMkLst>
            <pc:docMk/>
            <pc:sldMk cId="1478769959" sldId="1328"/>
            <ac:spMk id="458" creationId="{86435B45-E212-4162-9BAC-DAD953F18B81}"/>
          </ac:spMkLst>
        </pc:spChg>
        <pc:spChg chg="mod">
          <ac:chgData name="Pierre Harouimi" userId="e1c78576-8bda-4e4b-9d10-61a901f566b1" providerId="ADAL" clId="{2F0BC364-7550-489D-B979-84653FE9CE84}" dt="2021-05-11T09:19:30.863" v="2469"/>
          <ac:spMkLst>
            <pc:docMk/>
            <pc:sldMk cId="1478769959" sldId="1328"/>
            <ac:spMk id="459" creationId="{F319942A-F9BA-4F94-8B47-6DA1791F3376}"/>
          </ac:spMkLst>
        </pc:spChg>
        <pc:spChg chg="mod">
          <ac:chgData name="Pierre Harouimi" userId="e1c78576-8bda-4e4b-9d10-61a901f566b1" providerId="ADAL" clId="{2F0BC364-7550-489D-B979-84653FE9CE84}" dt="2021-05-11T09:19:30.863" v="2469"/>
          <ac:spMkLst>
            <pc:docMk/>
            <pc:sldMk cId="1478769959" sldId="1328"/>
            <ac:spMk id="460" creationId="{64407C8F-C46A-4EF2-93D5-2EFBF8DA2845}"/>
          </ac:spMkLst>
        </pc:spChg>
        <pc:spChg chg="mod">
          <ac:chgData name="Pierre Harouimi" userId="e1c78576-8bda-4e4b-9d10-61a901f566b1" providerId="ADAL" clId="{2F0BC364-7550-489D-B979-84653FE9CE84}" dt="2021-05-11T09:19:30.863" v="2469"/>
          <ac:spMkLst>
            <pc:docMk/>
            <pc:sldMk cId="1478769959" sldId="1328"/>
            <ac:spMk id="461" creationId="{DA4ED0E5-C2D9-44CD-B0BE-00F4E853E727}"/>
          </ac:spMkLst>
        </pc:spChg>
        <pc:spChg chg="mod">
          <ac:chgData name="Pierre Harouimi" userId="e1c78576-8bda-4e4b-9d10-61a901f566b1" providerId="ADAL" clId="{2F0BC364-7550-489D-B979-84653FE9CE84}" dt="2021-05-11T09:19:30.863" v="2469"/>
          <ac:spMkLst>
            <pc:docMk/>
            <pc:sldMk cId="1478769959" sldId="1328"/>
            <ac:spMk id="462" creationId="{491CD07D-D95A-4BBC-881F-2BF60ECF12EA}"/>
          </ac:spMkLst>
        </pc:spChg>
        <pc:spChg chg="mod">
          <ac:chgData name="Pierre Harouimi" userId="e1c78576-8bda-4e4b-9d10-61a901f566b1" providerId="ADAL" clId="{2F0BC364-7550-489D-B979-84653FE9CE84}" dt="2021-05-11T09:19:30.863" v="2469"/>
          <ac:spMkLst>
            <pc:docMk/>
            <pc:sldMk cId="1478769959" sldId="1328"/>
            <ac:spMk id="463" creationId="{EC67F976-A8D0-4CF1-8136-B8EB077E8F0E}"/>
          </ac:spMkLst>
        </pc:spChg>
        <pc:spChg chg="mod">
          <ac:chgData name="Pierre Harouimi" userId="e1c78576-8bda-4e4b-9d10-61a901f566b1" providerId="ADAL" clId="{2F0BC364-7550-489D-B979-84653FE9CE84}" dt="2021-05-11T09:19:30.863" v="2469"/>
          <ac:spMkLst>
            <pc:docMk/>
            <pc:sldMk cId="1478769959" sldId="1328"/>
            <ac:spMk id="464" creationId="{F06992B1-E88E-4C94-9741-FD40067D31D7}"/>
          </ac:spMkLst>
        </pc:spChg>
        <pc:spChg chg="mod">
          <ac:chgData name="Pierre Harouimi" userId="e1c78576-8bda-4e4b-9d10-61a901f566b1" providerId="ADAL" clId="{2F0BC364-7550-489D-B979-84653FE9CE84}" dt="2021-05-11T09:19:30.863" v="2469"/>
          <ac:spMkLst>
            <pc:docMk/>
            <pc:sldMk cId="1478769959" sldId="1328"/>
            <ac:spMk id="465" creationId="{A9DAC23E-7810-4A8F-9202-7FAB38DF0FD5}"/>
          </ac:spMkLst>
        </pc:spChg>
        <pc:spChg chg="mod">
          <ac:chgData name="Pierre Harouimi" userId="e1c78576-8bda-4e4b-9d10-61a901f566b1" providerId="ADAL" clId="{2F0BC364-7550-489D-B979-84653FE9CE84}" dt="2021-05-11T09:19:30.863" v="2469"/>
          <ac:spMkLst>
            <pc:docMk/>
            <pc:sldMk cId="1478769959" sldId="1328"/>
            <ac:spMk id="466" creationId="{3ECE2C18-BE89-4141-8F5D-5DF5D88E20DE}"/>
          </ac:spMkLst>
        </pc:spChg>
        <pc:spChg chg="mod">
          <ac:chgData name="Pierre Harouimi" userId="e1c78576-8bda-4e4b-9d10-61a901f566b1" providerId="ADAL" clId="{2F0BC364-7550-489D-B979-84653FE9CE84}" dt="2021-05-11T09:19:30.863" v="2469"/>
          <ac:spMkLst>
            <pc:docMk/>
            <pc:sldMk cId="1478769959" sldId="1328"/>
            <ac:spMk id="467" creationId="{2858DE5D-413D-467D-A2D1-E2C3D6432AF7}"/>
          </ac:spMkLst>
        </pc:spChg>
        <pc:spChg chg="mod">
          <ac:chgData name="Pierre Harouimi" userId="e1c78576-8bda-4e4b-9d10-61a901f566b1" providerId="ADAL" clId="{2F0BC364-7550-489D-B979-84653FE9CE84}" dt="2021-05-11T09:19:30.863" v="2469"/>
          <ac:spMkLst>
            <pc:docMk/>
            <pc:sldMk cId="1478769959" sldId="1328"/>
            <ac:spMk id="468" creationId="{250ABFE5-57C4-4AA7-BE0E-770FC07F1987}"/>
          </ac:spMkLst>
        </pc:spChg>
        <pc:spChg chg="mod">
          <ac:chgData name="Pierre Harouimi" userId="e1c78576-8bda-4e4b-9d10-61a901f566b1" providerId="ADAL" clId="{2F0BC364-7550-489D-B979-84653FE9CE84}" dt="2021-05-11T09:19:30.863" v="2469"/>
          <ac:spMkLst>
            <pc:docMk/>
            <pc:sldMk cId="1478769959" sldId="1328"/>
            <ac:spMk id="469" creationId="{0BCE8B43-062C-423B-AD1B-746035943AD9}"/>
          </ac:spMkLst>
        </pc:spChg>
        <pc:spChg chg="mod">
          <ac:chgData name="Pierre Harouimi" userId="e1c78576-8bda-4e4b-9d10-61a901f566b1" providerId="ADAL" clId="{2F0BC364-7550-489D-B979-84653FE9CE84}" dt="2021-05-11T09:19:30.863" v="2469"/>
          <ac:spMkLst>
            <pc:docMk/>
            <pc:sldMk cId="1478769959" sldId="1328"/>
            <ac:spMk id="470" creationId="{7DE7318E-1A24-4017-BB4A-74CC254933E6}"/>
          </ac:spMkLst>
        </pc:spChg>
        <pc:spChg chg="mod">
          <ac:chgData name="Pierre Harouimi" userId="e1c78576-8bda-4e4b-9d10-61a901f566b1" providerId="ADAL" clId="{2F0BC364-7550-489D-B979-84653FE9CE84}" dt="2021-05-11T09:19:30.863" v="2469"/>
          <ac:spMkLst>
            <pc:docMk/>
            <pc:sldMk cId="1478769959" sldId="1328"/>
            <ac:spMk id="471" creationId="{D8D2BF34-DABB-4D6E-A1CD-312A504BE1E8}"/>
          </ac:spMkLst>
        </pc:spChg>
        <pc:spChg chg="mod">
          <ac:chgData name="Pierre Harouimi" userId="e1c78576-8bda-4e4b-9d10-61a901f566b1" providerId="ADAL" clId="{2F0BC364-7550-489D-B979-84653FE9CE84}" dt="2021-05-11T09:19:30.863" v="2469"/>
          <ac:spMkLst>
            <pc:docMk/>
            <pc:sldMk cId="1478769959" sldId="1328"/>
            <ac:spMk id="472" creationId="{900884C0-F4D4-474C-BD0B-3B60966323A1}"/>
          </ac:spMkLst>
        </pc:spChg>
        <pc:spChg chg="mod">
          <ac:chgData name="Pierre Harouimi" userId="e1c78576-8bda-4e4b-9d10-61a901f566b1" providerId="ADAL" clId="{2F0BC364-7550-489D-B979-84653FE9CE84}" dt="2021-05-11T09:19:30.863" v="2469"/>
          <ac:spMkLst>
            <pc:docMk/>
            <pc:sldMk cId="1478769959" sldId="1328"/>
            <ac:spMk id="473" creationId="{1D6CD769-9F7C-4422-8F3E-FEA07381C325}"/>
          </ac:spMkLst>
        </pc:spChg>
        <pc:spChg chg="mod">
          <ac:chgData name="Pierre Harouimi" userId="e1c78576-8bda-4e4b-9d10-61a901f566b1" providerId="ADAL" clId="{2F0BC364-7550-489D-B979-84653FE9CE84}" dt="2021-05-11T09:19:30.863" v="2469"/>
          <ac:spMkLst>
            <pc:docMk/>
            <pc:sldMk cId="1478769959" sldId="1328"/>
            <ac:spMk id="474" creationId="{D887ECE8-A4BF-4238-ACB0-F553B6F77EAF}"/>
          </ac:spMkLst>
        </pc:spChg>
        <pc:spChg chg="mod">
          <ac:chgData name="Pierre Harouimi" userId="e1c78576-8bda-4e4b-9d10-61a901f566b1" providerId="ADAL" clId="{2F0BC364-7550-489D-B979-84653FE9CE84}" dt="2021-05-11T09:19:30.863" v="2469"/>
          <ac:spMkLst>
            <pc:docMk/>
            <pc:sldMk cId="1478769959" sldId="1328"/>
            <ac:spMk id="475" creationId="{DD610BFA-BBE6-4D91-A6D3-8636EEBE1DE8}"/>
          </ac:spMkLst>
        </pc:spChg>
        <pc:spChg chg="mod">
          <ac:chgData name="Pierre Harouimi" userId="e1c78576-8bda-4e4b-9d10-61a901f566b1" providerId="ADAL" clId="{2F0BC364-7550-489D-B979-84653FE9CE84}" dt="2021-05-11T09:19:30.863" v="2469"/>
          <ac:spMkLst>
            <pc:docMk/>
            <pc:sldMk cId="1478769959" sldId="1328"/>
            <ac:spMk id="476" creationId="{42C39AB7-8B02-4EE5-8EA9-3A7999EA4705}"/>
          </ac:spMkLst>
        </pc:spChg>
        <pc:spChg chg="mod">
          <ac:chgData name="Pierre Harouimi" userId="e1c78576-8bda-4e4b-9d10-61a901f566b1" providerId="ADAL" clId="{2F0BC364-7550-489D-B979-84653FE9CE84}" dt="2021-05-11T09:19:30.863" v="2469"/>
          <ac:spMkLst>
            <pc:docMk/>
            <pc:sldMk cId="1478769959" sldId="1328"/>
            <ac:spMk id="477" creationId="{41969A31-3DEB-454A-AF29-76F02ABE7176}"/>
          </ac:spMkLst>
        </pc:spChg>
        <pc:spChg chg="mod">
          <ac:chgData name="Pierre Harouimi" userId="e1c78576-8bda-4e4b-9d10-61a901f566b1" providerId="ADAL" clId="{2F0BC364-7550-489D-B979-84653FE9CE84}" dt="2021-05-11T09:19:30.863" v="2469"/>
          <ac:spMkLst>
            <pc:docMk/>
            <pc:sldMk cId="1478769959" sldId="1328"/>
            <ac:spMk id="478" creationId="{060955FB-976F-4AE6-A8EE-C53D97D688A2}"/>
          </ac:spMkLst>
        </pc:spChg>
        <pc:spChg chg="mod">
          <ac:chgData name="Pierre Harouimi" userId="e1c78576-8bda-4e4b-9d10-61a901f566b1" providerId="ADAL" clId="{2F0BC364-7550-489D-B979-84653FE9CE84}" dt="2021-05-11T09:19:30.863" v="2469"/>
          <ac:spMkLst>
            <pc:docMk/>
            <pc:sldMk cId="1478769959" sldId="1328"/>
            <ac:spMk id="479" creationId="{32652ED5-26B2-4C79-A2F2-CC67B2D9556C}"/>
          </ac:spMkLst>
        </pc:spChg>
        <pc:spChg chg="mod">
          <ac:chgData name="Pierre Harouimi" userId="e1c78576-8bda-4e4b-9d10-61a901f566b1" providerId="ADAL" clId="{2F0BC364-7550-489D-B979-84653FE9CE84}" dt="2021-05-11T09:19:30.863" v="2469"/>
          <ac:spMkLst>
            <pc:docMk/>
            <pc:sldMk cId="1478769959" sldId="1328"/>
            <ac:spMk id="480" creationId="{3877EDBC-42DF-4EB1-9864-AB059660DCB2}"/>
          </ac:spMkLst>
        </pc:spChg>
        <pc:spChg chg="mod">
          <ac:chgData name="Pierre Harouimi" userId="e1c78576-8bda-4e4b-9d10-61a901f566b1" providerId="ADAL" clId="{2F0BC364-7550-489D-B979-84653FE9CE84}" dt="2021-05-11T09:19:30.863" v="2469"/>
          <ac:spMkLst>
            <pc:docMk/>
            <pc:sldMk cId="1478769959" sldId="1328"/>
            <ac:spMk id="481" creationId="{2EE482F3-D20F-4771-A28D-16BDEEB0CC27}"/>
          </ac:spMkLst>
        </pc:spChg>
        <pc:spChg chg="mod">
          <ac:chgData name="Pierre Harouimi" userId="e1c78576-8bda-4e4b-9d10-61a901f566b1" providerId="ADAL" clId="{2F0BC364-7550-489D-B979-84653FE9CE84}" dt="2021-05-11T09:19:30.863" v="2469"/>
          <ac:spMkLst>
            <pc:docMk/>
            <pc:sldMk cId="1478769959" sldId="1328"/>
            <ac:spMk id="482" creationId="{85BABC1C-E738-45DC-88E3-2866F94907B2}"/>
          </ac:spMkLst>
        </pc:spChg>
        <pc:spChg chg="mod">
          <ac:chgData name="Pierre Harouimi" userId="e1c78576-8bda-4e4b-9d10-61a901f566b1" providerId="ADAL" clId="{2F0BC364-7550-489D-B979-84653FE9CE84}" dt="2021-05-11T09:19:30.863" v="2469"/>
          <ac:spMkLst>
            <pc:docMk/>
            <pc:sldMk cId="1478769959" sldId="1328"/>
            <ac:spMk id="483" creationId="{AC377667-4D72-467B-A918-BDE84187A89E}"/>
          </ac:spMkLst>
        </pc:spChg>
        <pc:spChg chg="mod">
          <ac:chgData name="Pierre Harouimi" userId="e1c78576-8bda-4e4b-9d10-61a901f566b1" providerId="ADAL" clId="{2F0BC364-7550-489D-B979-84653FE9CE84}" dt="2021-05-11T09:19:30.863" v="2469"/>
          <ac:spMkLst>
            <pc:docMk/>
            <pc:sldMk cId="1478769959" sldId="1328"/>
            <ac:spMk id="484" creationId="{6B44A091-EC02-4C32-A418-22FC23A9979B}"/>
          </ac:spMkLst>
        </pc:spChg>
        <pc:spChg chg="mod">
          <ac:chgData name="Pierre Harouimi" userId="e1c78576-8bda-4e4b-9d10-61a901f566b1" providerId="ADAL" clId="{2F0BC364-7550-489D-B979-84653FE9CE84}" dt="2021-05-11T09:19:30.863" v="2469"/>
          <ac:spMkLst>
            <pc:docMk/>
            <pc:sldMk cId="1478769959" sldId="1328"/>
            <ac:spMk id="485" creationId="{644D6621-5F2B-4B3F-ABCB-F0C8F1A6B913}"/>
          </ac:spMkLst>
        </pc:spChg>
        <pc:spChg chg="mod">
          <ac:chgData name="Pierre Harouimi" userId="e1c78576-8bda-4e4b-9d10-61a901f566b1" providerId="ADAL" clId="{2F0BC364-7550-489D-B979-84653FE9CE84}" dt="2021-05-11T09:19:30.863" v="2469"/>
          <ac:spMkLst>
            <pc:docMk/>
            <pc:sldMk cId="1478769959" sldId="1328"/>
            <ac:spMk id="506" creationId="{35B280DB-FBC7-481B-80B7-7592A43C4D34}"/>
          </ac:spMkLst>
        </pc:spChg>
        <pc:spChg chg="mod">
          <ac:chgData name="Pierre Harouimi" userId="e1c78576-8bda-4e4b-9d10-61a901f566b1" providerId="ADAL" clId="{2F0BC364-7550-489D-B979-84653FE9CE84}" dt="2021-05-11T09:19:30.863" v="2469"/>
          <ac:spMkLst>
            <pc:docMk/>
            <pc:sldMk cId="1478769959" sldId="1328"/>
            <ac:spMk id="507" creationId="{C9B97C63-6A6A-49E7-8CAB-519BAEAF45E1}"/>
          </ac:spMkLst>
        </pc:spChg>
        <pc:spChg chg="mod">
          <ac:chgData name="Pierre Harouimi" userId="e1c78576-8bda-4e4b-9d10-61a901f566b1" providerId="ADAL" clId="{2F0BC364-7550-489D-B979-84653FE9CE84}" dt="2021-05-11T09:19:30.863" v="2469"/>
          <ac:spMkLst>
            <pc:docMk/>
            <pc:sldMk cId="1478769959" sldId="1328"/>
            <ac:spMk id="508" creationId="{B9F94C7F-E2E0-497E-945B-C3A839F8CE5A}"/>
          </ac:spMkLst>
        </pc:spChg>
        <pc:spChg chg="mod">
          <ac:chgData name="Pierre Harouimi" userId="e1c78576-8bda-4e4b-9d10-61a901f566b1" providerId="ADAL" clId="{2F0BC364-7550-489D-B979-84653FE9CE84}" dt="2021-05-11T09:19:30.863" v="2469"/>
          <ac:spMkLst>
            <pc:docMk/>
            <pc:sldMk cId="1478769959" sldId="1328"/>
            <ac:spMk id="509" creationId="{FDF5A5AE-9CF6-4A94-BC4B-F613FE88CEF9}"/>
          </ac:spMkLst>
        </pc:spChg>
        <pc:spChg chg="mod">
          <ac:chgData name="Pierre Harouimi" userId="e1c78576-8bda-4e4b-9d10-61a901f566b1" providerId="ADAL" clId="{2F0BC364-7550-489D-B979-84653FE9CE84}" dt="2021-05-11T09:19:30.863" v="2469"/>
          <ac:spMkLst>
            <pc:docMk/>
            <pc:sldMk cId="1478769959" sldId="1328"/>
            <ac:spMk id="510" creationId="{3BF8F5FF-4574-4AFD-93F5-C4ECE6D8C2CF}"/>
          </ac:spMkLst>
        </pc:spChg>
        <pc:spChg chg="mod">
          <ac:chgData name="Pierre Harouimi" userId="e1c78576-8bda-4e4b-9d10-61a901f566b1" providerId="ADAL" clId="{2F0BC364-7550-489D-B979-84653FE9CE84}" dt="2021-05-11T09:19:30.863" v="2469"/>
          <ac:spMkLst>
            <pc:docMk/>
            <pc:sldMk cId="1478769959" sldId="1328"/>
            <ac:spMk id="511" creationId="{2CE44E28-C3FD-4488-A00C-7897A3986699}"/>
          </ac:spMkLst>
        </pc:spChg>
        <pc:spChg chg="mod">
          <ac:chgData name="Pierre Harouimi" userId="e1c78576-8bda-4e4b-9d10-61a901f566b1" providerId="ADAL" clId="{2F0BC364-7550-489D-B979-84653FE9CE84}" dt="2021-05-11T09:19:30.863" v="2469"/>
          <ac:spMkLst>
            <pc:docMk/>
            <pc:sldMk cId="1478769959" sldId="1328"/>
            <ac:spMk id="512" creationId="{AB303C1A-8EB4-4206-9C8D-F5655E7F47E2}"/>
          </ac:spMkLst>
        </pc:spChg>
        <pc:spChg chg="mod">
          <ac:chgData name="Pierre Harouimi" userId="e1c78576-8bda-4e4b-9d10-61a901f566b1" providerId="ADAL" clId="{2F0BC364-7550-489D-B979-84653FE9CE84}" dt="2021-05-11T09:19:30.863" v="2469"/>
          <ac:spMkLst>
            <pc:docMk/>
            <pc:sldMk cId="1478769959" sldId="1328"/>
            <ac:spMk id="513" creationId="{F1319E28-59F1-4DC2-A391-1564E9EEC0F6}"/>
          </ac:spMkLst>
        </pc:spChg>
        <pc:spChg chg="mod">
          <ac:chgData name="Pierre Harouimi" userId="e1c78576-8bda-4e4b-9d10-61a901f566b1" providerId="ADAL" clId="{2F0BC364-7550-489D-B979-84653FE9CE84}" dt="2021-05-11T09:19:30.863" v="2469"/>
          <ac:spMkLst>
            <pc:docMk/>
            <pc:sldMk cId="1478769959" sldId="1328"/>
            <ac:spMk id="514" creationId="{11B56E79-9D69-471E-B11C-BBBF5E03456E}"/>
          </ac:spMkLst>
        </pc:spChg>
        <pc:spChg chg="mod">
          <ac:chgData name="Pierre Harouimi" userId="e1c78576-8bda-4e4b-9d10-61a901f566b1" providerId="ADAL" clId="{2F0BC364-7550-489D-B979-84653FE9CE84}" dt="2021-05-11T09:19:30.863" v="2469"/>
          <ac:spMkLst>
            <pc:docMk/>
            <pc:sldMk cId="1478769959" sldId="1328"/>
            <ac:spMk id="515" creationId="{52029DDE-50C7-4ED5-8501-18A7B01D328C}"/>
          </ac:spMkLst>
        </pc:spChg>
        <pc:spChg chg="mod">
          <ac:chgData name="Pierre Harouimi" userId="e1c78576-8bda-4e4b-9d10-61a901f566b1" providerId="ADAL" clId="{2F0BC364-7550-489D-B979-84653FE9CE84}" dt="2021-05-11T09:19:30.863" v="2469"/>
          <ac:spMkLst>
            <pc:docMk/>
            <pc:sldMk cId="1478769959" sldId="1328"/>
            <ac:spMk id="516" creationId="{57204E8F-2C37-43D4-8790-92C1B4F5E6D6}"/>
          </ac:spMkLst>
        </pc:spChg>
        <pc:spChg chg="mod">
          <ac:chgData name="Pierre Harouimi" userId="e1c78576-8bda-4e4b-9d10-61a901f566b1" providerId="ADAL" clId="{2F0BC364-7550-489D-B979-84653FE9CE84}" dt="2021-05-11T09:19:30.863" v="2469"/>
          <ac:spMkLst>
            <pc:docMk/>
            <pc:sldMk cId="1478769959" sldId="1328"/>
            <ac:spMk id="517" creationId="{D01DE6D3-1568-4F64-8361-57E6FECB106C}"/>
          </ac:spMkLst>
        </pc:spChg>
        <pc:spChg chg="mod">
          <ac:chgData name="Pierre Harouimi" userId="e1c78576-8bda-4e4b-9d10-61a901f566b1" providerId="ADAL" clId="{2F0BC364-7550-489D-B979-84653FE9CE84}" dt="2021-05-11T09:19:30.863" v="2469"/>
          <ac:spMkLst>
            <pc:docMk/>
            <pc:sldMk cId="1478769959" sldId="1328"/>
            <ac:spMk id="518" creationId="{3407ECFC-6EE0-4030-B041-33A59FA65360}"/>
          </ac:spMkLst>
        </pc:spChg>
        <pc:spChg chg="mod">
          <ac:chgData name="Pierre Harouimi" userId="e1c78576-8bda-4e4b-9d10-61a901f566b1" providerId="ADAL" clId="{2F0BC364-7550-489D-B979-84653FE9CE84}" dt="2021-05-11T09:19:30.863" v="2469"/>
          <ac:spMkLst>
            <pc:docMk/>
            <pc:sldMk cId="1478769959" sldId="1328"/>
            <ac:spMk id="519" creationId="{2682CD38-AAC1-4B87-A8F3-A2D55B51EFD4}"/>
          </ac:spMkLst>
        </pc:spChg>
        <pc:spChg chg="mod">
          <ac:chgData name="Pierre Harouimi" userId="e1c78576-8bda-4e4b-9d10-61a901f566b1" providerId="ADAL" clId="{2F0BC364-7550-489D-B979-84653FE9CE84}" dt="2021-05-11T09:19:30.863" v="2469"/>
          <ac:spMkLst>
            <pc:docMk/>
            <pc:sldMk cId="1478769959" sldId="1328"/>
            <ac:spMk id="520" creationId="{90D0BA4A-7AE4-42E9-A1DD-844F7AD0219B}"/>
          </ac:spMkLst>
        </pc:spChg>
        <pc:spChg chg="mod">
          <ac:chgData name="Pierre Harouimi" userId="e1c78576-8bda-4e4b-9d10-61a901f566b1" providerId="ADAL" clId="{2F0BC364-7550-489D-B979-84653FE9CE84}" dt="2021-05-11T09:19:30.863" v="2469"/>
          <ac:spMkLst>
            <pc:docMk/>
            <pc:sldMk cId="1478769959" sldId="1328"/>
            <ac:spMk id="521" creationId="{131D5063-7085-4920-A47A-F17B49DA24E2}"/>
          </ac:spMkLst>
        </pc:spChg>
        <pc:spChg chg="mod">
          <ac:chgData name="Pierre Harouimi" userId="e1c78576-8bda-4e4b-9d10-61a901f566b1" providerId="ADAL" clId="{2F0BC364-7550-489D-B979-84653FE9CE84}" dt="2021-05-11T09:19:30.863" v="2469"/>
          <ac:spMkLst>
            <pc:docMk/>
            <pc:sldMk cId="1478769959" sldId="1328"/>
            <ac:spMk id="522" creationId="{E4A3B314-996B-4C29-98B9-9A3C31DD5D7D}"/>
          </ac:spMkLst>
        </pc:spChg>
        <pc:spChg chg="mod">
          <ac:chgData name="Pierre Harouimi" userId="e1c78576-8bda-4e4b-9d10-61a901f566b1" providerId="ADAL" clId="{2F0BC364-7550-489D-B979-84653FE9CE84}" dt="2021-05-11T09:19:30.863" v="2469"/>
          <ac:spMkLst>
            <pc:docMk/>
            <pc:sldMk cId="1478769959" sldId="1328"/>
            <ac:spMk id="523" creationId="{4DEA768A-9D0E-47EA-A4BD-C405D6A939D3}"/>
          </ac:spMkLst>
        </pc:spChg>
        <pc:spChg chg="mod">
          <ac:chgData name="Pierre Harouimi" userId="e1c78576-8bda-4e4b-9d10-61a901f566b1" providerId="ADAL" clId="{2F0BC364-7550-489D-B979-84653FE9CE84}" dt="2021-05-11T09:19:30.863" v="2469"/>
          <ac:spMkLst>
            <pc:docMk/>
            <pc:sldMk cId="1478769959" sldId="1328"/>
            <ac:spMk id="524" creationId="{31B1BA4A-56D3-40E4-A51E-C747830B5E80}"/>
          </ac:spMkLst>
        </pc:spChg>
        <pc:spChg chg="mod">
          <ac:chgData name="Pierre Harouimi" userId="e1c78576-8bda-4e4b-9d10-61a901f566b1" providerId="ADAL" clId="{2F0BC364-7550-489D-B979-84653FE9CE84}" dt="2021-05-11T09:19:30.863" v="2469"/>
          <ac:spMkLst>
            <pc:docMk/>
            <pc:sldMk cId="1478769959" sldId="1328"/>
            <ac:spMk id="525" creationId="{8CC0F356-8B37-42A2-AD3D-3A28A507931C}"/>
          </ac:spMkLst>
        </pc:spChg>
        <pc:spChg chg="mod">
          <ac:chgData name="Pierre Harouimi" userId="e1c78576-8bda-4e4b-9d10-61a901f566b1" providerId="ADAL" clId="{2F0BC364-7550-489D-B979-84653FE9CE84}" dt="2021-05-11T09:19:30.863" v="2469"/>
          <ac:spMkLst>
            <pc:docMk/>
            <pc:sldMk cId="1478769959" sldId="1328"/>
            <ac:spMk id="526" creationId="{1B6B6078-78ED-4A77-9F51-274F2112D410}"/>
          </ac:spMkLst>
        </pc:spChg>
        <pc:spChg chg="mod">
          <ac:chgData name="Pierre Harouimi" userId="e1c78576-8bda-4e4b-9d10-61a901f566b1" providerId="ADAL" clId="{2F0BC364-7550-489D-B979-84653FE9CE84}" dt="2021-05-11T09:19:30.863" v="2469"/>
          <ac:spMkLst>
            <pc:docMk/>
            <pc:sldMk cId="1478769959" sldId="1328"/>
            <ac:spMk id="527" creationId="{D9382489-2CDE-4A6E-9518-8B45DEECD8CE}"/>
          </ac:spMkLst>
        </pc:spChg>
        <pc:spChg chg="mod">
          <ac:chgData name="Pierre Harouimi" userId="e1c78576-8bda-4e4b-9d10-61a901f566b1" providerId="ADAL" clId="{2F0BC364-7550-489D-B979-84653FE9CE84}" dt="2021-05-11T09:19:30.863" v="2469"/>
          <ac:spMkLst>
            <pc:docMk/>
            <pc:sldMk cId="1478769959" sldId="1328"/>
            <ac:spMk id="528" creationId="{918CD0CB-1231-49D6-B8FB-1B0AF9E7DEBF}"/>
          </ac:spMkLst>
        </pc:spChg>
        <pc:spChg chg="mod">
          <ac:chgData name="Pierre Harouimi" userId="e1c78576-8bda-4e4b-9d10-61a901f566b1" providerId="ADAL" clId="{2F0BC364-7550-489D-B979-84653FE9CE84}" dt="2021-05-11T09:19:30.863" v="2469"/>
          <ac:spMkLst>
            <pc:docMk/>
            <pc:sldMk cId="1478769959" sldId="1328"/>
            <ac:spMk id="529" creationId="{E2B15B73-2B47-4929-B70D-15DC52165546}"/>
          </ac:spMkLst>
        </pc:spChg>
        <pc:spChg chg="mod">
          <ac:chgData name="Pierre Harouimi" userId="e1c78576-8bda-4e4b-9d10-61a901f566b1" providerId="ADAL" clId="{2F0BC364-7550-489D-B979-84653FE9CE84}" dt="2021-05-11T09:19:30.863" v="2469"/>
          <ac:spMkLst>
            <pc:docMk/>
            <pc:sldMk cId="1478769959" sldId="1328"/>
            <ac:spMk id="530" creationId="{16E17F11-620B-4622-BCFA-F658177E67B4}"/>
          </ac:spMkLst>
        </pc:spChg>
        <pc:spChg chg="mod">
          <ac:chgData name="Pierre Harouimi" userId="e1c78576-8bda-4e4b-9d10-61a901f566b1" providerId="ADAL" clId="{2F0BC364-7550-489D-B979-84653FE9CE84}" dt="2021-05-11T09:19:30.863" v="2469"/>
          <ac:spMkLst>
            <pc:docMk/>
            <pc:sldMk cId="1478769959" sldId="1328"/>
            <ac:spMk id="531" creationId="{E65C7F27-A017-4882-8668-E1C518255B09}"/>
          </ac:spMkLst>
        </pc:spChg>
        <pc:spChg chg="mod">
          <ac:chgData name="Pierre Harouimi" userId="e1c78576-8bda-4e4b-9d10-61a901f566b1" providerId="ADAL" clId="{2F0BC364-7550-489D-B979-84653FE9CE84}" dt="2021-05-11T09:19:30.863" v="2469"/>
          <ac:spMkLst>
            <pc:docMk/>
            <pc:sldMk cId="1478769959" sldId="1328"/>
            <ac:spMk id="532" creationId="{C1A30982-D762-4529-B974-7A1427CE33E3}"/>
          </ac:spMkLst>
        </pc:spChg>
        <pc:spChg chg="mod">
          <ac:chgData name="Pierre Harouimi" userId="e1c78576-8bda-4e4b-9d10-61a901f566b1" providerId="ADAL" clId="{2F0BC364-7550-489D-B979-84653FE9CE84}" dt="2021-05-11T09:19:30.863" v="2469"/>
          <ac:spMkLst>
            <pc:docMk/>
            <pc:sldMk cId="1478769959" sldId="1328"/>
            <ac:spMk id="533" creationId="{07B242E9-2D3D-456A-BA55-3585861C450C}"/>
          </ac:spMkLst>
        </pc:spChg>
        <pc:spChg chg="mod">
          <ac:chgData name="Pierre Harouimi" userId="e1c78576-8bda-4e4b-9d10-61a901f566b1" providerId="ADAL" clId="{2F0BC364-7550-489D-B979-84653FE9CE84}" dt="2021-05-11T09:19:30.863" v="2469"/>
          <ac:spMkLst>
            <pc:docMk/>
            <pc:sldMk cId="1478769959" sldId="1328"/>
            <ac:spMk id="534" creationId="{4285319B-CBA6-402A-BD6C-300AC7B89933}"/>
          </ac:spMkLst>
        </pc:spChg>
        <pc:spChg chg="mod">
          <ac:chgData name="Pierre Harouimi" userId="e1c78576-8bda-4e4b-9d10-61a901f566b1" providerId="ADAL" clId="{2F0BC364-7550-489D-B979-84653FE9CE84}" dt="2021-05-11T09:19:30.863" v="2469"/>
          <ac:spMkLst>
            <pc:docMk/>
            <pc:sldMk cId="1478769959" sldId="1328"/>
            <ac:spMk id="535" creationId="{A35F4613-E4AE-486A-93B5-77C8CCD236E7}"/>
          </ac:spMkLst>
        </pc:spChg>
        <pc:spChg chg="mod">
          <ac:chgData name="Pierre Harouimi" userId="e1c78576-8bda-4e4b-9d10-61a901f566b1" providerId="ADAL" clId="{2F0BC364-7550-489D-B979-84653FE9CE84}" dt="2021-05-11T09:19:30.863" v="2469"/>
          <ac:spMkLst>
            <pc:docMk/>
            <pc:sldMk cId="1478769959" sldId="1328"/>
            <ac:spMk id="536" creationId="{321B296B-E60D-40BE-B6CA-C1200BE67584}"/>
          </ac:spMkLst>
        </pc:spChg>
        <pc:spChg chg="mod">
          <ac:chgData name="Pierre Harouimi" userId="e1c78576-8bda-4e4b-9d10-61a901f566b1" providerId="ADAL" clId="{2F0BC364-7550-489D-B979-84653FE9CE84}" dt="2021-05-11T09:19:30.863" v="2469"/>
          <ac:spMkLst>
            <pc:docMk/>
            <pc:sldMk cId="1478769959" sldId="1328"/>
            <ac:spMk id="537" creationId="{02FF6982-22E3-4407-A510-20B908E07D47}"/>
          </ac:spMkLst>
        </pc:spChg>
        <pc:spChg chg="mod">
          <ac:chgData name="Pierre Harouimi" userId="e1c78576-8bda-4e4b-9d10-61a901f566b1" providerId="ADAL" clId="{2F0BC364-7550-489D-B979-84653FE9CE84}" dt="2021-05-11T09:19:30.863" v="2469"/>
          <ac:spMkLst>
            <pc:docMk/>
            <pc:sldMk cId="1478769959" sldId="1328"/>
            <ac:spMk id="538" creationId="{52DCF8ED-0415-471F-9154-884D0EDA3F0B}"/>
          </ac:spMkLst>
        </pc:spChg>
        <pc:spChg chg="mod">
          <ac:chgData name="Pierre Harouimi" userId="e1c78576-8bda-4e4b-9d10-61a901f566b1" providerId="ADAL" clId="{2F0BC364-7550-489D-B979-84653FE9CE84}" dt="2021-05-11T09:19:30.863" v="2469"/>
          <ac:spMkLst>
            <pc:docMk/>
            <pc:sldMk cId="1478769959" sldId="1328"/>
            <ac:spMk id="539" creationId="{22521A3A-EBF1-4B11-83F4-96903394A826}"/>
          </ac:spMkLst>
        </pc:spChg>
        <pc:spChg chg="mod">
          <ac:chgData name="Pierre Harouimi" userId="e1c78576-8bda-4e4b-9d10-61a901f566b1" providerId="ADAL" clId="{2F0BC364-7550-489D-B979-84653FE9CE84}" dt="2021-05-11T09:19:30.863" v="2469"/>
          <ac:spMkLst>
            <pc:docMk/>
            <pc:sldMk cId="1478769959" sldId="1328"/>
            <ac:spMk id="540" creationId="{C8A041E1-4FA4-4631-8657-1E4A4DE71EB8}"/>
          </ac:spMkLst>
        </pc:spChg>
        <pc:spChg chg="mod">
          <ac:chgData name="Pierre Harouimi" userId="e1c78576-8bda-4e4b-9d10-61a901f566b1" providerId="ADAL" clId="{2F0BC364-7550-489D-B979-84653FE9CE84}" dt="2021-05-11T09:19:30.863" v="2469"/>
          <ac:spMkLst>
            <pc:docMk/>
            <pc:sldMk cId="1478769959" sldId="1328"/>
            <ac:spMk id="541" creationId="{8BCDC153-8120-486C-811D-CF0CD786D503}"/>
          </ac:spMkLst>
        </pc:spChg>
        <pc:spChg chg="mod">
          <ac:chgData name="Pierre Harouimi" userId="e1c78576-8bda-4e4b-9d10-61a901f566b1" providerId="ADAL" clId="{2F0BC364-7550-489D-B979-84653FE9CE84}" dt="2021-05-11T09:19:30.863" v="2469"/>
          <ac:spMkLst>
            <pc:docMk/>
            <pc:sldMk cId="1478769959" sldId="1328"/>
            <ac:spMk id="542" creationId="{BC6CBF36-D6F2-4B78-9827-8DA95CAE874F}"/>
          </ac:spMkLst>
        </pc:spChg>
        <pc:spChg chg="mod">
          <ac:chgData name="Pierre Harouimi" userId="e1c78576-8bda-4e4b-9d10-61a901f566b1" providerId="ADAL" clId="{2F0BC364-7550-489D-B979-84653FE9CE84}" dt="2021-05-11T09:19:30.863" v="2469"/>
          <ac:spMkLst>
            <pc:docMk/>
            <pc:sldMk cId="1478769959" sldId="1328"/>
            <ac:spMk id="543" creationId="{3B448F38-7DED-429F-93EF-F1F7C7BFD3DF}"/>
          </ac:spMkLst>
        </pc:spChg>
        <pc:spChg chg="mod">
          <ac:chgData name="Pierre Harouimi" userId="e1c78576-8bda-4e4b-9d10-61a901f566b1" providerId="ADAL" clId="{2F0BC364-7550-489D-B979-84653FE9CE84}" dt="2021-05-11T09:19:30.863" v="2469"/>
          <ac:spMkLst>
            <pc:docMk/>
            <pc:sldMk cId="1478769959" sldId="1328"/>
            <ac:spMk id="544" creationId="{22057AAF-6576-456D-A214-6DE8F6797E06}"/>
          </ac:spMkLst>
        </pc:spChg>
        <pc:spChg chg="mod">
          <ac:chgData name="Pierre Harouimi" userId="e1c78576-8bda-4e4b-9d10-61a901f566b1" providerId="ADAL" clId="{2F0BC364-7550-489D-B979-84653FE9CE84}" dt="2021-05-11T09:19:30.863" v="2469"/>
          <ac:spMkLst>
            <pc:docMk/>
            <pc:sldMk cId="1478769959" sldId="1328"/>
            <ac:spMk id="545" creationId="{9CB8A1C7-8580-40D1-B490-322F13DADEB4}"/>
          </ac:spMkLst>
        </pc:spChg>
        <pc:spChg chg="mod">
          <ac:chgData name="Pierre Harouimi" userId="e1c78576-8bda-4e4b-9d10-61a901f566b1" providerId="ADAL" clId="{2F0BC364-7550-489D-B979-84653FE9CE84}" dt="2021-05-11T09:19:30.863" v="2469"/>
          <ac:spMkLst>
            <pc:docMk/>
            <pc:sldMk cId="1478769959" sldId="1328"/>
            <ac:spMk id="546" creationId="{D18FC2CD-70DE-4A36-9751-05D91E8BA3BF}"/>
          </ac:spMkLst>
        </pc:spChg>
        <pc:spChg chg="mod">
          <ac:chgData name="Pierre Harouimi" userId="e1c78576-8bda-4e4b-9d10-61a901f566b1" providerId="ADAL" clId="{2F0BC364-7550-489D-B979-84653FE9CE84}" dt="2021-05-11T09:19:30.863" v="2469"/>
          <ac:spMkLst>
            <pc:docMk/>
            <pc:sldMk cId="1478769959" sldId="1328"/>
            <ac:spMk id="547" creationId="{E3FE99CF-140A-4C34-8C00-80065ED2D861}"/>
          </ac:spMkLst>
        </pc:spChg>
        <pc:spChg chg="mod">
          <ac:chgData name="Pierre Harouimi" userId="e1c78576-8bda-4e4b-9d10-61a901f566b1" providerId="ADAL" clId="{2F0BC364-7550-489D-B979-84653FE9CE84}" dt="2021-05-11T09:19:30.863" v="2469"/>
          <ac:spMkLst>
            <pc:docMk/>
            <pc:sldMk cId="1478769959" sldId="1328"/>
            <ac:spMk id="548" creationId="{741E8CAA-4636-4273-85DB-AD873E5B5A60}"/>
          </ac:spMkLst>
        </pc:spChg>
        <pc:spChg chg="mod">
          <ac:chgData name="Pierre Harouimi" userId="e1c78576-8bda-4e4b-9d10-61a901f566b1" providerId="ADAL" clId="{2F0BC364-7550-489D-B979-84653FE9CE84}" dt="2021-05-11T09:19:30.863" v="2469"/>
          <ac:spMkLst>
            <pc:docMk/>
            <pc:sldMk cId="1478769959" sldId="1328"/>
            <ac:spMk id="549" creationId="{ADF8A27C-D628-4F1C-82B2-7F9E56CDD722}"/>
          </ac:spMkLst>
        </pc:spChg>
        <pc:spChg chg="mod">
          <ac:chgData name="Pierre Harouimi" userId="e1c78576-8bda-4e4b-9d10-61a901f566b1" providerId="ADAL" clId="{2F0BC364-7550-489D-B979-84653FE9CE84}" dt="2021-05-11T09:19:30.863" v="2469"/>
          <ac:spMkLst>
            <pc:docMk/>
            <pc:sldMk cId="1478769959" sldId="1328"/>
            <ac:spMk id="550" creationId="{758402F6-1E1B-499D-81A9-62ECE1C4603E}"/>
          </ac:spMkLst>
        </pc:spChg>
        <pc:spChg chg="mod">
          <ac:chgData name="Pierre Harouimi" userId="e1c78576-8bda-4e4b-9d10-61a901f566b1" providerId="ADAL" clId="{2F0BC364-7550-489D-B979-84653FE9CE84}" dt="2021-05-11T09:19:30.863" v="2469"/>
          <ac:spMkLst>
            <pc:docMk/>
            <pc:sldMk cId="1478769959" sldId="1328"/>
            <ac:spMk id="551" creationId="{F4800358-F0DC-4112-9AC7-B638045F98C7}"/>
          </ac:spMkLst>
        </pc:spChg>
        <pc:spChg chg="mod">
          <ac:chgData name="Pierre Harouimi" userId="e1c78576-8bda-4e4b-9d10-61a901f566b1" providerId="ADAL" clId="{2F0BC364-7550-489D-B979-84653FE9CE84}" dt="2021-05-11T09:19:30.863" v="2469"/>
          <ac:spMkLst>
            <pc:docMk/>
            <pc:sldMk cId="1478769959" sldId="1328"/>
            <ac:spMk id="552" creationId="{8E29B3F8-5159-42EE-82B2-284F2B09C3E6}"/>
          </ac:spMkLst>
        </pc:spChg>
        <pc:spChg chg="mod">
          <ac:chgData name="Pierre Harouimi" userId="e1c78576-8bda-4e4b-9d10-61a901f566b1" providerId="ADAL" clId="{2F0BC364-7550-489D-B979-84653FE9CE84}" dt="2021-05-11T09:19:30.863" v="2469"/>
          <ac:spMkLst>
            <pc:docMk/>
            <pc:sldMk cId="1478769959" sldId="1328"/>
            <ac:spMk id="553" creationId="{724A0054-B5B7-4EE2-9D5D-2740AF02941E}"/>
          </ac:spMkLst>
        </pc:spChg>
        <pc:spChg chg="mod">
          <ac:chgData name="Pierre Harouimi" userId="e1c78576-8bda-4e4b-9d10-61a901f566b1" providerId="ADAL" clId="{2F0BC364-7550-489D-B979-84653FE9CE84}" dt="2021-05-11T09:19:30.863" v="2469"/>
          <ac:spMkLst>
            <pc:docMk/>
            <pc:sldMk cId="1478769959" sldId="1328"/>
            <ac:spMk id="554" creationId="{429D3711-991D-487A-94E4-ECBC31E02E7F}"/>
          </ac:spMkLst>
        </pc:spChg>
        <pc:spChg chg="mod">
          <ac:chgData name="Pierre Harouimi" userId="e1c78576-8bda-4e4b-9d10-61a901f566b1" providerId="ADAL" clId="{2F0BC364-7550-489D-B979-84653FE9CE84}" dt="2021-05-11T09:19:30.863" v="2469"/>
          <ac:spMkLst>
            <pc:docMk/>
            <pc:sldMk cId="1478769959" sldId="1328"/>
            <ac:spMk id="555" creationId="{D5AE1A2F-E0ED-4FC7-B75E-49A7B972FEF9}"/>
          </ac:spMkLst>
        </pc:spChg>
        <pc:spChg chg="mod">
          <ac:chgData name="Pierre Harouimi" userId="e1c78576-8bda-4e4b-9d10-61a901f566b1" providerId="ADAL" clId="{2F0BC364-7550-489D-B979-84653FE9CE84}" dt="2021-05-11T09:19:30.863" v="2469"/>
          <ac:spMkLst>
            <pc:docMk/>
            <pc:sldMk cId="1478769959" sldId="1328"/>
            <ac:spMk id="556" creationId="{9169472F-4FCC-4A78-9C18-79272D3B2B7D}"/>
          </ac:spMkLst>
        </pc:spChg>
        <pc:spChg chg="mod">
          <ac:chgData name="Pierre Harouimi" userId="e1c78576-8bda-4e4b-9d10-61a901f566b1" providerId="ADAL" clId="{2F0BC364-7550-489D-B979-84653FE9CE84}" dt="2021-05-11T09:19:30.863" v="2469"/>
          <ac:spMkLst>
            <pc:docMk/>
            <pc:sldMk cId="1478769959" sldId="1328"/>
            <ac:spMk id="557" creationId="{2EE92AC7-8B52-448A-BB35-C8D5A8BF99B1}"/>
          </ac:spMkLst>
        </pc:spChg>
        <pc:spChg chg="mod">
          <ac:chgData name="Pierre Harouimi" userId="e1c78576-8bda-4e4b-9d10-61a901f566b1" providerId="ADAL" clId="{2F0BC364-7550-489D-B979-84653FE9CE84}" dt="2021-05-11T09:19:30.863" v="2469"/>
          <ac:spMkLst>
            <pc:docMk/>
            <pc:sldMk cId="1478769959" sldId="1328"/>
            <ac:spMk id="558" creationId="{1ED61659-C9FF-4FFD-B017-35FE66A1D906}"/>
          </ac:spMkLst>
        </pc:spChg>
        <pc:spChg chg="mod">
          <ac:chgData name="Pierre Harouimi" userId="e1c78576-8bda-4e4b-9d10-61a901f566b1" providerId="ADAL" clId="{2F0BC364-7550-489D-B979-84653FE9CE84}" dt="2021-05-11T09:19:30.863" v="2469"/>
          <ac:spMkLst>
            <pc:docMk/>
            <pc:sldMk cId="1478769959" sldId="1328"/>
            <ac:spMk id="559" creationId="{11604FB0-B301-452D-B231-C1C6D7CB610C}"/>
          </ac:spMkLst>
        </pc:spChg>
        <pc:spChg chg="mod">
          <ac:chgData name="Pierre Harouimi" userId="e1c78576-8bda-4e4b-9d10-61a901f566b1" providerId="ADAL" clId="{2F0BC364-7550-489D-B979-84653FE9CE84}" dt="2021-05-11T09:19:30.863" v="2469"/>
          <ac:spMkLst>
            <pc:docMk/>
            <pc:sldMk cId="1478769959" sldId="1328"/>
            <ac:spMk id="560" creationId="{BEF88372-FCCE-4D17-AD5D-D7DAE8231624}"/>
          </ac:spMkLst>
        </pc:spChg>
        <pc:spChg chg="mod">
          <ac:chgData name="Pierre Harouimi" userId="e1c78576-8bda-4e4b-9d10-61a901f566b1" providerId="ADAL" clId="{2F0BC364-7550-489D-B979-84653FE9CE84}" dt="2021-05-11T09:19:30.863" v="2469"/>
          <ac:spMkLst>
            <pc:docMk/>
            <pc:sldMk cId="1478769959" sldId="1328"/>
            <ac:spMk id="561" creationId="{EB81D7F9-E67F-4916-95B7-2E7E9D1139DA}"/>
          </ac:spMkLst>
        </pc:spChg>
        <pc:spChg chg="mod">
          <ac:chgData name="Pierre Harouimi" userId="e1c78576-8bda-4e4b-9d10-61a901f566b1" providerId="ADAL" clId="{2F0BC364-7550-489D-B979-84653FE9CE84}" dt="2021-05-11T09:19:30.863" v="2469"/>
          <ac:spMkLst>
            <pc:docMk/>
            <pc:sldMk cId="1478769959" sldId="1328"/>
            <ac:spMk id="562" creationId="{9E285ED7-6E41-427A-B1EC-4CAA9F07425A}"/>
          </ac:spMkLst>
        </pc:spChg>
        <pc:spChg chg="mod">
          <ac:chgData name="Pierre Harouimi" userId="e1c78576-8bda-4e4b-9d10-61a901f566b1" providerId="ADAL" clId="{2F0BC364-7550-489D-B979-84653FE9CE84}" dt="2021-05-11T09:19:30.863" v="2469"/>
          <ac:spMkLst>
            <pc:docMk/>
            <pc:sldMk cId="1478769959" sldId="1328"/>
            <ac:spMk id="563" creationId="{03D260D1-0318-4D75-9FAB-115A1E9DC3A2}"/>
          </ac:spMkLst>
        </pc:spChg>
        <pc:spChg chg="mod">
          <ac:chgData name="Pierre Harouimi" userId="e1c78576-8bda-4e4b-9d10-61a901f566b1" providerId="ADAL" clId="{2F0BC364-7550-489D-B979-84653FE9CE84}" dt="2021-05-11T09:19:30.863" v="2469"/>
          <ac:spMkLst>
            <pc:docMk/>
            <pc:sldMk cId="1478769959" sldId="1328"/>
            <ac:spMk id="564" creationId="{59FDD10A-47DD-4EE5-A9AE-F51BBED4F4B9}"/>
          </ac:spMkLst>
        </pc:spChg>
        <pc:spChg chg="mod">
          <ac:chgData name="Pierre Harouimi" userId="e1c78576-8bda-4e4b-9d10-61a901f566b1" providerId="ADAL" clId="{2F0BC364-7550-489D-B979-84653FE9CE84}" dt="2021-05-11T09:19:30.863" v="2469"/>
          <ac:spMkLst>
            <pc:docMk/>
            <pc:sldMk cId="1478769959" sldId="1328"/>
            <ac:spMk id="565" creationId="{002B96DF-C1D0-4574-9345-495E2705D18F}"/>
          </ac:spMkLst>
        </pc:spChg>
        <pc:spChg chg="mod">
          <ac:chgData name="Pierre Harouimi" userId="e1c78576-8bda-4e4b-9d10-61a901f566b1" providerId="ADAL" clId="{2F0BC364-7550-489D-B979-84653FE9CE84}" dt="2021-05-11T09:19:30.863" v="2469"/>
          <ac:spMkLst>
            <pc:docMk/>
            <pc:sldMk cId="1478769959" sldId="1328"/>
            <ac:spMk id="566" creationId="{31ABD8C9-01F4-4038-B1D2-BF96829AE778}"/>
          </ac:spMkLst>
        </pc:spChg>
        <pc:spChg chg="mod">
          <ac:chgData name="Pierre Harouimi" userId="e1c78576-8bda-4e4b-9d10-61a901f566b1" providerId="ADAL" clId="{2F0BC364-7550-489D-B979-84653FE9CE84}" dt="2021-05-11T09:19:30.863" v="2469"/>
          <ac:spMkLst>
            <pc:docMk/>
            <pc:sldMk cId="1478769959" sldId="1328"/>
            <ac:spMk id="567" creationId="{0F6D69FA-B81E-4545-A86F-0D3185FA0E0A}"/>
          </ac:spMkLst>
        </pc:spChg>
        <pc:spChg chg="mod">
          <ac:chgData name="Pierre Harouimi" userId="e1c78576-8bda-4e4b-9d10-61a901f566b1" providerId="ADAL" clId="{2F0BC364-7550-489D-B979-84653FE9CE84}" dt="2021-05-11T09:19:30.863" v="2469"/>
          <ac:spMkLst>
            <pc:docMk/>
            <pc:sldMk cId="1478769959" sldId="1328"/>
            <ac:spMk id="568" creationId="{42671D14-B1ED-4D96-84B3-2FDA7A4F10D6}"/>
          </ac:spMkLst>
        </pc:spChg>
        <pc:spChg chg="mod">
          <ac:chgData name="Pierre Harouimi" userId="e1c78576-8bda-4e4b-9d10-61a901f566b1" providerId="ADAL" clId="{2F0BC364-7550-489D-B979-84653FE9CE84}" dt="2021-05-11T09:19:30.863" v="2469"/>
          <ac:spMkLst>
            <pc:docMk/>
            <pc:sldMk cId="1478769959" sldId="1328"/>
            <ac:spMk id="589" creationId="{FADA7162-F7CA-42A7-B0CD-90BC0EB11FDB}"/>
          </ac:spMkLst>
        </pc:spChg>
        <pc:spChg chg="mod">
          <ac:chgData name="Pierre Harouimi" userId="e1c78576-8bda-4e4b-9d10-61a901f566b1" providerId="ADAL" clId="{2F0BC364-7550-489D-B979-84653FE9CE84}" dt="2021-05-11T09:19:30.863" v="2469"/>
          <ac:spMkLst>
            <pc:docMk/>
            <pc:sldMk cId="1478769959" sldId="1328"/>
            <ac:spMk id="590" creationId="{C0090B6A-E245-4AF9-8DE2-6D737F13F6BC}"/>
          </ac:spMkLst>
        </pc:spChg>
        <pc:spChg chg="mod">
          <ac:chgData name="Pierre Harouimi" userId="e1c78576-8bda-4e4b-9d10-61a901f566b1" providerId="ADAL" clId="{2F0BC364-7550-489D-B979-84653FE9CE84}" dt="2021-05-11T09:19:30.863" v="2469"/>
          <ac:spMkLst>
            <pc:docMk/>
            <pc:sldMk cId="1478769959" sldId="1328"/>
            <ac:spMk id="591" creationId="{2B321C6D-8FAB-4340-84B3-89682FFCBB31}"/>
          </ac:spMkLst>
        </pc:spChg>
        <pc:spChg chg="mod">
          <ac:chgData name="Pierre Harouimi" userId="e1c78576-8bda-4e4b-9d10-61a901f566b1" providerId="ADAL" clId="{2F0BC364-7550-489D-B979-84653FE9CE84}" dt="2021-05-11T09:19:30.863" v="2469"/>
          <ac:spMkLst>
            <pc:docMk/>
            <pc:sldMk cId="1478769959" sldId="1328"/>
            <ac:spMk id="592" creationId="{E79A51E2-63A1-4D8A-AA1D-428F45E6C7FF}"/>
          </ac:spMkLst>
        </pc:spChg>
        <pc:spChg chg="mod">
          <ac:chgData name="Pierre Harouimi" userId="e1c78576-8bda-4e4b-9d10-61a901f566b1" providerId="ADAL" clId="{2F0BC364-7550-489D-B979-84653FE9CE84}" dt="2021-05-11T09:19:30.863" v="2469"/>
          <ac:spMkLst>
            <pc:docMk/>
            <pc:sldMk cId="1478769959" sldId="1328"/>
            <ac:spMk id="593" creationId="{61E0F50E-365A-49A7-87E3-DE37A4389DF4}"/>
          </ac:spMkLst>
        </pc:spChg>
        <pc:spChg chg="mod">
          <ac:chgData name="Pierre Harouimi" userId="e1c78576-8bda-4e4b-9d10-61a901f566b1" providerId="ADAL" clId="{2F0BC364-7550-489D-B979-84653FE9CE84}" dt="2021-05-11T09:19:30.863" v="2469"/>
          <ac:spMkLst>
            <pc:docMk/>
            <pc:sldMk cId="1478769959" sldId="1328"/>
            <ac:spMk id="594" creationId="{9FDF89A0-4399-46E0-830C-4F7C42E2CBDF}"/>
          </ac:spMkLst>
        </pc:spChg>
        <pc:spChg chg="mod">
          <ac:chgData name="Pierre Harouimi" userId="e1c78576-8bda-4e4b-9d10-61a901f566b1" providerId="ADAL" clId="{2F0BC364-7550-489D-B979-84653FE9CE84}" dt="2021-05-11T09:19:30.863" v="2469"/>
          <ac:spMkLst>
            <pc:docMk/>
            <pc:sldMk cId="1478769959" sldId="1328"/>
            <ac:spMk id="595" creationId="{9875BA82-A387-40A3-A3FD-0E7FD4E9838D}"/>
          </ac:spMkLst>
        </pc:spChg>
        <pc:spChg chg="mod">
          <ac:chgData name="Pierre Harouimi" userId="e1c78576-8bda-4e4b-9d10-61a901f566b1" providerId="ADAL" clId="{2F0BC364-7550-489D-B979-84653FE9CE84}" dt="2021-05-11T09:19:30.863" v="2469"/>
          <ac:spMkLst>
            <pc:docMk/>
            <pc:sldMk cId="1478769959" sldId="1328"/>
            <ac:spMk id="596" creationId="{B9439FC1-ED7E-4B99-A7D4-E2299CBE4349}"/>
          </ac:spMkLst>
        </pc:spChg>
        <pc:spChg chg="mod">
          <ac:chgData name="Pierre Harouimi" userId="e1c78576-8bda-4e4b-9d10-61a901f566b1" providerId="ADAL" clId="{2F0BC364-7550-489D-B979-84653FE9CE84}" dt="2021-05-11T09:19:30.863" v="2469"/>
          <ac:spMkLst>
            <pc:docMk/>
            <pc:sldMk cId="1478769959" sldId="1328"/>
            <ac:spMk id="597" creationId="{05EF480D-2971-4D7A-B5FA-168AFDE16AE0}"/>
          </ac:spMkLst>
        </pc:spChg>
        <pc:spChg chg="mod">
          <ac:chgData name="Pierre Harouimi" userId="e1c78576-8bda-4e4b-9d10-61a901f566b1" providerId="ADAL" clId="{2F0BC364-7550-489D-B979-84653FE9CE84}" dt="2021-05-11T09:19:30.863" v="2469"/>
          <ac:spMkLst>
            <pc:docMk/>
            <pc:sldMk cId="1478769959" sldId="1328"/>
            <ac:spMk id="598" creationId="{EBAAE6B1-D1AA-434C-8982-B657709043D9}"/>
          </ac:spMkLst>
        </pc:spChg>
        <pc:spChg chg="mod">
          <ac:chgData name="Pierre Harouimi" userId="e1c78576-8bda-4e4b-9d10-61a901f566b1" providerId="ADAL" clId="{2F0BC364-7550-489D-B979-84653FE9CE84}" dt="2021-05-11T09:19:30.863" v="2469"/>
          <ac:spMkLst>
            <pc:docMk/>
            <pc:sldMk cId="1478769959" sldId="1328"/>
            <ac:spMk id="599" creationId="{6EB08EEC-20EB-4ADC-9272-89D406483049}"/>
          </ac:spMkLst>
        </pc:spChg>
        <pc:spChg chg="mod">
          <ac:chgData name="Pierre Harouimi" userId="e1c78576-8bda-4e4b-9d10-61a901f566b1" providerId="ADAL" clId="{2F0BC364-7550-489D-B979-84653FE9CE84}" dt="2021-05-11T09:19:30.863" v="2469"/>
          <ac:spMkLst>
            <pc:docMk/>
            <pc:sldMk cId="1478769959" sldId="1328"/>
            <ac:spMk id="600" creationId="{3C7757B6-3F03-436E-A04C-F49788E273DB}"/>
          </ac:spMkLst>
        </pc:spChg>
        <pc:spChg chg="mod">
          <ac:chgData name="Pierre Harouimi" userId="e1c78576-8bda-4e4b-9d10-61a901f566b1" providerId="ADAL" clId="{2F0BC364-7550-489D-B979-84653FE9CE84}" dt="2021-05-11T09:19:30.863" v="2469"/>
          <ac:spMkLst>
            <pc:docMk/>
            <pc:sldMk cId="1478769959" sldId="1328"/>
            <ac:spMk id="601" creationId="{421DA6DC-6584-47EB-AEB5-62CE196331A8}"/>
          </ac:spMkLst>
        </pc:spChg>
        <pc:spChg chg="mod">
          <ac:chgData name="Pierre Harouimi" userId="e1c78576-8bda-4e4b-9d10-61a901f566b1" providerId="ADAL" clId="{2F0BC364-7550-489D-B979-84653FE9CE84}" dt="2021-05-11T09:19:30.863" v="2469"/>
          <ac:spMkLst>
            <pc:docMk/>
            <pc:sldMk cId="1478769959" sldId="1328"/>
            <ac:spMk id="602" creationId="{1A74201C-FD78-44F2-9849-B3F4AB69352C}"/>
          </ac:spMkLst>
        </pc:spChg>
        <pc:spChg chg="mod">
          <ac:chgData name="Pierre Harouimi" userId="e1c78576-8bda-4e4b-9d10-61a901f566b1" providerId="ADAL" clId="{2F0BC364-7550-489D-B979-84653FE9CE84}" dt="2021-05-11T09:19:30.863" v="2469"/>
          <ac:spMkLst>
            <pc:docMk/>
            <pc:sldMk cId="1478769959" sldId="1328"/>
            <ac:spMk id="603" creationId="{952A6BD4-8D9B-434E-9244-42F8121DC390}"/>
          </ac:spMkLst>
        </pc:spChg>
        <pc:spChg chg="mod">
          <ac:chgData name="Pierre Harouimi" userId="e1c78576-8bda-4e4b-9d10-61a901f566b1" providerId="ADAL" clId="{2F0BC364-7550-489D-B979-84653FE9CE84}" dt="2021-05-11T09:19:30.863" v="2469"/>
          <ac:spMkLst>
            <pc:docMk/>
            <pc:sldMk cId="1478769959" sldId="1328"/>
            <ac:spMk id="604" creationId="{FE1D7EAE-2FBE-408B-ADBD-C246FF86A9FD}"/>
          </ac:spMkLst>
        </pc:spChg>
        <pc:spChg chg="mod">
          <ac:chgData name="Pierre Harouimi" userId="e1c78576-8bda-4e4b-9d10-61a901f566b1" providerId="ADAL" clId="{2F0BC364-7550-489D-B979-84653FE9CE84}" dt="2021-05-11T09:19:30.863" v="2469"/>
          <ac:spMkLst>
            <pc:docMk/>
            <pc:sldMk cId="1478769959" sldId="1328"/>
            <ac:spMk id="605" creationId="{F6808A49-E3A9-4642-A6C1-81CC727593D9}"/>
          </ac:spMkLst>
        </pc:spChg>
        <pc:spChg chg="mod">
          <ac:chgData name="Pierre Harouimi" userId="e1c78576-8bda-4e4b-9d10-61a901f566b1" providerId="ADAL" clId="{2F0BC364-7550-489D-B979-84653FE9CE84}" dt="2021-05-11T09:19:30.863" v="2469"/>
          <ac:spMkLst>
            <pc:docMk/>
            <pc:sldMk cId="1478769959" sldId="1328"/>
            <ac:spMk id="606" creationId="{5FBE00D6-239D-43CC-B58C-EF8A0ECBBEE0}"/>
          </ac:spMkLst>
        </pc:spChg>
        <pc:spChg chg="mod">
          <ac:chgData name="Pierre Harouimi" userId="e1c78576-8bda-4e4b-9d10-61a901f566b1" providerId="ADAL" clId="{2F0BC364-7550-489D-B979-84653FE9CE84}" dt="2021-05-11T09:19:30.863" v="2469"/>
          <ac:spMkLst>
            <pc:docMk/>
            <pc:sldMk cId="1478769959" sldId="1328"/>
            <ac:spMk id="607" creationId="{4E387B8E-E3EC-4751-A522-F798E48476C2}"/>
          </ac:spMkLst>
        </pc:spChg>
        <pc:spChg chg="mod">
          <ac:chgData name="Pierre Harouimi" userId="e1c78576-8bda-4e4b-9d10-61a901f566b1" providerId="ADAL" clId="{2F0BC364-7550-489D-B979-84653FE9CE84}" dt="2021-05-11T09:19:30.863" v="2469"/>
          <ac:spMkLst>
            <pc:docMk/>
            <pc:sldMk cId="1478769959" sldId="1328"/>
            <ac:spMk id="608" creationId="{CA84B459-61B0-4965-826C-6CB778D3216D}"/>
          </ac:spMkLst>
        </pc:spChg>
        <pc:spChg chg="mod">
          <ac:chgData name="Pierre Harouimi" userId="e1c78576-8bda-4e4b-9d10-61a901f566b1" providerId="ADAL" clId="{2F0BC364-7550-489D-B979-84653FE9CE84}" dt="2021-05-11T09:19:30.863" v="2469"/>
          <ac:spMkLst>
            <pc:docMk/>
            <pc:sldMk cId="1478769959" sldId="1328"/>
            <ac:spMk id="609" creationId="{52172BD9-462E-4ED3-BEA4-D9A63C6FF48B}"/>
          </ac:spMkLst>
        </pc:spChg>
        <pc:spChg chg="mod">
          <ac:chgData name="Pierre Harouimi" userId="e1c78576-8bda-4e4b-9d10-61a901f566b1" providerId="ADAL" clId="{2F0BC364-7550-489D-B979-84653FE9CE84}" dt="2021-05-11T09:19:30.863" v="2469"/>
          <ac:spMkLst>
            <pc:docMk/>
            <pc:sldMk cId="1478769959" sldId="1328"/>
            <ac:spMk id="610" creationId="{2BFE0F8A-0627-43CD-AACF-747BBFAF656B}"/>
          </ac:spMkLst>
        </pc:spChg>
        <pc:spChg chg="mod">
          <ac:chgData name="Pierre Harouimi" userId="e1c78576-8bda-4e4b-9d10-61a901f566b1" providerId="ADAL" clId="{2F0BC364-7550-489D-B979-84653FE9CE84}" dt="2021-05-11T09:19:30.863" v="2469"/>
          <ac:spMkLst>
            <pc:docMk/>
            <pc:sldMk cId="1478769959" sldId="1328"/>
            <ac:spMk id="611" creationId="{41A72B6F-3666-4A3A-97C3-A90E28A73B9A}"/>
          </ac:spMkLst>
        </pc:spChg>
        <pc:spChg chg="mod">
          <ac:chgData name="Pierre Harouimi" userId="e1c78576-8bda-4e4b-9d10-61a901f566b1" providerId="ADAL" clId="{2F0BC364-7550-489D-B979-84653FE9CE84}" dt="2021-05-11T09:19:30.863" v="2469"/>
          <ac:spMkLst>
            <pc:docMk/>
            <pc:sldMk cId="1478769959" sldId="1328"/>
            <ac:spMk id="612" creationId="{3D4D8ACA-1137-494C-93BE-F30A6CB72F9B}"/>
          </ac:spMkLst>
        </pc:spChg>
        <pc:spChg chg="mod">
          <ac:chgData name="Pierre Harouimi" userId="e1c78576-8bda-4e4b-9d10-61a901f566b1" providerId="ADAL" clId="{2F0BC364-7550-489D-B979-84653FE9CE84}" dt="2021-05-11T09:19:30.863" v="2469"/>
          <ac:spMkLst>
            <pc:docMk/>
            <pc:sldMk cId="1478769959" sldId="1328"/>
            <ac:spMk id="613" creationId="{3626D429-8C9A-4737-82E0-F6441CF636B7}"/>
          </ac:spMkLst>
        </pc:spChg>
        <pc:spChg chg="mod">
          <ac:chgData name="Pierre Harouimi" userId="e1c78576-8bda-4e4b-9d10-61a901f566b1" providerId="ADAL" clId="{2F0BC364-7550-489D-B979-84653FE9CE84}" dt="2021-05-11T09:19:30.863" v="2469"/>
          <ac:spMkLst>
            <pc:docMk/>
            <pc:sldMk cId="1478769959" sldId="1328"/>
            <ac:spMk id="614" creationId="{DEA9EAA7-E443-4769-B89E-E55D2686EEBF}"/>
          </ac:spMkLst>
        </pc:spChg>
        <pc:spChg chg="mod">
          <ac:chgData name="Pierre Harouimi" userId="e1c78576-8bda-4e4b-9d10-61a901f566b1" providerId="ADAL" clId="{2F0BC364-7550-489D-B979-84653FE9CE84}" dt="2021-05-11T09:19:30.863" v="2469"/>
          <ac:spMkLst>
            <pc:docMk/>
            <pc:sldMk cId="1478769959" sldId="1328"/>
            <ac:spMk id="615" creationId="{3C7542A5-C528-44B0-B7B2-3C97B1437BD3}"/>
          </ac:spMkLst>
        </pc:spChg>
        <pc:spChg chg="mod">
          <ac:chgData name="Pierre Harouimi" userId="e1c78576-8bda-4e4b-9d10-61a901f566b1" providerId="ADAL" clId="{2F0BC364-7550-489D-B979-84653FE9CE84}" dt="2021-05-11T09:19:30.863" v="2469"/>
          <ac:spMkLst>
            <pc:docMk/>
            <pc:sldMk cId="1478769959" sldId="1328"/>
            <ac:spMk id="616" creationId="{E8E691A1-671C-40E1-8FA3-2D48F52E2A4C}"/>
          </ac:spMkLst>
        </pc:spChg>
        <pc:spChg chg="mod">
          <ac:chgData name="Pierre Harouimi" userId="e1c78576-8bda-4e4b-9d10-61a901f566b1" providerId="ADAL" clId="{2F0BC364-7550-489D-B979-84653FE9CE84}" dt="2021-05-11T09:19:30.863" v="2469"/>
          <ac:spMkLst>
            <pc:docMk/>
            <pc:sldMk cId="1478769959" sldId="1328"/>
            <ac:spMk id="617" creationId="{7C086946-3409-4CFE-B19F-102881B2DA1A}"/>
          </ac:spMkLst>
        </pc:spChg>
        <pc:spChg chg="mod">
          <ac:chgData name="Pierre Harouimi" userId="e1c78576-8bda-4e4b-9d10-61a901f566b1" providerId="ADAL" clId="{2F0BC364-7550-489D-B979-84653FE9CE84}" dt="2021-05-11T09:19:30.863" v="2469"/>
          <ac:spMkLst>
            <pc:docMk/>
            <pc:sldMk cId="1478769959" sldId="1328"/>
            <ac:spMk id="618" creationId="{E0FE975A-C763-471A-B15B-BDDE3CC3FD61}"/>
          </ac:spMkLst>
        </pc:spChg>
        <pc:spChg chg="mod">
          <ac:chgData name="Pierre Harouimi" userId="e1c78576-8bda-4e4b-9d10-61a901f566b1" providerId="ADAL" clId="{2F0BC364-7550-489D-B979-84653FE9CE84}" dt="2021-05-11T09:19:30.863" v="2469"/>
          <ac:spMkLst>
            <pc:docMk/>
            <pc:sldMk cId="1478769959" sldId="1328"/>
            <ac:spMk id="619" creationId="{359CFA2C-2B74-41EB-99B1-D84063703E65}"/>
          </ac:spMkLst>
        </pc:spChg>
        <pc:spChg chg="mod">
          <ac:chgData name="Pierre Harouimi" userId="e1c78576-8bda-4e4b-9d10-61a901f566b1" providerId="ADAL" clId="{2F0BC364-7550-489D-B979-84653FE9CE84}" dt="2021-05-11T09:19:30.863" v="2469"/>
          <ac:spMkLst>
            <pc:docMk/>
            <pc:sldMk cId="1478769959" sldId="1328"/>
            <ac:spMk id="620" creationId="{D3A2B099-C781-4E8B-A0DB-A32BC58AACCF}"/>
          </ac:spMkLst>
        </pc:spChg>
        <pc:spChg chg="mod">
          <ac:chgData name="Pierre Harouimi" userId="e1c78576-8bda-4e4b-9d10-61a901f566b1" providerId="ADAL" clId="{2F0BC364-7550-489D-B979-84653FE9CE84}" dt="2021-05-11T09:19:30.863" v="2469"/>
          <ac:spMkLst>
            <pc:docMk/>
            <pc:sldMk cId="1478769959" sldId="1328"/>
            <ac:spMk id="621" creationId="{BC8ABBDD-5BC7-400E-ABB5-50EDA07BED5C}"/>
          </ac:spMkLst>
        </pc:spChg>
        <pc:spChg chg="mod">
          <ac:chgData name="Pierre Harouimi" userId="e1c78576-8bda-4e4b-9d10-61a901f566b1" providerId="ADAL" clId="{2F0BC364-7550-489D-B979-84653FE9CE84}" dt="2021-05-11T09:19:30.863" v="2469"/>
          <ac:spMkLst>
            <pc:docMk/>
            <pc:sldMk cId="1478769959" sldId="1328"/>
            <ac:spMk id="622" creationId="{CC4ECB4B-20DE-4BD3-98FD-BD88CC3476B1}"/>
          </ac:spMkLst>
        </pc:spChg>
        <pc:spChg chg="mod">
          <ac:chgData name="Pierre Harouimi" userId="e1c78576-8bda-4e4b-9d10-61a901f566b1" providerId="ADAL" clId="{2F0BC364-7550-489D-B979-84653FE9CE84}" dt="2021-05-11T09:19:30.863" v="2469"/>
          <ac:spMkLst>
            <pc:docMk/>
            <pc:sldMk cId="1478769959" sldId="1328"/>
            <ac:spMk id="623" creationId="{94AA09F5-6ADC-4715-9178-18A89BBC2536}"/>
          </ac:spMkLst>
        </pc:spChg>
        <pc:spChg chg="mod">
          <ac:chgData name="Pierre Harouimi" userId="e1c78576-8bda-4e4b-9d10-61a901f566b1" providerId="ADAL" clId="{2F0BC364-7550-489D-B979-84653FE9CE84}" dt="2021-05-11T09:19:30.863" v="2469"/>
          <ac:spMkLst>
            <pc:docMk/>
            <pc:sldMk cId="1478769959" sldId="1328"/>
            <ac:spMk id="624" creationId="{7CC235F9-6CE8-48C3-9B61-8FABF6AF6440}"/>
          </ac:spMkLst>
        </pc:spChg>
        <pc:spChg chg="mod">
          <ac:chgData name="Pierre Harouimi" userId="e1c78576-8bda-4e4b-9d10-61a901f566b1" providerId="ADAL" clId="{2F0BC364-7550-489D-B979-84653FE9CE84}" dt="2021-05-11T09:19:30.863" v="2469"/>
          <ac:spMkLst>
            <pc:docMk/>
            <pc:sldMk cId="1478769959" sldId="1328"/>
            <ac:spMk id="625" creationId="{66D5E4E5-8B35-4F71-9437-52FBCB60FAE9}"/>
          </ac:spMkLst>
        </pc:spChg>
        <pc:spChg chg="mod">
          <ac:chgData name="Pierre Harouimi" userId="e1c78576-8bda-4e4b-9d10-61a901f566b1" providerId="ADAL" clId="{2F0BC364-7550-489D-B979-84653FE9CE84}" dt="2021-05-11T09:19:30.863" v="2469"/>
          <ac:spMkLst>
            <pc:docMk/>
            <pc:sldMk cId="1478769959" sldId="1328"/>
            <ac:spMk id="626" creationId="{14F3F9B7-E75A-499F-BB3F-F2D25BB4F7E0}"/>
          </ac:spMkLst>
        </pc:spChg>
        <pc:spChg chg="mod">
          <ac:chgData name="Pierre Harouimi" userId="e1c78576-8bda-4e4b-9d10-61a901f566b1" providerId="ADAL" clId="{2F0BC364-7550-489D-B979-84653FE9CE84}" dt="2021-05-11T09:19:30.863" v="2469"/>
          <ac:spMkLst>
            <pc:docMk/>
            <pc:sldMk cId="1478769959" sldId="1328"/>
            <ac:spMk id="627" creationId="{10BA118B-41EE-436D-A17F-14B032471295}"/>
          </ac:spMkLst>
        </pc:spChg>
        <pc:spChg chg="mod">
          <ac:chgData name="Pierre Harouimi" userId="e1c78576-8bda-4e4b-9d10-61a901f566b1" providerId="ADAL" clId="{2F0BC364-7550-489D-B979-84653FE9CE84}" dt="2021-05-11T09:19:30.863" v="2469"/>
          <ac:spMkLst>
            <pc:docMk/>
            <pc:sldMk cId="1478769959" sldId="1328"/>
            <ac:spMk id="628" creationId="{B139056C-C6AA-4F7B-9BBE-C851C965E9F2}"/>
          </ac:spMkLst>
        </pc:spChg>
        <pc:spChg chg="mod">
          <ac:chgData name="Pierre Harouimi" userId="e1c78576-8bda-4e4b-9d10-61a901f566b1" providerId="ADAL" clId="{2F0BC364-7550-489D-B979-84653FE9CE84}" dt="2021-05-11T09:19:30.863" v="2469"/>
          <ac:spMkLst>
            <pc:docMk/>
            <pc:sldMk cId="1478769959" sldId="1328"/>
            <ac:spMk id="629" creationId="{B0921EF9-F633-4C85-ADFC-670DF1196DF9}"/>
          </ac:spMkLst>
        </pc:spChg>
        <pc:spChg chg="mod">
          <ac:chgData name="Pierre Harouimi" userId="e1c78576-8bda-4e4b-9d10-61a901f566b1" providerId="ADAL" clId="{2F0BC364-7550-489D-B979-84653FE9CE84}" dt="2021-05-11T09:19:30.863" v="2469"/>
          <ac:spMkLst>
            <pc:docMk/>
            <pc:sldMk cId="1478769959" sldId="1328"/>
            <ac:spMk id="630" creationId="{FC48236E-528A-419C-897F-53F777BF393E}"/>
          </ac:spMkLst>
        </pc:spChg>
        <pc:spChg chg="mod">
          <ac:chgData name="Pierre Harouimi" userId="e1c78576-8bda-4e4b-9d10-61a901f566b1" providerId="ADAL" clId="{2F0BC364-7550-489D-B979-84653FE9CE84}" dt="2021-05-11T09:19:30.863" v="2469"/>
          <ac:spMkLst>
            <pc:docMk/>
            <pc:sldMk cId="1478769959" sldId="1328"/>
            <ac:spMk id="631" creationId="{12E90472-3988-4170-802F-D6EEB7F75B0F}"/>
          </ac:spMkLst>
        </pc:spChg>
        <pc:spChg chg="mod">
          <ac:chgData name="Pierre Harouimi" userId="e1c78576-8bda-4e4b-9d10-61a901f566b1" providerId="ADAL" clId="{2F0BC364-7550-489D-B979-84653FE9CE84}" dt="2021-05-11T09:19:30.863" v="2469"/>
          <ac:spMkLst>
            <pc:docMk/>
            <pc:sldMk cId="1478769959" sldId="1328"/>
            <ac:spMk id="632" creationId="{E4E2C24A-A99A-4911-8568-3BE2600373EC}"/>
          </ac:spMkLst>
        </pc:spChg>
        <pc:spChg chg="mod">
          <ac:chgData name="Pierre Harouimi" userId="e1c78576-8bda-4e4b-9d10-61a901f566b1" providerId="ADAL" clId="{2F0BC364-7550-489D-B979-84653FE9CE84}" dt="2021-05-11T09:19:30.863" v="2469"/>
          <ac:spMkLst>
            <pc:docMk/>
            <pc:sldMk cId="1478769959" sldId="1328"/>
            <ac:spMk id="633" creationId="{149A3AAF-F5DB-4064-A8AE-924039BA18B7}"/>
          </ac:spMkLst>
        </pc:spChg>
        <pc:spChg chg="mod">
          <ac:chgData name="Pierre Harouimi" userId="e1c78576-8bda-4e4b-9d10-61a901f566b1" providerId="ADAL" clId="{2F0BC364-7550-489D-B979-84653FE9CE84}" dt="2021-05-11T09:19:30.863" v="2469"/>
          <ac:spMkLst>
            <pc:docMk/>
            <pc:sldMk cId="1478769959" sldId="1328"/>
            <ac:spMk id="634" creationId="{FED7503E-8632-44CD-B43B-3D8775E31D64}"/>
          </ac:spMkLst>
        </pc:spChg>
        <pc:spChg chg="mod">
          <ac:chgData name="Pierre Harouimi" userId="e1c78576-8bda-4e4b-9d10-61a901f566b1" providerId="ADAL" clId="{2F0BC364-7550-489D-B979-84653FE9CE84}" dt="2021-05-11T09:19:30.863" v="2469"/>
          <ac:spMkLst>
            <pc:docMk/>
            <pc:sldMk cId="1478769959" sldId="1328"/>
            <ac:spMk id="635" creationId="{E9691E95-DC18-4958-8E0A-AD229F05380C}"/>
          </ac:spMkLst>
        </pc:spChg>
        <pc:spChg chg="mod">
          <ac:chgData name="Pierre Harouimi" userId="e1c78576-8bda-4e4b-9d10-61a901f566b1" providerId="ADAL" clId="{2F0BC364-7550-489D-B979-84653FE9CE84}" dt="2021-05-11T09:19:30.863" v="2469"/>
          <ac:spMkLst>
            <pc:docMk/>
            <pc:sldMk cId="1478769959" sldId="1328"/>
            <ac:spMk id="636" creationId="{AB77D914-C448-4430-8779-D9CDDDE0F3AC}"/>
          </ac:spMkLst>
        </pc:spChg>
        <pc:spChg chg="mod">
          <ac:chgData name="Pierre Harouimi" userId="e1c78576-8bda-4e4b-9d10-61a901f566b1" providerId="ADAL" clId="{2F0BC364-7550-489D-B979-84653FE9CE84}" dt="2021-05-11T09:19:30.863" v="2469"/>
          <ac:spMkLst>
            <pc:docMk/>
            <pc:sldMk cId="1478769959" sldId="1328"/>
            <ac:spMk id="637" creationId="{570937CF-29A1-4F8D-87AE-133FF7AA987F}"/>
          </ac:spMkLst>
        </pc:spChg>
        <pc:spChg chg="mod">
          <ac:chgData name="Pierre Harouimi" userId="e1c78576-8bda-4e4b-9d10-61a901f566b1" providerId="ADAL" clId="{2F0BC364-7550-489D-B979-84653FE9CE84}" dt="2021-05-11T09:19:30.863" v="2469"/>
          <ac:spMkLst>
            <pc:docMk/>
            <pc:sldMk cId="1478769959" sldId="1328"/>
            <ac:spMk id="638" creationId="{8FB1C261-7344-4634-AF24-BB9737411580}"/>
          </ac:spMkLst>
        </pc:spChg>
        <pc:spChg chg="mod">
          <ac:chgData name="Pierre Harouimi" userId="e1c78576-8bda-4e4b-9d10-61a901f566b1" providerId="ADAL" clId="{2F0BC364-7550-489D-B979-84653FE9CE84}" dt="2021-05-11T09:19:30.863" v="2469"/>
          <ac:spMkLst>
            <pc:docMk/>
            <pc:sldMk cId="1478769959" sldId="1328"/>
            <ac:spMk id="639" creationId="{8D1108FA-1DE4-4D9B-ACA8-DA0C2AEE457A}"/>
          </ac:spMkLst>
        </pc:spChg>
        <pc:spChg chg="mod">
          <ac:chgData name="Pierre Harouimi" userId="e1c78576-8bda-4e4b-9d10-61a901f566b1" providerId="ADAL" clId="{2F0BC364-7550-489D-B979-84653FE9CE84}" dt="2021-05-11T09:19:30.863" v="2469"/>
          <ac:spMkLst>
            <pc:docMk/>
            <pc:sldMk cId="1478769959" sldId="1328"/>
            <ac:spMk id="640" creationId="{54BF7DDE-F477-45A3-9946-5A60F1005031}"/>
          </ac:spMkLst>
        </pc:spChg>
        <pc:spChg chg="mod">
          <ac:chgData name="Pierre Harouimi" userId="e1c78576-8bda-4e4b-9d10-61a901f566b1" providerId="ADAL" clId="{2F0BC364-7550-489D-B979-84653FE9CE84}" dt="2021-05-11T09:19:30.863" v="2469"/>
          <ac:spMkLst>
            <pc:docMk/>
            <pc:sldMk cId="1478769959" sldId="1328"/>
            <ac:spMk id="641" creationId="{369790BD-5159-40FE-9EBD-6047A966D2BD}"/>
          </ac:spMkLst>
        </pc:spChg>
        <pc:spChg chg="mod">
          <ac:chgData name="Pierre Harouimi" userId="e1c78576-8bda-4e4b-9d10-61a901f566b1" providerId="ADAL" clId="{2F0BC364-7550-489D-B979-84653FE9CE84}" dt="2021-05-11T09:19:30.863" v="2469"/>
          <ac:spMkLst>
            <pc:docMk/>
            <pc:sldMk cId="1478769959" sldId="1328"/>
            <ac:spMk id="642" creationId="{2B6323F5-29F6-42A2-B5EF-39A3A0F36030}"/>
          </ac:spMkLst>
        </pc:spChg>
        <pc:spChg chg="mod">
          <ac:chgData name="Pierre Harouimi" userId="e1c78576-8bda-4e4b-9d10-61a901f566b1" providerId="ADAL" clId="{2F0BC364-7550-489D-B979-84653FE9CE84}" dt="2021-05-11T09:19:30.863" v="2469"/>
          <ac:spMkLst>
            <pc:docMk/>
            <pc:sldMk cId="1478769959" sldId="1328"/>
            <ac:spMk id="643" creationId="{17056CA9-8D83-46D3-9887-8160AFE4909C}"/>
          </ac:spMkLst>
        </pc:spChg>
        <pc:spChg chg="mod">
          <ac:chgData name="Pierre Harouimi" userId="e1c78576-8bda-4e4b-9d10-61a901f566b1" providerId="ADAL" clId="{2F0BC364-7550-489D-B979-84653FE9CE84}" dt="2021-05-11T09:19:30.863" v="2469"/>
          <ac:spMkLst>
            <pc:docMk/>
            <pc:sldMk cId="1478769959" sldId="1328"/>
            <ac:spMk id="644" creationId="{61B35975-2603-4A94-85E5-D1EB9051028A}"/>
          </ac:spMkLst>
        </pc:spChg>
        <pc:spChg chg="mod">
          <ac:chgData name="Pierre Harouimi" userId="e1c78576-8bda-4e4b-9d10-61a901f566b1" providerId="ADAL" clId="{2F0BC364-7550-489D-B979-84653FE9CE84}" dt="2021-05-11T09:19:30.863" v="2469"/>
          <ac:spMkLst>
            <pc:docMk/>
            <pc:sldMk cId="1478769959" sldId="1328"/>
            <ac:spMk id="645" creationId="{55915C5B-F105-4404-A24C-8C3C7D0ACF27}"/>
          </ac:spMkLst>
        </pc:spChg>
        <pc:spChg chg="mod">
          <ac:chgData name="Pierre Harouimi" userId="e1c78576-8bda-4e4b-9d10-61a901f566b1" providerId="ADAL" clId="{2F0BC364-7550-489D-B979-84653FE9CE84}" dt="2021-05-11T09:19:30.863" v="2469"/>
          <ac:spMkLst>
            <pc:docMk/>
            <pc:sldMk cId="1478769959" sldId="1328"/>
            <ac:spMk id="646" creationId="{4DD33C05-8C89-4B09-A666-1CC6DB340B48}"/>
          </ac:spMkLst>
        </pc:spChg>
        <pc:spChg chg="mod">
          <ac:chgData name="Pierre Harouimi" userId="e1c78576-8bda-4e4b-9d10-61a901f566b1" providerId="ADAL" clId="{2F0BC364-7550-489D-B979-84653FE9CE84}" dt="2021-05-11T09:19:30.863" v="2469"/>
          <ac:spMkLst>
            <pc:docMk/>
            <pc:sldMk cId="1478769959" sldId="1328"/>
            <ac:spMk id="647" creationId="{D9A0672F-192B-4480-B01A-F34A96A8FFC8}"/>
          </ac:spMkLst>
        </pc:spChg>
        <pc:spChg chg="mod">
          <ac:chgData name="Pierre Harouimi" userId="e1c78576-8bda-4e4b-9d10-61a901f566b1" providerId="ADAL" clId="{2F0BC364-7550-489D-B979-84653FE9CE84}" dt="2021-05-11T09:19:30.863" v="2469"/>
          <ac:spMkLst>
            <pc:docMk/>
            <pc:sldMk cId="1478769959" sldId="1328"/>
            <ac:spMk id="648" creationId="{BD0B9326-99FB-4C48-8189-907385924FE6}"/>
          </ac:spMkLst>
        </pc:spChg>
        <pc:spChg chg="mod">
          <ac:chgData name="Pierre Harouimi" userId="e1c78576-8bda-4e4b-9d10-61a901f566b1" providerId="ADAL" clId="{2F0BC364-7550-489D-B979-84653FE9CE84}" dt="2021-05-11T09:19:30.863" v="2469"/>
          <ac:spMkLst>
            <pc:docMk/>
            <pc:sldMk cId="1478769959" sldId="1328"/>
            <ac:spMk id="649" creationId="{296E3A19-2DCF-432E-9691-AE89F6D2111F}"/>
          </ac:spMkLst>
        </pc:spChg>
        <pc:spChg chg="mod">
          <ac:chgData name="Pierre Harouimi" userId="e1c78576-8bda-4e4b-9d10-61a901f566b1" providerId="ADAL" clId="{2F0BC364-7550-489D-B979-84653FE9CE84}" dt="2021-05-11T09:19:30.863" v="2469"/>
          <ac:spMkLst>
            <pc:docMk/>
            <pc:sldMk cId="1478769959" sldId="1328"/>
            <ac:spMk id="650" creationId="{9D8AABF6-99F6-47C9-907C-F97EAB023B4B}"/>
          </ac:spMkLst>
        </pc:spChg>
        <pc:grpChg chg="add mod">
          <ac:chgData name="Pierre Harouimi" userId="e1c78576-8bda-4e4b-9d10-61a901f566b1" providerId="ADAL" clId="{2F0BC364-7550-489D-B979-84653FE9CE84}" dt="2021-05-11T09:19:34.965" v="2470" actId="1076"/>
          <ac:grpSpMkLst>
            <pc:docMk/>
            <pc:sldMk cId="1478769959" sldId="1328"/>
            <ac:grpSpMk id="7" creationId="{B42D4F8D-2A0A-45E9-9588-459AB6873C1E}"/>
          </ac:grpSpMkLst>
        </pc:grpChg>
        <pc:grpChg chg="mod">
          <ac:chgData name="Pierre Harouimi" userId="e1c78576-8bda-4e4b-9d10-61a901f566b1" providerId="ADAL" clId="{2F0BC364-7550-489D-B979-84653FE9CE84}" dt="2021-05-11T09:19:30.863" v="2469"/>
          <ac:grpSpMkLst>
            <pc:docMk/>
            <pc:sldMk cId="1478769959" sldId="1328"/>
            <ac:grpSpMk id="10" creationId="{CA402BA3-E076-4AA6-9C38-2520652BA42D}"/>
          </ac:grpSpMkLst>
        </pc:grpChg>
        <pc:grpChg chg="mod">
          <ac:chgData name="Pierre Harouimi" userId="e1c78576-8bda-4e4b-9d10-61a901f566b1" providerId="ADAL" clId="{2F0BC364-7550-489D-B979-84653FE9CE84}" dt="2021-05-11T09:19:30.863" v="2469"/>
          <ac:grpSpMkLst>
            <pc:docMk/>
            <pc:sldMk cId="1478769959" sldId="1328"/>
            <ac:grpSpMk id="11" creationId="{5FA7994D-DA39-42F3-82CA-A3B6BE6A6C82}"/>
          </ac:grpSpMkLst>
        </pc:grpChg>
        <pc:grpChg chg="mod">
          <ac:chgData name="Pierre Harouimi" userId="e1c78576-8bda-4e4b-9d10-61a901f566b1" providerId="ADAL" clId="{2F0BC364-7550-489D-B979-84653FE9CE84}" dt="2021-05-11T09:19:30.863" v="2469"/>
          <ac:grpSpMkLst>
            <pc:docMk/>
            <pc:sldMk cId="1478769959" sldId="1328"/>
            <ac:grpSpMk id="12" creationId="{41D146E4-54A6-4197-ADE2-9A949463D170}"/>
          </ac:grpSpMkLst>
        </pc:grpChg>
        <pc:grpChg chg="mod">
          <ac:chgData name="Pierre Harouimi" userId="e1c78576-8bda-4e4b-9d10-61a901f566b1" providerId="ADAL" clId="{2F0BC364-7550-489D-B979-84653FE9CE84}" dt="2021-05-11T09:19:30.863" v="2469"/>
          <ac:grpSpMkLst>
            <pc:docMk/>
            <pc:sldMk cId="1478769959" sldId="1328"/>
            <ac:grpSpMk id="13" creationId="{C99B9CEA-5645-4089-AA4E-A0140D59D769}"/>
          </ac:grpSpMkLst>
        </pc:grpChg>
        <pc:grpChg chg="mod">
          <ac:chgData name="Pierre Harouimi" userId="e1c78576-8bda-4e4b-9d10-61a901f566b1" providerId="ADAL" clId="{2F0BC364-7550-489D-B979-84653FE9CE84}" dt="2021-05-11T09:19:30.863" v="2469"/>
          <ac:grpSpMkLst>
            <pc:docMk/>
            <pc:sldMk cId="1478769959" sldId="1328"/>
            <ac:grpSpMk id="14" creationId="{CF47773D-1C90-4701-BEAB-861FEDCE57AF}"/>
          </ac:grpSpMkLst>
        </pc:grpChg>
        <pc:grpChg chg="mod">
          <ac:chgData name="Pierre Harouimi" userId="e1c78576-8bda-4e4b-9d10-61a901f566b1" providerId="ADAL" clId="{2F0BC364-7550-489D-B979-84653FE9CE84}" dt="2021-05-11T09:19:30.863" v="2469"/>
          <ac:grpSpMkLst>
            <pc:docMk/>
            <pc:sldMk cId="1478769959" sldId="1328"/>
            <ac:grpSpMk id="16" creationId="{92515F48-321B-4979-B70A-2711654C0D75}"/>
          </ac:grpSpMkLst>
        </pc:grpChg>
        <pc:grpChg chg="mod">
          <ac:chgData name="Pierre Harouimi" userId="e1c78576-8bda-4e4b-9d10-61a901f566b1" providerId="ADAL" clId="{2F0BC364-7550-489D-B979-84653FE9CE84}" dt="2021-05-11T09:19:30.863" v="2469"/>
          <ac:grpSpMkLst>
            <pc:docMk/>
            <pc:sldMk cId="1478769959" sldId="1328"/>
            <ac:grpSpMk id="17" creationId="{7DF411C7-5284-4419-825F-CA2B8D2BB6D6}"/>
          </ac:grpSpMkLst>
        </pc:grpChg>
        <pc:grpChg chg="mod">
          <ac:chgData name="Pierre Harouimi" userId="e1c78576-8bda-4e4b-9d10-61a901f566b1" providerId="ADAL" clId="{2F0BC364-7550-489D-B979-84653FE9CE84}" dt="2021-05-11T09:19:30.863" v="2469"/>
          <ac:grpSpMkLst>
            <pc:docMk/>
            <pc:sldMk cId="1478769959" sldId="1328"/>
            <ac:grpSpMk id="18" creationId="{5723790E-16F0-4F7A-8CD3-86DEB59B4753}"/>
          </ac:grpSpMkLst>
        </pc:grpChg>
        <pc:grpChg chg="mod">
          <ac:chgData name="Pierre Harouimi" userId="e1c78576-8bda-4e4b-9d10-61a901f566b1" providerId="ADAL" clId="{2F0BC364-7550-489D-B979-84653FE9CE84}" dt="2021-05-11T09:19:30.863" v="2469"/>
          <ac:grpSpMkLst>
            <pc:docMk/>
            <pc:sldMk cId="1478769959" sldId="1328"/>
            <ac:grpSpMk id="20" creationId="{6B4124A1-BAA8-4804-A013-91E81181D389}"/>
          </ac:grpSpMkLst>
        </pc:grpChg>
        <pc:grpChg chg="mod">
          <ac:chgData name="Pierre Harouimi" userId="e1c78576-8bda-4e4b-9d10-61a901f566b1" providerId="ADAL" clId="{2F0BC364-7550-489D-B979-84653FE9CE84}" dt="2021-05-11T09:19:30.863" v="2469"/>
          <ac:grpSpMkLst>
            <pc:docMk/>
            <pc:sldMk cId="1478769959" sldId="1328"/>
            <ac:grpSpMk id="21" creationId="{3BFD1AE9-0F66-4C5A-9C14-2D9170642B95}"/>
          </ac:grpSpMkLst>
        </pc:grpChg>
        <pc:grpChg chg="mod">
          <ac:chgData name="Pierre Harouimi" userId="e1c78576-8bda-4e4b-9d10-61a901f566b1" providerId="ADAL" clId="{2F0BC364-7550-489D-B979-84653FE9CE84}" dt="2021-05-11T09:19:30.863" v="2469"/>
          <ac:grpSpMkLst>
            <pc:docMk/>
            <pc:sldMk cId="1478769959" sldId="1328"/>
            <ac:grpSpMk id="22" creationId="{507D4822-E96B-4407-862A-F3837EF16211}"/>
          </ac:grpSpMkLst>
        </pc:grpChg>
        <pc:grpChg chg="mod">
          <ac:chgData name="Pierre Harouimi" userId="e1c78576-8bda-4e4b-9d10-61a901f566b1" providerId="ADAL" clId="{2F0BC364-7550-489D-B979-84653FE9CE84}" dt="2021-05-11T09:19:30.863" v="2469"/>
          <ac:grpSpMkLst>
            <pc:docMk/>
            <pc:sldMk cId="1478769959" sldId="1328"/>
            <ac:grpSpMk id="23" creationId="{57278914-E98D-43C8-85C1-7D11B4C8C198}"/>
          </ac:grpSpMkLst>
        </pc:grpChg>
        <pc:grpChg chg="mod">
          <ac:chgData name="Pierre Harouimi" userId="e1c78576-8bda-4e4b-9d10-61a901f566b1" providerId="ADAL" clId="{2F0BC364-7550-489D-B979-84653FE9CE84}" dt="2021-05-11T09:19:30.863" v="2469"/>
          <ac:grpSpMkLst>
            <pc:docMk/>
            <pc:sldMk cId="1478769959" sldId="1328"/>
            <ac:grpSpMk id="24" creationId="{23B77490-9615-47AA-9033-EA337C62A074}"/>
          </ac:grpSpMkLst>
        </pc:grpChg>
        <pc:grpChg chg="mod">
          <ac:chgData name="Pierre Harouimi" userId="e1c78576-8bda-4e4b-9d10-61a901f566b1" providerId="ADAL" clId="{2F0BC364-7550-489D-B979-84653FE9CE84}" dt="2021-05-11T09:19:30.863" v="2469"/>
          <ac:grpSpMkLst>
            <pc:docMk/>
            <pc:sldMk cId="1478769959" sldId="1328"/>
            <ac:grpSpMk id="25" creationId="{CD1F1DB1-2D72-445A-A090-6CCF5C779550}"/>
          </ac:grpSpMkLst>
        </pc:grpChg>
        <pc:grpChg chg="mod">
          <ac:chgData name="Pierre Harouimi" userId="e1c78576-8bda-4e4b-9d10-61a901f566b1" providerId="ADAL" clId="{2F0BC364-7550-489D-B979-84653FE9CE84}" dt="2021-05-11T09:19:30.863" v="2469"/>
          <ac:grpSpMkLst>
            <pc:docMk/>
            <pc:sldMk cId="1478769959" sldId="1328"/>
            <ac:grpSpMk id="26" creationId="{EA632E5D-15E4-4515-B120-23F216F1C5E2}"/>
          </ac:grpSpMkLst>
        </pc:grpChg>
        <pc:grpChg chg="mod">
          <ac:chgData name="Pierre Harouimi" userId="e1c78576-8bda-4e4b-9d10-61a901f566b1" providerId="ADAL" clId="{2F0BC364-7550-489D-B979-84653FE9CE84}" dt="2021-05-11T09:19:30.863" v="2469"/>
          <ac:grpSpMkLst>
            <pc:docMk/>
            <pc:sldMk cId="1478769959" sldId="1328"/>
            <ac:grpSpMk id="182" creationId="{C13B6AC5-7DF9-454A-94E1-E0878D9669A1}"/>
          </ac:grpSpMkLst>
        </pc:grpChg>
        <pc:grpChg chg="mod">
          <ac:chgData name="Pierre Harouimi" userId="e1c78576-8bda-4e4b-9d10-61a901f566b1" providerId="ADAL" clId="{2F0BC364-7550-489D-B979-84653FE9CE84}" dt="2021-05-11T09:19:30.863" v="2469"/>
          <ac:grpSpMkLst>
            <pc:docMk/>
            <pc:sldMk cId="1478769959" sldId="1328"/>
            <ac:grpSpMk id="183" creationId="{73B3A091-EC03-4A65-AF50-106A4131F185}"/>
          </ac:grpSpMkLst>
        </pc:grpChg>
        <pc:grpChg chg="mod">
          <ac:chgData name="Pierre Harouimi" userId="e1c78576-8bda-4e4b-9d10-61a901f566b1" providerId="ADAL" clId="{2F0BC364-7550-489D-B979-84653FE9CE84}" dt="2021-05-11T09:19:30.863" v="2469"/>
          <ac:grpSpMkLst>
            <pc:docMk/>
            <pc:sldMk cId="1478769959" sldId="1328"/>
            <ac:grpSpMk id="184" creationId="{82CB8E80-9A34-44F0-A813-82E236C98DD5}"/>
          </ac:grpSpMkLst>
        </pc:grpChg>
        <pc:grpChg chg="mod">
          <ac:chgData name="Pierre Harouimi" userId="e1c78576-8bda-4e4b-9d10-61a901f566b1" providerId="ADAL" clId="{2F0BC364-7550-489D-B979-84653FE9CE84}" dt="2021-05-11T09:19:30.863" v="2469"/>
          <ac:grpSpMkLst>
            <pc:docMk/>
            <pc:sldMk cId="1478769959" sldId="1328"/>
            <ac:grpSpMk id="185" creationId="{788BE6D0-B65E-4E81-95B4-EB98DE244AAD}"/>
          </ac:grpSpMkLst>
        </pc:grpChg>
        <pc:grpChg chg="mod">
          <ac:chgData name="Pierre Harouimi" userId="e1c78576-8bda-4e4b-9d10-61a901f566b1" providerId="ADAL" clId="{2F0BC364-7550-489D-B979-84653FE9CE84}" dt="2021-05-11T09:19:30.863" v="2469"/>
          <ac:grpSpMkLst>
            <pc:docMk/>
            <pc:sldMk cId="1478769959" sldId="1328"/>
            <ac:grpSpMk id="188" creationId="{91E3CF1A-7AD3-4D3F-A04F-554489F497A8}"/>
          </ac:grpSpMkLst>
        </pc:grpChg>
        <pc:grpChg chg="mod">
          <ac:chgData name="Pierre Harouimi" userId="e1c78576-8bda-4e4b-9d10-61a901f566b1" providerId="ADAL" clId="{2F0BC364-7550-489D-B979-84653FE9CE84}" dt="2021-05-11T09:19:30.863" v="2469"/>
          <ac:grpSpMkLst>
            <pc:docMk/>
            <pc:sldMk cId="1478769959" sldId="1328"/>
            <ac:grpSpMk id="189" creationId="{ABAF7074-88AE-4096-B2E4-A097079ACBEF}"/>
          </ac:grpSpMkLst>
        </pc:grpChg>
        <pc:grpChg chg="mod">
          <ac:chgData name="Pierre Harouimi" userId="e1c78576-8bda-4e4b-9d10-61a901f566b1" providerId="ADAL" clId="{2F0BC364-7550-489D-B979-84653FE9CE84}" dt="2021-05-11T09:19:30.863" v="2469"/>
          <ac:grpSpMkLst>
            <pc:docMk/>
            <pc:sldMk cId="1478769959" sldId="1328"/>
            <ac:grpSpMk id="190" creationId="{B202594F-8C0C-4535-9734-7FDF102E32CE}"/>
          </ac:grpSpMkLst>
        </pc:grpChg>
        <pc:grpChg chg="mod">
          <ac:chgData name="Pierre Harouimi" userId="e1c78576-8bda-4e4b-9d10-61a901f566b1" providerId="ADAL" clId="{2F0BC364-7550-489D-B979-84653FE9CE84}" dt="2021-05-11T09:19:30.863" v="2469"/>
          <ac:grpSpMkLst>
            <pc:docMk/>
            <pc:sldMk cId="1478769959" sldId="1328"/>
            <ac:grpSpMk id="209" creationId="{6679AF7E-7D4D-4ADA-8729-3A50D3EADC54}"/>
          </ac:grpSpMkLst>
        </pc:grpChg>
        <pc:grpChg chg="mod">
          <ac:chgData name="Pierre Harouimi" userId="e1c78576-8bda-4e4b-9d10-61a901f566b1" providerId="ADAL" clId="{2F0BC364-7550-489D-B979-84653FE9CE84}" dt="2021-05-11T09:19:30.863" v="2469"/>
          <ac:grpSpMkLst>
            <pc:docMk/>
            <pc:sldMk cId="1478769959" sldId="1328"/>
            <ac:grpSpMk id="210" creationId="{7314E163-1319-4301-AA1F-CC365453F613}"/>
          </ac:grpSpMkLst>
        </pc:grpChg>
        <pc:grpChg chg="mod">
          <ac:chgData name="Pierre Harouimi" userId="e1c78576-8bda-4e4b-9d10-61a901f566b1" providerId="ADAL" clId="{2F0BC364-7550-489D-B979-84653FE9CE84}" dt="2021-05-11T09:19:30.863" v="2469"/>
          <ac:grpSpMkLst>
            <pc:docMk/>
            <pc:sldMk cId="1478769959" sldId="1328"/>
            <ac:grpSpMk id="211" creationId="{F841A4CE-3F62-42B8-B33B-DA76C0BFC3FC}"/>
          </ac:grpSpMkLst>
        </pc:grpChg>
        <pc:grpChg chg="mod">
          <ac:chgData name="Pierre Harouimi" userId="e1c78576-8bda-4e4b-9d10-61a901f566b1" providerId="ADAL" clId="{2F0BC364-7550-489D-B979-84653FE9CE84}" dt="2021-05-11T09:19:30.863" v="2469"/>
          <ac:grpSpMkLst>
            <pc:docMk/>
            <pc:sldMk cId="1478769959" sldId="1328"/>
            <ac:grpSpMk id="212" creationId="{70985C5C-B252-470B-A484-84B7323AA6B1}"/>
          </ac:grpSpMkLst>
        </pc:grpChg>
        <pc:grpChg chg="mod">
          <ac:chgData name="Pierre Harouimi" userId="e1c78576-8bda-4e4b-9d10-61a901f566b1" providerId="ADAL" clId="{2F0BC364-7550-489D-B979-84653FE9CE84}" dt="2021-05-11T09:19:30.863" v="2469"/>
          <ac:grpSpMkLst>
            <pc:docMk/>
            <pc:sldMk cId="1478769959" sldId="1328"/>
            <ac:grpSpMk id="213" creationId="{DB983ED3-1129-4875-A8DC-BFF561CB9F79}"/>
          </ac:grpSpMkLst>
        </pc:grpChg>
        <pc:grpChg chg="mod">
          <ac:chgData name="Pierre Harouimi" userId="e1c78576-8bda-4e4b-9d10-61a901f566b1" providerId="ADAL" clId="{2F0BC364-7550-489D-B979-84653FE9CE84}" dt="2021-05-11T09:19:30.863" v="2469"/>
          <ac:grpSpMkLst>
            <pc:docMk/>
            <pc:sldMk cId="1478769959" sldId="1328"/>
            <ac:grpSpMk id="215" creationId="{0CB76731-B2CC-4529-9F0F-D1A5BB8FE18E}"/>
          </ac:grpSpMkLst>
        </pc:grpChg>
        <pc:grpChg chg="mod">
          <ac:chgData name="Pierre Harouimi" userId="e1c78576-8bda-4e4b-9d10-61a901f566b1" providerId="ADAL" clId="{2F0BC364-7550-489D-B979-84653FE9CE84}" dt="2021-05-11T09:19:30.863" v="2469"/>
          <ac:grpSpMkLst>
            <pc:docMk/>
            <pc:sldMk cId="1478769959" sldId="1328"/>
            <ac:grpSpMk id="217" creationId="{2E4142F4-A6D5-4241-AB86-FF87F875D6A9}"/>
          </ac:grpSpMkLst>
        </pc:grpChg>
        <pc:grpChg chg="mod">
          <ac:chgData name="Pierre Harouimi" userId="e1c78576-8bda-4e4b-9d10-61a901f566b1" providerId="ADAL" clId="{2F0BC364-7550-489D-B979-84653FE9CE84}" dt="2021-05-11T09:19:30.863" v="2469"/>
          <ac:grpSpMkLst>
            <pc:docMk/>
            <pc:sldMk cId="1478769959" sldId="1328"/>
            <ac:grpSpMk id="218" creationId="{8A625A5B-6E24-49D0-A5D2-82F2780A87B9}"/>
          </ac:grpSpMkLst>
        </pc:grpChg>
        <pc:grpChg chg="mod">
          <ac:chgData name="Pierre Harouimi" userId="e1c78576-8bda-4e4b-9d10-61a901f566b1" providerId="ADAL" clId="{2F0BC364-7550-489D-B979-84653FE9CE84}" dt="2021-05-11T09:19:30.863" v="2469"/>
          <ac:grpSpMkLst>
            <pc:docMk/>
            <pc:sldMk cId="1478769959" sldId="1328"/>
            <ac:grpSpMk id="221" creationId="{2C7E8A55-99A9-4BD9-BB0F-46ED9791CCBB}"/>
          </ac:grpSpMkLst>
        </pc:grpChg>
        <pc:grpChg chg="mod">
          <ac:chgData name="Pierre Harouimi" userId="e1c78576-8bda-4e4b-9d10-61a901f566b1" providerId="ADAL" clId="{2F0BC364-7550-489D-B979-84653FE9CE84}" dt="2021-05-11T09:19:30.863" v="2469"/>
          <ac:grpSpMkLst>
            <pc:docMk/>
            <pc:sldMk cId="1478769959" sldId="1328"/>
            <ac:grpSpMk id="222" creationId="{DA72EF46-8977-4336-A9CD-8D5C57CF98BA}"/>
          </ac:grpSpMkLst>
        </pc:grpChg>
        <pc:grpChg chg="mod">
          <ac:chgData name="Pierre Harouimi" userId="e1c78576-8bda-4e4b-9d10-61a901f566b1" providerId="ADAL" clId="{2F0BC364-7550-489D-B979-84653FE9CE84}" dt="2021-05-11T09:19:30.863" v="2469"/>
          <ac:grpSpMkLst>
            <pc:docMk/>
            <pc:sldMk cId="1478769959" sldId="1328"/>
            <ac:grpSpMk id="233" creationId="{77B30DEC-2FEB-457A-973B-0DA46C06916A}"/>
          </ac:grpSpMkLst>
        </pc:grpChg>
        <pc:grpChg chg="mod">
          <ac:chgData name="Pierre Harouimi" userId="e1c78576-8bda-4e4b-9d10-61a901f566b1" providerId="ADAL" clId="{2F0BC364-7550-489D-B979-84653FE9CE84}" dt="2021-05-11T09:19:30.863" v="2469"/>
          <ac:grpSpMkLst>
            <pc:docMk/>
            <pc:sldMk cId="1478769959" sldId="1328"/>
            <ac:grpSpMk id="234" creationId="{71BB76CD-35C1-4A36-B13F-2E3E6C2816A8}"/>
          </ac:grpSpMkLst>
        </pc:grpChg>
        <pc:grpChg chg="mod">
          <ac:chgData name="Pierre Harouimi" userId="e1c78576-8bda-4e4b-9d10-61a901f566b1" providerId="ADAL" clId="{2F0BC364-7550-489D-B979-84653FE9CE84}" dt="2021-05-11T09:19:30.863" v="2469"/>
          <ac:grpSpMkLst>
            <pc:docMk/>
            <pc:sldMk cId="1478769959" sldId="1328"/>
            <ac:grpSpMk id="239" creationId="{B6BE29F7-AE7C-4CFC-85B6-C5F390EEF303}"/>
          </ac:grpSpMkLst>
        </pc:grpChg>
        <pc:grpChg chg="mod">
          <ac:chgData name="Pierre Harouimi" userId="e1c78576-8bda-4e4b-9d10-61a901f566b1" providerId="ADAL" clId="{2F0BC364-7550-489D-B979-84653FE9CE84}" dt="2021-05-11T09:19:30.863" v="2469"/>
          <ac:grpSpMkLst>
            <pc:docMk/>
            <pc:sldMk cId="1478769959" sldId="1328"/>
            <ac:grpSpMk id="240" creationId="{9A9034F7-F33A-4178-9306-9DF078B14444}"/>
          </ac:grpSpMkLst>
        </pc:grpChg>
        <pc:grpChg chg="mod">
          <ac:chgData name="Pierre Harouimi" userId="e1c78576-8bda-4e4b-9d10-61a901f566b1" providerId="ADAL" clId="{2F0BC364-7550-489D-B979-84653FE9CE84}" dt="2021-05-11T09:19:30.863" v="2469"/>
          <ac:grpSpMkLst>
            <pc:docMk/>
            <pc:sldMk cId="1478769959" sldId="1328"/>
            <ac:grpSpMk id="241" creationId="{36B898AD-FB9C-43A7-930D-C3BF0281F74E}"/>
          </ac:grpSpMkLst>
        </pc:grpChg>
        <pc:grpChg chg="mod">
          <ac:chgData name="Pierre Harouimi" userId="e1c78576-8bda-4e4b-9d10-61a901f566b1" providerId="ADAL" clId="{2F0BC364-7550-489D-B979-84653FE9CE84}" dt="2021-05-11T09:19:30.863" v="2469"/>
          <ac:grpSpMkLst>
            <pc:docMk/>
            <pc:sldMk cId="1478769959" sldId="1328"/>
            <ac:grpSpMk id="254" creationId="{EDB1368B-0041-43AF-BBCC-B5AE0D94650B}"/>
          </ac:grpSpMkLst>
        </pc:grpChg>
        <pc:grpChg chg="mod">
          <ac:chgData name="Pierre Harouimi" userId="e1c78576-8bda-4e4b-9d10-61a901f566b1" providerId="ADAL" clId="{2F0BC364-7550-489D-B979-84653FE9CE84}" dt="2021-05-11T09:19:30.863" v="2469"/>
          <ac:grpSpMkLst>
            <pc:docMk/>
            <pc:sldMk cId="1478769959" sldId="1328"/>
            <ac:grpSpMk id="255" creationId="{AF770E0C-EA4D-469A-BE4E-8B41B677DCB8}"/>
          </ac:grpSpMkLst>
        </pc:grpChg>
        <pc:grpChg chg="mod">
          <ac:chgData name="Pierre Harouimi" userId="e1c78576-8bda-4e4b-9d10-61a901f566b1" providerId="ADAL" clId="{2F0BC364-7550-489D-B979-84653FE9CE84}" dt="2021-05-11T09:19:30.863" v="2469"/>
          <ac:grpSpMkLst>
            <pc:docMk/>
            <pc:sldMk cId="1478769959" sldId="1328"/>
            <ac:grpSpMk id="262" creationId="{ABB881C9-1D2D-4DDF-9ED3-F9049A80A4FE}"/>
          </ac:grpSpMkLst>
        </pc:grpChg>
        <pc:grpChg chg="mod">
          <ac:chgData name="Pierre Harouimi" userId="e1c78576-8bda-4e4b-9d10-61a901f566b1" providerId="ADAL" clId="{2F0BC364-7550-489D-B979-84653FE9CE84}" dt="2021-05-11T09:19:30.863" v="2469"/>
          <ac:grpSpMkLst>
            <pc:docMk/>
            <pc:sldMk cId="1478769959" sldId="1328"/>
            <ac:grpSpMk id="263" creationId="{439FD1FC-2C85-4287-B37B-52BD41DF97F4}"/>
          </ac:grpSpMkLst>
        </pc:grpChg>
        <pc:grpChg chg="mod">
          <ac:chgData name="Pierre Harouimi" userId="e1c78576-8bda-4e4b-9d10-61a901f566b1" providerId="ADAL" clId="{2F0BC364-7550-489D-B979-84653FE9CE84}" dt="2021-05-11T09:19:30.863" v="2469"/>
          <ac:grpSpMkLst>
            <pc:docMk/>
            <pc:sldMk cId="1478769959" sldId="1328"/>
            <ac:grpSpMk id="264" creationId="{6C283C74-01E9-4F33-A2C9-A756DB140982}"/>
          </ac:grpSpMkLst>
        </pc:grpChg>
        <pc:grpChg chg="mod">
          <ac:chgData name="Pierre Harouimi" userId="e1c78576-8bda-4e4b-9d10-61a901f566b1" providerId="ADAL" clId="{2F0BC364-7550-489D-B979-84653FE9CE84}" dt="2021-05-11T09:19:30.863" v="2469"/>
          <ac:grpSpMkLst>
            <pc:docMk/>
            <pc:sldMk cId="1478769959" sldId="1328"/>
            <ac:grpSpMk id="265" creationId="{B52BB459-8594-4EF1-A9E4-2F69EECD0E4D}"/>
          </ac:grpSpMkLst>
        </pc:grpChg>
        <pc:grpChg chg="mod">
          <ac:chgData name="Pierre Harouimi" userId="e1c78576-8bda-4e4b-9d10-61a901f566b1" providerId="ADAL" clId="{2F0BC364-7550-489D-B979-84653FE9CE84}" dt="2021-05-11T09:19:30.863" v="2469"/>
          <ac:grpSpMkLst>
            <pc:docMk/>
            <pc:sldMk cId="1478769959" sldId="1328"/>
            <ac:grpSpMk id="266" creationId="{1437619F-2A30-42AF-BF0D-3BBAF701C2D1}"/>
          </ac:grpSpMkLst>
        </pc:grpChg>
        <pc:grpChg chg="mod">
          <ac:chgData name="Pierre Harouimi" userId="e1c78576-8bda-4e4b-9d10-61a901f566b1" providerId="ADAL" clId="{2F0BC364-7550-489D-B979-84653FE9CE84}" dt="2021-05-11T09:19:30.863" v="2469"/>
          <ac:grpSpMkLst>
            <pc:docMk/>
            <pc:sldMk cId="1478769959" sldId="1328"/>
            <ac:grpSpMk id="267" creationId="{A8E259C2-EBE8-4F2A-99CF-B56BED49C651}"/>
          </ac:grpSpMkLst>
        </pc:grpChg>
        <pc:grpChg chg="mod">
          <ac:chgData name="Pierre Harouimi" userId="e1c78576-8bda-4e4b-9d10-61a901f566b1" providerId="ADAL" clId="{2F0BC364-7550-489D-B979-84653FE9CE84}" dt="2021-05-11T09:19:30.863" v="2469"/>
          <ac:grpSpMkLst>
            <pc:docMk/>
            <pc:sldMk cId="1478769959" sldId="1328"/>
            <ac:grpSpMk id="268" creationId="{F357CA2F-7505-4CD9-A40F-7EA224F90C43}"/>
          </ac:grpSpMkLst>
        </pc:grpChg>
        <pc:grpChg chg="mod">
          <ac:chgData name="Pierre Harouimi" userId="e1c78576-8bda-4e4b-9d10-61a901f566b1" providerId="ADAL" clId="{2F0BC364-7550-489D-B979-84653FE9CE84}" dt="2021-05-11T09:19:30.863" v="2469"/>
          <ac:grpSpMkLst>
            <pc:docMk/>
            <pc:sldMk cId="1478769959" sldId="1328"/>
            <ac:grpSpMk id="270" creationId="{F3379A24-13B4-4006-A9DE-9C5941A421FD}"/>
          </ac:grpSpMkLst>
        </pc:grpChg>
        <pc:grpChg chg="mod">
          <ac:chgData name="Pierre Harouimi" userId="e1c78576-8bda-4e4b-9d10-61a901f566b1" providerId="ADAL" clId="{2F0BC364-7550-489D-B979-84653FE9CE84}" dt="2021-05-11T09:19:30.863" v="2469"/>
          <ac:grpSpMkLst>
            <pc:docMk/>
            <pc:sldMk cId="1478769959" sldId="1328"/>
            <ac:grpSpMk id="272" creationId="{C7A529C9-B7CF-4692-AD16-D82C08817689}"/>
          </ac:grpSpMkLst>
        </pc:grpChg>
        <pc:grpChg chg="mod">
          <ac:chgData name="Pierre Harouimi" userId="e1c78576-8bda-4e4b-9d10-61a901f566b1" providerId="ADAL" clId="{2F0BC364-7550-489D-B979-84653FE9CE84}" dt="2021-05-11T09:19:30.863" v="2469"/>
          <ac:grpSpMkLst>
            <pc:docMk/>
            <pc:sldMk cId="1478769959" sldId="1328"/>
            <ac:grpSpMk id="274" creationId="{1D680378-6AB7-4DB4-9091-5FD78B370FA7}"/>
          </ac:grpSpMkLst>
        </pc:grpChg>
        <pc:grpChg chg="mod">
          <ac:chgData name="Pierre Harouimi" userId="e1c78576-8bda-4e4b-9d10-61a901f566b1" providerId="ADAL" clId="{2F0BC364-7550-489D-B979-84653FE9CE84}" dt="2021-05-11T09:19:30.863" v="2469"/>
          <ac:grpSpMkLst>
            <pc:docMk/>
            <pc:sldMk cId="1478769959" sldId="1328"/>
            <ac:grpSpMk id="275" creationId="{5C71FF26-B510-45D6-97EB-DCEB0EA4DE78}"/>
          </ac:grpSpMkLst>
        </pc:grpChg>
        <pc:grpChg chg="mod">
          <ac:chgData name="Pierre Harouimi" userId="e1c78576-8bda-4e4b-9d10-61a901f566b1" providerId="ADAL" clId="{2F0BC364-7550-489D-B979-84653FE9CE84}" dt="2021-05-11T09:19:30.863" v="2469"/>
          <ac:grpSpMkLst>
            <pc:docMk/>
            <pc:sldMk cId="1478769959" sldId="1328"/>
            <ac:grpSpMk id="276" creationId="{9472DF54-4DB9-43B2-8E67-912F62B4CD5A}"/>
          </ac:grpSpMkLst>
        </pc:grpChg>
        <pc:grpChg chg="mod">
          <ac:chgData name="Pierre Harouimi" userId="e1c78576-8bda-4e4b-9d10-61a901f566b1" providerId="ADAL" clId="{2F0BC364-7550-489D-B979-84653FE9CE84}" dt="2021-05-11T09:19:30.863" v="2469"/>
          <ac:grpSpMkLst>
            <pc:docMk/>
            <pc:sldMk cId="1478769959" sldId="1328"/>
            <ac:grpSpMk id="277" creationId="{C3A7737D-B722-47E2-82C4-309EEB3368A6}"/>
          </ac:grpSpMkLst>
        </pc:grpChg>
        <pc:grpChg chg="mod">
          <ac:chgData name="Pierre Harouimi" userId="e1c78576-8bda-4e4b-9d10-61a901f566b1" providerId="ADAL" clId="{2F0BC364-7550-489D-B979-84653FE9CE84}" dt="2021-05-11T09:19:30.863" v="2469"/>
          <ac:grpSpMkLst>
            <pc:docMk/>
            <pc:sldMk cId="1478769959" sldId="1328"/>
            <ac:grpSpMk id="278" creationId="{71D0AFDE-E7A9-4287-AD4B-4672AE7E55DE}"/>
          </ac:grpSpMkLst>
        </pc:grpChg>
        <pc:grpChg chg="mod">
          <ac:chgData name="Pierre Harouimi" userId="e1c78576-8bda-4e4b-9d10-61a901f566b1" providerId="ADAL" clId="{2F0BC364-7550-489D-B979-84653FE9CE84}" dt="2021-05-11T09:19:30.863" v="2469"/>
          <ac:grpSpMkLst>
            <pc:docMk/>
            <pc:sldMk cId="1478769959" sldId="1328"/>
            <ac:grpSpMk id="279" creationId="{630D5E50-A2B1-4D2F-9CAC-C8CFAFBCC7AC}"/>
          </ac:grpSpMkLst>
        </pc:grpChg>
        <pc:grpChg chg="mod">
          <ac:chgData name="Pierre Harouimi" userId="e1c78576-8bda-4e4b-9d10-61a901f566b1" providerId="ADAL" clId="{2F0BC364-7550-489D-B979-84653FE9CE84}" dt="2021-05-11T09:19:30.863" v="2469"/>
          <ac:grpSpMkLst>
            <pc:docMk/>
            <pc:sldMk cId="1478769959" sldId="1328"/>
            <ac:grpSpMk id="310" creationId="{CB16F7A2-7486-4B27-9C01-F22D50964E12}"/>
          </ac:grpSpMkLst>
        </pc:grpChg>
        <pc:grpChg chg="mod">
          <ac:chgData name="Pierre Harouimi" userId="e1c78576-8bda-4e4b-9d10-61a901f566b1" providerId="ADAL" clId="{2F0BC364-7550-489D-B979-84653FE9CE84}" dt="2021-05-11T09:19:30.863" v="2469"/>
          <ac:grpSpMkLst>
            <pc:docMk/>
            <pc:sldMk cId="1478769959" sldId="1328"/>
            <ac:grpSpMk id="311" creationId="{DB4FC397-9498-4244-9482-4C071005F88D}"/>
          </ac:grpSpMkLst>
        </pc:grpChg>
        <pc:grpChg chg="mod">
          <ac:chgData name="Pierre Harouimi" userId="e1c78576-8bda-4e4b-9d10-61a901f566b1" providerId="ADAL" clId="{2F0BC364-7550-489D-B979-84653FE9CE84}" dt="2021-05-11T09:19:30.863" v="2469"/>
          <ac:grpSpMkLst>
            <pc:docMk/>
            <pc:sldMk cId="1478769959" sldId="1328"/>
            <ac:grpSpMk id="312" creationId="{D96FE783-A227-4F0E-8727-DB0FAAF47D7C}"/>
          </ac:grpSpMkLst>
        </pc:grpChg>
        <pc:grpChg chg="mod">
          <ac:chgData name="Pierre Harouimi" userId="e1c78576-8bda-4e4b-9d10-61a901f566b1" providerId="ADAL" clId="{2F0BC364-7550-489D-B979-84653FE9CE84}" dt="2021-05-11T09:19:30.863" v="2469"/>
          <ac:grpSpMkLst>
            <pc:docMk/>
            <pc:sldMk cId="1478769959" sldId="1328"/>
            <ac:grpSpMk id="313" creationId="{72DD1640-DD8A-46E0-A588-07A90619B490}"/>
          </ac:grpSpMkLst>
        </pc:grpChg>
        <pc:grpChg chg="mod">
          <ac:chgData name="Pierre Harouimi" userId="e1c78576-8bda-4e4b-9d10-61a901f566b1" providerId="ADAL" clId="{2F0BC364-7550-489D-B979-84653FE9CE84}" dt="2021-05-11T09:19:30.863" v="2469"/>
          <ac:grpSpMkLst>
            <pc:docMk/>
            <pc:sldMk cId="1478769959" sldId="1328"/>
            <ac:grpSpMk id="314" creationId="{857D7806-D3EC-4ABB-8DF9-984B1FEC4CF7}"/>
          </ac:grpSpMkLst>
        </pc:grpChg>
        <pc:grpChg chg="mod">
          <ac:chgData name="Pierre Harouimi" userId="e1c78576-8bda-4e4b-9d10-61a901f566b1" providerId="ADAL" clId="{2F0BC364-7550-489D-B979-84653FE9CE84}" dt="2021-05-11T09:19:30.863" v="2469"/>
          <ac:grpSpMkLst>
            <pc:docMk/>
            <pc:sldMk cId="1478769959" sldId="1328"/>
            <ac:grpSpMk id="315" creationId="{0814E5F7-EC65-4A85-8009-096E5715A32E}"/>
          </ac:grpSpMkLst>
        </pc:grpChg>
        <pc:grpChg chg="mod">
          <ac:chgData name="Pierre Harouimi" userId="e1c78576-8bda-4e4b-9d10-61a901f566b1" providerId="ADAL" clId="{2F0BC364-7550-489D-B979-84653FE9CE84}" dt="2021-05-11T09:19:30.863" v="2469"/>
          <ac:grpSpMkLst>
            <pc:docMk/>
            <pc:sldMk cId="1478769959" sldId="1328"/>
            <ac:grpSpMk id="318" creationId="{D90E0A06-4163-4604-9A3D-F2825A201B8B}"/>
          </ac:grpSpMkLst>
        </pc:grpChg>
        <pc:grpChg chg="mod">
          <ac:chgData name="Pierre Harouimi" userId="e1c78576-8bda-4e4b-9d10-61a901f566b1" providerId="ADAL" clId="{2F0BC364-7550-489D-B979-84653FE9CE84}" dt="2021-05-11T09:19:30.863" v="2469"/>
          <ac:grpSpMkLst>
            <pc:docMk/>
            <pc:sldMk cId="1478769959" sldId="1328"/>
            <ac:grpSpMk id="320" creationId="{460BD619-30D6-4085-85CF-BB8D3314949A}"/>
          </ac:grpSpMkLst>
        </pc:grpChg>
        <pc:grpChg chg="mod">
          <ac:chgData name="Pierre Harouimi" userId="e1c78576-8bda-4e4b-9d10-61a901f566b1" providerId="ADAL" clId="{2F0BC364-7550-489D-B979-84653FE9CE84}" dt="2021-05-11T09:19:30.863" v="2469"/>
          <ac:grpSpMkLst>
            <pc:docMk/>
            <pc:sldMk cId="1478769959" sldId="1328"/>
            <ac:grpSpMk id="322" creationId="{8B60EBF3-20B0-42F0-80DC-B4D373EF294A}"/>
          </ac:grpSpMkLst>
        </pc:grpChg>
        <pc:grpChg chg="mod">
          <ac:chgData name="Pierre Harouimi" userId="e1c78576-8bda-4e4b-9d10-61a901f566b1" providerId="ADAL" clId="{2F0BC364-7550-489D-B979-84653FE9CE84}" dt="2021-05-11T09:19:30.863" v="2469"/>
          <ac:grpSpMkLst>
            <pc:docMk/>
            <pc:sldMk cId="1478769959" sldId="1328"/>
            <ac:grpSpMk id="323" creationId="{98F14360-29F8-404B-B105-DABB83B9CB8E}"/>
          </ac:grpSpMkLst>
        </pc:grpChg>
        <pc:grpChg chg="mod">
          <ac:chgData name="Pierre Harouimi" userId="e1c78576-8bda-4e4b-9d10-61a901f566b1" providerId="ADAL" clId="{2F0BC364-7550-489D-B979-84653FE9CE84}" dt="2021-05-11T09:19:30.863" v="2469"/>
          <ac:grpSpMkLst>
            <pc:docMk/>
            <pc:sldMk cId="1478769959" sldId="1328"/>
            <ac:grpSpMk id="324" creationId="{0C786E70-3436-422B-8D1A-0AFD3CE65BD1}"/>
          </ac:grpSpMkLst>
        </pc:grpChg>
        <pc:grpChg chg="mod">
          <ac:chgData name="Pierre Harouimi" userId="e1c78576-8bda-4e4b-9d10-61a901f566b1" providerId="ADAL" clId="{2F0BC364-7550-489D-B979-84653FE9CE84}" dt="2021-05-11T09:19:30.863" v="2469"/>
          <ac:grpSpMkLst>
            <pc:docMk/>
            <pc:sldMk cId="1478769959" sldId="1328"/>
            <ac:grpSpMk id="325" creationId="{A193E235-A382-498A-B888-E08745A5DB96}"/>
          </ac:grpSpMkLst>
        </pc:grpChg>
        <pc:grpChg chg="mod">
          <ac:chgData name="Pierre Harouimi" userId="e1c78576-8bda-4e4b-9d10-61a901f566b1" providerId="ADAL" clId="{2F0BC364-7550-489D-B979-84653FE9CE84}" dt="2021-05-11T09:19:30.863" v="2469"/>
          <ac:grpSpMkLst>
            <pc:docMk/>
            <pc:sldMk cId="1478769959" sldId="1328"/>
            <ac:grpSpMk id="326" creationId="{CAB90C05-FCC4-49F2-B7BC-16D268EC89FB}"/>
          </ac:grpSpMkLst>
        </pc:grpChg>
        <pc:grpChg chg="mod">
          <ac:chgData name="Pierre Harouimi" userId="e1c78576-8bda-4e4b-9d10-61a901f566b1" providerId="ADAL" clId="{2F0BC364-7550-489D-B979-84653FE9CE84}" dt="2021-05-11T09:19:30.863" v="2469"/>
          <ac:grpSpMkLst>
            <pc:docMk/>
            <pc:sldMk cId="1478769959" sldId="1328"/>
            <ac:grpSpMk id="328" creationId="{D23B00FB-E5AC-4377-9943-F0B61C6492AE}"/>
          </ac:grpSpMkLst>
        </pc:grpChg>
        <pc:grpChg chg="mod">
          <ac:chgData name="Pierre Harouimi" userId="e1c78576-8bda-4e4b-9d10-61a901f566b1" providerId="ADAL" clId="{2F0BC364-7550-489D-B979-84653FE9CE84}" dt="2021-05-11T09:19:30.863" v="2469"/>
          <ac:grpSpMkLst>
            <pc:docMk/>
            <pc:sldMk cId="1478769959" sldId="1328"/>
            <ac:grpSpMk id="329" creationId="{D23F2325-2E08-4B24-B078-38ADAB0E09FB}"/>
          </ac:grpSpMkLst>
        </pc:grpChg>
        <pc:grpChg chg="mod">
          <ac:chgData name="Pierre Harouimi" userId="e1c78576-8bda-4e4b-9d10-61a901f566b1" providerId="ADAL" clId="{2F0BC364-7550-489D-B979-84653FE9CE84}" dt="2021-05-11T09:19:30.863" v="2469"/>
          <ac:grpSpMkLst>
            <pc:docMk/>
            <pc:sldMk cId="1478769959" sldId="1328"/>
            <ac:grpSpMk id="331" creationId="{11F7839A-D44B-4FBF-ACC1-9E6B56ED93EA}"/>
          </ac:grpSpMkLst>
        </pc:grpChg>
        <pc:grpChg chg="mod">
          <ac:chgData name="Pierre Harouimi" userId="e1c78576-8bda-4e4b-9d10-61a901f566b1" providerId="ADAL" clId="{2F0BC364-7550-489D-B979-84653FE9CE84}" dt="2021-05-11T09:19:30.863" v="2469"/>
          <ac:grpSpMkLst>
            <pc:docMk/>
            <pc:sldMk cId="1478769959" sldId="1328"/>
            <ac:grpSpMk id="338" creationId="{0AF15CCB-AA21-4DE6-91CC-4A30E85C1758}"/>
          </ac:grpSpMkLst>
        </pc:grpChg>
        <pc:grpChg chg="mod">
          <ac:chgData name="Pierre Harouimi" userId="e1c78576-8bda-4e4b-9d10-61a901f566b1" providerId="ADAL" clId="{2F0BC364-7550-489D-B979-84653FE9CE84}" dt="2021-05-11T09:19:30.863" v="2469"/>
          <ac:grpSpMkLst>
            <pc:docMk/>
            <pc:sldMk cId="1478769959" sldId="1328"/>
            <ac:grpSpMk id="339" creationId="{E2E9B89B-F97A-4F74-877B-E01A75D0CD37}"/>
          </ac:grpSpMkLst>
        </pc:grpChg>
        <pc:grpChg chg="mod">
          <ac:chgData name="Pierre Harouimi" userId="e1c78576-8bda-4e4b-9d10-61a901f566b1" providerId="ADAL" clId="{2F0BC364-7550-489D-B979-84653FE9CE84}" dt="2021-05-11T09:19:30.863" v="2469"/>
          <ac:grpSpMkLst>
            <pc:docMk/>
            <pc:sldMk cId="1478769959" sldId="1328"/>
            <ac:grpSpMk id="340" creationId="{F158E9EE-7BCE-4AE8-AFBE-755439E22E51}"/>
          </ac:grpSpMkLst>
        </pc:grpChg>
        <pc:grpChg chg="mod">
          <ac:chgData name="Pierre Harouimi" userId="e1c78576-8bda-4e4b-9d10-61a901f566b1" providerId="ADAL" clId="{2F0BC364-7550-489D-B979-84653FE9CE84}" dt="2021-05-11T09:19:30.863" v="2469"/>
          <ac:grpSpMkLst>
            <pc:docMk/>
            <pc:sldMk cId="1478769959" sldId="1328"/>
            <ac:grpSpMk id="341" creationId="{EDC41A6E-CC7F-42B6-863A-561523C61B48}"/>
          </ac:grpSpMkLst>
        </pc:grpChg>
        <pc:grpChg chg="mod">
          <ac:chgData name="Pierre Harouimi" userId="e1c78576-8bda-4e4b-9d10-61a901f566b1" providerId="ADAL" clId="{2F0BC364-7550-489D-B979-84653FE9CE84}" dt="2021-05-11T09:19:30.863" v="2469"/>
          <ac:grpSpMkLst>
            <pc:docMk/>
            <pc:sldMk cId="1478769959" sldId="1328"/>
            <ac:grpSpMk id="351" creationId="{F38C1B7F-6969-42CA-8ADA-151E91B599C2}"/>
          </ac:grpSpMkLst>
        </pc:grpChg>
        <pc:grpChg chg="mod">
          <ac:chgData name="Pierre Harouimi" userId="e1c78576-8bda-4e4b-9d10-61a901f566b1" providerId="ADAL" clId="{2F0BC364-7550-489D-B979-84653FE9CE84}" dt="2021-05-11T09:19:30.863" v="2469"/>
          <ac:grpSpMkLst>
            <pc:docMk/>
            <pc:sldMk cId="1478769959" sldId="1328"/>
            <ac:grpSpMk id="352" creationId="{2C479536-A07B-4B43-AD94-2B3AC10E41BC}"/>
          </ac:grpSpMkLst>
        </pc:grpChg>
        <pc:grpChg chg="mod">
          <ac:chgData name="Pierre Harouimi" userId="e1c78576-8bda-4e4b-9d10-61a901f566b1" providerId="ADAL" clId="{2F0BC364-7550-489D-B979-84653FE9CE84}" dt="2021-05-11T09:19:30.863" v="2469"/>
          <ac:grpSpMkLst>
            <pc:docMk/>
            <pc:sldMk cId="1478769959" sldId="1328"/>
            <ac:grpSpMk id="354" creationId="{C6E17029-034B-4D61-967A-8700F5B6C6D7}"/>
          </ac:grpSpMkLst>
        </pc:grpChg>
        <pc:grpChg chg="mod">
          <ac:chgData name="Pierre Harouimi" userId="e1c78576-8bda-4e4b-9d10-61a901f566b1" providerId="ADAL" clId="{2F0BC364-7550-489D-B979-84653FE9CE84}" dt="2021-05-11T09:19:30.863" v="2469"/>
          <ac:grpSpMkLst>
            <pc:docMk/>
            <pc:sldMk cId="1478769959" sldId="1328"/>
            <ac:grpSpMk id="361" creationId="{9B8CAC8A-7207-4193-8717-067839B39AF1}"/>
          </ac:grpSpMkLst>
        </pc:grpChg>
        <pc:grpChg chg="mod">
          <ac:chgData name="Pierre Harouimi" userId="e1c78576-8bda-4e4b-9d10-61a901f566b1" providerId="ADAL" clId="{2F0BC364-7550-489D-B979-84653FE9CE84}" dt="2021-05-11T09:19:30.863" v="2469"/>
          <ac:grpSpMkLst>
            <pc:docMk/>
            <pc:sldMk cId="1478769959" sldId="1328"/>
            <ac:grpSpMk id="362" creationId="{BE6CF9C9-4A79-4A78-92A2-808DA346B941}"/>
          </ac:grpSpMkLst>
        </pc:grpChg>
        <pc:grpChg chg="mod">
          <ac:chgData name="Pierre Harouimi" userId="e1c78576-8bda-4e4b-9d10-61a901f566b1" providerId="ADAL" clId="{2F0BC364-7550-489D-B979-84653FE9CE84}" dt="2021-05-11T09:19:30.863" v="2469"/>
          <ac:grpSpMkLst>
            <pc:docMk/>
            <pc:sldMk cId="1478769959" sldId="1328"/>
            <ac:grpSpMk id="363" creationId="{DAE88F90-4561-4599-8088-F79E06C0F84B}"/>
          </ac:grpSpMkLst>
        </pc:grpChg>
        <pc:grpChg chg="mod">
          <ac:chgData name="Pierre Harouimi" userId="e1c78576-8bda-4e4b-9d10-61a901f566b1" providerId="ADAL" clId="{2F0BC364-7550-489D-B979-84653FE9CE84}" dt="2021-05-11T09:19:30.863" v="2469"/>
          <ac:grpSpMkLst>
            <pc:docMk/>
            <pc:sldMk cId="1478769959" sldId="1328"/>
            <ac:grpSpMk id="364" creationId="{5D6E70CC-4E1F-4D44-916A-018CA002FFAA}"/>
          </ac:grpSpMkLst>
        </pc:grpChg>
        <pc:grpChg chg="mod">
          <ac:chgData name="Pierre Harouimi" userId="e1c78576-8bda-4e4b-9d10-61a901f566b1" providerId="ADAL" clId="{2F0BC364-7550-489D-B979-84653FE9CE84}" dt="2021-05-11T09:19:30.863" v="2469"/>
          <ac:grpSpMkLst>
            <pc:docMk/>
            <pc:sldMk cId="1478769959" sldId="1328"/>
            <ac:grpSpMk id="393" creationId="{019286DC-A126-4709-907C-214DDA0E9794}"/>
          </ac:grpSpMkLst>
        </pc:grpChg>
        <pc:grpChg chg="mod">
          <ac:chgData name="Pierre Harouimi" userId="e1c78576-8bda-4e4b-9d10-61a901f566b1" providerId="ADAL" clId="{2F0BC364-7550-489D-B979-84653FE9CE84}" dt="2021-05-11T09:19:30.863" v="2469"/>
          <ac:grpSpMkLst>
            <pc:docMk/>
            <pc:sldMk cId="1478769959" sldId="1328"/>
            <ac:grpSpMk id="403" creationId="{8CF8FFE0-1467-46E7-A294-793AB5A1733B}"/>
          </ac:grpSpMkLst>
        </pc:grpChg>
        <pc:grpChg chg="mod">
          <ac:chgData name="Pierre Harouimi" userId="e1c78576-8bda-4e4b-9d10-61a901f566b1" providerId="ADAL" clId="{2F0BC364-7550-489D-B979-84653FE9CE84}" dt="2021-05-11T09:19:30.863" v="2469"/>
          <ac:grpSpMkLst>
            <pc:docMk/>
            <pc:sldMk cId="1478769959" sldId="1328"/>
            <ac:grpSpMk id="404" creationId="{50E0BCE7-1EA3-4D36-BFC4-CE5E3BCD0AF5}"/>
          </ac:grpSpMkLst>
        </pc:grpChg>
        <pc:grpChg chg="mod">
          <ac:chgData name="Pierre Harouimi" userId="e1c78576-8bda-4e4b-9d10-61a901f566b1" providerId="ADAL" clId="{2F0BC364-7550-489D-B979-84653FE9CE84}" dt="2021-05-11T09:19:30.863" v="2469"/>
          <ac:grpSpMkLst>
            <pc:docMk/>
            <pc:sldMk cId="1478769959" sldId="1328"/>
            <ac:grpSpMk id="405" creationId="{EC7F789A-30EC-430A-BEA4-ABD378ACD13B}"/>
          </ac:grpSpMkLst>
        </pc:grpChg>
        <pc:grpChg chg="mod">
          <ac:chgData name="Pierre Harouimi" userId="e1c78576-8bda-4e4b-9d10-61a901f566b1" providerId="ADAL" clId="{2F0BC364-7550-489D-B979-84653FE9CE84}" dt="2021-05-11T09:19:30.863" v="2469"/>
          <ac:grpSpMkLst>
            <pc:docMk/>
            <pc:sldMk cId="1478769959" sldId="1328"/>
            <ac:grpSpMk id="406" creationId="{D6118421-2E72-4A2F-8560-D8C71468BEEE}"/>
          </ac:grpSpMkLst>
        </pc:grpChg>
        <pc:grpChg chg="mod">
          <ac:chgData name="Pierre Harouimi" userId="e1c78576-8bda-4e4b-9d10-61a901f566b1" providerId="ADAL" clId="{2F0BC364-7550-489D-B979-84653FE9CE84}" dt="2021-05-11T09:19:30.863" v="2469"/>
          <ac:grpSpMkLst>
            <pc:docMk/>
            <pc:sldMk cId="1478769959" sldId="1328"/>
            <ac:grpSpMk id="407" creationId="{0FF94982-C8A6-44B1-9858-CB86F837F066}"/>
          </ac:grpSpMkLst>
        </pc:grpChg>
        <pc:grpChg chg="mod">
          <ac:chgData name="Pierre Harouimi" userId="e1c78576-8bda-4e4b-9d10-61a901f566b1" providerId="ADAL" clId="{2F0BC364-7550-489D-B979-84653FE9CE84}" dt="2021-05-11T09:19:30.863" v="2469"/>
          <ac:grpSpMkLst>
            <pc:docMk/>
            <pc:sldMk cId="1478769959" sldId="1328"/>
            <ac:grpSpMk id="408" creationId="{621300FE-497D-45F3-B2C1-35E0FB614DDE}"/>
          </ac:grpSpMkLst>
        </pc:grpChg>
        <pc:grpChg chg="mod">
          <ac:chgData name="Pierre Harouimi" userId="e1c78576-8bda-4e4b-9d10-61a901f566b1" providerId="ADAL" clId="{2F0BC364-7550-489D-B979-84653FE9CE84}" dt="2021-05-11T09:19:30.863" v="2469"/>
          <ac:grpSpMkLst>
            <pc:docMk/>
            <pc:sldMk cId="1478769959" sldId="1328"/>
            <ac:grpSpMk id="409" creationId="{8DF20B45-35A5-4041-B141-0506F384E19A}"/>
          </ac:grpSpMkLst>
        </pc:grpChg>
        <pc:grpChg chg="mod">
          <ac:chgData name="Pierre Harouimi" userId="e1c78576-8bda-4e4b-9d10-61a901f566b1" providerId="ADAL" clId="{2F0BC364-7550-489D-B979-84653FE9CE84}" dt="2021-05-11T09:19:30.863" v="2469"/>
          <ac:grpSpMkLst>
            <pc:docMk/>
            <pc:sldMk cId="1478769959" sldId="1328"/>
            <ac:grpSpMk id="410" creationId="{FDE04A0F-9A4E-42C7-BC7A-1DFF6C6C956A}"/>
          </ac:grpSpMkLst>
        </pc:grpChg>
        <pc:grpChg chg="mod">
          <ac:chgData name="Pierre Harouimi" userId="e1c78576-8bda-4e4b-9d10-61a901f566b1" providerId="ADAL" clId="{2F0BC364-7550-489D-B979-84653FE9CE84}" dt="2021-05-11T09:19:30.863" v="2469"/>
          <ac:grpSpMkLst>
            <pc:docMk/>
            <pc:sldMk cId="1478769959" sldId="1328"/>
            <ac:grpSpMk id="411" creationId="{CC5A225B-7E52-47DD-8A60-DAE868934E1A}"/>
          </ac:grpSpMkLst>
        </pc:grpChg>
        <pc:grpChg chg="mod">
          <ac:chgData name="Pierre Harouimi" userId="e1c78576-8bda-4e4b-9d10-61a901f566b1" providerId="ADAL" clId="{2F0BC364-7550-489D-B979-84653FE9CE84}" dt="2021-05-11T09:19:30.863" v="2469"/>
          <ac:grpSpMkLst>
            <pc:docMk/>
            <pc:sldMk cId="1478769959" sldId="1328"/>
            <ac:grpSpMk id="412" creationId="{EA57E167-5ED1-4E78-862D-D4EA52AA05D0}"/>
          </ac:grpSpMkLst>
        </pc:grpChg>
        <pc:grpChg chg="mod">
          <ac:chgData name="Pierre Harouimi" userId="e1c78576-8bda-4e4b-9d10-61a901f566b1" providerId="ADAL" clId="{2F0BC364-7550-489D-B979-84653FE9CE84}" dt="2021-05-11T09:19:30.863" v="2469"/>
          <ac:grpSpMkLst>
            <pc:docMk/>
            <pc:sldMk cId="1478769959" sldId="1328"/>
            <ac:grpSpMk id="413" creationId="{D4500287-6C06-496F-9FB6-C62E9D4E4AA9}"/>
          </ac:grpSpMkLst>
        </pc:grpChg>
        <pc:grpChg chg="mod">
          <ac:chgData name="Pierre Harouimi" userId="e1c78576-8bda-4e4b-9d10-61a901f566b1" providerId="ADAL" clId="{2F0BC364-7550-489D-B979-84653FE9CE84}" dt="2021-05-11T09:19:30.863" v="2469"/>
          <ac:grpSpMkLst>
            <pc:docMk/>
            <pc:sldMk cId="1478769959" sldId="1328"/>
            <ac:grpSpMk id="414" creationId="{9AB31ECC-8534-440E-BF35-CF4239CC5490}"/>
          </ac:grpSpMkLst>
        </pc:grpChg>
        <pc:grpChg chg="mod">
          <ac:chgData name="Pierre Harouimi" userId="e1c78576-8bda-4e4b-9d10-61a901f566b1" providerId="ADAL" clId="{2F0BC364-7550-489D-B979-84653FE9CE84}" dt="2021-05-11T09:19:30.863" v="2469"/>
          <ac:grpSpMkLst>
            <pc:docMk/>
            <pc:sldMk cId="1478769959" sldId="1328"/>
            <ac:grpSpMk id="415" creationId="{8D45945E-88EE-4C79-822C-207382973934}"/>
          </ac:grpSpMkLst>
        </pc:grpChg>
        <pc:grpChg chg="mod">
          <ac:chgData name="Pierre Harouimi" userId="e1c78576-8bda-4e4b-9d10-61a901f566b1" providerId="ADAL" clId="{2F0BC364-7550-489D-B979-84653FE9CE84}" dt="2021-05-11T09:19:30.863" v="2469"/>
          <ac:grpSpMkLst>
            <pc:docMk/>
            <pc:sldMk cId="1478769959" sldId="1328"/>
            <ac:grpSpMk id="416" creationId="{450E9496-CC80-4569-8287-F9BC80DB465E}"/>
          </ac:grpSpMkLst>
        </pc:grpChg>
        <pc:grpChg chg="mod">
          <ac:chgData name="Pierre Harouimi" userId="e1c78576-8bda-4e4b-9d10-61a901f566b1" providerId="ADAL" clId="{2F0BC364-7550-489D-B979-84653FE9CE84}" dt="2021-05-11T09:19:30.863" v="2469"/>
          <ac:grpSpMkLst>
            <pc:docMk/>
            <pc:sldMk cId="1478769959" sldId="1328"/>
            <ac:grpSpMk id="417" creationId="{51A984CA-05AA-404A-B6CA-DF335B01A2A2}"/>
          </ac:grpSpMkLst>
        </pc:grpChg>
        <pc:grpChg chg="mod">
          <ac:chgData name="Pierre Harouimi" userId="e1c78576-8bda-4e4b-9d10-61a901f566b1" providerId="ADAL" clId="{2F0BC364-7550-489D-B979-84653FE9CE84}" dt="2021-05-11T09:19:30.863" v="2469"/>
          <ac:grpSpMkLst>
            <pc:docMk/>
            <pc:sldMk cId="1478769959" sldId="1328"/>
            <ac:grpSpMk id="418" creationId="{CD5853BD-1361-40F6-9270-1301023F7583}"/>
          </ac:grpSpMkLst>
        </pc:grpChg>
        <pc:grpChg chg="mod">
          <ac:chgData name="Pierre Harouimi" userId="e1c78576-8bda-4e4b-9d10-61a901f566b1" providerId="ADAL" clId="{2F0BC364-7550-489D-B979-84653FE9CE84}" dt="2021-05-11T09:19:30.863" v="2469"/>
          <ac:grpSpMkLst>
            <pc:docMk/>
            <pc:sldMk cId="1478769959" sldId="1328"/>
            <ac:grpSpMk id="419" creationId="{7B2891A6-3D26-4821-87C4-547912825BC5}"/>
          </ac:grpSpMkLst>
        </pc:grpChg>
        <pc:grpChg chg="mod">
          <ac:chgData name="Pierre Harouimi" userId="e1c78576-8bda-4e4b-9d10-61a901f566b1" providerId="ADAL" clId="{2F0BC364-7550-489D-B979-84653FE9CE84}" dt="2021-05-11T09:19:30.863" v="2469"/>
          <ac:grpSpMkLst>
            <pc:docMk/>
            <pc:sldMk cId="1478769959" sldId="1328"/>
            <ac:grpSpMk id="420" creationId="{D0753B96-9FD7-423F-B782-E45C6833DA9B}"/>
          </ac:grpSpMkLst>
        </pc:grpChg>
        <pc:grpChg chg="mod">
          <ac:chgData name="Pierre Harouimi" userId="e1c78576-8bda-4e4b-9d10-61a901f566b1" providerId="ADAL" clId="{2F0BC364-7550-489D-B979-84653FE9CE84}" dt="2021-05-11T09:19:30.863" v="2469"/>
          <ac:grpSpMkLst>
            <pc:docMk/>
            <pc:sldMk cId="1478769959" sldId="1328"/>
            <ac:grpSpMk id="421" creationId="{F35FDFD9-92C3-4E7C-B229-988382FDFA1A}"/>
          </ac:grpSpMkLst>
        </pc:grpChg>
        <pc:grpChg chg="mod">
          <ac:chgData name="Pierre Harouimi" userId="e1c78576-8bda-4e4b-9d10-61a901f566b1" providerId="ADAL" clId="{2F0BC364-7550-489D-B979-84653FE9CE84}" dt="2021-05-11T09:19:30.863" v="2469"/>
          <ac:grpSpMkLst>
            <pc:docMk/>
            <pc:sldMk cId="1478769959" sldId="1328"/>
            <ac:grpSpMk id="422" creationId="{69DAC6BF-52CB-48A6-8E32-A21AD36160E6}"/>
          </ac:grpSpMkLst>
        </pc:grpChg>
        <pc:grpChg chg="mod">
          <ac:chgData name="Pierre Harouimi" userId="e1c78576-8bda-4e4b-9d10-61a901f566b1" providerId="ADAL" clId="{2F0BC364-7550-489D-B979-84653FE9CE84}" dt="2021-05-11T09:19:30.863" v="2469"/>
          <ac:grpSpMkLst>
            <pc:docMk/>
            <pc:sldMk cId="1478769959" sldId="1328"/>
            <ac:grpSpMk id="486" creationId="{B88DAE33-6B27-4C4A-88EA-AE3014D40A21}"/>
          </ac:grpSpMkLst>
        </pc:grpChg>
        <pc:grpChg chg="mod">
          <ac:chgData name="Pierre Harouimi" userId="e1c78576-8bda-4e4b-9d10-61a901f566b1" providerId="ADAL" clId="{2F0BC364-7550-489D-B979-84653FE9CE84}" dt="2021-05-11T09:19:30.863" v="2469"/>
          <ac:grpSpMkLst>
            <pc:docMk/>
            <pc:sldMk cId="1478769959" sldId="1328"/>
            <ac:grpSpMk id="487" creationId="{CA25D49C-81DE-467D-B572-48FF72F449A5}"/>
          </ac:grpSpMkLst>
        </pc:grpChg>
        <pc:grpChg chg="mod">
          <ac:chgData name="Pierre Harouimi" userId="e1c78576-8bda-4e4b-9d10-61a901f566b1" providerId="ADAL" clId="{2F0BC364-7550-489D-B979-84653FE9CE84}" dt="2021-05-11T09:19:30.863" v="2469"/>
          <ac:grpSpMkLst>
            <pc:docMk/>
            <pc:sldMk cId="1478769959" sldId="1328"/>
            <ac:grpSpMk id="488" creationId="{7C5EDE3F-C682-4582-80E9-702AEA17659D}"/>
          </ac:grpSpMkLst>
        </pc:grpChg>
        <pc:grpChg chg="mod">
          <ac:chgData name="Pierre Harouimi" userId="e1c78576-8bda-4e4b-9d10-61a901f566b1" providerId="ADAL" clId="{2F0BC364-7550-489D-B979-84653FE9CE84}" dt="2021-05-11T09:19:30.863" v="2469"/>
          <ac:grpSpMkLst>
            <pc:docMk/>
            <pc:sldMk cId="1478769959" sldId="1328"/>
            <ac:grpSpMk id="489" creationId="{BA318F02-54A6-44E2-BE79-AF171B36137A}"/>
          </ac:grpSpMkLst>
        </pc:grpChg>
        <pc:grpChg chg="mod">
          <ac:chgData name="Pierre Harouimi" userId="e1c78576-8bda-4e4b-9d10-61a901f566b1" providerId="ADAL" clId="{2F0BC364-7550-489D-B979-84653FE9CE84}" dt="2021-05-11T09:19:30.863" v="2469"/>
          <ac:grpSpMkLst>
            <pc:docMk/>
            <pc:sldMk cId="1478769959" sldId="1328"/>
            <ac:grpSpMk id="490" creationId="{EA440FC4-64D6-4970-BDDE-429F90709B86}"/>
          </ac:grpSpMkLst>
        </pc:grpChg>
        <pc:grpChg chg="mod">
          <ac:chgData name="Pierre Harouimi" userId="e1c78576-8bda-4e4b-9d10-61a901f566b1" providerId="ADAL" clId="{2F0BC364-7550-489D-B979-84653FE9CE84}" dt="2021-05-11T09:19:30.863" v="2469"/>
          <ac:grpSpMkLst>
            <pc:docMk/>
            <pc:sldMk cId="1478769959" sldId="1328"/>
            <ac:grpSpMk id="491" creationId="{AE5CC19E-FD17-4C2E-8BED-D1D03B635429}"/>
          </ac:grpSpMkLst>
        </pc:grpChg>
        <pc:grpChg chg="mod">
          <ac:chgData name="Pierre Harouimi" userId="e1c78576-8bda-4e4b-9d10-61a901f566b1" providerId="ADAL" clId="{2F0BC364-7550-489D-B979-84653FE9CE84}" dt="2021-05-11T09:19:30.863" v="2469"/>
          <ac:grpSpMkLst>
            <pc:docMk/>
            <pc:sldMk cId="1478769959" sldId="1328"/>
            <ac:grpSpMk id="492" creationId="{64B15627-467A-4B6D-93C2-829235925399}"/>
          </ac:grpSpMkLst>
        </pc:grpChg>
        <pc:grpChg chg="mod">
          <ac:chgData name="Pierre Harouimi" userId="e1c78576-8bda-4e4b-9d10-61a901f566b1" providerId="ADAL" clId="{2F0BC364-7550-489D-B979-84653FE9CE84}" dt="2021-05-11T09:19:30.863" v="2469"/>
          <ac:grpSpMkLst>
            <pc:docMk/>
            <pc:sldMk cId="1478769959" sldId="1328"/>
            <ac:grpSpMk id="493" creationId="{2CDC99B9-8DBC-40DC-B6A0-6FBEF1D75C14}"/>
          </ac:grpSpMkLst>
        </pc:grpChg>
        <pc:grpChg chg="mod">
          <ac:chgData name="Pierre Harouimi" userId="e1c78576-8bda-4e4b-9d10-61a901f566b1" providerId="ADAL" clId="{2F0BC364-7550-489D-B979-84653FE9CE84}" dt="2021-05-11T09:19:30.863" v="2469"/>
          <ac:grpSpMkLst>
            <pc:docMk/>
            <pc:sldMk cId="1478769959" sldId="1328"/>
            <ac:grpSpMk id="494" creationId="{C3597996-7288-44A2-9F04-4B4FCA3BD6A8}"/>
          </ac:grpSpMkLst>
        </pc:grpChg>
        <pc:grpChg chg="mod">
          <ac:chgData name="Pierre Harouimi" userId="e1c78576-8bda-4e4b-9d10-61a901f566b1" providerId="ADAL" clId="{2F0BC364-7550-489D-B979-84653FE9CE84}" dt="2021-05-11T09:19:30.863" v="2469"/>
          <ac:grpSpMkLst>
            <pc:docMk/>
            <pc:sldMk cId="1478769959" sldId="1328"/>
            <ac:grpSpMk id="495" creationId="{62A2DCEA-913C-4248-8664-E53E06EB1D95}"/>
          </ac:grpSpMkLst>
        </pc:grpChg>
        <pc:grpChg chg="mod">
          <ac:chgData name="Pierre Harouimi" userId="e1c78576-8bda-4e4b-9d10-61a901f566b1" providerId="ADAL" clId="{2F0BC364-7550-489D-B979-84653FE9CE84}" dt="2021-05-11T09:19:30.863" v="2469"/>
          <ac:grpSpMkLst>
            <pc:docMk/>
            <pc:sldMk cId="1478769959" sldId="1328"/>
            <ac:grpSpMk id="496" creationId="{1B42EF62-665D-46C4-B35E-F1FB157A7227}"/>
          </ac:grpSpMkLst>
        </pc:grpChg>
        <pc:grpChg chg="mod">
          <ac:chgData name="Pierre Harouimi" userId="e1c78576-8bda-4e4b-9d10-61a901f566b1" providerId="ADAL" clId="{2F0BC364-7550-489D-B979-84653FE9CE84}" dt="2021-05-11T09:19:30.863" v="2469"/>
          <ac:grpSpMkLst>
            <pc:docMk/>
            <pc:sldMk cId="1478769959" sldId="1328"/>
            <ac:grpSpMk id="497" creationId="{1DB4899C-40A3-4175-B815-CD6CF2D66359}"/>
          </ac:grpSpMkLst>
        </pc:grpChg>
        <pc:grpChg chg="mod">
          <ac:chgData name="Pierre Harouimi" userId="e1c78576-8bda-4e4b-9d10-61a901f566b1" providerId="ADAL" clId="{2F0BC364-7550-489D-B979-84653FE9CE84}" dt="2021-05-11T09:19:30.863" v="2469"/>
          <ac:grpSpMkLst>
            <pc:docMk/>
            <pc:sldMk cId="1478769959" sldId="1328"/>
            <ac:grpSpMk id="498" creationId="{6C760F56-FB7D-4C8A-A80E-BDD0615CC7F7}"/>
          </ac:grpSpMkLst>
        </pc:grpChg>
        <pc:grpChg chg="mod">
          <ac:chgData name="Pierre Harouimi" userId="e1c78576-8bda-4e4b-9d10-61a901f566b1" providerId="ADAL" clId="{2F0BC364-7550-489D-B979-84653FE9CE84}" dt="2021-05-11T09:19:30.863" v="2469"/>
          <ac:grpSpMkLst>
            <pc:docMk/>
            <pc:sldMk cId="1478769959" sldId="1328"/>
            <ac:grpSpMk id="499" creationId="{D22F2E56-4491-4917-BEAC-F74DADFF49A0}"/>
          </ac:grpSpMkLst>
        </pc:grpChg>
        <pc:grpChg chg="mod">
          <ac:chgData name="Pierre Harouimi" userId="e1c78576-8bda-4e4b-9d10-61a901f566b1" providerId="ADAL" clId="{2F0BC364-7550-489D-B979-84653FE9CE84}" dt="2021-05-11T09:19:30.863" v="2469"/>
          <ac:grpSpMkLst>
            <pc:docMk/>
            <pc:sldMk cId="1478769959" sldId="1328"/>
            <ac:grpSpMk id="500" creationId="{DCB8B2E8-4F9C-4E0F-B679-3C510130FCD3}"/>
          </ac:grpSpMkLst>
        </pc:grpChg>
        <pc:grpChg chg="mod">
          <ac:chgData name="Pierre Harouimi" userId="e1c78576-8bda-4e4b-9d10-61a901f566b1" providerId="ADAL" clId="{2F0BC364-7550-489D-B979-84653FE9CE84}" dt="2021-05-11T09:19:30.863" v="2469"/>
          <ac:grpSpMkLst>
            <pc:docMk/>
            <pc:sldMk cId="1478769959" sldId="1328"/>
            <ac:grpSpMk id="501" creationId="{254E6241-2B0B-48FE-9307-ACB0991170D5}"/>
          </ac:grpSpMkLst>
        </pc:grpChg>
        <pc:grpChg chg="mod">
          <ac:chgData name="Pierre Harouimi" userId="e1c78576-8bda-4e4b-9d10-61a901f566b1" providerId="ADAL" clId="{2F0BC364-7550-489D-B979-84653FE9CE84}" dt="2021-05-11T09:19:30.863" v="2469"/>
          <ac:grpSpMkLst>
            <pc:docMk/>
            <pc:sldMk cId="1478769959" sldId="1328"/>
            <ac:grpSpMk id="502" creationId="{1140C94D-4EF6-4EBC-B004-750136205F6A}"/>
          </ac:grpSpMkLst>
        </pc:grpChg>
        <pc:grpChg chg="mod">
          <ac:chgData name="Pierre Harouimi" userId="e1c78576-8bda-4e4b-9d10-61a901f566b1" providerId="ADAL" clId="{2F0BC364-7550-489D-B979-84653FE9CE84}" dt="2021-05-11T09:19:30.863" v="2469"/>
          <ac:grpSpMkLst>
            <pc:docMk/>
            <pc:sldMk cId="1478769959" sldId="1328"/>
            <ac:grpSpMk id="503" creationId="{0C7E05EF-09C5-4C25-9363-E42FBE89FB7C}"/>
          </ac:grpSpMkLst>
        </pc:grpChg>
        <pc:grpChg chg="mod">
          <ac:chgData name="Pierre Harouimi" userId="e1c78576-8bda-4e4b-9d10-61a901f566b1" providerId="ADAL" clId="{2F0BC364-7550-489D-B979-84653FE9CE84}" dt="2021-05-11T09:19:30.863" v="2469"/>
          <ac:grpSpMkLst>
            <pc:docMk/>
            <pc:sldMk cId="1478769959" sldId="1328"/>
            <ac:grpSpMk id="504" creationId="{C9AE9344-1C6B-48D7-A39C-0C145F9D82F7}"/>
          </ac:grpSpMkLst>
        </pc:grpChg>
        <pc:grpChg chg="mod">
          <ac:chgData name="Pierre Harouimi" userId="e1c78576-8bda-4e4b-9d10-61a901f566b1" providerId="ADAL" clId="{2F0BC364-7550-489D-B979-84653FE9CE84}" dt="2021-05-11T09:19:30.863" v="2469"/>
          <ac:grpSpMkLst>
            <pc:docMk/>
            <pc:sldMk cId="1478769959" sldId="1328"/>
            <ac:grpSpMk id="505" creationId="{3C7C0589-5DE0-453D-926E-EC09841F7C13}"/>
          </ac:grpSpMkLst>
        </pc:grpChg>
        <pc:grpChg chg="mod">
          <ac:chgData name="Pierre Harouimi" userId="e1c78576-8bda-4e4b-9d10-61a901f566b1" providerId="ADAL" clId="{2F0BC364-7550-489D-B979-84653FE9CE84}" dt="2021-05-11T09:19:30.863" v="2469"/>
          <ac:grpSpMkLst>
            <pc:docMk/>
            <pc:sldMk cId="1478769959" sldId="1328"/>
            <ac:grpSpMk id="569" creationId="{252A4B1B-1454-49AF-8481-CFA6B9065314}"/>
          </ac:grpSpMkLst>
        </pc:grpChg>
        <pc:grpChg chg="mod">
          <ac:chgData name="Pierre Harouimi" userId="e1c78576-8bda-4e4b-9d10-61a901f566b1" providerId="ADAL" clId="{2F0BC364-7550-489D-B979-84653FE9CE84}" dt="2021-05-11T09:19:30.863" v="2469"/>
          <ac:grpSpMkLst>
            <pc:docMk/>
            <pc:sldMk cId="1478769959" sldId="1328"/>
            <ac:grpSpMk id="570" creationId="{89DCE28D-8406-458C-842B-AEA617010125}"/>
          </ac:grpSpMkLst>
        </pc:grpChg>
        <pc:grpChg chg="mod">
          <ac:chgData name="Pierre Harouimi" userId="e1c78576-8bda-4e4b-9d10-61a901f566b1" providerId="ADAL" clId="{2F0BC364-7550-489D-B979-84653FE9CE84}" dt="2021-05-11T09:19:30.863" v="2469"/>
          <ac:grpSpMkLst>
            <pc:docMk/>
            <pc:sldMk cId="1478769959" sldId="1328"/>
            <ac:grpSpMk id="571" creationId="{608742B5-FA94-4676-B375-BB16CCE250FB}"/>
          </ac:grpSpMkLst>
        </pc:grpChg>
        <pc:grpChg chg="mod">
          <ac:chgData name="Pierre Harouimi" userId="e1c78576-8bda-4e4b-9d10-61a901f566b1" providerId="ADAL" clId="{2F0BC364-7550-489D-B979-84653FE9CE84}" dt="2021-05-11T09:19:30.863" v="2469"/>
          <ac:grpSpMkLst>
            <pc:docMk/>
            <pc:sldMk cId="1478769959" sldId="1328"/>
            <ac:grpSpMk id="572" creationId="{945CE9A4-0822-448E-B688-557282817D34}"/>
          </ac:grpSpMkLst>
        </pc:grpChg>
        <pc:grpChg chg="mod">
          <ac:chgData name="Pierre Harouimi" userId="e1c78576-8bda-4e4b-9d10-61a901f566b1" providerId="ADAL" clId="{2F0BC364-7550-489D-B979-84653FE9CE84}" dt="2021-05-11T09:19:30.863" v="2469"/>
          <ac:grpSpMkLst>
            <pc:docMk/>
            <pc:sldMk cId="1478769959" sldId="1328"/>
            <ac:grpSpMk id="573" creationId="{81627DD9-333C-44B6-BFFF-EA382049AE42}"/>
          </ac:grpSpMkLst>
        </pc:grpChg>
        <pc:grpChg chg="mod">
          <ac:chgData name="Pierre Harouimi" userId="e1c78576-8bda-4e4b-9d10-61a901f566b1" providerId="ADAL" clId="{2F0BC364-7550-489D-B979-84653FE9CE84}" dt="2021-05-11T09:19:30.863" v="2469"/>
          <ac:grpSpMkLst>
            <pc:docMk/>
            <pc:sldMk cId="1478769959" sldId="1328"/>
            <ac:grpSpMk id="574" creationId="{C0935E8B-9D37-4128-A394-BC70A1496FCF}"/>
          </ac:grpSpMkLst>
        </pc:grpChg>
        <pc:grpChg chg="mod">
          <ac:chgData name="Pierre Harouimi" userId="e1c78576-8bda-4e4b-9d10-61a901f566b1" providerId="ADAL" clId="{2F0BC364-7550-489D-B979-84653FE9CE84}" dt="2021-05-11T09:19:30.863" v="2469"/>
          <ac:grpSpMkLst>
            <pc:docMk/>
            <pc:sldMk cId="1478769959" sldId="1328"/>
            <ac:grpSpMk id="575" creationId="{D7F430DB-A49E-4A98-A382-F89908D1CC93}"/>
          </ac:grpSpMkLst>
        </pc:grpChg>
        <pc:grpChg chg="mod">
          <ac:chgData name="Pierre Harouimi" userId="e1c78576-8bda-4e4b-9d10-61a901f566b1" providerId="ADAL" clId="{2F0BC364-7550-489D-B979-84653FE9CE84}" dt="2021-05-11T09:19:30.863" v="2469"/>
          <ac:grpSpMkLst>
            <pc:docMk/>
            <pc:sldMk cId="1478769959" sldId="1328"/>
            <ac:grpSpMk id="576" creationId="{4C025874-D46C-44FD-B543-E94B5F7937C3}"/>
          </ac:grpSpMkLst>
        </pc:grpChg>
        <pc:grpChg chg="mod">
          <ac:chgData name="Pierre Harouimi" userId="e1c78576-8bda-4e4b-9d10-61a901f566b1" providerId="ADAL" clId="{2F0BC364-7550-489D-B979-84653FE9CE84}" dt="2021-05-11T09:19:30.863" v="2469"/>
          <ac:grpSpMkLst>
            <pc:docMk/>
            <pc:sldMk cId="1478769959" sldId="1328"/>
            <ac:grpSpMk id="577" creationId="{1B9B9764-6C48-4214-9432-3A3651EF1E6A}"/>
          </ac:grpSpMkLst>
        </pc:grpChg>
        <pc:grpChg chg="mod">
          <ac:chgData name="Pierre Harouimi" userId="e1c78576-8bda-4e4b-9d10-61a901f566b1" providerId="ADAL" clId="{2F0BC364-7550-489D-B979-84653FE9CE84}" dt="2021-05-11T09:19:30.863" v="2469"/>
          <ac:grpSpMkLst>
            <pc:docMk/>
            <pc:sldMk cId="1478769959" sldId="1328"/>
            <ac:grpSpMk id="578" creationId="{45309074-A823-437F-B8F6-6AFF1A30FC9C}"/>
          </ac:grpSpMkLst>
        </pc:grpChg>
        <pc:grpChg chg="mod">
          <ac:chgData name="Pierre Harouimi" userId="e1c78576-8bda-4e4b-9d10-61a901f566b1" providerId="ADAL" clId="{2F0BC364-7550-489D-B979-84653FE9CE84}" dt="2021-05-11T09:19:30.863" v="2469"/>
          <ac:grpSpMkLst>
            <pc:docMk/>
            <pc:sldMk cId="1478769959" sldId="1328"/>
            <ac:grpSpMk id="579" creationId="{7806863B-B353-4ADF-8430-E94012967551}"/>
          </ac:grpSpMkLst>
        </pc:grpChg>
        <pc:grpChg chg="mod">
          <ac:chgData name="Pierre Harouimi" userId="e1c78576-8bda-4e4b-9d10-61a901f566b1" providerId="ADAL" clId="{2F0BC364-7550-489D-B979-84653FE9CE84}" dt="2021-05-11T09:19:30.863" v="2469"/>
          <ac:grpSpMkLst>
            <pc:docMk/>
            <pc:sldMk cId="1478769959" sldId="1328"/>
            <ac:grpSpMk id="580" creationId="{641822C1-127D-4841-B670-99C5AB84FDF9}"/>
          </ac:grpSpMkLst>
        </pc:grpChg>
        <pc:grpChg chg="mod">
          <ac:chgData name="Pierre Harouimi" userId="e1c78576-8bda-4e4b-9d10-61a901f566b1" providerId="ADAL" clId="{2F0BC364-7550-489D-B979-84653FE9CE84}" dt="2021-05-11T09:19:30.863" v="2469"/>
          <ac:grpSpMkLst>
            <pc:docMk/>
            <pc:sldMk cId="1478769959" sldId="1328"/>
            <ac:grpSpMk id="581" creationId="{04E1818E-C082-440C-BE46-3E2A08DCA621}"/>
          </ac:grpSpMkLst>
        </pc:grpChg>
        <pc:grpChg chg="mod">
          <ac:chgData name="Pierre Harouimi" userId="e1c78576-8bda-4e4b-9d10-61a901f566b1" providerId="ADAL" clId="{2F0BC364-7550-489D-B979-84653FE9CE84}" dt="2021-05-11T09:19:30.863" v="2469"/>
          <ac:grpSpMkLst>
            <pc:docMk/>
            <pc:sldMk cId="1478769959" sldId="1328"/>
            <ac:grpSpMk id="582" creationId="{BE95DFF8-B60B-489D-95BD-D77EC3C4C392}"/>
          </ac:grpSpMkLst>
        </pc:grpChg>
        <pc:grpChg chg="mod">
          <ac:chgData name="Pierre Harouimi" userId="e1c78576-8bda-4e4b-9d10-61a901f566b1" providerId="ADAL" clId="{2F0BC364-7550-489D-B979-84653FE9CE84}" dt="2021-05-11T09:19:30.863" v="2469"/>
          <ac:grpSpMkLst>
            <pc:docMk/>
            <pc:sldMk cId="1478769959" sldId="1328"/>
            <ac:grpSpMk id="583" creationId="{06BF1B21-E64C-43D5-BD77-52C4CF1CEED1}"/>
          </ac:grpSpMkLst>
        </pc:grpChg>
        <pc:grpChg chg="mod">
          <ac:chgData name="Pierre Harouimi" userId="e1c78576-8bda-4e4b-9d10-61a901f566b1" providerId="ADAL" clId="{2F0BC364-7550-489D-B979-84653FE9CE84}" dt="2021-05-11T09:19:30.863" v="2469"/>
          <ac:grpSpMkLst>
            <pc:docMk/>
            <pc:sldMk cId="1478769959" sldId="1328"/>
            <ac:grpSpMk id="584" creationId="{E4473EDA-5C55-43AA-8921-AEBA8A554F79}"/>
          </ac:grpSpMkLst>
        </pc:grpChg>
        <pc:grpChg chg="mod">
          <ac:chgData name="Pierre Harouimi" userId="e1c78576-8bda-4e4b-9d10-61a901f566b1" providerId="ADAL" clId="{2F0BC364-7550-489D-B979-84653FE9CE84}" dt="2021-05-11T09:19:30.863" v="2469"/>
          <ac:grpSpMkLst>
            <pc:docMk/>
            <pc:sldMk cId="1478769959" sldId="1328"/>
            <ac:grpSpMk id="585" creationId="{C7522A9F-C23B-487F-9809-2D65E816DF5B}"/>
          </ac:grpSpMkLst>
        </pc:grpChg>
        <pc:grpChg chg="mod">
          <ac:chgData name="Pierre Harouimi" userId="e1c78576-8bda-4e4b-9d10-61a901f566b1" providerId="ADAL" clId="{2F0BC364-7550-489D-B979-84653FE9CE84}" dt="2021-05-11T09:19:30.863" v="2469"/>
          <ac:grpSpMkLst>
            <pc:docMk/>
            <pc:sldMk cId="1478769959" sldId="1328"/>
            <ac:grpSpMk id="586" creationId="{B881BEA2-0FD3-4919-A889-FEE4D1B11099}"/>
          </ac:grpSpMkLst>
        </pc:grpChg>
        <pc:grpChg chg="mod">
          <ac:chgData name="Pierre Harouimi" userId="e1c78576-8bda-4e4b-9d10-61a901f566b1" providerId="ADAL" clId="{2F0BC364-7550-489D-B979-84653FE9CE84}" dt="2021-05-11T09:19:30.863" v="2469"/>
          <ac:grpSpMkLst>
            <pc:docMk/>
            <pc:sldMk cId="1478769959" sldId="1328"/>
            <ac:grpSpMk id="587" creationId="{3909D2B6-EC74-4B78-B6B4-F71C69402691}"/>
          </ac:grpSpMkLst>
        </pc:grpChg>
        <pc:grpChg chg="mod">
          <ac:chgData name="Pierre Harouimi" userId="e1c78576-8bda-4e4b-9d10-61a901f566b1" providerId="ADAL" clId="{2F0BC364-7550-489D-B979-84653FE9CE84}" dt="2021-05-11T09:19:30.863" v="2469"/>
          <ac:grpSpMkLst>
            <pc:docMk/>
            <pc:sldMk cId="1478769959" sldId="1328"/>
            <ac:grpSpMk id="588" creationId="{F3B201DD-3B74-4C03-8566-822B7540C4FB}"/>
          </ac:grpSpMkLst>
        </pc:grpChg>
        <pc:picChg chg="del">
          <ac:chgData name="Pierre Harouimi" userId="e1c78576-8bda-4e4b-9d10-61a901f566b1" providerId="ADAL" clId="{2F0BC364-7550-489D-B979-84653FE9CE84}" dt="2021-05-11T09:19:30.580" v="2468" actId="478"/>
          <ac:picMkLst>
            <pc:docMk/>
            <pc:sldMk cId="1478769959" sldId="1328"/>
            <ac:picMk id="6" creationId="{1383FC6B-37D2-443E-AC75-BD4881ED8BBC}"/>
          </ac:picMkLst>
        </pc:picChg>
        <pc:picChg chg="mod">
          <ac:chgData name="Pierre Harouimi" userId="e1c78576-8bda-4e4b-9d10-61a901f566b1" providerId="ADAL" clId="{2F0BC364-7550-489D-B979-84653FE9CE84}" dt="2021-05-11T09:19:30.863" v="2469"/>
          <ac:picMkLst>
            <pc:docMk/>
            <pc:sldMk cId="1478769959" sldId="1328"/>
            <ac:picMk id="19" creationId="{CA6606A9-067A-4D07-808E-24AA6D148643}"/>
          </ac:picMkLst>
        </pc:picChg>
        <pc:picChg chg="mod">
          <ac:chgData name="Pierre Harouimi" userId="e1c78576-8bda-4e4b-9d10-61a901f566b1" providerId="ADAL" clId="{2F0BC364-7550-489D-B979-84653FE9CE84}" dt="2021-05-11T09:19:30.863" v="2469"/>
          <ac:picMkLst>
            <pc:docMk/>
            <pc:sldMk cId="1478769959" sldId="1328"/>
            <ac:picMk id="394" creationId="{34B86B5B-3628-4785-B538-A47269389705}"/>
          </ac:picMkLst>
        </pc:picChg>
        <pc:picChg chg="mod">
          <ac:chgData name="Pierre Harouimi" userId="e1c78576-8bda-4e4b-9d10-61a901f566b1" providerId="ADAL" clId="{2F0BC364-7550-489D-B979-84653FE9CE84}" dt="2021-05-11T09:19:30.863" v="2469"/>
          <ac:picMkLst>
            <pc:docMk/>
            <pc:sldMk cId="1478769959" sldId="1328"/>
            <ac:picMk id="395" creationId="{D51F15AA-66B0-4EDF-827D-0296BD97B27F}"/>
          </ac:picMkLst>
        </pc:picChg>
        <pc:picChg chg="mod">
          <ac:chgData name="Pierre Harouimi" userId="e1c78576-8bda-4e4b-9d10-61a901f566b1" providerId="ADAL" clId="{2F0BC364-7550-489D-B979-84653FE9CE84}" dt="2021-05-11T09:19:30.863" v="2469"/>
          <ac:picMkLst>
            <pc:docMk/>
            <pc:sldMk cId="1478769959" sldId="1328"/>
            <ac:picMk id="396" creationId="{F0D55319-EE03-4C04-A0BD-4FAE138EAC6C}"/>
          </ac:picMkLst>
        </pc:picChg>
      </pc:sldChg>
      <pc:sldChg chg="add del">
        <pc:chgData name="Pierre Harouimi" userId="e1c78576-8bda-4e4b-9d10-61a901f566b1" providerId="ADAL" clId="{2F0BC364-7550-489D-B979-84653FE9CE84}" dt="2021-05-04T03:00:19.302" v="16"/>
        <pc:sldMkLst>
          <pc:docMk/>
          <pc:sldMk cId="2586928907" sldId="1329"/>
        </pc:sldMkLst>
      </pc:sldChg>
      <pc:sldChg chg="add del">
        <pc:chgData name="Pierre Harouimi" userId="e1c78576-8bda-4e4b-9d10-61a901f566b1" providerId="ADAL" clId="{2F0BC364-7550-489D-B979-84653FE9CE84}" dt="2021-05-04T03:00:19.302" v="16"/>
        <pc:sldMkLst>
          <pc:docMk/>
          <pc:sldMk cId="3975698448" sldId="1330"/>
        </pc:sldMkLst>
      </pc:sldChg>
      <pc:sldChg chg="add del">
        <pc:chgData name="Pierre Harouimi" userId="e1c78576-8bda-4e4b-9d10-61a901f566b1" providerId="ADAL" clId="{2F0BC364-7550-489D-B979-84653FE9CE84}" dt="2021-05-04T03:00:19.302" v="16"/>
        <pc:sldMkLst>
          <pc:docMk/>
          <pc:sldMk cId="1617916473" sldId="1331"/>
        </pc:sldMkLst>
      </pc:sldChg>
      <pc:sldChg chg="add del">
        <pc:chgData name="Pierre Harouimi" userId="e1c78576-8bda-4e4b-9d10-61a901f566b1" providerId="ADAL" clId="{2F0BC364-7550-489D-B979-84653FE9CE84}" dt="2021-05-04T03:00:19.302" v="16"/>
        <pc:sldMkLst>
          <pc:docMk/>
          <pc:sldMk cId="2672960820" sldId="1344"/>
        </pc:sldMkLst>
      </pc:sldChg>
      <pc:sldChg chg="add del">
        <pc:chgData name="Pierre Harouimi" userId="e1c78576-8bda-4e4b-9d10-61a901f566b1" providerId="ADAL" clId="{2F0BC364-7550-489D-B979-84653FE9CE84}" dt="2021-05-04T03:00:19.302" v="16"/>
        <pc:sldMkLst>
          <pc:docMk/>
          <pc:sldMk cId="815290" sldId="1351"/>
        </pc:sldMkLst>
      </pc:sldChg>
      <pc:sldChg chg="add del">
        <pc:chgData name="Pierre Harouimi" userId="e1c78576-8bda-4e4b-9d10-61a901f566b1" providerId="ADAL" clId="{2F0BC364-7550-489D-B979-84653FE9CE84}" dt="2021-05-04T03:00:19.302" v="16"/>
        <pc:sldMkLst>
          <pc:docMk/>
          <pc:sldMk cId="850358091" sldId="1353"/>
        </pc:sldMkLst>
      </pc:sldChg>
      <pc:sldChg chg="add del">
        <pc:chgData name="Pierre Harouimi" userId="e1c78576-8bda-4e4b-9d10-61a901f566b1" providerId="ADAL" clId="{2F0BC364-7550-489D-B979-84653FE9CE84}" dt="2021-05-04T03:00:19.302" v="16"/>
        <pc:sldMkLst>
          <pc:docMk/>
          <pc:sldMk cId="4025569961" sldId="1354"/>
        </pc:sldMkLst>
      </pc:sldChg>
      <pc:sldChg chg="add del">
        <pc:chgData name="Pierre Harouimi" userId="e1c78576-8bda-4e4b-9d10-61a901f566b1" providerId="ADAL" clId="{2F0BC364-7550-489D-B979-84653FE9CE84}" dt="2021-05-04T03:00:19.302" v="16"/>
        <pc:sldMkLst>
          <pc:docMk/>
          <pc:sldMk cId="1878829628" sldId="1355"/>
        </pc:sldMkLst>
      </pc:sldChg>
      <pc:sldChg chg="add del">
        <pc:chgData name="Pierre Harouimi" userId="e1c78576-8bda-4e4b-9d10-61a901f566b1" providerId="ADAL" clId="{2F0BC364-7550-489D-B979-84653FE9CE84}" dt="2021-05-04T03:00:19.302" v="16"/>
        <pc:sldMkLst>
          <pc:docMk/>
          <pc:sldMk cId="749310465" sldId="1374"/>
        </pc:sldMkLst>
      </pc:sldChg>
      <pc:sldChg chg="add del">
        <pc:chgData name="Pierre Harouimi" userId="e1c78576-8bda-4e4b-9d10-61a901f566b1" providerId="ADAL" clId="{2F0BC364-7550-489D-B979-84653FE9CE84}" dt="2021-05-04T03:00:19.302" v="16"/>
        <pc:sldMkLst>
          <pc:docMk/>
          <pc:sldMk cId="13391243" sldId="1379"/>
        </pc:sldMkLst>
      </pc:sldChg>
      <pc:sldChg chg="add del">
        <pc:chgData name="Pierre Harouimi" userId="e1c78576-8bda-4e4b-9d10-61a901f566b1" providerId="ADAL" clId="{2F0BC364-7550-489D-B979-84653FE9CE84}" dt="2021-05-04T03:00:19.302" v="16"/>
        <pc:sldMkLst>
          <pc:docMk/>
          <pc:sldMk cId="3055874967" sldId="1380"/>
        </pc:sldMkLst>
      </pc:sldChg>
      <pc:sldChg chg="add del">
        <pc:chgData name="Pierre Harouimi" userId="e1c78576-8bda-4e4b-9d10-61a901f566b1" providerId="ADAL" clId="{2F0BC364-7550-489D-B979-84653FE9CE84}" dt="2021-05-04T03:00:19.302" v="16"/>
        <pc:sldMkLst>
          <pc:docMk/>
          <pc:sldMk cId="2356988313" sldId="1381"/>
        </pc:sldMkLst>
      </pc:sldChg>
      <pc:sldChg chg="add del">
        <pc:chgData name="Pierre Harouimi" userId="e1c78576-8bda-4e4b-9d10-61a901f566b1" providerId="ADAL" clId="{2F0BC364-7550-489D-B979-84653FE9CE84}" dt="2021-05-04T03:00:19.302" v="16"/>
        <pc:sldMkLst>
          <pc:docMk/>
          <pc:sldMk cId="2041609218" sldId="1382"/>
        </pc:sldMkLst>
      </pc:sldChg>
      <pc:sldChg chg="add del">
        <pc:chgData name="Pierre Harouimi" userId="e1c78576-8bda-4e4b-9d10-61a901f566b1" providerId="ADAL" clId="{2F0BC364-7550-489D-B979-84653FE9CE84}" dt="2021-05-04T03:00:19.302" v="16"/>
        <pc:sldMkLst>
          <pc:docMk/>
          <pc:sldMk cId="3057560536" sldId="1383"/>
        </pc:sldMkLst>
      </pc:sldChg>
      <pc:sldChg chg="del">
        <pc:chgData name="Pierre Harouimi" userId="e1c78576-8bda-4e4b-9d10-61a901f566b1" providerId="ADAL" clId="{2F0BC364-7550-489D-B979-84653FE9CE84}" dt="2021-05-04T03:20:47.193" v="149" actId="2696"/>
        <pc:sldMkLst>
          <pc:docMk/>
          <pc:sldMk cId="1301844618" sldId="1384"/>
        </pc:sldMkLst>
      </pc:sldChg>
      <pc:sldChg chg="add">
        <pc:chgData name="Pierre Harouimi" userId="e1c78576-8bda-4e4b-9d10-61a901f566b1" providerId="ADAL" clId="{2F0BC364-7550-489D-B979-84653FE9CE84}" dt="2021-05-04T03:20:50.379" v="150"/>
        <pc:sldMkLst>
          <pc:docMk/>
          <pc:sldMk cId="1709595074" sldId="1384"/>
        </pc:sldMkLst>
      </pc:sldChg>
      <pc:sldChg chg="add del">
        <pc:chgData name="Pierre Harouimi" userId="e1c78576-8bda-4e4b-9d10-61a901f566b1" providerId="ADAL" clId="{2F0BC364-7550-489D-B979-84653FE9CE84}" dt="2021-05-04T03:00:19.302" v="16"/>
        <pc:sldMkLst>
          <pc:docMk/>
          <pc:sldMk cId="2977326743" sldId="1385"/>
        </pc:sldMkLst>
      </pc:sldChg>
      <pc:sldChg chg="del">
        <pc:chgData name="Pierre Harouimi" userId="e1c78576-8bda-4e4b-9d10-61a901f566b1" providerId="ADAL" clId="{2F0BC364-7550-489D-B979-84653FE9CE84}" dt="2021-05-04T03:11:15.980" v="134" actId="47"/>
        <pc:sldMkLst>
          <pc:docMk/>
          <pc:sldMk cId="108015131" sldId="1387"/>
        </pc:sldMkLst>
      </pc:sldChg>
      <pc:sldChg chg="add del">
        <pc:chgData name="Pierre Harouimi" userId="e1c78576-8bda-4e4b-9d10-61a901f566b1" providerId="ADAL" clId="{2F0BC364-7550-489D-B979-84653FE9CE84}" dt="2021-05-04T03:00:19.302" v="16"/>
        <pc:sldMkLst>
          <pc:docMk/>
          <pc:sldMk cId="3255067190" sldId="1388"/>
        </pc:sldMkLst>
      </pc:sldChg>
      <pc:sldChg chg="add del">
        <pc:chgData name="Pierre Harouimi" userId="e1c78576-8bda-4e4b-9d10-61a901f566b1" providerId="ADAL" clId="{2F0BC364-7550-489D-B979-84653FE9CE84}" dt="2021-05-04T03:00:19.302" v="16"/>
        <pc:sldMkLst>
          <pc:docMk/>
          <pc:sldMk cId="4108871684" sldId="1389"/>
        </pc:sldMkLst>
      </pc:sldChg>
      <pc:sldChg chg="add del">
        <pc:chgData name="Pierre Harouimi" userId="e1c78576-8bda-4e4b-9d10-61a901f566b1" providerId="ADAL" clId="{2F0BC364-7550-489D-B979-84653FE9CE84}" dt="2021-05-04T03:00:19.302" v="16"/>
        <pc:sldMkLst>
          <pc:docMk/>
          <pc:sldMk cId="4192421191" sldId="1390"/>
        </pc:sldMkLst>
      </pc:sldChg>
      <pc:sldChg chg="add del">
        <pc:chgData name="Pierre Harouimi" userId="e1c78576-8bda-4e4b-9d10-61a901f566b1" providerId="ADAL" clId="{2F0BC364-7550-489D-B979-84653FE9CE84}" dt="2021-05-04T03:00:19.302" v="16"/>
        <pc:sldMkLst>
          <pc:docMk/>
          <pc:sldMk cId="940166802" sldId="1391"/>
        </pc:sldMkLst>
      </pc:sldChg>
      <pc:sldChg chg="add del">
        <pc:chgData name="Pierre Harouimi" userId="e1c78576-8bda-4e4b-9d10-61a901f566b1" providerId="ADAL" clId="{2F0BC364-7550-489D-B979-84653FE9CE84}" dt="2021-05-04T03:00:19.302" v="16"/>
        <pc:sldMkLst>
          <pc:docMk/>
          <pc:sldMk cId="4177277230" sldId="1392"/>
        </pc:sldMkLst>
      </pc:sldChg>
      <pc:sldChg chg="add del">
        <pc:chgData name="Pierre Harouimi" userId="e1c78576-8bda-4e4b-9d10-61a901f566b1" providerId="ADAL" clId="{2F0BC364-7550-489D-B979-84653FE9CE84}" dt="2021-05-04T03:00:19.302" v="16"/>
        <pc:sldMkLst>
          <pc:docMk/>
          <pc:sldMk cId="274919456" sldId="1393"/>
        </pc:sldMkLst>
      </pc:sldChg>
      <pc:sldChg chg="add del">
        <pc:chgData name="Pierre Harouimi" userId="e1c78576-8bda-4e4b-9d10-61a901f566b1" providerId="ADAL" clId="{2F0BC364-7550-489D-B979-84653FE9CE84}" dt="2021-05-04T03:00:19.302" v="16"/>
        <pc:sldMkLst>
          <pc:docMk/>
          <pc:sldMk cId="1554067695" sldId="1395"/>
        </pc:sldMkLst>
      </pc:sldChg>
      <pc:sldChg chg="add del">
        <pc:chgData name="Pierre Harouimi" userId="e1c78576-8bda-4e4b-9d10-61a901f566b1" providerId="ADAL" clId="{2F0BC364-7550-489D-B979-84653FE9CE84}" dt="2021-05-04T03:00:19.302" v="16"/>
        <pc:sldMkLst>
          <pc:docMk/>
          <pc:sldMk cId="3154550801" sldId="1396"/>
        </pc:sldMkLst>
      </pc:sldChg>
      <pc:sldChg chg="add del">
        <pc:chgData name="Pierre Harouimi" userId="e1c78576-8bda-4e4b-9d10-61a901f566b1" providerId="ADAL" clId="{2F0BC364-7550-489D-B979-84653FE9CE84}" dt="2021-05-04T03:00:19.302" v="16"/>
        <pc:sldMkLst>
          <pc:docMk/>
          <pc:sldMk cId="703918302" sldId="1409"/>
        </pc:sldMkLst>
      </pc:sldChg>
      <pc:sldChg chg="add del">
        <pc:chgData name="Pierre Harouimi" userId="e1c78576-8bda-4e4b-9d10-61a901f566b1" providerId="ADAL" clId="{2F0BC364-7550-489D-B979-84653FE9CE84}" dt="2021-05-04T03:00:19.302" v="16"/>
        <pc:sldMkLst>
          <pc:docMk/>
          <pc:sldMk cId="2779348080" sldId="1410"/>
        </pc:sldMkLst>
      </pc:sldChg>
      <pc:sldChg chg="add del">
        <pc:chgData name="Pierre Harouimi" userId="e1c78576-8bda-4e4b-9d10-61a901f566b1" providerId="ADAL" clId="{2F0BC364-7550-489D-B979-84653FE9CE84}" dt="2021-05-04T03:00:19.302" v="16"/>
        <pc:sldMkLst>
          <pc:docMk/>
          <pc:sldMk cId="1318943585" sldId="1412"/>
        </pc:sldMkLst>
      </pc:sldChg>
      <pc:sldChg chg="add del">
        <pc:chgData name="Pierre Harouimi" userId="e1c78576-8bda-4e4b-9d10-61a901f566b1" providerId="ADAL" clId="{2F0BC364-7550-489D-B979-84653FE9CE84}" dt="2021-05-04T03:00:19.302" v="16"/>
        <pc:sldMkLst>
          <pc:docMk/>
          <pc:sldMk cId="79323416" sldId="1413"/>
        </pc:sldMkLst>
      </pc:sldChg>
      <pc:sldChg chg="add del">
        <pc:chgData name="Pierre Harouimi" userId="e1c78576-8bda-4e4b-9d10-61a901f566b1" providerId="ADAL" clId="{2F0BC364-7550-489D-B979-84653FE9CE84}" dt="2021-05-04T03:00:19.302" v="16"/>
        <pc:sldMkLst>
          <pc:docMk/>
          <pc:sldMk cId="157989729" sldId="1415"/>
        </pc:sldMkLst>
      </pc:sldChg>
      <pc:sldChg chg="add del">
        <pc:chgData name="Pierre Harouimi" userId="e1c78576-8bda-4e4b-9d10-61a901f566b1" providerId="ADAL" clId="{2F0BC364-7550-489D-B979-84653FE9CE84}" dt="2021-05-04T03:00:19.302" v="16"/>
        <pc:sldMkLst>
          <pc:docMk/>
          <pc:sldMk cId="375831264" sldId="1424"/>
        </pc:sldMkLst>
      </pc:sldChg>
      <pc:sldChg chg="add del">
        <pc:chgData name="Pierre Harouimi" userId="e1c78576-8bda-4e4b-9d10-61a901f566b1" providerId="ADAL" clId="{2F0BC364-7550-489D-B979-84653FE9CE84}" dt="2021-05-04T03:00:19.302" v="16"/>
        <pc:sldMkLst>
          <pc:docMk/>
          <pc:sldMk cId="1097668104" sldId="1428"/>
        </pc:sldMkLst>
      </pc:sldChg>
      <pc:sldChg chg="add del">
        <pc:chgData name="Pierre Harouimi" userId="e1c78576-8bda-4e4b-9d10-61a901f566b1" providerId="ADAL" clId="{2F0BC364-7550-489D-B979-84653FE9CE84}" dt="2021-05-04T03:00:19.302" v="16"/>
        <pc:sldMkLst>
          <pc:docMk/>
          <pc:sldMk cId="1950071444" sldId="1429"/>
        </pc:sldMkLst>
      </pc:sldChg>
      <pc:sldChg chg="add del">
        <pc:chgData name="Pierre Harouimi" userId="e1c78576-8bda-4e4b-9d10-61a901f566b1" providerId="ADAL" clId="{2F0BC364-7550-489D-B979-84653FE9CE84}" dt="2021-05-04T03:00:19.302" v="16"/>
        <pc:sldMkLst>
          <pc:docMk/>
          <pc:sldMk cId="1442576438" sldId="1435"/>
        </pc:sldMkLst>
      </pc:sldChg>
      <pc:sldChg chg="add del">
        <pc:chgData name="Pierre Harouimi" userId="e1c78576-8bda-4e4b-9d10-61a901f566b1" providerId="ADAL" clId="{2F0BC364-7550-489D-B979-84653FE9CE84}" dt="2021-05-04T03:00:19.302" v="16"/>
        <pc:sldMkLst>
          <pc:docMk/>
          <pc:sldMk cId="2561442735" sldId="1436"/>
        </pc:sldMkLst>
      </pc:sldChg>
      <pc:sldChg chg="add del">
        <pc:chgData name="Pierre Harouimi" userId="e1c78576-8bda-4e4b-9d10-61a901f566b1" providerId="ADAL" clId="{2F0BC364-7550-489D-B979-84653FE9CE84}" dt="2021-05-04T03:00:19.302" v="16"/>
        <pc:sldMkLst>
          <pc:docMk/>
          <pc:sldMk cId="1434413414" sldId="1438"/>
        </pc:sldMkLst>
      </pc:sldChg>
      <pc:sldChg chg="add del">
        <pc:chgData name="Pierre Harouimi" userId="e1c78576-8bda-4e4b-9d10-61a901f566b1" providerId="ADAL" clId="{2F0BC364-7550-489D-B979-84653FE9CE84}" dt="2021-05-04T03:00:19.302" v="16"/>
        <pc:sldMkLst>
          <pc:docMk/>
          <pc:sldMk cId="4291838550" sldId="1439"/>
        </pc:sldMkLst>
      </pc:sldChg>
      <pc:sldChg chg="add del">
        <pc:chgData name="Pierre Harouimi" userId="e1c78576-8bda-4e4b-9d10-61a901f566b1" providerId="ADAL" clId="{2F0BC364-7550-489D-B979-84653FE9CE84}" dt="2021-05-04T03:00:19.302" v="16"/>
        <pc:sldMkLst>
          <pc:docMk/>
          <pc:sldMk cId="163380517" sldId="1440"/>
        </pc:sldMkLst>
      </pc:sldChg>
      <pc:sldChg chg="add del">
        <pc:chgData name="Pierre Harouimi" userId="e1c78576-8bda-4e4b-9d10-61a901f566b1" providerId="ADAL" clId="{2F0BC364-7550-489D-B979-84653FE9CE84}" dt="2021-05-04T03:00:19.302" v="16"/>
        <pc:sldMkLst>
          <pc:docMk/>
          <pc:sldMk cId="3914231206" sldId="1441"/>
        </pc:sldMkLst>
      </pc:sldChg>
      <pc:sldChg chg="add">
        <pc:chgData name="Pierre Harouimi" userId="e1c78576-8bda-4e4b-9d10-61a901f566b1" providerId="ADAL" clId="{2F0BC364-7550-489D-B979-84653FE9CE84}" dt="2021-05-04T03:19:14.073" v="136"/>
        <pc:sldMkLst>
          <pc:docMk/>
          <pc:sldMk cId="1639766507" sldId="1451"/>
        </pc:sldMkLst>
      </pc:sldChg>
      <pc:sldChg chg="delSp modSp del mod">
        <pc:chgData name="Pierre Harouimi" userId="e1c78576-8bda-4e4b-9d10-61a901f566b1" providerId="ADAL" clId="{2F0BC364-7550-489D-B979-84653FE9CE84}" dt="2021-05-04T03:18:52.101" v="135" actId="2696"/>
        <pc:sldMkLst>
          <pc:docMk/>
          <pc:sldMk cId="3609295182" sldId="1451"/>
        </pc:sldMkLst>
        <pc:spChg chg="mod">
          <ac:chgData name="Pierre Harouimi" userId="e1c78576-8bda-4e4b-9d10-61a901f566b1" providerId="ADAL" clId="{2F0BC364-7550-489D-B979-84653FE9CE84}" dt="2021-05-04T03:11:03.839" v="130"/>
          <ac:spMkLst>
            <pc:docMk/>
            <pc:sldMk cId="3609295182" sldId="1451"/>
            <ac:spMk id="3" creationId="{7F67D347-2776-40D0-B72F-8D071022A579}"/>
          </ac:spMkLst>
        </pc:spChg>
        <pc:spChg chg="del mod">
          <ac:chgData name="Pierre Harouimi" userId="e1c78576-8bda-4e4b-9d10-61a901f566b1" providerId="ADAL" clId="{2F0BC364-7550-489D-B979-84653FE9CE84}" dt="2021-05-04T03:11:05.897" v="131" actId="478"/>
          <ac:spMkLst>
            <pc:docMk/>
            <pc:sldMk cId="3609295182" sldId="1451"/>
            <ac:spMk id="4" creationId="{3ED93763-091D-4817-A089-2C0333017892}"/>
          </ac:spMkLst>
        </pc:spChg>
      </pc:sldChg>
      <pc:sldChg chg="add del">
        <pc:chgData name="Pierre Harouimi" userId="e1c78576-8bda-4e4b-9d10-61a901f566b1" providerId="ADAL" clId="{2F0BC364-7550-489D-B979-84653FE9CE84}" dt="2021-05-04T03:00:19.302" v="16"/>
        <pc:sldMkLst>
          <pc:docMk/>
          <pc:sldMk cId="3624790039" sldId="1453"/>
        </pc:sldMkLst>
      </pc:sldChg>
      <pc:sldChg chg="add del">
        <pc:chgData name="Pierre Harouimi" userId="e1c78576-8bda-4e4b-9d10-61a901f566b1" providerId="ADAL" clId="{2F0BC364-7550-489D-B979-84653FE9CE84}" dt="2021-05-04T03:00:19.302" v="16"/>
        <pc:sldMkLst>
          <pc:docMk/>
          <pc:sldMk cId="4081008196" sldId="1460"/>
        </pc:sldMkLst>
      </pc:sldChg>
      <pc:sldChg chg="add del">
        <pc:chgData name="Pierre Harouimi" userId="e1c78576-8bda-4e4b-9d10-61a901f566b1" providerId="ADAL" clId="{2F0BC364-7550-489D-B979-84653FE9CE84}" dt="2021-05-04T03:00:19.302" v="16"/>
        <pc:sldMkLst>
          <pc:docMk/>
          <pc:sldMk cId="1734602966" sldId="1462"/>
        </pc:sldMkLst>
      </pc:sldChg>
      <pc:sldChg chg="del">
        <pc:chgData name="Pierre Harouimi" userId="e1c78576-8bda-4e4b-9d10-61a901f566b1" providerId="ADAL" clId="{2F0BC364-7550-489D-B979-84653FE9CE84}" dt="2021-05-11T09:18:56.691" v="2467" actId="47"/>
        <pc:sldMkLst>
          <pc:docMk/>
          <pc:sldMk cId="1716843919" sldId="1475"/>
        </pc:sldMkLst>
      </pc:sldChg>
      <pc:sldChg chg="add del">
        <pc:chgData name="Pierre Harouimi" userId="e1c78576-8bda-4e4b-9d10-61a901f566b1" providerId="ADAL" clId="{2F0BC364-7550-489D-B979-84653FE9CE84}" dt="2021-05-04T03:00:19.302" v="16"/>
        <pc:sldMkLst>
          <pc:docMk/>
          <pc:sldMk cId="2848253959" sldId="1478"/>
        </pc:sldMkLst>
      </pc:sldChg>
      <pc:sldChg chg="addSp modSp add mod ord modNotes">
        <pc:chgData name="Pierre Harouimi" userId="e1c78576-8bda-4e4b-9d10-61a901f566b1" providerId="ADAL" clId="{2F0BC364-7550-489D-B979-84653FE9CE84}" dt="2021-05-04T06:11:08.535" v="1289" actId="14100"/>
        <pc:sldMkLst>
          <pc:docMk/>
          <pc:sldMk cId="2434126780" sldId="1542"/>
        </pc:sldMkLst>
        <pc:spChg chg="mod">
          <ac:chgData name="Pierre Harouimi" userId="e1c78576-8bda-4e4b-9d10-61a901f566b1" providerId="ADAL" clId="{2F0BC364-7550-489D-B979-84653FE9CE84}" dt="2021-05-04T06:10:52.027" v="1283"/>
          <ac:spMkLst>
            <pc:docMk/>
            <pc:sldMk cId="2434126780" sldId="1542"/>
            <ac:spMk id="2" creationId="{52866F64-0D84-4505-AD11-0526E6CC7538}"/>
          </ac:spMkLst>
        </pc:spChg>
        <pc:spChg chg="mod">
          <ac:chgData name="Pierre Harouimi" userId="e1c78576-8bda-4e4b-9d10-61a901f566b1" providerId="ADAL" clId="{2F0BC364-7550-489D-B979-84653FE9CE84}" dt="2021-05-04T06:10:08.174" v="1274"/>
          <ac:spMkLst>
            <pc:docMk/>
            <pc:sldMk cId="2434126780" sldId="1542"/>
            <ac:spMk id="3" creationId="{79ACBA32-42A3-4F41-B93F-03292478E3E3}"/>
          </ac:spMkLst>
        </pc:spChg>
        <pc:spChg chg="add mod">
          <ac:chgData name="Pierre Harouimi" userId="e1c78576-8bda-4e4b-9d10-61a901f566b1" providerId="ADAL" clId="{2F0BC364-7550-489D-B979-84653FE9CE84}" dt="2021-05-04T06:10:55.836" v="1286" actId="20577"/>
          <ac:spMkLst>
            <pc:docMk/>
            <pc:sldMk cId="2434126780" sldId="1542"/>
            <ac:spMk id="4" creationId="{7FE0ABA3-88EE-4B87-8FBC-EA24823E498B}"/>
          </ac:spMkLst>
        </pc:spChg>
        <pc:spChg chg="mod">
          <ac:chgData name="Pierre Harouimi" userId="e1c78576-8bda-4e4b-9d10-61a901f566b1" providerId="ADAL" clId="{2F0BC364-7550-489D-B979-84653FE9CE84}" dt="2021-05-04T06:11:08.535" v="1289" actId="14100"/>
          <ac:spMkLst>
            <pc:docMk/>
            <pc:sldMk cId="2434126780" sldId="1542"/>
            <ac:spMk id="12" creationId="{AFCE8EAB-092D-4464-95AB-F7CC15AC0C5C}"/>
          </ac:spMkLst>
        </pc:spChg>
      </pc:sldChg>
      <pc:sldChg chg="add del">
        <pc:chgData name="Pierre Harouimi" userId="e1c78576-8bda-4e4b-9d10-61a901f566b1" providerId="ADAL" clId="{2F0BC364-7550-489D-B979-84653FE9CE84}" dt="2021-05-04T06:13:20.123" v="1357" actId="47"/>
        <pc:sldMkLst>
          <pc:docMk/>
          <pc:sldMk cId="3091169677" sldId="1543"/>
        </pc:sldMkLst>
      </pc:sldChg>
      <pc:sldChg chg="add del">
        <pc:chgData name="Pierre Harouimi" userId="e1c78576-8bda-4e4b-9d10-61a901f566b1" providerId="ADAL" clId="{2F0BC364-7550-489D-B979-84653FE9CE84}" dt="2021-05-04T06:14:33.435" v="1391" actId="47"/>
        <pc:sldMkLst>
          <pc:docMk/>
          <pc:sldMk cId="3670937972" sldId="1546"/>
        </pc:sldMkLst>
      </pc:sldChg>
      <pc:sldChg chg="add del modNotes">
        <pc:chgData name="Pierre Harouimi" userId="e1c78576-8bda-4e4b-9d10-61a901f566b1" providerId="ADAL" clId="{2F0BC364-7550-489D-B979-84653FE9CE84}" dt="2021-05-04T06:15:23.114" v="1428" actId="47"/>
        <pc:sldMkLst>
          <pc:docMk/>
          <pc:sldMk cId="665438985" sldId="1548"/>
        </pc:sldMkLst>
      </pc:sldChg>
      <pc:sldChg chg="addSp delSp modSp add mod ord modAnim">
        <pc:chgData name="Pierre Harouimi" userId="e1c78576-8bda-4e4b-9d10-61a901f566b1" providerId="ADAL" clId="{2F0BC364-7550-489D-B979-84653FE9CE84}" dt="2021-05-04T06:10:43.355" v="1282" actId="1076"/>
        <pc:sldMkLst>
          <pc:docMk/>
          <pc:sldMk cId="2113017928" sldId="1550"/>
        </pc:sldMkLst>
        <pc:spChg chg="add del mod">
          <ac:chgData name="Pierre Harouimi" userId="e1c78576-8bda-4e4b-9d10-61a901f566b1" providerId="ADAL" clId="{2F0BC364-7550-489D-B979-84653FE9CE84}" dt="2021-05-04T05:58:25.414" v="1233"/>
          <ac:spMkLst>
            <pc:docMk/>
            <pc:sldMk cId="2113017928" sldId="1550"/>
            <ac:spMk id="2" creationId="{49C8A6E3-1D51-4572-9E26-E9B8D721907B}"/>
          </ac:spMkLst>
        </pc:spChg>
        <pc:spChg chg="mod">
          <ac:chgData name="Pierre Harouimi" userId="e1c78576-8bda-4e4b-9d10-61a901f566b1" providerId="ADAL" clId="{2F0BC364-7550-489D-B979-84653FE9CE84}" dt="2021-05-04T06:09:30.362" v="1260" actId="20577"/>
          <ac:spMkLst>
            <pc:docMk/>
            <pc:sldMk cId="2113017928" sldId="1550"/>
            <ac:spMk id="3" creationId="{9B80D7DA-BCD0-40E5-BDB8-62DBE2C5D793}"/>
          </ac:spMkLst>
        </pc:spChg>
        <pc:spChg chg="add del mod">
          <ac:chgData name="Pierre Harouimi" userId="e1c78576-8bda-4e4b-9d10-61a901f566b1" providerId="ADAL" clId="{2F0BC364-7550-489D-B979-84653FE9CE84}" dt="2021-05-04T05:58:43.319" v="1235"/>
          <ac:spMkLst>
            <pc:docMk/>
            <pc:sldMk cId="2113017928" sldId="1550"/>
            <ac:spMk id="4" creationId="{418D5500-05AB-4707-A77D-FBAA42AF7005}"/>
          </ac:spMkLst>
        </pc:spChg>
        <pc:spChg chg="add mod">
          <ac:chgData name="Pierre Harouimi" userId="e1c78576-8bda-4e4b-9d10-61a901f566b1" providerId="ADAL" clId="{2F0BC364-7550-489D-B979-84653FE9CE84}" dt="2021-05-04T06:10:43.355" v="1282" actId="1076"/>
          <ac:spMkLst>
            <pc:docMk/>
            <pc:sldMk cId="2113017928" sldId="1550"/>
            <ac:spMk id="5" creationId="{C00A8EA7-C402-4E68-A647-FF289D3416A7}"/>
          </ac:spMkLst>
        </pc:spChg>
        <pc:spChg chg="add mod">
          <ac:chgData name="Pierre Harouimi" userId="e1c78576-8bda-4e4b-9d10-61a901f566b1" providerId="ADAL" clId="{2F0BC364-7550-489D-B979-84653FE9CE84}" dt="2021-05-04T06:09:36.746" v="1264"/>
          <ac:spMkLst>
            <pc:docMk/>
            <pc:sldMk cId="2113017928" sldId="1550"/>
            <ac:spMk id="6" creationId="{025DCAD6-0644-4EAA-817C-7B446811BAF2}"/>
          </ac:spMkLst>
        </pc:spChg>
        <pc:spChg chg="mod">
          <ac:chgData name="Pierre Harouimi" userId="e1c78576-8bda-4e4b-9d10-61a901f566b1" providerId="ADAL" clId="{2F0BC364-7550-489D-B979-84653FE9CE84}" dt="2021-05-04T06:10:35.256" v="1280" actId="164"/>
          <ac:spMkLst>
            <pc:docMk/>
            <pc:sldMk cId="2113017928" sldId="1550"/>
            <ac:spMk id="25" creationId="{D5C7724E-2303-46E1-97CC-BF6609D15C33}"/>
          </ac:spMkLst>
        </pc:spChg>
        <pc:spChg chg="mod">
          <ac:chgData name="Pierre Harouimi" userId="e1c78576-8bda-4e4b-9d10-61a901f566b1" providerId="ADAL" clId="{2F0BC364-7550-489D-B979-84653FE9CE84}" dt="2021-05-04T06:10:35.256" v="1280" actId="164"/>
          <ac:spMkLst>
            <pc:docMk/>
            <pc:sldMk cId="2113017928" sldId="1550"/>
            <ac:spMk id="34" creationId="{7DBDE9B5-FDEA-411E-90E3-5414EE4E225C}"/>
          </ac:spMkLst>
        </pc:spChg>
        <pc:spChg chg="del mod">
          <ac:chgData name="Pierre Harouimi" userId="e1c78576-8bda-4e4b-9d10-61a901f566b1" providerId="ADAL" clId="{2F0BC364-7550-489D-B979-84653FE9CE84}" dt="2021-05-04T06:09:17.521" v="1237"/>
          <ac:spMkLst>
            <pc:docMk/>
            <pc:sldMk cId="2113017928" sldId="1550"/>
            <ac:spMk id="35" creationId="{ADCF6EDC-F2FA-4B3D-BFE5-9F5A0183A617}"/>
          </ac:spMkLst>
        </pc:spChg>
        <pc:grpChg chg="add mod">
          <ac:chgData name="Pierre Harouimi" userId="e1c78576-8bda-4e4b-9d10-61a901f566b1" providerId="ADAL" clId="{2F0BC364-7550-489D-B979-84653FE9CE84}" dt="2021-05-04T06:10:40.529" v="1281" actId="1076"/>
          <ac:grpSpMkLst>
            <pc:docMk/>
            <pc:sldMk cId="2113017928" sldId="1550"/>
            <ac:grpSpMk id="7" creationId="{4E02BA4E-DB4A-4CD4-967F-1FAB13DD19B5}"/>
          </ac:grpSpMkLst>
        </pc:grpChg>
        <pc:grpChg chg="mod">
          <ac:chgData name="Pierre Harouimi" userId="e1c78576-8bda-4e4b-9d10-61a901f566b1" providerId="ADAL" clId="{2F0BC364-7550-489D-B979-84653FE9CE84}" dt="2021-05-04T06:10:35.256" v="1280" actId="164"/>
          <ac:grpSpMkLst>
            <pc:docMk/>
            <pc:sldMk cId="2113017928" sldId="1550"/>
            <ac:grpSpMk id="19" creationId="{E3EBB5DE-2AFF-4E2B-AAF7-D8CFD978E7F0}"/>
          </ac:grpSpMkLst>
        </pc:grpChg>
        <pc:grpChg chg="mod">
          <ac:chgData name="Pierre Harouimi" userId="e1c78576-8bda-4e4b-9d10-61a901f566b1" providerId="ADAL" clId="{2F0BC364-7550-489D-B979-84653FE9CE84}" dt="2021-05-04T06:10:35.256" v="1280" actId="164"/>
          <ac:grpSpMkLst>
            <pc:docMk/>
            <pc:sldMk cId="2113017928" sldId="1550"/>
            <ac:grpSpMk id="22" creationId="{A5A10BC7-7088-420C-86FC-FC812F51E48E}"/>
          </ac:grpSpMkLst>
        </pc:grpChg>
        <pc:grpChg chg="mod">
          <ac:chgData name="Pierre Harouimi" userId="e1c78576-8bda-4e4b-9d10-61a901f566b1" providerId="ADAL" clId="{2F0BC364-7550-489D-B979-84653FE9CE84}" dt="2021-05-04T06:10:35.256" v="1280" actId="164"/>
          <ac:grpSpMkLst>
            <pc:docMk/>
            <pc:sldMk cId="2113017928" sldId="1550"/>
            <ac:grpSpMk id="26" creationId="{E55BF1F8-B2D3-4D2F-AAB4-89CE553A17E3}"/>
          </ac:grpSpMkLst>
        </pc:grpChg>
        <pc:graphicFrameChg chg="mod">
          <ac:chgData name="Pierre Harouimi" userId="e1c78576-8bda-4e4b-9d10-61a901f566b1" providerId="ADAL" clId="{2F0BC364-7550-489D-B979-84653FE9CE84}" dt="2021-05-04T06:10:35.256" v="1280" actId="164"/>
          <ac:graphicFrameMkLst>
            <pc:docMk/>
            <pc:sldMk cId="2113017928" sldId="1550"/>
            <ac:graphicFrameMk id="16" creationId="{E202FBCC-01DA-408A-B878-91B9A0192274}"/>
          </ac:graphicFrameMkLst>
        </pc:graphicFrameChg>
      </pc:sldChg>
      <pc:sldChg chg="addSp modSp add mod ord modNotes">
        <pc:chgData name="Pierre Harouimi" userId="e1c78576-8bda-4e4b-9d10-61a901f566b1" providerId="ADAL" clId="{2F0BC364-7550-489D-B979-84653FE9CE84}" dt="2021-05-04T06:14:15.629" v="1379"/>
        <pc:sldMkLst>
          <pc:docMk/>
          <pc:sldMk cId="4065432326" sldId="1551"/>
        </pc:sldMkLst>
        <pc:spChg chg="mod">
          <ac:chgData name="Pierre Harouimi" userId="e1c78576-8bda-4e4b-9d10-61a901f566b1" providerId="ADAL" clId="{2F0BC364-7550-489D-B979-84653FE9CE84}" dt="2021-05-04T06:14:15.629" v="1379"/>
          <ac:spMkLst>
            <pc:docMk/>
            <pc:sldMk cId="4065432326" sldId="1551"/>
            <ac:spMk id="2" creationId="{58E2C927-7141-4B81-A0E9-B944B6B9674D}"/>
          </ac:spMkLst>
        </pc:spChg>
        <pc:spChg chg="mod">
          <ac:chgData name="Pierre Harouimi" userId="e1c78576-8bda-4e4b-9d10-61a901f566b1" providerId="ADAL" clId="{2F0BC364-7550-489D-B979-84653FE9CE84}" dt="2021-05-04T06:14:12.344" v="1377"/>
          <ac:spMkLst>
            <pc:docMk/>
            <pc:sldMk cId="4065432326" sldId="1551"/>
            <ac:spMk id="3" creationId="{F5290DBD-593D-47F4-B143-EFB7CF9BDFC8}"/>
          </ac:spMkLst>
        </pc:spChg>
        <pc:spChg chg="add mod">
          <ac:chgData name="Pierre Harouimi" userId="e1c78576-8bda-4e4b-9d10-61a901f566b1" providerId="ADAL" clId="{2F0BC364-7550-489D-B979-84653FE9CE84}" dt="2021-05-04T06:14:14.775" v="1378" actId="20578"/>
          <ac:spMkLst>
            <pc:docMk/>
            <pc:sldMk cId="4065432326" sldId="1551"/>
            <ac:spMk id="4" creationId="{E636EFDB-8F77-4637-82A9-68CD4CE61EF9}"/>
          </ac:spMkLst>
        </pc:spChg>
      </pc:sldChg>
      <pc:sldChg chg="addSp modSp add mod ord">
        <pc:chgData name="Pierre Harouimi" userId="e1c78576-8bda-4e4b-9d10-61a901f566b1" providerId="ADAL" clId="{2F0BC364-7550-489D-B979-84653FE9CE84}" dt="2021-05-04T06:14:42.048" v="1396"/>
        <pc:sldMkLst>
          <pc:docMk/>
          <pc:sldMk cId="2615540974" sldId="1553"/>
        </pc:sldMkLst>
        <pc:spChg chg="add mod">
          <ac:chgData name="Pierre Harouimi" userId="e1c78576-8bda-4e4b-9d10-61a901f566b1" providerId="ADAL" clId="{2F0BC364-7550-489D-B979-84653FE9CE84}" dt="2021-05-04T06:14:41.511" v="1395" actId="20578"/>
          <ac:spMkLst>
            <pc:docMk/>
            <pc:sldMk cId="2615540974" sldId="1553"/>
            <ac:spMk id="2" creationId="{8FAADA04-50F5-412D-A99B-9507ACCAC11A}"/>
          </ac:spMkLst>
        </pc:spChg>
        <pc:spChg chg="mod">
          <ac:chgData name="Pierre Harouimi" userId="e1c78576-8bda-4e4b-9d10-61a901f566b1" providerId="ADAL" clId="{2F0BC364-7550-489D-B979-84653FE9CE84}" dt="2021-05-04T06:14:42.048" v="1396"/>
          <ac:spMkLst>
            <pc:docMk/>
            <pc:sldMk cId="2615540974" sldId="1553"/>
            <ac:spMk id="3" creationId="{D71228E1-4087-4DE0-BC8C-AC395720A272}"/>
          </ac:spMkLst>
        </pc:spChg>
        <pc:spChg chg="mod">
          <ac:chgData name="Pierre Harouimi" userId="e1c78576-8bda-4e4b-9d10-61a901f566b1" providerId="ADAL" clId="{2F0BC364-7550-489D-B979-84653FE9CE84}" dt="2021-05-04T06:14:40.027" v="1394"/>
          <ac:spMkLst>
            <pc:docMk/>
            <pc:sldMk cId="2615540974" sldId="1553"/>
            <ac:spMk id="4" creationId="{961E68BB-9008-4190-8706-F74372A48765}"/>
          </ac:spMkLst>
        </pc:spChg>
      </pc:sldChg>
      <pc:sldChg chg="add del">
        <pc:chgData name="Pierre Harouimi" userId="e1c78576-8bda-4e4b-9d10-61a901f566b1" providerId="ADAL" clId="{2F0BC364-7550-489D-B979-84653FE9CE84}" dt="2021-05-04T06:15:30.195" v="1429" actId="2696"/>
        <pc:sldMkLst>
          <pc:docMk/>
          <pc:sldMk cId="2289804972" sldId="1554"/>
        </pc:sldMkLst>
      </pc:sldChg>
      <pc:sldChg chg="addSp delSp modSp add mod">
        <pc:chgData name="Pierre Harouimi" userId="e1c78576-8bda-4e4b-9d10-61a901f566b1" providerId="ADAL" clId="{2F0BC364-7550-489D-B979-84653FE9CE84}" dt="2021-05-04T06:15:52.693" v="1436" actId="478"/>
        <pc:sldMkLst>
          <pc:docMk/>
          <pc:sldMk cId="2431050471" sldId="1554"/>
        </pc:sldMkLst>
        <pc:spChg chg="mod">
          <ac:chgData name="Pierre Harouimi" userId="e1c78576-8bda-4e4b-9d10-61a901f566b1" providerId="ADAL" clId="{2F0BC364-7550-489D-B979-84653FE9CE84}" dt="2021-05-04T06:15:51.391" v="1435"/>
          <ac:spMkLst>
            <pc:docMk/>
            <pc:sldMk cId="2431050471" sldId="1554"/>
            <ac:spMk id="2" creationId="{B447C0C2-E6D8-4EEA-AF65-F978FD2870D0}"/>
          </ac:spMkLst>
        </pc:spChg>
        <pc:spChg chg="add del mod">
          <ac:chgData name="Pierre Harouimi" userId="e1c78576-8bda-4e4b-9d10-61a901f566b1" providerId="ADAL" clId="{2F0BC364-7550-489D-B979-84653FE9CE84}" dt="2021-05-04T06:15:52.693" v="1436" actId="478"/>
          <ac:spMkLst>
            <pc:docMk/>
            <pc:sldMk cId="2431050471" sldId="1554"/>
            <ac:spMk id="3" creationId="{F16C6C63-9A39-4DD6-AC2A-2B83AF9A794E}"/>
          </ac:spMkLst>
        </pc:spChg>
        <pc:spChg chg="add mod">
          <ac:chgData name="Pierre Harouimi" userId="e1c78576-8bda-4e4b-9d10-61a901f566b1" providerId="ADAL" clId="{2F0BC364-7550-489D-B979-84653FE9CE84}" dt="2021-05-04T06:15:45.617" v="1432" actId="20578"/>
          <ac:spMkLst>
            <pc:docMk/>
            <pc:sldMk cId="2431050471" sldId="1554"/>
            <ac:spMk id="4" creationId="{D2E9D5F5-7F68-49A0-8F4D-DC314B857F9B}"/>
          </ac:spMkLst>
        </pc:spChg>
      </pc:sldChg>
      <pc:sldChg chg="modSp add mod ord">
        <pc:chgData name="Pierre Harouimi" userId="e1c78576-8bda-4e4b-9d10-61a901f566b1" providerId="ADAL" clId="{2F0BC364-7550-489D-B979-84653FE9CE84}" dt="2021-05-04T05:57:49.774" v="1227"/>
        <pc:sldMkLst>
          <pc:docMk/>
          <pc:sldMk cId="2156274909" sldId="1555"/>
        </pc:sldMkLst>
        <pc:picChg chg="mod">
          <ac:chgData name="Pierre Harouimi" userId="e1c78576-8bda-4e4b-9d10-61a901f566b1" providerId="ADAL" clId="{2F0BC364-7550-489D-B979-84653FE9CE84}" dt="2021-05-04T05:57:41.102" v="1223" actId="14861"/>
          <ac:picMkLst>
            <pc:docMk/>
            <pc:sldMk cId="2156274909" sldId="1555"/>
            <ac:picMk id="34" creationId="{F00F4B6B-AF5C-402C-9748-18DD17A036BE}"/>
          </ac:picMkLst>
        </pc:picChg>
        <pc:picChg chg="mod">
          <ac:chgData name="Pierre Harouimi" userId="e1c78576-8bda-4e4b-9d10-61a901f566b1" providerId="ADAL" clId="{2F0BC364-7550-489D-B979-84653FE9CE84}" dt="2021-05-04T05:57:41.102" v="1223" actId="14861"/>
          <ac:picMkLst>
            <pc:docMk/>
            <pc:sldMk cId="2156274909" sldId="1555"/>
            <ac:picMk id="36" creationId="{9FF9017C-96FB-453C-A821-F5590B93A399}"/>
          </ac:picMkLst>
        </pc:picChg>
        <pc:picChg chg="mod">
          <ac:chgData name="Pierre Harouimi" userId="e1c78576-8bda-4e4b-9d10-61a901f566b1" providerId="ADAL" clId="{2F0BC364-7550-489D-B979-84653FE9CE84}" dt="2021-05-04T05:57:41.102" v="1223" actId="14861"/>
          <ac:picMkLst>
            <pc:docMk/>
            <pc:sldMk cId="2156274909" sldId="1555"/>
            <ac:picMk id="41" creationId="{E44B64E6-1CE0-4BC7-B3A9-E9BECF76854B}"/>
          </ac:picMkLst>
        </pc:picChg>
        <pc:picChg chg="mod">
          <ac:chgData name="Pierre Harouimi" userId="e1c78576-8bda-4e4b-9d10-61a901f566b1" providerId="ADAL" clId="{2F0BC364-7550-489D-B979-84653FE9CE84}" dt="2021-05-04T05:57:41.102" v="1223" actId="14861"/>
          <ac:picMkLst>
            <pc:docMk/>
            <pc:sldMk cId="2156274909" sldId="1555"/>
            <ac:picMk id="44" creationId="{C6F13F79-7A02-43AC-92BE-1299D1090827}"/>
          </ac:picMkLst>
        </pc:picChg>
      </pc:sldChg>
      <pc:sldChg chg="add ord modNotes">
        <pc:chgData name="Pierre Harouimi" userId="e1c78576-8bda-4e4b-9d10-61a901f566b1" providerId="ADAL" clId="{2F0BC364-7550-489D-B979-84653FE9CE84}" dt="2021-05-04T05:58:07.634" v="1231"/>
        <pc:sldMkLst>
          <pc:docMk/>
          <pc:sldMk cId="455291313" sldId="1556"/>
        </pc:sldMkLst>
      </pc:sldChg>
      <pc:sldChg chg="add del">
        <pc:chgData name="Pierre Harouimi" userId="e1c78576-8bda-4e4b-9d10-61a901f566b1" providerId="ADAL" clId="{2F0BC364-7550-489D-B979-84653FE9CE84}" dt="2021-05-04T06:15:20.499" v="1424" actId="47"/>
        <pc:sldMkLst>
          <pc:docMk/>
          <pc:sldMk cId="3032734291" sldId="1559"/>
        </pc:sldMkLst>
      </pc:sldChg>
      <pc:sldChg chg="add del">
        <pc:chgData name="Pierre Harouimi" userId="e1c78576-8bda-4e4b-9d10-61a901f566b1" providerId="ADAL" clId="{2F0BC364-7550-489D-B979-84653FE9CE84}" dt="2021-05-04T06:15:20.897" v="1426" actId="47"/>
        <pc:sldMkLst>
          <pc:docMk/>
          <pc:sldMk cId="455629998" sldId="1560"/>
        </pc:sldMkLst>
      </pc:sldChg>
      <pc:sldChg chg="add del">
        <pc:chgData name="Pierre Harouimi" userId="e1c78576-8bda-4e4b-9d10-61a901f566b1" providerId="ADAL" clId="{2F0BC364-7550-489D-B979-84653FE9CE84}" dt="2021-05-04T06:15:20.681" v="1425" actId="47"/>
        <pc:sldMkLst>
          <pc:docMk/>
          <pc:sldMk cId="1697972255" sldId="1561"/>
        </pc:sldMkLst>
      </pc:sldChg>
      <pc:sldChg chg="add del">
        <pc:chgData name="Pierre Harouimi" userId="e1c78576-8bda-4e4b-9d10-61a901f566b1" providerId="ADAL" clId="{2F0BC364-7550-489D-B979-84653FE9CE84}" dt="2021-05-04T06:15:21.767" v="1427" actId="47"/>
        <pc:sldMkLst>
          <pc:docMk/>
          <pc:sldMk cId="2217227598" sldId="1562"/>
        </pc:sldMkLst>
      </pc:sldChg>
      <pc:sldChg chg="add del ord">
        <pc:chgData name="Pierre Harouimi" userId="e1c78576-8bda-4e4b-9d10-61a901f566b1" providerId="ADAL" clId="{2F0BC364-7550-489D-B979-84653FE9CE84}" dt="2021-05-04T05:50:07.186" v="990" actId="47"/>
        <pc:sldMkLst>
          <pc:docMk/>
          <pc:sldMk cId="1964303824" sldId="1564"/>
        </pc:sldMkLst>
      </pc:sldChg>
      <pc:sldChg chg="add del">
        <pc:chgData name="Pierre Harouimi" userId="e1c78576-8bda-4e4b-9d10-61a901f566b1" providerId="ADAL" clId="{2F0BC364-7550-489D-B979-84653FE9CE84}" dt="2021-05-04T03:00:19.302" v="16"/>
        <pc:sldMkLst>
          <pc:docMk/>
          <pc:sldMk cId="4112398626" sldId="3073"/>
        </pc:sldMkLst>
      </pc:sldChg>
      <pc:sldChg chg="add del">
        <pc:chgData name="Pierre Harouimi" userId="e1c78576-8bda-4e4b-9d10-61a901f566b1" providerId="ADAL" clId="{2F0BC364-7550-489D-B979-84653FE9CE84}" dt="2021-05-04T03:00:19.302" v="16"/>
        <pc:sldMkLst>
          <pc:docMk/>
          <pc:sldMk cId="1813227886" sldId="3078"/>
        </pc:sldMkLst>
      </pc:sldChg>
      <pc:sldChg chg="add">
        <pc:chgData name="Pierre Harouimi" userId="e1c78576-8bda-4e4b-9d10-61a901f566b1" providerId="ADAL" clId="{2F0BC364-7550-489D-B979-84653FE9CE84}" dt="2021-05-11T09:18:43.131" v="2466"/>
        <pc:sldMkLst>
          <pc:docMk/>
          <pc:sldMk cId="3157853285" sldId="3088"/>
        </pc:sldMkLst>
      </pc:sldChg>
      <pc:sldChg chg="add">
        <pc:chgData name="Pierre Harouimi" userId="e1c78576-8bda-4e4b-9d10-61a901f566b1" providerId="ADAL" clId="{2F0BC364-7550-489D-B979-84653FE9CE84}" dt="2021-05-11T09:18:43.131" v="2466"/>
        <pc:sldMkLst>
          <pc:docMk/>
          <pc:sldMk cId="2158438218" sldId="3126"/>
        </pc:sldMkLst>
      </pc:sldChg>
      <pc:sldChg chg="add">
        <pc:chgData name="Pierre Harouimi" userId="e1c78576-8bda-4e4b-9d10-61a901f566b1" providerId="ADAL" clId="{2F0BC364-7550-489D-B979-84653FE9CE84}" dt="2021-05-11T09:18:43.131" v="2466"/>
        <pc:sldMkLst>
          <pc:docMk/>
          <pc:sldMk cId="4083217460" sldId="3127"/>
        </pc:sldMkLst>
      </pc:sldChg>
      <pc:sldChg chg="add">
        <pc:chgData name="Pierre Harouimi" userId="e1c78576-8bda-4e4b-9d10-61a901f566b1" providerId="ADAL" clId="{2F0BC364-7550-489D-B979-84653FE9CE84}" dt="2021-05-11T09:18:43.131" v="2466"/>
        <pc:sldMkLst>
          <pc:docMk/>
          <pc:sldMk cId="1486721913" sldId="3128"/>
        </pc:sldMkLst>
      </pc:sldChg>
      <pc:sldChg chg="add">
        <pc:chgData name="Pierre Harouimi" userId="e1c78576-8bda-4e4b-9d10-61a901f566b1" providerId="ADAL" clId="{2F0BC364-7550-489D-B979-84653FE9CE84}" dt="2021-05-11T09:18:43.131" v="2466"/>
        <pc:sldMkLst>
          <pc:docMk/>
          <pc:sldMk cId="4202059297" sldId="3129"/>
        </pc:sldMkLst>
      </pc:sldChg>
      <pc:sldChg chg="add">
        <pc:chgData name="Pierre Harouimi" userId="e1c78576-8bda-4e4b-9d10-61a901f566b1" providerId="ADAL" clId="{2F0BC364-7550-489D-B979-84653FE9CE84}" dt="2021-05-11T09:18:43.131" v="2466"/>
        <pc:sldMkLst>
          <pc:docMk/>
          <pc:sldMk cId="3926117330" sldId="3131"/>
        </pc:sldMkLst>
      </pc:sldChg>
      <pc:sldChg chg="add del">
        <pc:chgData name="Pierre Harouimi" userId="e1c78576-8bda-4e4b-9d10-61a901f566b1" providerId="ADAL" clId="{2F0BC364-7550-489D-B979-84653FE9CE84}" dt="2021-05-04T03:00:19.302" v="16"/>
        <pc:sldMkLst>
          <pc:docMk/>
          <pc:sldMk cId="3265931919" sldId="3520"/>
        </pc:sldMkLst>
      </pc:sldChg>
      <pc:sldChg chg="add del">
        <pc:chgData name="Pierre Harouimi" userId="e1c78576-8bda-4e4b-9d10-61a901f566b1" providerId="ADAL" clId="{2F0BC364-7550-489D-B979-84653FE9CE84}" dt="2021-05-04T03:00:19.302" v="16"/>
        <pc:sldMkLst>
          <pc:docMk/>
          <pc:sldMk cId="2137758619" sldId="3538"/>
        </pc:sldMkLst>
      </pc:sldChg>
      <pc:sldChg chg="modSp mod ord">
        <pc:chgData name="Pierre Harouimi" userId="e1c78576-8bda-4e4b-9d10-61a901f566b1" providerId="ADAL" clId="{2F0BC364-7550-489D-B979-84653FE9CE84}" dt="2021-05-04T03:10:42.496" v="127"/>
        <pc:sldMkLst>
          <pc:docMk/>
          <pc:sldMk cId="1850894622" sldId="3706"/>
        </pc:sldMkLst>
        <pc:spChg chg="mod">
          <ac:chgData name="Pierre Harouimi" userId="e1c78576-8bda-4e4b-9d10-61a901f566b1" providerId="ADAL" clId="{2F0BC364-7550-489D-B979-84653FE9CE84}" dt="2021-05-04T03:10:42.496" v="127"/>
          <ac:spMkLst>
            <pc:docMk/>
            <pc:sldMk cId="1850894622" sldId="3706"/>
            <ac:spMk id="2" creationId="{363E2047-2FD2-4049-97CE-EF0D9131E8B9}"/>
          </ac:spMkLst>
        </pc:spChg>
      </pc:sldChg>
      <pc:sldChg chg="add del">
        <pc:chgData name="Pierre Harouimi" userId="e1c78576-8bda-4e4b-9d10-61a901f566b1" providerId="ADAL" clId="{2F0BC364-7550-489D-B979-84653FE9CE84}" dt="2021-05-04T03:00:19.302" v="16"/>
        <pc:sldMkLst>
          <pc:docMk/>
          <pc:sldMk cId="905829103" sldId="3722"/>
        </pc:sldMkLst>
      </pc:sldChg>
      <pc:sldChg chg="add del">
        <pc:chgData name="Pierre Harouimi" userId="e1c78576-8bda-4e4b-9d10-61a901f566b1" providerId="ADAL" clId="{2F0BC364-7550-489D-B979-84653FE9CE84}" dt="2021-05-04T03:00:19.302" v="16"/>
        <pc:sldMkLst>
          <pc:docMk/>
          <pc:sldMk cId="1357970367" sldId="3723"/>
        </pc:sldMkLst>
      </pc:sldChg>
      <pc:sldChg chg="add del">
        <pc:chgData name="Pierre Harouimi" userId="e1c78576-8bda-4e4b-9d10-61a901f566b1" providerId="ADAL" clId="{2F0BC364-7550-489D-B979-84653FE9CE84}" dt="2021-05-04T03:00:19.302" v="16"/>
        <pc:sldMkLst>
          <pc:docMk/>
          <pc:sldMk cId="761270039" sldId="3725"/>
        </pc:sldMkLst>
      </pc:sldChg>
      <pc:sldChg chg="add del">
        <pc:chgData name="Pierre Harouimi" userId="e1c78576-8bda-4e4b-9d10-61a901f566b1" providerId="ADAL" clId="{2F0BC364-7550-489D-B979-84653FE9CE84}" dt="2021-05-04T03:00:19.302" v="16"/>
        <pc:sldMkLst>
          <pc:docMk/>
          <pc:sldMk cId="2848454265" sldId="3761"/>
        </pc:sldMkLst>
      </pc:sldChg>
      <pc:sldChg chg="add del">
        <pc:chgData name="Pierre Harouimi" userId="e1c78576-8bda-4e4b-9d10-61a901f566b1" providerId="ADAL" clId="{2F0BC364-7550-489D-B979-84653FE9CE84}" dt="2021-05-04T03:00:19.302" v="16"/>
        <pc:sldMkLst>
          <pc:docMk/>
          <pc:sldMk cId="3589326512" sldId="3763"/>
        </pc:sldMkLst>
      </pc:sldChg>
      <pc:sldChg chg="add del">
        <pc:chgData name="Pierre Harouimi" userId="e1c78576-8bda-4e4b-9d10-61a901f566b1" providerId="ADAL" clId="{2F0BC364-7550-489D-B979-84653FE9CE84}" dt="2021-05-04T03:00:19.302" v="16"/>
        <pc:sldMkLst>
          <pc:docMk/>
          <pc:sldMk cId="427323651" sldId="3764"/>
        </pc:sldMkLst>
      </pc:sldChg>
      <pc:sldChg chg="modSp del mod">
        <pc:chgData name="Pierre Harouimi" userId="e1c78576-8bda-4e4b-9d10-61a901f566b1" providerId="ADAL" clId="{2F0BC364-7550-489D-B979-84653FE9CE84}" dt="2021-05-04T03:18:52.101" v="135" actId="2696"/>
        <pc:sldMkLst>
          <pc:docMk/>
          <pc:sldMk cId="3315172271" sldId="3770"/>
        </pc:sldMkLst>
        <pc:spChg chg="mod">
          <ac:chgData name="Pierre Harouimi" userId="e1c78576-8bda-4e4b-9d10-61a901f566b1" providerId="ADAL" clId="{2F0BC364-7550-489D-B979-84653FE9CE84}" dt="2021-05-04T03:11:12.111" v="133"/>
          <ac:spMkLst>
            <pc:docMk/>
            <pc:sldMk cId="3315172271" sldId="3770"/>
            <ac:spMk id="3" creationId="{EBE8C276-3D74-4A89-B3F7-D7D6A9CF88E7}"/>
          </ac:spMkLst>
        </pc:spChg>
        <pc:spChg chg="mod">
          <ac:chgData name="Pierre Harouimi" userId="e1c78576-8bda-4e4b-9d10-61a901f566b1" providerId="ADAL" clId="{2F0BC364-7550-489D-B979-84653FE9CE84}" dt="2021-05-04T03:11:11.515" v="132" actId="21"/>
          <ac:spMkLst>
            <pc:docMk/>
            <pc:sldMk cId="3315172271" sldId="3770"/>
            <ac:spMk id="4" creationId="{13A545FD-C315-43EB-8AE9-F28B255B1F2E}"/>
          </ac:spMkLst>
        </pc:spChg>
      </pc:sldChg>
      <pc:sldChg chg="add">
        <pc:chgData name="Pierre Harouimi" userId="e1c78576-8bda-4e4b-9d10-61a901f566b1" providerId="ADAL" clId="{2F0BC364-7550-489D-B979-84653FE9CE84}" dt="2021-05-04T03:19:14.073" v="136"/>
        <pc:sldMkLst>
          <pc:docMk/>
          <pc:sldMk cId="3582397074" sldId="3770"/>
        </pc:sldMkLst>
      </pc:sldChg>
      <pc:sldChg chg="add del">
        <pc:chgData name="Pierre Harouimi" userId="e1c78576-8bda-4e4b-9d10-61a901f566b1" providerId="ADAL" clId="{2F0BC364-7550-489D-B979-84653FE9CE84}" dt="2021-05-04T03:00:19.302" v="16"/>
        <pc:sldMkLst>
          <pc:docMk/>
          <pc:sldMk cId="109690756" sldId="3771"/>
        </pc:sldMkLst>
      </pc:sldChg>
      <pc:sldChg chg="add del">
        <pc:chgData name="Pierre Harouimi" userId="e1c78576-8bda-4e4b-9d10-61a901f566b1" providerId="ADAL" clId="{2F0BC364-7550-489D-B979-84653FE9CE84}" dt="2021-05-04T03:00:19.302" v="16"/>
        <pc:sldMkLst>
          <pc:docMk/>
          <pc:sldMk cId="269670046" sldId="3772"/>
        </pc:sldMkLst>
      </pc:sldChg>
      <pc:sldChg chg="modSp mod">
        <pc:chgData name="Pierre Harouimi" userId="e1c78576-8bda-4e4b-9d10-61a901f566b1" providerId="ADAL" clId="{2F0BC364-7550-489D-B979-84653FE9CE84}" dt="2021-05-04T03:20:39.230" v="148"/>
        <pc:sldMkLst>
          <pc:docMk/>
          <pc:sldMk cId="1681482476" sldId="3779"/>
        </pc:sldMkLst>
        <pc:spChg chg="mod">
          <ac:chgData name="Pierre Harouimi" userId="e1c78576-8bda-4e4b-9d10-61a901f566b1" providerId="ADAL" clId="{2F0BC364-7550-489D-B979-84653FE9CE84}" dt="2021-05-04T03:20:39.230" v="148"/>
          <ac:spMkLst>
            <pc:docMk/>
            <pc:sldMk cId="1681482476" sldId="3779"/>
            <ac:spMk id="2" creationId="{B64ECA9E-CB6B-495B-A648-7AC133EAD3B2}"/>
          </ac:spMkLst>
        </pc:spChg>
        <pc:spChg chg="mod">
          <ac:chgData name="Pierre Harouimi" userId="e1c78576-8bda-4e4b-9d10-61a901f566b1" providerId="ADAL" clId="{2F0BC364-7550-489D-B979-84653FE9CE84}" dt="2021-05-04T03:20:38.627" v="147" actId="21"/>
          <ac:spMkLst>
            <pc:docMk/>
            <pc:sldMk cId="1681482476" sldId="3779"/>
            <ac:spMk id="4" creationId="{C88AEBB3-AFF1-4BC0-A396-D0ED964CB0CC}"/>
          </ac:spMkLst>
        </pc:spChg>
      </pc:sldChg>
      <pc:sldChg chg="add del">
        <pc:chgData name="Pierre Harouimi" userId="e1c78576-8bda-4e4b-9d10-61a901f566b1" providerId="ADAL" clId="{2F0BC364-7550-489D-B979-84653FE9CE84}" dt="2021-05-04T03:00:19.302" v="16"/>
        <pc:sldMkLst>
          <pc:docMk/>
          <pc:sldMk cId="3698792244" sldId="3781"/>
        </pc:sldMkLst>
      </pc:sldChg>
      <pc:sldChg chg="add del">
        <pc:chgData name="Pierre Harouimi" userId="e1c78576-8bda-4e4b-9d10-61a901f566b1" providerId="ADAL" clId="{2F0BC364-7550-489D-B979-84653FE9CE84}" dt="2021-05-04T03:00:19.302" v="16"/>
        <pc:sldMkLst>
          <pc:docMk/>
          <pc:sldMk cId="1037435479" sldId="3782"/>
        </pc:sldMkLst>
      </pc:sldChg>
      <pc:sldChg chg="add del">
        <pc:chgData name="Pierre Harouimi" userId="e1c78576-8bda-4e4b-9d10-61a901f566b1" providerId="ADAL" clId="{2F0BC364-7550-489D-B979-84653FE9CE84}" dt="2021-05-04T03:00:19.302" v="16"/>
        <pc:sldMkLst>
          <pc:docMk/>
          <pc:sldMk cId="146881181" sldId="3783"/>
        </pc:sldMkLst>
      </pc:sldChg>
      <pc:sldChg chg="add del">
        <pc:chgData name="Pierre Harouimi" userId="e1c78576-8bda-4e4b-9d10-61a901f566b1" providerId="ADAL" clId="{2F0BC364-7550-489D-B979-84653FE9CE84}" dt="2021-05-04T03:00:19.302" v="16"/>
        <pc:sldMkLst>
          <pc:docMk/>
          <pc:sldMk cId="2944773243" sldId="3784"/>
        </pc:sldMkLst>
      </pc:sldChg>
      <pc:sldChg chg="add del">
        <pc:chgData name="Pierre Harouimi" userId="e1c78576-8bda-4e4b-9d10-61a901f566b1" providerId="ADAL" clId="{2F0BC364-7550-489D-B979-84653FE9CE84}" dt="2021-05-04T03:00:19.302" v="16"/>
        <pc:sldMkLst>
          <pc:docMk/>
          <pc:sldMk cId="3651180640" sldId="3794"/>
        </pc:sldMkLst>
      </pc:sldChg>
      <pc:sldChg chg="modSp add del mod">
        <pc:chgData name="Pierre Harouimi" userId="e1c78576-8bda-4e4b-9d10-61a901f566b1" providerId="ADAL" clId="{2F0BC364-7550-489D-B979-84653FE9CE84}" dt="2021-05-04T04:28:29.734" v="929" actId="47"/>
        <pc:sldMkLst>
          <pc:docMk/>
          <pc:sldMk cId="625995847" sldId="3798"/>
        </pc:sldMkLst>
        <pc:spChg chg="mod">
          <ac:chgData name="Pierre Harouimi" userId="e1c78576-8bda-4e4b-9d10-61a901f566b1" providerId="ADAL" clId="{2F0BC364-7550-489D-B979-84653FE9CE84}" dt="2021-05-04T04:02:25.346" v="568" actId="20577"/>
          <ac:spMkLst>
            <pc:docMk/>
            <pc:sldMk cId="625995847" sldId="3798"/>
            <ac:spMk id="3" creationId="{E611A34A-41F8-40E7-8C03-D4F3C6FE12B5}"/>
          </ac:spMkLst>
        </pc:spChg>
        <pc:picChg chg="mod">
          <ac:chgData name="Pierre Harouimi" userId="e1c78576-8bda-4e4b-9d10-61a901f566b1" providerId="ADAL" clId="{2F0BC364-7550-489D-B979-84653FE9CE84}" dt="2021-05-04T04:05:35.761" v="645" actId="1362"/>
          <ac:picMkLst>
            <pc:docMk/>
            <pc:sldMk cId="625995847" sldId="3798"/>
            <ac:picMk id="65" creationId="{E6108CF2-3F4A-4726-80A5-2D0B5C80F70F}"/>
          </ac:picMkLst>
        </pc:picChg>
      </pc:sldChg>
      <pc:sldChg chg="add del">
        <pc:chgData name="Pierre Harouimi" userId="e1c78576-8bda-4e4b-9d10-61a901f566b1" providerId="ADAL" clId="{2F0BC364-7550-489D-B979-84653FE9CE84}" dt="2021-05-04T04:15:29.390" v="680" actId="47"/>
        <pc:sldMkLst>
          <pc:docMk/>
          <pc:sldMk cId="1234131223" sldId="3802"/>
        </pc:sldMkLst>
      </pc:sldChg>
      <pc:sldChg chg="add del">
        <pc:chgData name="Pierre Harouimi" userId="e1c78576-8bda-4e4b-9d10-61a901f566b1" providerId="ADAL" clId="{2F0BC364-7550-489D-B979-84653FE9CE84}" dt="2021-05-04T04:28:31.455" v="930" actId="47"/>
        <pc:sldMkLst>
          <pc:docMk/>
          <pc:sldMk cId="672375186" sldId="3803"/>
        </pc:sldMkLst>
      </pc:sldChg>
      <pc:sldChg chg="delSp modSp mod ord">
        <pc:chgData name="Pierre Harouimi" userId="e1c78576-8bda-4e4b-9d10-61a901f566b1" providerId="ADAL" clId="{2F0BC364-7550-489D-B979-84653FE9CE84}" dt="2021-05-04T03:10:49.016" v="128" actId="478"/>
        <pc:sldMkLst>
          <pc:docMk/>
          <pc:sldMk cId="4158260685" sldId="3804"/>
        </pc:sldMkLst>
        <pc:spChg chg="mod">
          <ac:chgData name="Pierre Harouimi" userId="e1c78576-8bda-4e4b-9d10-61a901f566b1" providerId="ADAL" clId="{2F0BC364-7550-489D-B979-84653FE9CE84}" dt="2021-05-04T03:10:38.633" v="126" actId="20577"/>
          <ac:spMkLst>
            <pc:docMk/>
            <pc:sldMk cId="4158260685" sldId="3804"/>
            <ac:spMk id="2" creationId="{552ADBE6-372D-401B-8549-B444ABCF349E}"/>
          </ac:spMkLst>
        </pc:spChg>
        <pc:spChg chg="del">
          <ac:chgData name="Pierre Harouimi" userId="e1c78576-8bda-4e4b-9d10-61a901f566b1" providerId="ADAL" clId="{2F0BC364-7550-489D-B979-84653FE9CE84}" dt="2021-05-04T03:10:49.016" v="128" actId="478"/>
          <ac:spMkLst>
            <pc:docMk/>
            <pc:sldMk cId="4158260685" sldId="3804"/>
            <ac:spMk id="5" creationId="{D9C7184A-9860-4E7D-9660-1D16DF5238EF}"/>
          </ac:spMkLst>
        </pc:spChg>
      </pc:sldChg>
      <pc:sldChg chg="add del">
        <pc:chgData name="Pierre Harouimi" userId="e1c78576-8bda-4e4b-9d10-61a901f566b1" providerId="ADAL" clId="{2F0BC364-7550-489D-B979-84653FE9CE84}" dt="2021-05-04T03:00:19.302" v="16"/>
        <pc:sldMkLst>
          <pc:docMk/>
          <pc:sldMk cId="2965091496" sldId="3833"/>
        </pc:sldMkLst>
      </pc:sldChg>
      <pc:sldChg chg="add del">
        <pc:chgData name="Pierre Harouimi" userId="e1c78576-8bda-4e4b-9d10-61a901f566b1" providerId="ADAL" clId="{2F0BC364-7550-489D-B979-84653FE9CE84}" dt="2021-05-04T03:00:19.302" v="16"/>
        <pc:sldMkLst>
          <pc:docMk/>
          <pc:sldMk cId="2008235785" sldId="3835"/>
        </pc:sldMkLst>
      </pc:sldChg>
      <pc:sldChg chg="add del">
        <pc:chgData name="Pierre Harouimi" userId="e1c78576-8bda-4e4b-9d10-61a901f566b1" providerId="ADAL" clId="{2F0BC364-7550-489D-B979-84653FE9CE84}" dt="2021-05-04T03:00:19.302" v="16"/>
        <pc:sldMkLst>
          <pc:docMk/>
          <pc:sldMk cId="0" sldId="3836"/>
        </pc:sldMkLst>
      </pc:sldChg>
      <pc:sldChg chg="add del">
        <pc:chgData name="Pierre Harouimi" userId="e1c78576-8bda-4e4b-9d10-61a901f566b1" providerId="ADAL" clId="{2F0BC364-7550-489D-B979-84653FE9CE84}" dt="2021-05-04T03:00:19.302" v="16"/>
        <pc:sldMkLst>
          <pc:docMk/>
          <pc:sldMk cId="3734056943" sldId="3840"/>
        </pc:sldMkLst>
      </pc:sldChg>
      <pc:sldChg chg="add del">
        <pc:chgData name="Pierre Harouimi" userId="e1c78576-8bda-4e4b-9d10-61a901f566b1" providerId="ADAL" clId="{2F0BC364-7550-489D-B979-84653FE9CE84}" dt="2021-05-04T03:00:19.302" v="16"/>
        <pc:sldMkLst>
          <pc:docMk/>
          <pc:sldMk cId="2915403426" sldId="3843"/>
        </pc:sldMkLst>
      </pc:sldChg>
      <pc:sldChg chg="del ord">
        <pc:chgData name="Pierre Harouimi" userId="e1c78576-8bda-4e4b-9d10-61a901f566b1" providerId="ADAL" clId="{2F0BC364-7550-489D-B979-84653FE9CE84}" dt="2021-05-04T04:00:00.711" v="501" actId="47"/>
        <pc:sldMkLst>
          <pc:docMk/>
          <pc:sldMk cId="4246301385" sldId="3844"/>
        </pc:sldMkLst>
      </pc:sldChg>
      <pc:sldChg chg="del">
        <pc:chgData name="Pierre Harouimi" userId="e1c78576-8bda-4e4b-9d10-61a901f566b1" providerId="ADAL" clId="{2F0BC364-7550-489D-B979-84653FE9CE84}" dt="2021-05-04T03:20:55.979" v="151" actId="2696"/>
        <pc:sldMkLst>
          <pc:docMk/>
          <pc:sldMk cId="1014818645" sldId="3847"/>
        </pc:sldMkLst>
      </pc:sldChg>
      <pc:sldChg chg="add">
        <pc:chgData name="Pierre Harouimi" userId="e1c78576-8bda-4e4b-9d10-61a901f566b1" providerId="ADAL" clId="{2F0BC364-7550-489D-B979-84653FE9CE84}" dt="2021-05-04T03:21:00.827" v="152"/>
        <pc:sldMkLst>
          <pc:docMk/>
          <pc:sldMk cId="3391194145" sldId="3847"/>
        </pc:sldMkLst>
      </pc:sldChg>
      <pc:sldChg chg="add">
        <pc:chgData name="Pierre Harouimi" userId="e1c78576-8bda-4e4b-9d10-61a901f566b1" providerId="ADAL" clId="{2F0BC364-7550-489D-B979-84653FE9CE84}" dt="2021-05-04T03:21:00.827" v="152"/>
        <pc:sldMkLst>
          <pc:docMk/>
          <pc:sldMk cId="842571087" sldId="3853"/>
        </pc:sldMkLst>
      </pc:sldChg>
      <pc:sldChg chg="del">
        <pc:chgData name="Pierre Harouimi" userId="e1c78576-8bda-4e4b-9d10-61a901f566b1" providerId="ADAL" clId="{2F0BC364-7550-489D-B979-84653FE9CE84}" dt="2021-05-04T03:20:55.979" v="151" actId="2696"/>
        <pc:sldMkLst>
          <pc:docMk/>
          <pc:sldMk cId="4192000095" sldId="3853"/>
        </pc:sldMkLst>
      </pc:sldChg>
      <pc:sldChg chg="del">
        <pc:chgData name="Pierre Harouimi" userId="e1c78576-8bda-4e4b-9d10-61a901f566b1" providerId="ADAL" clId="{2F0BC364-7550-489D-B979-84653FE9CE84}" dt="2021-05-04T03:20:55.979" v="151" actId="2696"/>
        <pc:sldMkLst>
          <pc:docMk/>
          <pc:sldMk cId="2281400405" sldId="3858"/>
        </pc:sldMkLst>
      </pc:sldChg>
      <pc:sldChg chg="add">
        <pc:chgData name="Pierre Harouimi" userId="e1c78576-8bda-4e4b-9d10-61a901f566b1" providerId="ADAL" clId="{2F0BC364-7550-489D-B979-84653FE9CE84}" dt="2021-05-04T03:21:00.827" v="152"/>
        <pc:sldMkLst>
          <pc:docMk/>
          <pc:sldMk cId="3449508243" sldId="3858"/>
        </pc:sldMkLst>
      </pc:sldChg>
      <pc:sldChg chg="add">
        <pc:chgData name="Pierre Harouimi" userId="e1c78576-8bda-4e4b-9d10-61a901f566b1" providerId="ADAL" clId="{2F0BC364-7550-489D-B979-84653FE9CE84}" dt="2021-05-04T03:21:00.827" v="152"/>
        <pc:sldMkLst>
          <pc:docMk/>
          <pc:sldMk cId="112125723" sldId="3859"/>
        </pc:sldMkLst>
      </pc:sldChg>
      <pc:sldChg chg="del">
        <pc:chgData name="Pierre Harouimi" userId="e1c78576-8bda-4e4b-9d10-61a901f566b1" providerId="ADAL" clId="{2F0BC364-7550-489D-B979-84653FE9CE84}" dt="2021-05-04T03:20:55.979" v="151" actId="2696"/>
        <pc:sldMkLst>
          <pc:docMk/>
          <pc:sldMk cId="448158085" sldId="3859"/>
        </pc:sldMkLst>
      </pc:sldChg>
      <pc:sldChg chg="add">
        <pc:chgData name="Pierre Harouimi" userId="e1c78576-8bda-4e4b-9d10-61a901f566b1" providerId="ADAL" clId="{2F0BC364-7550-489D-B979-84653FE9CE84}" dt="2021-05-04T03:21:00.827" v="152"/>
        <pc:sldMkLst>
          <pc:docMk/>
          <pc:sldMk cId="1044050994" sldId="3860"/>
        </pc:sldMkLst>
      </pc:sldChg>
      <pc:sldChg chg="del">
        <pc:chgData name="Pierre Harouimi" userId="e1c78576-8bda-4e4b-9d10-61a901f566b1" providerId="ADAL" clId="{2F0BC364-7550-489D-B979-84653FE9CE84}" dt="2021-05-04T03:20:55.979" v="151" actId="2696"/>
        <pc:sldMkLst>
          <pc:docMk/>
          <pc:sldMk cId="2546757627" sldId="3860"/>
        </pc:sldMkLst>
      </pc:sldChg>
      <pc:sldChg chg="add">
        <pc:chgData name="Pierre Harouimi" userId="e1c78576-8bda-4e4b-9d10-61a901f566b1" providerId="ADAL" clId="{2F0BC364-7550-489D-B979-84653FE9CE84}" dt="2021-05-04T03:21:00.827" v="152"/>
        <pc:sldMkLst>
          <pc:docMk/>
          <pc:sldMk cId="3639592164" sldId="3861"/>
        </pc:sldMkLst>
      </pc:sldChg>
      <pc:sldChg chg="del">
        <pc:chgData name="Pierre Harouimi" userId="e1c78576-8bda-4e4b-9d10-61a901f566b1" providerId="ADAL" clId="{2F0BC364-7550-489D-B979-84653FE9CE84}" dt="2021-05-04T03:20:55.979" v="151" actId="2696"/>
        <pc:sldMkLst>
          <pc:docMk/>
          <pc:sldMk cId="4236881256" sldId="3861"/>
        </pc:sldMkLst>
      </pc:sldChg>
      <pc:sldChg chg="add del">
        <pc:chgData name="Pierre Harouimi" userId="e1c78576-8bda-4e4b-9d10-61a901f566b1" providerId="ADAL" clId="{2F0BC364-7550-489D-B979-84653FE9CE84}" dt="2021-05-04T03:00:19.302" v="16"/>
        <pc:sldMkLst>
          <pc:docMk/>
          <pc:sldMk cId="1588379546" sldId="3862"/>
        </pc:sldMkLst>
      </pc:sldChg>
      <pc:sldChg chg="add del">
        <pc:chgData name="Pierre Harouimi" userId="e1c78576-8bda-4e4b-9d10-61a901f566b1" providerId="ADAL" clId="{2F0BC364-7550-489D-B979-84653FE9CE84}" dt="2021-05-04T03:00:19.302" v="16"/>
        <pc:sldMkLst>
          <pc:docMk/>
          <pc:sldMk cId="3971363073" sldId="3863"/>
        </pc:sldMkLst>
      </pc:sldChg>
      <pc:sldChg chg="add del">
        <pc:chgData name="Pierre Harouimi" userId="e1c78576-8bda-4e4b-9d10-61a901f566b1" providerId="ADAL" clId="{2F0BC364-7550-489D-B979-84653FE9CE84}" dt="2021-05-04T03:00:19.302" v="16"/>
        <pc:sldMkLst>
          <pc:docMk/>
          <pc:sldMk cId="3874067535" sldId="3864"/>
        </pc:sldMkLst>
      </pc:sldChg>
      <pc:sldChg chg="add del">
        <pc:chgData name="Pierre Harouimi" userId="e1c78576-8bda-4e4b-9d10-61a901f566b1" providerId="ADAL" clId="{2F0BC364-7550-489D-B979-84653FE9CE84}" dt="2021-05-04T03:00:19.302" v="16"/>
        <pc:sldMkLst>
          <pc:docMk/>
          <pc:sldMk cId="689052252" sldId="3865"/>
        </pc:sldMkLst>
      </pc:sldChg>
      <pc:sldChg chg="delSp modSp add del mod">
        <pc:chgData name="Pierre Harouimi" userId="e1c78576-8bda-4e4b-9d10-61a901f566b1" providerId="ADAL" clId="{2F0BC364-7550-489D-B979-84653FE9CE84}" dt="2021-05-04T03:20:01.713" v="144" actId="478"/>
        <pc:sldMkLst>
          <pc:docMk/>
          <pc:sldMk cId="3278184583" sldId="3867"/>
        </pc:sldMkLst>
        <pc:spChg chg="del">
          <ac:chgData name="Pierre Harouimi" userId="e1c78576-8bda-4e4b-9d10-61a901f566b1" providerId="ADAL" clId="{2F0BC364-7550-489D-B979-84653FE9CE84}" dt="2021-05-04T03:20:01.713" v="144" actId="478"/>
          <ac:spMkLst>
            <pc:docMk/>
            <pc:sldMk cId="3278184583" sldId="3867"/>
            <ac:spMk id="52" creationId="{DF0282A2-C02F-4904-9E62-E088C95919AE}"/>
          </ac:spMkLst>
        </pc:spChg>
        <pc:picChg chg="del">
          <ac:chgData name="Pierre Harouimi" userId="e1c78576-8bda-4e4b-9d10-61a901f566b1" providerId="ADAL" clId="{2F0BC364-7550-489D-B979-84653FE9CE84}" dt="2021-05-04T03:20:01.713" v="144" actId="478"/>
          <ac:picMkLst>
            <pc:docMk/>
            <pc:sldMk cId="3278184583" sldId="3867"/>
            <ac:picMk id="46" creationId="{FFFFC6CA-D848-4E8E-BE1C-B08C871B110C}"/>
          </ac:picMkLst>
        </pc:picChg>
        <pc:picChg chg="del">
          <ac:chgData name="Pierre Harouimi" userId="e1c78576-8bda-4e4b-9d10-61a901f566b1" providerId="ADAL" clId="{2F0BC364-7550-489D-B979-84653FE9CE84}" dt="2021-05-04T03:20:01.713" v="144" actId="478"/>
          <ac:picMkLst>
            <pc:docMk/>
            <pc:sldMk cId="3278184583" sldId="3867"/>
            <ac:picMk id="48" creationId="{08F11FF4-B902-41BB-AA70-43B275D08417}"/>
          </ac:picMkLst>
        </pc:picChg>
        <pc:picChg chg="del">
          <ac:chgData name="Pierre Harouimi" userId="e1c78576-8bda-4e4b-9d10-61a901f566b1" providerId="ADAL" clId="{2F0BC364-7550-489D-B979-84653FE9CE84}" dt="2021-05-04T03:20:01.713" v="144" actId="478"/>
          <ac:picMkLst>
            <pc:docMk/>
            <pc:sldMk cId="3278184583" sldId="3867"/>
            <ac:picMk id="49" creationId="{C74BC1AF-744B-453C-9195-728C618F9628}"/>
          </ac:picMkLst>
        </pc:picChg>
        <pc:picChg chg="del">
          <ac:chgData name="Pierre Harouimi" userId="e1c78576-8bda-4e4b-9d10-61a901f566b1" providerId="ADAL" clId="{2F0BC364-7550-489D-B979-84653FE9CE84}" dt="2021-05-04T03:20:01.713" v="144" actId="478"/>
          <ac:picMkLst>
            <pc:docMk/>
            <pc:sldMk cId="3278184583" sldId="3867"/>
            <ac:picMk id="50" creationId="{98BEBFEF-CFDC-4D54-92A4-F910131F933C}"/>
          </ac:picMkLst>
        </pc:picChg>
        <pc:picChg chg="del">
          <ac:chgData name="Pierre Harouimi" userId="e1c78576-8bda-4e4b-9d10-61a901f566b1" providerId="ADAL" clId="{2F0BC364-7550-489D-B979-84653FE9CE84}" dt="2021-05-04T03:20:01.713" v="144" actId="478"/>
          <ac:picMkLst>
            <pc:docMk/>
            <pc:sldMk cId="3278184583" sldId="3867"/>
            <ac:picMk id="51" creationId="{8532ECB8-20CE-4119-816A-D9546080E199}"/>
          </ac:picMkLst>
        </pc:picChg>
        <pc:cxnChg chg="del mod">
          <ac:chgData name="Pierre Harouimi" userId="e1c78576-8bda-4e4b-9d10-61a901f566b1" providerId="ADAL" clId="{2F0BC364-7550-489D-B979-84653FE9CE84}" dt="2021-05-04T03:20:01.713" v="144" actId="478"/>
          <ac:cxnSpMkLst>
            <pc:docMk/>
            <pc:sldMk cId="3278184583" sldId="3867"/>
            <ac:cxnSpMk id="38" creationId="{797A92CD-40A3-477C-9CE9-14ABE96ECD28}"/>
          </ac:cxnSpMkLst>
        </pc:cxnChg>
        <pc:cxnChg chg="del">
          <ac:chgData name="Pierre Harouimi" userId="e1c78576-8bda-4e4b-9d10-61a901f566b1" providerId="ADAL" clId="{2F0BC364-7550-489D-B979-84653FE9CE84}" dt="2021-05-04T03:20:01.713" v="144" actId="478"/>
          <ac:cxnSpMkLst>
            <pc:docMk/>
            <pc:sldMk cId="3278184583" sldId="3867"/>
            <ac:cxnSpMk id="40" creationId="{3551B0C3-C256-4DC9-BAA1-773C4F463589}"/>
          </ac:cxnSpMkLst>
        </pc:cxnChg>
        <pc:cxnChg chg="del mod">
          <ac:chgData name="Pierre Harouimi" userId="e1c78576-8bda-4e4b-9d10-61a901f566b1" providerId="ADAL" clId="{2F0BC364-7550-489D-B979-84653FE9CE84}" dt="2021-05-04T03:20:01.713" v="144" actId="478"/>
          <ac:cxnSpMkLst>
            <pc:docMk/>
            <pc:sldMk cId="3278184583" sldId="3867"/>
            <ac:cxnSpMk id="41" creationId="{C72AEA12-F8E6-4EC4-9AF9-060B9826C4B2}"/>
          </ac:cxnSpMkLst>
        </pc:cxnChg>
        <pc:cxnChg chg="del mod">
          <ac:chgData name="Pierre Harouimi" userId="e1c78576-8bda-4e4b-9d10-61a901f566b1" providerId="ADAL" clId="{2F0BC364-7550-489D-B979-84653FE9CE84}" dt="2021-05-04T03:20:01.713" v="144" actId="478"/>
          <ac:cxnSpMkLst>
            <pc:docMk/>
            <pc:sldMk cId="3278184583" sldId="3867"/>
            <ac:cxnSpMk id="43" creationId="{AB82EFF2-43F3-402E-AB01-A1F3C8EB934A}"/>
          </ac:cxnSpMkLst>
        </pc:cxnChg>
        <pc:cxnChg chg="del mod">
          <ac:chgData name="Pierre Harouimi" userId="e1c78576-8bda-4e4b-9d10-61a901f566b1" providerId="ADAL" clId="{2F0BC364-7550-489D-B979-84653FE9CE84}" dt="2021-05-04T03:20:01.713" v="144" actId="478"/>
          <ac:cxnSpMkLst>
            <pc:docMk/>
            <pc:sldMk cId="3278184583" sldId="3867"/>
            <ac:cxnSpMk id="44" creationId="{329116B6-BEF5-4625-B18F-BEC8ED99FE1C}"/>
          </ac:cxnSpMkLst>
        </pc:cxnChg>
        <pc:cxnChg chg="del mod">
          <ac:chgData name="Pierre Harouimi" userId="e1c78576-8bda-4e4b-9d10-61a901f566b1" providerId="ADAL" clId="{2F0BC364-7550-489D-B979-84653FE9CE84}" dt="2021-05-04T03:20:01.713" v="144" actId="478"/>
          <ac:cxnSpMkLst>
            <pc:docMk/>
            <pc:sldMk cId="3278184583" sldId="3867"/>
            <ac:cxnSpMk id="45" creationId="{B44F16F1-38F0-43E4-AFCD-F14506821CA3}"/>
          </ac:cxnSpMkLst>
        </pc:cxnChg>
      </pc:sldChg>
      <pc:sldChg chg="delSp modSp add del mod delAnim">
        <pc:chgData name="Pierre Harouimi" userId="e1c78576-8bda-4e4b-9d10-61a901f566b1" providerId="ADAL" clId="{2F0BC364-7550-489D-B979-84653FE9CE84}" dt="2021-05-04T03:20:06.411" v="145" actId="478"/>
        <pc:sldMkLst>
          <pc:docMk/>
          <pc:sldMk cId="3332429295" sldId="3868"/>
        </pc:sldMkLst>
        <pc:spChg chg="del">
          <ac:chgData name="Pierre Harouimi" userId="e1c78576-8bda-4e4b-9d10-61a901f566b1" providerId="ADAL" clId="{2F0BC364-7550-489D-B979-84653FE9CE84}" dt="2021-05-04T03:20:06.411" v="145" actId="478"/>
          <ac:spMkLst>
            <pc:docMk/>
            <pc:sldMk cId="3332429295" sldId="3868"/>
            <ac:spMk id="35" creationId="{20067195-A008-4214-A0C0-9C3D4DA248B5}"/>
          </ac:spMkLst>
        </pc:spChg>
        <pc:picChg chg="del">
          <ac:chgData name="Pierre Harouimi" userId="e1c78576-8bda-4e4b-9d10-61a901f566b1" providerId="ADAL" clId="{2F0BC364-7550-489D-B979-84653FE9CE84}" dt="2021-05-04T03:20:06.411" v="145" actId="478"/>
          <ac:picMkLst>
            <pc:docMk/>
            <pc:sldMk cId="3332429295" sldId="3868"/>
            <ac:picMk id="30" creationId="{C0A4E483-7D13-4794-8EF6-D543C9D64832}"/>
          </ac:picMkLst>
        </pc:picChg>
        <pc:picChg chg="del">
          <ac:chgData name="Pierre Harouimi" userId="e1c78576-8bda-4e4b-9d10-61a901f566b1" providerId="ADAL" clId="{2F0BC364-7550-489D-B979-84653FE9CE84}" dt="2021-05-04T03:20:06.411" v="145" actId="478"/>
          <ac:picMkLst>
            <pc:docMk/>
            <pc:sldMk cId="3332429295" sldId="3868"/>
            <ac:picMk id="31" creationId="{48F6643E-2CA6-45CB-A6E8-BC9E1B8B5C93}"/>
          </ac:picMkLst>
        </pc:picChg>
        <pc:picChg chg="del">
          <ac:chgData name="Pierre Harouimi" userId="e1c78576-8bda-4e4b-9d10-61a901f566b1" providerId="ADAL" clId="{2F0BC364-7550-489D-B979-84653FE9CE84}" dt="2021-05-04T03:20:06.411" v="145" actId="478"/>
          <ac:picMkLst>
            <pc:docMk/>
            <pc:sldMk cId="3332429295" sldId="3868"/>
            <ac:picMk id="32" creationId="{653DCE41-A044-410A-BA9D-EE452A1AE081}"/>
          </ac:picMkLst>
        </pc:picChg>
        <pc:picChg chg="del">
          <ac:chgData name="Pierre Harouimi" userId="e1c78576-8bda-4e4b-9d10-61a901f566b1" providerId="ADAL" clId="{2F0BC364-7550-489D-B979-84653FE9CE84}" dt="2021-05-04T03:20:06.411" v="145" actId="478"/>
          <ac:picMkLst>
            <pc:docMk/>
            <pc:sldMk cId="3332429295" sldId="3868"/>
            <ac:picMk id="33" creationId="{1CEA1409-C947-4BB9-BB6D-8DFC1F4F383B}"/>
          </ac:picMkLst>
        </pc:picChg>
        <pc:picChg chg="del">
          <ac:chgData name="Pierre Harouimi" userId="e1c78576-8bda-4e4b-9d10-61a901f566b1" providerId="ADAL" clId="{2F0BC364-7550-489D-B979-84653FE9CE84}" dt="2021-05-04T03:20:06.411" v="145" actId="478"/>
          <ac:picMkLst>
            <pc:docMk/>
            <pc:sldMk cId="3332429295" sldId="3868"/>
            <ac:picMk id="34" creationId="{74B0E416-049A-4B45-96DA-319D7DE7CD98}"/>
          </ac:picMkLst>
        </pc:picChg>
        <pc:cxnChg chg="del mod">
          <ac:chgData name="Pierre Harouimi" userId="e1c78576-8bda-4e4b-9d10-61a901f566b1" providerId="ADAL" clId="{2F0BC364-7550-489D-B979-84653FE9CE84}" dt="2021-05-04T03:20:06.411" v="145" actId="478"/>
          <ac:cxnSpMkLst>
            <pc:docMk/>
            <pc:sldMk cId="3332429295" sldId="3868"/>
            <ac:cxnSpMk id="24" creationId="{D0BBBC2F-739B-4D24-87A8-04A5021284AF}"/>
          </ac:cxnSpMkLst>
        </pc:cxnChg>
        <pc:cxnChg chg="del">
          <ac:chgData name="Pierre Harouimi" userId="e1c78576-8bda-4e4b-9d10-61a901f566b1" providerId="ADAL" clId="{2F0BC364-7550-489D-B979-84653FE9CE84}" dt="2021-05-04T03:20:06.411" v="145" actId="478"/>
          <ac:cxnSpMkLst>
            <pc:docMk/>
            <pc:sldMk cId="3332429295" sldId="3868"/>
            <ac:cxnSpMk id="25" creationId="{DE7B6C53-B353-4F66-B66D-E2D081E09B3E}"/>
          </ac:cxnSpMkLst>
        </pc:cxnChg>
        <pc:cxnChg chg="del mod">
          <ac:chgData name="Pierre Harouimi" userId="e1c78576-8bda-4e4b-9d10-61a901f566b1" providerId="ADAL" clId="{2F0BC364-7550-489D-B979-84653FE9CE84}" dt="2021-05-04T03:20:06.411" v="145" actId="478"/>
          <ac:cxnSpMkLst>
            <pc:docMk/>
            <pc:sldMk cId="3332429295" sldId="3868"/>
            <ac:cxnSpMk id="26" creationId="{10B733E4-FE1E-4D08-BB6B-E839C10181C3}"/>
          </ac:cxnSpMkLst>
        </pc:cxnChg>
        <pc:cxnChg chg="del mod">
          <ac:chgData name="Pierre Harouimi" userId="e1c78576-8bda-4e4b-9d10-61a901f566b1" providerId="ADAL" clId="{2F0BC364-7550-489D-B979-84653FE9CE84}" dt="2021-05-04T03:20:06.411" v="145" actId="478"/>
          <ac:cxnSpMkLst>
            <pc:docMk/>
            <pc:sldMk cId="3332429295" sldId="3868"/>
            <ac:cxnSpMk id="27" creationId="{2C323472-7BBB-4823-B668-965AE1C36887}"/>
          </ac:cxnSpMkLst>
        </pc:cxnChg>
        <pc:cxnChg chg="del mod">
          <ac:chgData name="Pierre Harouimi" userId="e1c78576-8bda-4e4b-9d10-61a901f566b1" providerId="ADAL" clId="{2F0BC364-7550-489D-B979-84653FE9CE84}" dt="2021-05-04T03:20:06.411" v="145" actId="478"/>
          <ac:cxnSpMkLst>
            <pc:docMk/>
            <pc:sldMk cId="3332429295" sldId="3868"/>
            <ac:cxnSpMk id="28" creationId="{467334FE-AE6C-45D2-9457-732D89D5716D}"/>
          </ac:cxnSpMkLst>
        </pc:cxnChg>
        <pc:cxnChg chg="del mod">
          <ac:chgData name="Pierre Harouimi" userId="e1c78576-8bda-4e4b-9d10-61a901f566b1" providerId="ADAL" clId="{2F0BC364-7550-489D-B979-84653FE9CE84}" dt="2021-05-04T03:20:06.411" v="145" actId="478"/>
          <ac:cxnSpMkLst>
            <pc:docMk/>
            <pc:sldMk cId="3332429295" sldId="3868"/>
            <ac:cxnSpMk id="29" creationId="{B5F795C7-C516-4748-84A4-A40E0ABA8160}"/>
          </ac:cxnSpMkLst>
        </pc:cxnChg>
      </pc:sldChg>
      <pc:sldChg chg="delSp modSp add del mod delAnim">
        <pc:chgData name="Pierre Harouimi" userId="e1c78576-8bda-4e4b-9d10-61a901f566b1" providerId="ADAL" clId="{2F0BC364-7550-489D-B979-84653FE9CE84}" dt="2021-05-04T03:20:09.484" v="146" actId="478"/>
        <pc:sldMkLst>
          <pc:docMk/>
          <pc:sldMk cId="2650387099" sldId="3869"/>
        </pc:sldMkLst>
        <pc:spChg chg="del">
          <ac:chgData name="Pierre Harouimi" userId="e1c78576-8bda-4e4b-9d10-61a901f566b1" providerId="ADAL" clId="{2F0BC364-7550-489D-B979-84653FE9CE84}" dt="2021-05-04T03:20:09.484" v="146" actId="478"/>
          <ac:spMkLst>
            <pc:docMk/>
            <pc:sldMk cId="2650387099" sldId="3869"/>
            <ac:spMk id="5" creationId="{BBDEAA1D-E65D-4ECF-BA5C-27C4296AEC1E}"/>
          </ac:spMkLst>
        </pc:spChg>
        <pc:spChg chg="del">
          <ac:chgData name="Pierre Harouimi" userId="e1c78576-8bda-4e4b-9d10-61a901f566b1" providerId="ADAL" clId="{2F0BC364-7550-489D-B979-84653FE9CE84}" dt="2021-05-04T03:20:09.484" v="146" actId="478"/>
          <ac:spMkLst>
            <pc:docMk/>
            <pc:sldMk cId="2650387099" sldId="3869"/>
            <ac:spMk id="40" creationId="{AD90A551-4F25-4884-B6C6-7CE5949A8556}"/>
          </ac:spMkLst>
        </pc:spChg>
        <pc:picChg chg="del">
          <ac:chgData name="Pierre Harouimi" userId="e1c78576-8bda-4e4b-9d10-61a901f566b1" providerId="ADAL" clId="{2F0BC364-7550-489D-B979-84653FE9CE84}" dt="2021-05-04T03:20:09.484" v="146" actId="478"/>
          <ac:picMkLst>
            <pc:docMk/>
            <pc:sldMk cId="2650387099" sldId="3869"/>
            <ac:picMk id="35" creationId="{2FCC476B-D5FE-4ADC-9117-68D4B5C3411A}"/>
          </ac:picMkLst>
        </pc:picChg>
        <pc:picChg chg="del">
          <ac:chgData name="Pierre Harouimi" userId="e1c78576-8bda-4e4b-9d10-61a901f566b1" providerId="ADAL" clId="{2F0BC364-7550-489D-B979-84653FE9CE84}" dt="2021-05-04T03:20:09.484" v="146" actId="478"/>
          <ac:picMkLst>
            <pc:docMk/>
            <pc:sldMk cId="2650387099" sldId="3869"/>
            <ac:picMk id="36" creationId="{EC4C9C84-63E5-4EBD-A0D1-D1256B23999A}"/>
          </ac:picMkLst>
        </pc:picChg>
        <pc:picChg chg="del">
          <ac:chgData name="Pierre Harouimi" userId="e1c78576-8bda-4e4b-9d10-61a901f566b1" providerId="ADAL" clId="{2F0BC364-7550-489D-B979-84653FE9CE84}" dt="2021-05-04T03:20:09.484" v="146" actId="478"/>
          <ac:picMkLst>
            <pc:docMk/>
            <pc:sldMk cId="2650387099" sldId="3869"/>
            <ac:picMk id="37" creationId="{BF084E38-292B-4FE4-B88E-9D830D709EC1}"/>
          </ac:picMkLst>
        </pc:picChg>
        <pc:picChg chg="del">
          <ac:chgData name="Pierre Harouimi" userId="e1c78576-8bda-4e4b-9d10-61a901f566b1" providerId="ADAL" clId="{2F0BC364-7550-489D-B979-84653FE9CE84}" dt="2021-05-04T03:20:09.484" v="146" actId="478"/>
          <ac:picMkLst>
            <pc:docMk/>
            <pc:sldMk cId="2650387099" sldId="3869"/>
            <ac:picMk id="38" creationId="{6C2C4058-031A-4911-8310-D8C60B685EA2}"/>
          </ac:picMkLst>
        </pc:picChg>
        <pc:picChg chg="del">
          <ac:chgData name="Pierre Harouimi" userId="e1c78576-8bda-4e4b-9d10-61a901f566b1" providerId="ADAL" clId="{2F0BC364-7550-489D-B979-84653FE9CE84}" dt="2021-05-04T03:20:09.484" v="146" actId="478"/>
          <ac:picMkLst>
            <pc:docMk/>
            <pc:sldMk cId="2650387099" sldId="3869"/>
            <ac:picMk id="39" creationId="{45CF1843-6810-4671-AE68-1F7EA51A7F16}"/>
          </ac:picMkLst>
        </pc:picChg>
        <pc:cxnChg chg="del mod">
          <ac:chgData name="Pierre Harouimi" userId="e1c78576-8bda-4e4b-9d10-61a901f566b1" providerId="ADAL" clId="{2F0BC364-7550-489D-B979-84653FE9CE84}" dt="2021-05-04T03:20:09.484" v="146" actId="478"/>
          <ac:cxnSpMkLst>
            <pc:docMk/>
            <pc:sldMk cId="2650387099" sldId="3869"/>
            <ac:cxnSpMk id="29" creationId="{D15E0E51-2F82-4218-8C5F-227CC2769B7F}"/>
          </ac:cxnSpMkLst>
        </pc:cxnChg>
        <pc:cxnChg chg="del">
          <ac:chgData name="Pierre Harouimi" userId="e1c78576-8bda-4e4b-9d10-61a901f566b1" providerId="ADAL" clId="{2F0BC364-7550-489D-B979-84653FE9CE84}" dt="2021-05-04T03:20:09.484" v="146" actId="478"/>
          <ac:cxnSpMkLst>
            <pc:docMk/>
            <pc:sldMk cId="2650387099" sldId="3869"/>
            <ac:cxnSpMk id="30" creationId="{0437D6FD-D52D-4262-BA81-686868EAA7EC}"/>
          </ac:cxnSpMkLst>
        </pc:cxnChg>
        <pc:cxnChg chg="del mod">
          <ac:chgData name="Pierre Harouimi" userId="e1c78576-8bda-4e4b-9d10-61a901f566b1" providerId="ADAL" clId="{2F0BC364-7550-489D-B979-84653FE9CE84}" dt="2021-05-04T03:20:09.484" v="146" actId="478"/>
          <ac:cxnSpMkLst>
            <pc:docMk/>
            <pc:sldMk cId="2650387099" sldId="3869"/>
            <ac:cxnSpMk id="31" creationId="{28329033-8A65-47A1-AEB8-A9104770B765}"/>
          </ac:cxnSpMkLst>
        </pc:cxnChg>
        <pc:cxnChg chg="del mod">
          <ac:chgData name="Pierre Harouimi" userId="e1c78576-8bda-4e4b-9d10-61a901f566b1" providerId="ADAL" clId="{2F0BC364-7550-489D-B979-84653FE9CE84}" dt="2021-05-04T03:20:09.484" v="146" actId="478"/>
          <ac:cxnSpMkLst>
            <pc:docMk/>
            <pc:sldMk cId="2650387099" sldId="3869"/>
            <ac:cxnSpMk id="32" creationId="{E876F360-F2BF-402F-9E55-1D60A8401FDB}"/>
          </ac:cxnSpMkLst>
        </pc:cxnChg>
        <pc:cxnChg chg="del mod">
          <ac:chgData name="Pierre Harouimi" userId="e1c78576-8bda-4e4b-9d10-61a901f566b1" providerId="ADAL" clId="{2F0BC364-7550-489D-B979-84653FE9CE84}" dt="2021-05-04T03:20:09.484" v="146" actId="478"/>
          <ac:cxnSpMkLst>
            <pc:docMk/>
            <pc:sldMk cId="2650387099" sldId="3869"/>
            <ac:cxnSpMk id="33" creationId="{C0BE1EB7-8AD4-487A-83AC-9B6A5140A75E}"/>
          </ac:cxnSpMkLst>
        </pc:cxnChg>
        <pc:cxnChg chg="del mod">
          <ac:chgData name="Pierre Harouimi" userId="e1c78576-8bda-4e4b-9d10-61a901f566b1" providerId="ADAL" clId="{2F0BC364-7550-489D-B979-84653FE9CE84}" dt="2021-05-04T03:20:09.484" v="146" actId="478"/>
          <ac:cxnSpMkLst>
            <pc:docMk/>
            <pc:sldMk cId="2650387099" sldId="3869"/>
            <ac:cxnSpMk id="34" creationId="{FDDE61BE-3D44-4277-9344-5C09407D0E17}"/>
          </ac:cxnSpMkLst>
        </pc:cxnChg>
      </pc:sldChg>
      <pc:sldChg chg="add del">
        <pc:chgData name="Pierre Harouimi" userId="e1c78576-8bda-4e4b-9d10-61a901f566b1" providerId="ADAL" clId="{2F0BC364-7550-489D-B979-84653FE9CE84}" dt="2021-05-04T03:00:19.302" v="16"/>
        <pc:sldMkLst>
          <pc:docMk/>
          <pc:sldMk cId="3028755582" sldId="3870"/>
        </pc:sldMkLst>
      </pc:sldChg>
      <pc:sldChg chg="add del">
        <pc:chgData name="Pierre Harouimi" userId="e1c78576-8bda-4e4b-9d10-61a901f566b1" providerId="ADAL" clId="{2F0BC364-7550-489D-B979-84653FE9CE84}" dt="2021-05-04T03:00:19.302" v="16"/>
        <pc:sldMkLst>
          <pc:docMk/>
          <pc:sldMk cId="939256596" sldId="3871"/>
        </pc:sldMkLst>
      </pc:sldChg>
      <pc:sldChg chg="add del">
        <pc:chgData name="Pierre Harouimi" userId="e1c78576-8bda-4e4b-9d10-61a901f566b1" providerId="ADAL" clId="{2F0BC364-7550-489D-B979-84653FE9CE84}" dt="2021-05-04T03:00:19.302" v="16"/>
        <pc:sldMkLst>
          <pc:docMk/>
          <pc:sldMk cId="3007198839" sldId="3872"/>
        </pc:sldMkLst>
      </pc:sldChg>
      <pc:sldChg chg="add del">
        <pc:chgData name="Pierre Harouimi" userId="e1c78576-8bda-4e4b-9d10-61a901f566b1" providerId="ADAL" clId="{2F0BC364-7550-489D-B979-84653FE9CE84}" dt="2021-05-04T03:00:19.302" v="16"/>
        <pc:sldMkLst>
          <pc:docMk/>
          <pc:sldMk cId="1171488205" sldId="3873"/>
        </pc:sldMkLst>
      </pc:sldChg>
      <pc:sldChg chg="add del">
        <pc:chgData name="Pierre Harouimi" userId="e1c78576-8bda-4e4b-9d10-61a901f566b1" providerId="ADAL" clId="{2F0BC364-7550-489D-B979-84653FE9CE84}" dt="2021-05-04T03:00:19.302" v="16"/>
        <pc:sldMkLst>
          <pc:docMk/>
          <pc:sldMk cId="2580463234" sldId="3875"/>
        </pc:sldMkLst>
      </pc:sldChg>
      <pc:sldChg chg="add del">
        <pc:chgData name="Pierre Harouimi" userId="e1c78576-8bda-4e4b-9d10-61a901f566b1" providerId="ADAL" clId="{2F0BC364-7550-489D-B979-84653FE9CE84}" dt="2021-05-04T03:00:19.302" v="16"/>
        <pc:sldMkLst>
          <pc:docMk/>
          <pc:sldMk cId="964604971" sldId="3876"/>
        </pc:sldMkLst>
      </pc:sldChg>
      <pc:sldChg chg="add del">
        <pc:chgData name="Pierre Harouimi" userId="e1c78576-8bda-4e4b-9d10-61a901f566b1" providerId="ADAL" clId="{2F0BC364-7550-489D-B979-84653FE9CE84}" dt="2021-05-04T03:00:19.302" v="16"/>
        <pc:sldMkLst>
          <pc:docMk/>
          <pc:sldMk cId="788730903" sldId="3877"/>
        </pc:sldMkLst>
      </pc:sldChg>
      <pc:sldChg chg="add del">
        <pc:chgData name="Pierre Harouimi" userId="e1c78576-8bda-4e4b-9d10-61a901f566b1" providerId="ADAL" clId="{2F0BC364-7550-489D-B979-84653FE9CE84}" dt="2021-05-04T03:00:19.302" v="16"/>
        <pc:sldMkLst>
          <pc:docMk/>
          <pc:sldMk cId="1400395007" sldId="3878"/>
        </pc:sldMkLst>
      </pc:sldChg>
      <pc:sldChg chg="add del">
        <pc:chgData name="Pierre Harouimi" userId="e1c78576-8bda-4e4b-9d10-61a901f566b1" providerId="ADAL" clId="{2F0BC364-7550-489D-B979-84653FE9CE84}" dt="2021-05-04T03:00:19.302" v="16"/>
        <pc:sldMkLst>
          <pc:docMk/>
          <pc:sldMk cId="306623738" sldId="3880"/>
        </pc:sldMkLst>
      </pc:sldChg>
      <pc:sldChg chg="add del">
        <pc:chgData name="Pierre Harouimi" userId="e1c78576-8bda-4e4b-9d10-61a901f566b1" providerId="ADAL" clId="{2F0BC364-7550-489D-B979-84653FE9CE84}" dt="2021-05-04T03:00:19.302" v="16"/>
        <pc:sldMkLst>
          <pc:docMk/>
          <pc:sldMk cId="2477993928" sldId="3888"/>
        </pc:sldMkLst>
      </pc:sldChg>
      <pc:sldChg chg="add del">
        <pc:chgData name="Pierre Harouimi" userId="e1c78576-8bda-4e4b-9d10-61a901f566b1" providerId="ADAL" clId="{2F0BC364-7550-489D-B979-84653FE9CE84}" dt="2021-05-04T03:00:19.302" v="16"/>
        <pc:sldMkLst>
          <pc:docMk/>
          <pc:sldMk cId="2267899649" sldId="3889"/>
        </pc:sldMkLst>
      </pc:sldChg>
      <pc:sldChg chg="add del">
        <pc:chgData name="Pierre Harouimi" userId="e1c78576-8bda-4e4b-9d10-61a901f566b1" providerId="ADAL" clId="{2F0BC364-7550-489D-B979-84653FE9CE84}" dt="2021-05-04T03:00:19.302" v="16"/>
        <pc:sldMkLst>
          <pc:docMk/>
          <pc:sldMk cId="2946337186" sldId="3890"/>
        </pc:sldMkLst>
      </pc:sldChg>
      <pc:sldChg chg="add">
        <pc:chgData name="Pierre Harouimi" userId="e1c78576-8bda-4e4b-9d10-61a901f566b1" providerId="ADAL" clId="{2F0BC364-7550-489D-B979-84653FE9CE84}" dt="2021-05-04T06:50:40.990" v="1751"/>
        <pc:sldMkLst>
          <pc:docMk/>
          <pc:sldMk cId="3611176691" sldId="3892"/>
        </pc:sldMkLst>
      </pc:sldChg>
      <pc:sldChg chg="add del">
        <pc:chgData name="Pierre Harouimi" userId="e1c78576-8bda-4e4b-9d10-61a901f566b1" providerId="ADAL" clId="{2F0BC364-7550-489D-B979-84653FE9CE84}" dt="2021-05-04T06:50:36.026" v="1750" actId="2696"/>
        <pc:sldMkLst>
          <pc:docMk/>
          <pc:sldMk cId="4260005727" sldId="3892"/>
        </pc:sldMkLst>
      </pc:sldChg>
      <pc:sldChg chg="add del">
        <pc:chgData name="Pierre Harouimi" userId="e1c78576-8bda-4e4b-9d10-61a901f566b1" providerId="ADAL" clId="{2F0BC364-7550-489D-B979-84653FE9CE84}" dt="2021-05-04T03:00:19.302" v="16"/>
        <pc:sldMkLst>
          <pc:docMk/>
          <pc:sldMk cId="308880496" sldId="3895"/>
        </pc:sldMkLst>
      </pc:sldChg>
      <pc:sldChg chg="add del">
        <pc:chgData name="Pierre Harouimi" userId="e1c78576-8bda-4e4b-9d10-61a901f566b1" providerId="ADAL" clId="{2F0BC364-7550-489D-B979-84653FE9CE84}" dt="2021-05-04T03:00:19.302" v="16"/>
        <pc:sldMkLst>
          <pc:docMk/>
          <pc:sldMk cId="1974817841" sldId="3896"/>
        </pc:sldMkLst>
      </pc:sldChg>
      <pc:sldChg chg="add del">
        <pc:chgData name="Pierre Harouimi" userId="e1c78576-8bda-4e4b-9d10-61a901f566b1" providerId="ADAL" clId="{2F0BC364-7550-489D-B979-84653FE9CE84}" dt="2021-05-04T03:00:19.302" v="16"/>
        <pc:sldMkLst>
          <pc:docMk/>
          <pc:sldMk cId="2065641403" sldId="3897"/>
        </pc:sldMkLst>
      </pc:sldChg>
      <pc:sldChg chg="modSp mod">
        <pc:chgData name="Pierre Harouimi" userId="e1c78576-8bda-4e4b-9d10-61a901f566b1" providerId="ADAL" clId="{2F0BC364-7550-489D-B979-84653FE9CE84}" dt="2021-05-04T03:21:57.099" v="199" actId="20577"/>
        <pc:sldMkLst>
          <pc:docMk/>
          <pc:sldMk cId="2305319534" sldId="3901"/>
        </pc:sldMkLst>
        <pc:spChg chg="mod">
          <ac:chgData name="Pierre Harouimi" userId="e1c78576-8bda-4e4b-9d10-61a901f566b1" providerId="ADAL" clId="{2F0BC364-7550-489D-B979-84653FE9CE84}" dt="2021-05-04T03:21:57.099" v="199" actId="20577"/>
          <ac:spMkLst>
            <pc:docMk/>
            <pc:sldMk cId="2305319534" sldId="3901"/>
            <ac:spMk id="3" creationId="{BD0302B8-4D63-3240-B6DB-9BEDAEA799D3}"/>
          </ac:spMkLst>
        </pc:spChg>
        <pc:spChg chg="mod">
          <ac:chgData name="Pierre Harouimi" userId="e1c78576-8bda-4e4b-9d10-61a901f566b1" providerId="ADAL" clId="{2F0BC364-7550-489D-B979-84653FE9CE84}" dt="2021-05-04T03:21:38.829" v="161" actId="2711"/>
          <ac:spMkLst>
            <pc:docMk/>
            <pc:sldMk cId="2305319534" sldId="3901"/>
            <ac:spMk id="4" creationId="{382C5451-20F9-4D96-8F5E-CF08EB7EA985}"/>
          </ac:spMkLst>
        </pc:spChg>
        <pc:spChg chg="mod">
          <ac:chgData name="Pierre Harouimi" userId="e1c78576-8bda-4e4b-9d10-61a901f566b1" providerId="ADAL" clId="{2F0BC364-7550-489D-B979-84653FE9CE84}" dt="2021-05-04T03:21:27.473" v="157" actId="14100"/>
          <ac:spMkLst>
            <pc:docMk/>
            <pc:sldMk cId="2305319534" sldId="3901"/>
            <ac:spMk id="5" creationId="{62D9489C-8585-4552-B0E6-EC2C837FBF2D}"/>
          </ac:spMkLst>
        </pc:spChg>
        <pc:spChg chg="mod">
          <ac:chgData name="Pierre Harouimi" userId="e1c78576-8bda-4e4b-9d10-61a901f566b1" providerId="ADAL" clId="{2F0BC364-7550-489D-B979-84653FE9CE84}" dt="2021-05-04T03:21:38.829" v="161" actId="2711"/>
          <ac:spMkLst>
            <pc:docMk/>
            <pc:sldMk cId="2305319534" sldId="3901"/>
            <ac:spMk id="6" creationId="{99A44EF2-6F07-4212-AF00-C5A2BAE8BD6E}"/>
          </ac:spMkLst>
        </pc:spChg>
        <pc:spChg chg="mod">
          <ac:chgData name="Pierre Harouimi" userId="e1c78576-8bda-4e4b-9d10-61a901f566b1" providerId="ADAL" clId="{2F0BC364-7550-489D-B979-84653FE9CE84}" dt="2021-05-04T03:21:38.829" v="161" actId="2711"/>
          <ac:spMkLst>
            <pc:docMk/>
            <pc:sldMk cId="2305319534" sldId="3901"/>
            <ac:spMk id="7" creationId="{F4DBE61D-A2B4-4824-8443-00AEB0BA8601}"/>
          </ac:spMkLst>
        </pc:spChg>
      </pc:sldChg>
      <pc:sldChg chg="add del">
        <pc:chgData name="Pierre Harouimi" userId="e1c78576-8bda-4e4b-9d10-61a901f566b1" providerId="ADAL" clId="{2F0BC364-7550-489D-B979-84653FE9CE84}" dt="2021-05-04T03:00:19.302" v="16"/>
        <pc:sldMkLst>
          <pc:docMk/>
          <pc:sldMk cId="1774659293" sldId="3904"/>
        </pc:sldMkLst>
      </pc:sldChg>
      <pc:sldChg chg="addSp delSp modSp mod delAnim">
        <pc:chgData name="Pierre Harouimi" userId="e1c78576-8bda-4e4b-9d10-61a901f566b1" providerId="ADAL" clId="{2F0BC364-7550-489D-B979-84653FE9CE84}" dt="2021-05-04T03:28:53.298" v="361"/>
        <pc:sldMkLst>
          <pc:docMk/>
          <pc:sldMk cId="2023636131" sldId="3911"/>
        </pc:sldMkLst>
        <pc:spChg chg="mod">
          <ac:chgData name="Pierre Harouimi" userId="e1c78576-8bda-4e4b-9d10-61a901f566b1" providerId="ADAL" clId="{2F0BC364-7550-489D-B979-84653FE9CE84}" dt="2021-05-04T03:28:52.673" v="360"/>
          <ac:spMkLst>
            <pc:docMk/>
            <pc:sldMk cId="2023636131" sldId="3911"/>
            <ac:spMk id="2" creationId="{68F0CC15-F1A9-4CD7-A788-25C2167613B6}"/>
          </ac:spMkLst>
        </pc:spChg>
        <pc:spChg chg="mod">
          <ac:chgData name="Pierre Harouimi" userId="e1c78576-8bda-4e4b-9d10-61a901f566b1" providerId="ADAL" clId="{2F0BC364-7550-489D-B979-84653FE9CE84}" dt="2021-05-04T03:28:52.673" v="360"/>
          <ac:spMkLst>
            <pc:docMk/>
            <pc:sldMk cId="2023636131" sldId="3911"/>
            <ac:spMk id="3" creationId="{E45C50C3-CC3F-4986-81B9-90C9051E3A82}"/>
          </ac:spMkLst>
        </pc:spChg>
        <pc:spChg chg="del mod">
          <ac:chgData name="Pierre Harouimi" userId="e1c78576-8bda-4e4b-9d10-61a901f566b1" providerId="ADAL" clId="{2F0BC364-7550-489D-B979-84653FE9CE84}" dt="2021-05-04T03:28:50.438" v="359" actId="478"/>
          <ac:spMkLst>
            <pc:docMk/>
            <pc:sldMk cId="2023636131" sldId="3911"/>
            <ac:spMk id="4" creationId="{C0869C80-19D1-4CDD-8B2F-FDBB49812B60}"/>
          </ac:spMkLst>
        </pc:spChg>
        <pc:spChg chg="add mod">
          <ac:chgData name="Pierre Harouimi" userId="e1c78576-8bda-4e4b-9d10-61a901f566b1" providerId="ADAL" clId="{2F0BC364-7550-489D-B979-84653FE9CE84}" dt="2021-05-04T03:28:53.298" v="361"/>
          <ac:spMkLst>
            <pc:docMk/>
            <pc:sldMk cId="2023636131" sldId="3911"/>
            <ac:spMk id="5" creationId="{BA2AA2A8-90F0-4ED5-A520-EF0E9694AFE7}"/>
          </ac:spMkLst>
        </pc:spChg>
      </pc:sldChg>
      <pc:sldChg chg="add del">
        <pc:chgData name="Pierre Harouimi" userId="e1c78576-8bda-4e4b-9d10-61a901f566b1" providerId="ADAL" clId="{2F0BC364-7550-489D-B979-84653FE9CE84}" dt="2021-05-04T03:00:19.302" v="16"/>
        <pc:sldMkLst>
          <pc:docMk/>
          <pc:sldMk cId="514244671" sldId="3915"/>
        </pc:sldMkLst>
      </pc:sldChg>
      <pc:sldChg chg="add del">
        <pc:chgData name="Pierre Harouimi" userId="e1c78576-8bda-4e4b-9d10-61a901f566b1" providerId="ADAL" clId="{2F0BC364-7550-489D-B979-84653FE9CE84}" dt="2021-05-04T03:00:19.302" v="16"/>
        <pc:sldMkLst>
          <pc:docMk/>
          <pc:sldMk cId="3175265148" sldId="3916"/>
        </pc:sldMkLst>
      </pc:sldChg>
      <pc:sldChg chg="modSp mod">
        <pc:chgData name="Pierre Harouimi" userId="e1c78576-8bda-4e4b-9d10-61a901f566b1" providerId="ADAL" clId="{2F0BC364-7550-489D-B979-84653FE9CE84}" dt="2021-05-04T03:23:49.179" v="210" actId="2711"/>
        <pc:sldMkLst>
          <pc:docMk/>
          <pc:sldMk cId="2800826687" sldId="3918"/>
        </pc:sldMkLst>
        <pc:spChg chg="mod">
          <ac:chgData name="Pierre Harouimi" userId="e1c78576-8bda-4e4b-9d10-61a901f566b1" providerId="ADAL" clId="{2F0BC364-7550-489D-B979-84653FE9CE84}" dt="2021-05-04T03:23:49.179" v="210" actId="2711"/>
          <ac:spMkLst>
            <pc:docMk/>
            <pc:sldMk cId="2800826687" sldId="3918"/>
            <ac:spMk id="11" creationId="{BDAFD5A4-E5D1-4DAA-AD85-E9EEC5CD705F}"/>
          </ac:spMkLst>
        </pc:spChg>
      </pc:sldChg>
      <pc:sldChg chg="add del">
        <pc:chgData name="Pierre Harouimi" userId="e1c78576-8bda-4e4b-9d10-61a901f566b1" providerId="ADAL" clId="{2F0BC364-7550-489D-B979-84653FE9CE84}" dt="2021-05-04T03:00:19.302" v="16"/>
        <pc:sldMkLst>
          <pc:docMk/>
          <pc:sldMk cId="3900671099" sldId="3945"/>
        </pc:sldMkLst>
      </pc:sldChg>
      <pc:sldChg chg="add">
        <pc:chgData name="Pierre Harouimi" userId="e1c78576-8bda-4e4b-9d10-61a901f566b1" providerId="ADAL" clId="{2F0BC364-7550-489D-B979-84653FE9CE84}" dt="2021-05-04T03:06:31.114" v="83"/>
        <pc:sldMkLst>
          <pc:docMk/>
          <pc:sldMk cId="521380242" sldId="4268"/>
        </pc:sldMkLst>
      </pc:sldChg>
      <pc:sldChg chg="add del">
        <pc:chgData name="Pierre Harouimi" userId="e1c78576-8bda-4e4b-9d10-61a901f566b1" providerId="ADAL" clId="{2F0BC364-7550-489D-B979-84653FE9CE84}" dt="2021-05-04T03:06:26.993" v="82" actId="2696"/>
        <pc:sldMkLst>
          <pc:docMk/>
          <pc:sldMk cId="1664976484" sldId="4268"/>
        </pc:sldMkLst>
      </pc:sldChg>
      <pc:sldChg chg="addSp delSp modSp add mod modAnim">
        <pc:chgData name="Pierre Harouimi" userId="e1c78576-8bda-4e4b-9d10-61a901f566b1" providerId="ADAL" clId="{2F0BC364-7550-489D-B979-84653FE9CE84}" dt="2021-05-04T06:35:21.934" v="1673" actId="14100"/>
        <pc:sldMkLst>
          <pc:docMk/>
          <pc:sldMk cId="4032326052" sldId="4312"/>
        </pc:sldMkLst>
        <pc:spChg chg="del">
          <ac:chgData name="Pierre Harouimi" userId="e1c78576-8bda-4e4b-9d10-61a901f566b1" providerId="ADAL" clId="{2F0BC364-7550-489D-B979-84653FE9CE84}" dt="2021-05-04T06:33:01.857" v="1640" actId="478"/>
          <ac:spMkLst>
            <pc:docMk/>
            <pc:sldMk cId="4032326052" sldId="4312"/>
            <ac:spMk id="8" creationId="{1C51310E-7191-4883-821D-CCCE37A9FE49}"/>
          </ac:spMkLst>
        </pc:spChg>
        <pc:spChg chg="del mod">
          <ac:chgData name="Pierre Harouimi" userId="e1c78576-8bda-4e4b-9d10-61a901f566b1" providerId="ADAL" clId="{2F0BC364-7550-489D-B979-84653FE9CE84}" dt="2021-05-04T06:33:02.186" v="1641" actId="478"/>
          <ac:spMkLst>
            <pc:docMk/>
            <pc:sldMk cId="4032326052" sldId="4312"/>
            <ac:spMk id="9" creationId="{70AA965A-3AF5-4A2F-BB3E-C28AA3244E19}"/>
          </ac:spMkLst>
        </pc:spChg>
        <pc:spChg chg="add del mod">
          <ac:chgData name="Pierre Harouimi" userId="e1c78576-8bda-4e4b-9d10-61a901f566b1" providerId="ADAL" clId="{2F0BC364-7550-489D-B979-84653FE9CE84}" dt="2021-05-04T06:33:02.988" v="1643" actId="478"/>
          <ac:spMkLst>
            <pc:docMk/>
            <pc:sldMk cId="4032326052" sldId="4312"/>
            <ac:spMk id="10" creationId="{843704BD-C60F-409F-A3CA-2DA4B605855C}"/>
          </ac:spMkLst>
        </pc:spChg>
        <pc:spChg chg="add del mod">
          <ac:chgData name="Pierre Harouimi" userId="e1c78576-8bda-4e4b-9d10-61a901f566b1" providerId="ADAL" clId="{2F0BC364-7550-489D-B979-84653FE9CE84}" dt="2021-05-04T06:33:03.354" v="1644" actId="478"/>
          <ac:spMkLst>
            <pc:docMk/>
            <pc:sldMk cId="4032326052" sldId="4312"/>
            <ac:spMk id="11" creationId="{68E3DC32-81A8-4417-A034-E586919A86E1}"/>
          </ac:spMkLst>
        </pc:spChg>
        <pc:spChg chg="del mod">
          <ac:chgData name="Pierre Harouimi" userId="e1c78576-8bda-4e4b-9d10-61a901f566b1" providerId="ADAL" clId="{2F0BC364-7550-489D-B979-84653FE9CE84}" dt="2021-05-04T06:33:02.595" v="1642" actId="478"/>
          <ac:spMkLst>
            <pc:docMk/>
            <pc:sldMk cId="4032326052" sldId="4312"/>
            <ac:spMk id="12" creationId="{6DE16189-73F1-451F-B22E-3BF0CA1B86A8}"/>
          </ac:spMkLst>
        </pc:spChg>
        <pc:spChg chg="mod">
          <ac:chgData name="Pierre Harouimi" userId="e1c78576-8bda-4e4b-9d10-61a901f566b1" providerId="ADAL" clId="{2F0BC364-7550-489D-B979-84653FE9CE84}" dt="2021-05-04T06:29:07.503" v="1580" actId="20577"/>
          <ac:spMkLst>
            <pc:docMk/>
            <pc:sldMk cId="4032326052" sldId="4312"/>
            <ac:spMk id="14" creationId="{D89099F5-6A90-4687-B9E1-20FF60E7D735}"/>
          </ac:spMkLst>
        </pc:spChg>
        <pc:spChg chg="mod">
          <ac:chgData name="Pierre Harouimi" userId="e1c78576-8bda-4e4b-9d10-61a901f566b1" providerId="ADAL" clId="{2F0BC364-7550-489D-B979-84653FE9CE84}" dt="2021-05-04T06:27:55.377" v="1561" actId="14100"/>
          <ac:spMkLst>
            <pc:docMk/>
            <pc:sldMk cId="4032326052" sldId="4312"/>
            <ac:spMk id="17" creationId="{E4CD3C4F-77A0-42A1-B697-302DE9D7D903}"/>
          </ac:spMkLst>
        </pc:spChg>
        <pc:spChg chg="mod">
          <ac:chgData name="Pierre Harouimi" userId="e1c78576-8bda-4e4b-9d10-61a901f566b1" providerId="ADAL" clId="{2F0BC364-7550-489D-B979-84653FE9CE84}" dt="2021-05-04T06:27:36.889" v="1549" actId="14100"/>
          <ac:spMkLst>
            <pc:docMk/>
            <pc:sldMk cId="4032326052" sldId="4312"/>
            <ac:spMk id="29" creationId="{9327FB16-A194-4AFC-B0B6-6F6816D3FFBE}"/>
          </ac:spMkLst>
        </pc:spChg>
        <pc:spChg chg="mod">
          <ac:chgData name="Pierre Harouimi" userId="e1c78576-8bda-4e4b-9d10-61a901f566b1" providerId="ADAL" clId="{2F0BC364-7550-489D-B979-84653FE9CE84}" dt="2021-05-04T06:31:35.641" v="1604" actId="14100"/>
          <ac:spMkLst>
            <pc:docMk/>
            <pc:sldMk cId="4032326052" sldId="4312"/>
            <ac:spMk id="56" creationId="{BBA300B3-35EE-403C-B3FB-F93F127F9443}"/>
          </ac:spMkLst>
        </pc:spChg>
        <pc:spChg chg="mod">
          <ac:chgData name="Pierre Harouimi" userId="e1c78576-8bda-4e4b-9d10-61a901f566b1" providerId="ADAL" clId="{2F0BC364-7550-489D-B979-84653FE9CE84}" dt="2021-05-04T06:28:21.557" v="1569" actId="1076"/>
          <ac:spMkLst>
            <pc:docMk/>
            <pc:sldMk cId="4032326052" sldId="4312"/>
            <ac:spMk id="77" creationId="{47D3DECF-1B3E-461D-ADF4-D8CD75BFF2C5}"/>
          </ac:spMkLst>
        </pc:spChg>
        <pc:spChg chg="add mod">
          <ac:chgData name="Pierre Harouimi" userId="e1c78576-8bda-4e4b-9d10-61a901f566b1" providerId="ADAL" clId="{2F0BC364-7550-489D-B979-84653FE9CE84}" dt="2021-05-04T06:34:38.732" v="1662" actId="14100"/>
          <ac:spMkLst>
            <pc:docMk/>
            <pc:sldMk cId="4032326052" sldId="4312"/>
            <ac:spMk id="100" creationId="{24BDE0E7-EDE4-4161-A833-183972E7E872}"/>
          </ac:spMkLst>
        </pc:spChg>
        <pc:spChg chg="mod">
          <ac:chgData name="Pierre Harouimi" userId="e1c78576-8bda-4e4b-9d10-61a901f566b1" providerId="ADAL" clId="{2F0BC364-7550-489D-B979-84653FE9CE84}" dt="2021-05-04T06:27:42.600" v="1557" actId="20577"/>
          <ac:spMkLst>
            <pc:docMk/>
            <pc:sldMk cId="4032326052" sldId="4312"/>
            <ac:spMk id="111" creationId="{4639A6E3-FD80-42C9-A807-2EE20F53C9B6}"/>
          </ac:spMkLst>
        </pc:spChg>
        <pc:spChg chg="mod">
          <ac:chgData name="Pierre Harouimi" userId="e1c78576-8bda-4e4b-9d10-61a901f566b1" providerId="ADAL" clId="{2F0BC364-7550-489D-B979-84653FE9CE84}" dt="2021-05-04T06:28:09.558" v="1564" actId="14100"/>
          <ac:spMkLst>
            <pc:docMk/>
            <pc:sldMk cId="4032326052" sldId="4312"/>
            <ac:spMk id="112" creationId="{FD009D44-58D0-4CBE-8CC9-B539C303771F}"/>
          </ac:spMkLst>
        </pc:spChg>
        <pc:spChg chg="mod">
          <ac:chgData name="Pierre Harouimi" userId="e1c78576-8bda-4e4b-9d10-61a901f566b1" providerId="ADAL" clId="{2F0BC364-7550-489D-B979-84653FE9CE84}" dt="2021-05-04T06:29:35.697" v="1592" actId="1076"/>
          <ac:spMkLst>
            <pc:docMk/>
            <pc:sldMk cId="4032326052" sldId="4312"/>
            <ac:spMk id="121" creationId="{04B484D0-EE1D-4B57-B8D5-366FABDC3CD0}"/>
          </ac:spMkLst>
        </pc:spChg>
        <pc:spChg chg="mod">
          <ac:chgData name="Pierre Harouimi" userId="e1c78576-8bda-4e4b-9d10-61a901f566b1" providerId="ADAL" clId="{2F0BC364-7550-489D-B979-84653FE9CE84}" dt="2021-05-04T06:28:28.656" v="1570" actId="20577"/>
          <ac:spMkLst>
            <pc:docMk/>
            <pc:sldMk cId="4032326052" sldId="4312"/>
            <ac:spMk id="125" creationId="{1CDD474B-334A-4922-B7B1-C21AB38B47B7}"/>
          </ac:spMkLst>
        </pc:spChg>
        <pc:spChg chg="mod">
          <ac:chgData name="Pierre Harouimi" userId="e1c78576-8bda-4e4b-9d10-61a901f566b1" providerId="ADAL" clId="{2F0BC364-7550-489D-B979-84653FE9CE84}" dt="2021-05-04T06:29:06.222" v="1578" actId="20577"/>
          <ac:spMkLst>
            <pc:docMk/>
            <pc:sldMk cId="4032326052" sldId="4312"/>
            <ac:spMk id="128" creationId="{F989485E-3385-4937-8717-786ACEE16CC3}"/>
          </ac:spMkLst>
        </pc:spChg>
        <pc:spChg chg="add mod">
          <ac:chgData name="Pierre Harouimi" userId="e1c78576-8bda-4e4b-9d10-61a901f566b1" providerId="ADAL" clId="{2F0BC364-7550-489D-B979-84653FE9CE84}" dt="2021-05-04T06:34:54.739" v="1666" actId="1076"/>
          <ac:spMkLst>
            <pc:docMk/>
            <pc:sldMk cId="4032326052" sldId="4312"/>
            <ac:spMk id="136" creationId="{F7FD310E-34C7-42B5-AE8F-C55AEC14C5E4}"/>
          </ac:spMkLst>
        </pc:spChg>
        <pc:spChg chg="add mod">
          <ac:chgData name="Pierre Harouimi" userId="e1c78576-8bda-4e4b-9d10-61a901f566b1" providerId="ADAL" clId="{2F0BC364-7550-489D-B979-84653FE9CE84}" dt="2021-05-04T06:35:02.972" v="1667" actId="1076"/>
          <ac:spMkLst>
            <pc:docMk/>
            <pc:sldMk cId="4032326052" sldId="4312"/>
            <ac:spMk id="137" creationId="{F94D2734-D732-42EB-911F-A503518B521D}"/>
          </ac:spMkLst>
        </pc:spChg>
        <pc:spChg chg="add mod">
          <ac:chgData name="Pierre Harouimi" userId="e1c78576-8bda-4e4b-9d10-61a901f566b1" providerId="ADAL" clId="{2F0BC364-7550-489D-B979-84653FE9CE84}" dt="2021-05-04T06:35:12.986" v="1671" actId="6549"/>
          <ac:spMkLst>
            <pc:docMk/>
            <pc:sldMk cId="4032326052" sldId="4312"/>
            <ac:spMk id="138" creationId="{0BD02777-8F6A-4FA6-B7AD-B080DD7830EA}"/>
          </ac:spMkLst>
        </pc:spChg>
        <pc:spChg chg="add mod">
          <ac:chgData name="Pierre Harouimi" userId="e1c78576-8bda-4e4b-9d10-61a901f566b1" providerId="ADAL" clId="{2F0BC364-7550-489D-B979-84653FE9CE84}" dt="2021-05-04T06:35:21.934" v="1673" actId="14100"/>
          <ac:spMkLst>
            <pc:docMk/>
            <pc:sldMk cId="4032326052" sldId="4312"/>
            <ac:spMk id="139" creationId="{6F0C809C-25C2-430D-905C-8E91E17E51D4}"/>
          </ac:spMkLst>
        </pc:spChg>
        <pc:spChg chg="add del mod">
          <ac:chgData name="Pierre Harouimi" userId="e1c78576-8bda-4e4b-9d10-61a901f566b1" providerId="ADAL" clId="{2F0BC364-7550-489D-B979-84653FE9CE84}" dt="2021-05-04T06:33:00.510" v="1639" actId="478"/>
          <ac:spMkLst>
            <pc:docMk/>
            <pc:sldMk cId="4032326052" sldId="4312"/>
            <ac:spMk id="140" creationId="{EDF4DD6A-5C4F-4AA3-954A-A29D7B1EC194}"/>
          </ac:spMkLst>
        </pc:spChg>
        <pc:spChg chg="mod">
          <ac:chgData name="Pierre Harouimi" userId="e1c78576-8bda-4e4b-9d10-61a901f566b1" providerId="ADAL" clId="{2F0BC364-7550-489D-B979-84653FE9CE84}" dt="2021-05-04T06:29:28.903" v="1589" actId="1076"/>
          <ac:spMkLst>
            <pc:docMk/>
            <pc:sldMk cId="4032326052" sldId="4312"/>
            <ac:spMk id="157" creationId="{FA3AA0CD-DF74-4FC2-8218-0FAFE50EAEE1}"/>
          </ac:spMkLst>
        </pc:spChg>
        <pc:spChg chg="mod">
          <ac:chgData name="Pierre Harouimi" userId="e1c78576-8bda-4e4b-9d10-61a901f566b1" providerId="ADAL" clId="{2F0BC364-7550-489D-B979-84653FE9CE84}" dt="2021-05-04T06:28:00.050" v="1562" actId="1076"/>
          <ac:spMkLst>
            <pc:docMk/>
            <pc:sldMk cId="4032326052" sldId="4312"/>
            <ac:spMk id="182" creationId="{E161A920-7563-400A-98D4-F4B91AD2A952}"/>
          </ac:spMkLst>
        </pc:spChg>
        <pc:picChg chg="add mod">
          <ac:chgData name="Pierre Harouimi" userId="e1c78576-8bda-4e4b-9d10-61a901f566b1" providerId="ADAL" clId="{2F0BC364-7550-489D-B979-84653FE9CE84}" dt="2021-05-04T06:29:14.217" v="1584" actId="1076"/>
          <ac:picMkLst>
            <pc:docMk/>
            <pc:sldMk cId="4032326052" sldId="4312"/>
            <ac:picMk id="93" creationId="{C44DCB7E-E6C1-40C9-9B37-4232D7CFE288}"/>
          </ac:picMkLst>
        </pc:picChg>
        <pc:picChg chg="add mod">
          <ac:chgData name="Pierre Harouimi" userId="e1c78576-8bda-4e4b-9d10-61a901f566b1" providerId="ADAL" clId="{2F0BC364-7550-489D-B979-84653FE9CE84}" dt="2021-05-04T06:29:24.399" v="1588" actId="1076"/>
          <ac:picMkLst>
            <pc:docMk/>
            <pc:sldMk cId="4032326052" sldId="4312"/>
            <ac:picMk id="94" creationId="{6E4E541C-E0BD-4EA7-8FE4-61F433D86669}"/>
          </ac:picMkLst>
        </pc:picChg>
        <pc:picChg chg="add mod">
          <ac:chgData name="Pierre Harouimi" userId="e1c78576-8bda-4e4b-9d10-61a901f566b1" providerId="ADAL" clId="{2F0BC364-7550-489D-B979-84653FE9CE84}" dt="2021-05-04T06:29:22.297" v="1587" actId="1076"/>
          <ac:picMkLst>
            <pc:docMk/>
            <pc:sldMk cId="4032326052" sldId="4312"/>
            <ac:picMk id="95" creationId="{CE7B88F6-F8F0-4148-8547-E02A3A996FEE}"/>
          </ac:picMkLst>
        </pc:picChg>
        <pc:picChg chg="add del mod">
          <ac:chgData name="Pierre Harouimi" userId="e1c78576-8bda-4e4b-9d10-61a901f566b1" providerId="ADAL" clId="{2F0BC364-7550-489D-B979-84653FE9CE84}" dt="2021-05-04T06:30:10.617" v="1601" actId="478"/>
          <ac:picMkLst>
            <pc:docMk/>
            <pc:sldMk cId="4032326052" sldId="4312"/>
            <ac:picMk id="96" creationId="{C949DDB7-F0F7-4368-BBE4-2BBA43573F7D}"/>
          </ac:picMkLst>
        </pc:picChg>
        <pc:picChg chg="add del mod">
          <ac:chgData name="Pierre Harouimi" userId="e1c78576-8bda-4e4b-9d10-61a901f566b1" providerId="ADAL" clId="{2F0BC364-7550-489D-B979-84653FE9CE84}" dt="2021-05-04T06:30:02.760" v="1598" actId="478"/>
          <ac:picMkLst>
            <pc:docMk/>
            <pc:sldMk cId="4032326052" sldId="4312"/>
            <ac:picMk id="97" creationId="{8F96D475-3558-4BD3-A77B-D0B7ECB98361}"/>
          </ac:picMkLst>
        </pc:picChg>
        <pc:picChg chg="add del mod">
          <ac:chgData name="Pierre Harouimi" userId="e1c78576-8bda-4e4b-9d10-61a901f566b1" providerId="ADAL" clId="{2F0BC364-7550-489D-B979-84653FE9CE84}" dt="2021-05-04T06:29:57.976" v="1595" actId="478"/>
          <ac:picMkLst>
            <pc:docMk/>
            <pc:sldMk cId="4032326052" sldId="4312"/>
            <ac:picMk id="98" creationId="{DFB69AD3-39BA-4E61-AC4C-91C2CED2D90B}"/>
          </ac:picMkLst>
        </pc:picChg>
        <pc:picChg chg="add del mod">
          <ac:chgData name="Pierre Harouimi" userId="e1c78576-8bda-4e4b-9d10-61a901f566b1" providerId="ADAL" clId="{2F0BC364-7550-489D-B979-84653FE9CE84}" dt="2021-05-04T06:30:01.751" v="1597" actId="478"/>
          <ac:picMkLst>
            <pc:docMk/>
            <pc:sldMk cId="4032326052" sldId="4312"/>
            <ac:picMk id="99" creationId="{0E258ECF-3621-477C-83D4-6F4304F5AD1E}"/>
          </ac:picMkLst>
        </pc:picChg>
        <pc:picChg chg="mod">
          <ac:chgData name="Pierre Harouimi" userId="e1c78576-8bda-4e4b-9d10-61a901f566b1" providerId="ADAL" clId="{2F0BC364-7550-489D-B979-84653FE9CE84}" dt="2021-05-04T06:28:16.637" v="1568" actId="1076"/>
          <ac:picMkLst>
            <pc:docMk/>
            <pc:sldMk cId="4032326052" sldId="4312"/>
            <ac:picMk id="113" creationId="{1B7B2C93-2969-405A-9E4E-BEB9A086FBEF}"/>
          </ac:picMkLst>
        </pc:picChg>
        <pc:picChg chg="mod">
          <ac:chgData name="Pierre Harouimi" userId="e1c78576-8bda-4e4b-9d10-61a901f566b1" providerId="ADAL" clId="{2F0BC364-7550-489D-B979-84653FE9CE84}" dt="2021-05-04T06:28:12.367" v="1566" actId="1076"/>
          <ac:picMkLst>
            <pc:docMk/>
            <pc:sldMk cId="4032326052" sldId="4312"/>
            <ac:picMk id="117" creationId="{A835667C-0695-420F-B2D3-052C3BA54768}"/>
          </ac:picMkLst>
        </pc:picChg>
        <pc:picChg chg="mod">
          <ac:chgData name="Pierre Harouimi" userId="e1c78576-8bda-4e4b-9d10-61a901f566b1" providerId="ADAL" clId="{2F0BC364-7550-489D-B979-84653FE9CE84}" dt="2021-05-04T06:30:00.304" v="1596" actId="1076"/>
          <ac:picMkLst>
            <pc:docMk/>
            <pc:sldMk cId="4032326052" sldId="4312"/>
            <ac:picMk id="131" creationId="{CE55FF27-8A8C-49CC-8265-3B3A84AF734A}"/>
          </ac:picMkLst>
        </pc:picChg>
        <pc:cxnChg chg="add mod">
          <ac:chgData name="Pierre Harouimi" userId="e1c78576-8bda-4e4b-9d10-61a901f566b1" providerId="ADAL" clId="{2F0BC364-7550-489D-B979-84653FE9CE84}" dt="2021-05-04T06:34:54.739" v="1666" actId="1076"/>
          <ac:cxnSpMkLst>
            <pc:docMk/>
            <pc:sldMk cId="4032326052" sldId="4312"/>
            <ac:cxnSpMk id="127" creationId="{FADCB6FC-E223-4FA0-9ACD-DE23AD9E86CE}"/>
          </ac:cxnSpMkLst>
        </pc:cxnChg>
        <pc:cxnChg chg="add mod">
          <ac:chgData name="Pierre Harouimi" userId="e1c78576-8bda-4e4b-9d10-61a901f566b1" providerId="ADAL" clId="{2F0BC364-7550-489D-B979-84653FE9CE84}" dt="2021-05-04T06:35:02.972" v="1667" actId="1076"/>
          <ac:cxnSpMkLst>
            <pc:docMk/>
            <pc:sldMk cId="4032326052" sldId="4312"/>
            <ac:cxnSpMk id="141" creationId="{23A57634-4AFA-400C-B73D-EAEA558708A9}"/>
          </ac:cxnSpMkLst>
        </pc:cxnChg>
        <pc:cxnChg chg="add mod">
          <ac:chgData name="Pierre Harouimi" userId="e1c78576-8bda-4e4b-9d10-61a901f566b1" providerId="ADAL" clId="{2F0BC364-7550-489D-B979-84653FE9CE84}" dt="2021-05-04T06:35:11.931" v="1669" actId="6549"/>
          <ac:cxnSpMkLst>
            <pc:docMk/>
            <pc:sldMk cId="4032326052" sldId="4312"/>
            <ac:cxnSpMk id="142" creationId="{71CFA381-6D45-4DEF-99B3-84549DD9FCBF}"/>
          </ac:cxnSpMkLst>
        </pc:cxnChg>
        <pc:cxnChg chg="add mod">
          <ac:chgData name="Pierre Harouimi" userId="e1c78576-8bda-4e4b-9d10-61a901f566b1" providerId="ADAL" clId="{2F0BC364-7550-489D-B979-84653FE9CE84}" dt="2021-05-04T06:35:21.934" v="1673" actId="14100"/>
          <ac:cxnSpMkLst>
            <pc:docMk/>
            <pc:sldMk cId="4032326052" sldId="4312"/>
            <ac:cxnSpMk id="143" creationId="{E71AA60B-E901-431A-8136-BFC27D337D28}"/>
          </ac:cxnSpMkLst>
        </pc:cxnChg>
      </pc:sldChg>
      <pc:sldChg chg="modSp add del mod">
        <pc:chgData name="Pierre Harouimi" userId="e1c78576-8bda-4e4b-9d10-61a901f566b1" providerId="ADAL" clId="{2F0BC364-7550-489D-B979-84653FE9CE84}" dt="2021-05-12T06:14:32.028" v="2731" actId="1076"/>
        <pc:sldMkLst>
          <pc:docMk/>
          <pc:sldMk cId="2720033287" sldId="4331"/>
        </pc:sldMkLst>
        <pc:picChg chg="mod">
          <ac:chgData name="Pierre Harouimi" userId="e1c78576-8bda-4e4b-9d10-61a901f566b1" providerId="ADAL" clId="{2F0BC364-7550-489D-B979-84653FE9CE84}" dt="2021-05-12T06:14:32.028" v="2731" actId="1076"/>
          <ac:picMkLst>
            <pc:docMk/>
            <pc:sldMk cId="2720033287" sldId="4331"/>
            <ac:picMk id="4" creationId="{00000000-0000-0000-0000-000000000000}"/>
          </ac:picMkLst>
        </pc:picChg>
      </pc:sldChg>
      <pc:sldChg chg="addSp delSp modSp mod">
        <pc:chgData name="Pierre Harouimi" userId="e1c78576-8bda-4e4b-9d10-61a901f566b1" providerId="ADAL" clId="{2F0BC364-7550-489D-B979-84653FE9CE84}" dt="2021-05-04T04:00:47.930" v="536" actId="404"/>
        <pc:sldMkLst>
          <pc:docMk/>
          <pc:sldMk cId="2668962089" sldId="4334"/>
        </pc:sldMkLst>
        <pc:spChg chg="mod">
          <ac:chgData name="Pierre Harouimi" userId="e1c78576-8bda-4e4b-9d10-61a901f566b1" providerId="ADAL" clId="{2F0BC364-7550-489D-B979-84653FE9CE84}" dt="2021-05-04T03:25:09.457" v="220"/>
          <ac:spMkLst>
            <pc:docMk/>
            <pc:sldMk cId="2668962089" sldId="4334"/>
            <ac:spMk id="2" creationId="{ADBCF654-8EE4-49BF-B0BD-646C49D9A501}"/>
          </ac:spMkLst>
        </pc:spChg>
        <pc:spChg chg="mod">
          <ac:chgData name="Pierre Harouimi" userId="e1c78576-8bda-4e4b-9d10-61a901f566b1" providerId="ADAL" clId="{2F0BC364-7550-489D-B979-84653FE9CE84}" dt="2021-05-04T04:00:47.930" v="536" actId="404"/>
          <ac:spMkLst>
            <pc:docMk/>
            <pc:sldMk cId="2668962089" sldId="4334"/>
            <ac:spMk id="3" creationId="{35F1B691-3AF8-44E6-80F9-7833FAE88385}"/>
          </ac:spMkLst>
        </pc:spChg>
        <pc:spChg chg="add mod">
          <ac:chgData name="Pierre Harouimi" userId="e1c78576-8bda-4e4b-9d10-61a901f566b1" providerId="ADAL" clId="{2F0BC364-7550-489D-B979-84653FE9CE84}" dt="2021-05-04T03:25:12.809" v="223" actId="20577"/>
          <ac:spMkLst>
            <pc:docMk/>
            <pc:sldMk cId="2668962089" sldId="4334"/>
            <ac:spMk id="4" creationId="{85004531-C31E-4B82-9658-948D2FCB16CE}"/>
          </ac:spMkLst>
        </pc:spChg>
        <pc:picChg chg="del">
          <ac:chgData name="Pierre Harouimi" userId="e1c78576-8bda-4e4b-9d10-61a901f566b1" providerId="ADAL" clId="{2F0BC364-7550-489D-B979-84653FE9CE84}" dt="2021-05-04T03:25:13.337" v="224" actId="478"/>
          <ac:picMkLst>
            <pc:docMk/>
            <pc:sldMk cId="2668962089" sldId="4334"/>
            <ac:picMk id="5" creationId="{231FC55F-9C21-472B-B609-36844C91C645}"/>
          </ac:picMkLst>
        </pc:picChg>
        <pc:picChg chg="mod">
          <ac:chgData name="Pierre Harouimi" userId="e1c78576-8bda-4e4b-9d10-61a901f566b1" providerId="ADAL" clId="{2F0BC364-7550-489D-B979-84653FE9CE84}" dt="2021-05-04T04:00:43.134" v="534" actId="14861"/>
          <ac:picMkLst>
            <pc:docMk/>
            <pc:sldMk cId="2668962089" sldId="4334"/>
            <ac:picMk id="6" creationId="{05411BC2-F843-4FEB-B4F5-6DD8AAE96A0A}"/>
          </ac:picMkLst>
        </pc:picChg>
        <pc:picChg chg="add del mod">
          <ac:chgData name="Pierre Harouimi" userId="e1c78576-8bda-4e4b-9d10-61a901f566b1" providerId="ADAL" clId="{2F0BC364-7550-489D-B979-84653FE9CE84}" dt="2021-05-04T03:59:58.927" v="500" actId="478"/>
          <ac:picMkLst>
            <pc:docMk/>
            <pc:sldMk cId="2668962089" sldId="4334"/>
            <ac:picMk id="7" creationId="{DC7EF0BB-C7C6-4A74-8A16-62356D22EB61}"/>
          </ac:picMkLst>
        </pc:picChg>
      </pc:sldChg>
      <pc:sldChg chg="del">
        <pc:chgData name="Pierre Harouimi" userId="e1c78576-8bda-4e4b-9d10-61a901f566b1" providerId="ADAL" clId="{2F0BC364-7550-489D-B979-84653FE9CE84}" dt="2021-05-11T09:18:56.691" v="2467" actId="47"/>
        <pc:sldMkLst>
          <pc:docMk/>
          <pc:sldMk cId="2692484362" sldId="4335"/>
        </pc:sldMkLst>
      </pc:sldChg>
      <pc:sldChg chg="add del">
        <pc:chgData name="Pierre Harouimi" userId="e1c78576-8bda-4e4b-9d10-61a901f566b1" providerId="ADAL" clId="{2F0BC364-7550-489D-B979-84653FE9CE84}" dt="2021-05-04T03:00:19.302" v="16"/>
        <pc:sldMkLst>
          <pc:docMk/>
          <pc:sldMk cId="241837313" sldId="4345"/>
        </pc:sldMkLst>
      </pc:sldChg>
      <pc:sldChg chg="add">
        <pc:chgData name="Pierre Harouimi" userId="e1c78576-8bda-4e4b-9d10-61a901f566b1" providerId="ADAL" clId="{2F0BC364-7550-489D-B979-84653FE9CE84}" dt="2021-05-11T09:18:43.131" v="2466"/>
        <pc:sldMkLst>
          <pc:docMk/>
          <pc:sldMk cId="2407926278" sldId="4420"/>
        </pc:sldMkLst>
      </pc:sldChg>
      <pc:sldChg chg="add">
        <pc:chgData name="Pierre Harouimi" userId="e1c78576-8bda-4e4b-9d10-61a901f566b1" providerId="ADAL" clId="{2F0BC364-7550-489D-B979-84653FE9CE84}" dt="2021-05-11T09:18:43.131" v="2466"/>
        <pc:sldMkLst>
          <pc:docMk/>
          <pc:sldMk cId="2892951161" sldId="4424"/>
        </pc:sldMkLst>
      </pc:sldChg>
      <pc:sldChg chg="add">
        <pc:chgData name="Pierre Harouimi" userId="e1c78576-8bda-4e4b-9d10-61a901f566b1" providerId="ADAL" clId="{2F0BC364-7550-489D-B979-84653FE9CE84}" dt="2021-05-11T09:18:43.131" v="2466"/>
        <pc:sldMkLst>
          <pc:docMk/>
          <pc:sldMk cId="2350260234" sldId="4430"/>
        </pc:sldMkLst>
      </pc:sldChg>
      <pc:sldChg chg="add">
        <pc:chgData name="Pierre Harouimi" userId="e1c78576-8bda-4e4b-9d10-61a901f566b1" providerId="ADAL" clId="{2F0BC364-7550-489D-B979-84653FE9CE84}" dt="2021-05-11T09:18:43.131" v="2466"/>
        <pc:sldMkLst>
          <pc:docMk/>
          <pc:sldMk cId="2426424217" sldId="4431"/>
        </pc:sldMkLst>
      </pc:sldChg>
      <pc:sldChg chg="add">
        <pc:chgData name="Pierre Harouimi" userId="e1c78576-8bda-4e4b-9d10-61a901f566b1" providerId="ADAL" clId="{2F0BC364-7550-489D-B979-84653FE9CE84}" dt="2021-05-11T09:18:43.131" v="2466"/>
        <pc:sldMkLst>
          <pc:docMk/>
          <pc:sldMk cId="3381184831" sldId="4432"/>
        </pc:sldMkLst>
      </pc:sldChg>
      <pc:sldChg chg="add">
        <pc:chgData name="Pierre Harouimi" userId="e1c78576-8bda-4e4b-9d10-61a901f566b1" providerId="ADAL" clId="{2F0BC364-7550-489D-B979-84653FE9CE84}" dt="2021-05-11T09:18:43.131" v="2466"/>
        <pc:sldMkLst>
          <pc:docMk/>
          <pc:sldMk cId="661223379" sldId="4433"/>
        </pc:sldMkLst>
      </pc:sldChg>
      <pc:sldChg chg="add">
        <pc:chgData name="Pierre Harouimi" userId="e1c78576-8bda-4e4b-9d10-61a901f566b1" providerId="ADAL" clId="{2F0BC364-7550-489D-B979-84653FE9CE84}" dt="2021-05-11T09:18:43.131" v="2466"/>
        <pc:sldMkLst>
          <pc:docMk/>
          <pc:sldMk cId="1117239185" sldId="4443"/>
        </pc:sldMkLst>
      </pc:sldChg>
      <pc:sldChg chg="add del">
        <pc:chgData name="Pierre Harouimi" userId="e1c78576-8bda-4e4b-9d10-61a901f566b1" providerId="ADAL" clId="{2F0BC364-7550-489D-B979-84653FE9CE84}" dt="2021-05-04T03:00:25.398" v="17" actId="2696"/>
        <pc:sldMkLst>
          <pc:docMk/>
          <pc:sldMk cId="2035641590" sldId="4519"/>
        </pc:sldMkLst>
      </pc:sldChg>
      <pc:sldChg chg="addSp modSp add mod">
        <pc:chgData name="Pierre Harouimi" userId="e1c78576-8bda-4e4b-9d10-61a901f566b1" providerId="ADAL" clId="{2F0BC364-7550-489D-B979-84653FE9CE84}" dt="2021-05-04T03:00:51.912" v="24" actId="20577"/>
        <pc:sldMkLst>
          <pc:docMk/>
          <pc:sldMk cId="3981704573" sldId="4519"/>
        </pc:sldMkLst>
        <pc:spChg chg="mod">
          <ac:chgData name="Pierre Harouimi" userId="e1c78576-8bda-4e4b-9d10-61a901f566b1" providerId="ADAL" clId="{2F0BC364-7550-489D-B979-84653FE9CE84}" dt="2021-05-04T03:00:51.912" v="24" actId="20577"/>
          <ac:spMkLst>
            <pc:docMk/>
            <pc:sldMk cId="3981704573" sldId="4519"/>
            <ac:spMk id="2" creationId="{347E291F-EE2A-480C-9095-C53D049E7260}"/>
          </ac:spMkLst>
        </pc:spChg>
        <pc:spChg chg="add mod">
          <ac:chgData name="Pierre Harouimi" userId="e1c78576-8bda-4e4b-9d10-61a901f566b1" providerId="ADAL" clId="{2F0BC364-7550-489D-B979-84653FE9CE84}" dt="2021-05-04T03:00:46.921" v="19"/>
          <ac:spMkLst>
            <pc:docMk/>
            <pc:sldMk cId="3981704573" sldId="4519"/>
            <ac:spMk id="10" creationId="{CEBD1BA9-DFE9-4C90-B625-A958FD1747DC}"/>
          </ac:spMkLst>
        </pc:spChg>
        <pc:spChg chg="add mod">
          <ac:chgData name="Pierre Harouimi" userId="e1c78576-8bda-4e4b-9d10-61a901f566b1" providerId="ADAL" clId="{2F0BC364-7550-489D-B979-84653FE9CE84}" dt="2021-05-04T03:00:50.935" v="21"/>
          <ac:spMkLst>
            <pc:docMk/>
            <pc:sldMk cId="3981704573" sldId="4519"/>
            <ac:spMk id="11" creationId="{F017F9BA-B2AB-4251-9BC0-5088607ECE1E}"/>
          </ac:spMkLst>
        </pc:spChg>
      </pc:sldChg>
      <pc:sldChg chg="add">
        <pc:chgData name="Pierre Harouimi" userId="e1c78576-8bda-4e4b-9d10-61a901f566b1" providerId="ADAL" clId="{2F0BC364-7550-489D-B979-84653FE9CE84}" dt="2021-05-04T02:57:28.196" v="4"/>
        <pc:sldMkLst>
          <pc:docMk/>
          <pc:sldMk cId="1577392957" sldId="4524"/>
        </pc:sldMkLst>
      </pc:sldChg>
      <pc:sldChg chg="add">
        <pc:chgData name="Pierre Harouimi" userId="e1c78576-8bda-4e4b-9d10-61a901f566b1" providerId="ADAL" clId="{2F0BC364-7550-489D-B979-84653FE9CE84}" dt="2021-05-04T02:57:41.217" v="5"/>
        <pc:sldMkLst>
          <pc:docMk/>
          <pc:sldMk cId="3247741363" sldId="4525"/>
        </pc:sldMkLst>
      </pc:sldChg>
      <pc:sldChg chg="modSp add mod">
        <pc:chgData name="Pierre Harouimi" userId="e1c78576-8bda-4e4b-9d10-61a901f566b1" providerId="ADAL" clId="{2F0BC364-7550-489D-B979-84653FE9CE84}" dt="2021-05-04T03:05:28.925" v="79" actId="20577"/>
        <pc:sldMkLst>
          <pc:docMk/>
          <pc:sldMk cId="2183542424" sldId="4527"/>
        </pc:sldMkLst>
        <pc:spChg chg="mod">
          <ac:chgData name="Pierre Harouimi" userId="e1c78576-8bda-4e4b-9d10-61a901f566b1" providerId="ADAL" clId="{2F0BC364-7550-489D-B979-84653FE9CE84}" dt="2021-05-04T03:05:02.007" v="52" actId="14838"/>
          <ac:spMkLst>
            <pc:docMk/>
            <pc:sldMk cId="2183542424" sldId="4527"/>
            <ac:spMk id="6" creationId="{28893D69-60C0-416A-AC98-3DF893B4653F}"/>
          </ac:spMkLst>
        </pc:spChg>
        <pc:spChg chg="mod">
          <ac:chgData name="Pierre Harouimi" userId="e1c78576-8bda-4e4b-9d10-61a901f566b1" providerId="ADAL" clId="{2F0BC364-7550-489D-B979-84653FE9CE84}" dt="2021-05-04T03:05:28.925" v="79" actId="20577"/>
          <ac:spMkLst>
            <pc:docMk/>
            <pc:sldMk cId="2183542424" sldId="4527"/>
            <ac:spMk id="9" creationId="{DA39A025-E2B4-435D-B921-B383927D5FC7}"/>
          </ac:spMkLst>
        </pc:spChg>
        <pc:picChg chg="mod">
          <ac:chgData name="Pierre Harouimi" userId="e1c78576-8bda-4e4b-9d10-61a901f566b1" providerId="ADAL" clId="{2F0BC364-7550-489D-B979-84653FE9CE84}" dt="2021-05-04T03:05:20.891" v="54" actId="1076"/>
          <ac:picMkLst>
            <pc:docMk/>
            <pc:sldMk cId="2183542424" sldId="4527"/>
            <ac:picMk id="25" creationId="{87EE318E-DF7E-4561-A7E0-EA63BAABEA2D}"/>
          </ac:picMkLst>
        </pc:picChg>
      </pc:sldChg>
      <pc:sldChg chg="add">
        <pc:chgData name="Pierre Harouimi" userId="e1c78576-8bda-4e4b-9d10-61a901f566b1" providerId="ADAL" clId="{2F0BC364-7550-489D-B979-84653FE9CE84}" dt="2021-05-04T02:57:41.217" v="5"/>
        <pc:sldMkLst>
          <pc:docMk/>
          <pc:sldMk cId="1532049580" sldId="4528"/>
        </pc:sldMkLst>
      </pc:sldChg>
      <pc:sldChg chg="add">
        <pc:chgData name="Pierre Harouimi" userId="e1c78576-8bda-4e4b-9d10-61a901f566b1" providerId="ADAL" clId="{2F0BC364-7550-489D-B979-84653FE9CE84}" dt="2021-05-04T02:57:41.217" v="5"/>
        <pc:sldMkLst>
          <pc:docMk/>
          <pc:sldMk cId="1649875759" sldId="4529"/>
        </pc:sldMkLst>
      </pc:sldChg>
      <pc:sldChg chg="addSp delSp modSp add mod delAnim modAnim">
        <pc:chgData name="Pierre Harouimi" userId="e1c78576-8bda-4e4b-9d10-61a901f566b1" providerId="ADAL" clId="{2F0BC364-7550-489D-B979-84653FE9CE84}" dt="2021-05-04T07:23:34.318" v="2357" actId="20577"/>
        <pc:sldMkLst>
          <pc:docMk/>
          <pc:sldMk cId="1185888962" sldId="4532"/>
        </pc:sldMkLst>
        <pc:spChg chg="mod">
          <ac:chgData name="Pierre Harouimi" userId="e1c78576-8bda-4e4b-9d10-61a901f566b1" providerId="ADAL" clId="{2F0BC364-7550-489D-B979-84653FE9CE84}" dt="2021-05-04T07:11:00.589" v="1952" actId="1076"/>
          <ac:spMkLst>
            <pc:docMk/>
            <pc:sldMk cId="1185888962" sldId="4532"/>
            <ac:spMk id="3" creationId="{601FA9E6-9119-EB40-8BE7-E49D381157AD}"/>
          </ac:spMkLst>
        </pc:spChg>
        <pc:spChg chg="del mod">
          <ac:chgData name="Pierre Harouimi" userId="e1c78576-8bda-4e4b-9d10-61a901f566b1" providerId="ADAL" clId="{2F0BC364-7550-489D-B979-84653FE9CE84}" dt="2021-05-04T07:22:24.539" v="2314" actId="478"/>
          <ac:spMkLst>
            <pc:docMk/>
            <pc:sldMk cId="1185888962" sldId="4532"/>
            <ac:spMk id="4" creationId="{C6B134AD-C825-A444-B979-75D2784EF5B9}"/>
          </ac:spMkLst>
        </pc:spChg>
        <pc:spChg chg="add mod">
          <ac:chgData name="Pierre Harouimi" userId="e1c78576-8bda-4e4b-9d10-61a901f566b1" providerId="ADAL" clId="{2F0BC364-7550-489D-B979-84653FE9CE84}" dt="2021-05-04T07:22:26.225" v="2315"/>
          <ac:spMkLst>
            <pc:docMk/>
            <pc:sldMk cId="1185888962" sldId="4532"/>
            <ac:spMk id="5" creationId="{F69589FA-1474-4B24-B12C-339AAB27E474}"/>
          </ac:spMkLst>
        </pc:spChg>
        <pc:spChg chg="add del mod">
          <ac:chgData name="Pierre Harouimi" userId="e1c78576-8bda-4e4b-9d10-61a901f566b1" providerId="ADAL" clId="{2F0BC364-7550-489D-B979-84653FE9CE84}" dt="2021-05-04T07:22:18.558" v="2312" actId="478"/>
          <ac:spMkLst>
            <pc:docMk/>
            <pc:sldMk cId="1185888962" sldId="4532"/>
            <ac:spMk id="6" creationId="{E9EEA363-83E9-4054-9975-F45D238CC58A}"/>
          </ac:spMkLst>
        </pc:spChg>
        <pc:spChg chg="add mod">
          <ac:chgData name="Pierre Harouimi" userId="e1c78576-8bda-4e4b-9d10-61a901f566b1" providerId="ADAL" clId="{2F0BC364-7550-489D-B979-84653FE9CE84}" dt="2021-05-04T07:23:34.318" v="2357" actId="20577"/>
          <ac:spMkLst>
            <pc:docMk/>
            <pc:sldMk cId="1185888962" sldId="4532"/>
            <ac:spMk id="7" creationId="{A6059D7E-C9CA-4877-AF29-492E2AAC7FD5}"/>
          </ac:spMkLst>
        </pc:spChg>
        <pc:spChg chg="add mod">
          <ac:chgData name="Pierre Harouimi" userId="e1c78576-8bda-4e4b-9d10-61a901f566b1" providerId="ADAL" clId="{2F0BC364-7550-489D-B979-84653FE9CE84}" dt="2021-05-04T07:22:56.702" v="2330" actId="14100"/>
          <ac:spMkLst>
            <pc:docMk/>
            <pc:sldMk cId="1185888962" sldId="4532"/>
            <ac:spMk id="8" creationId="{3E94BE3F-ECFA-427B-A2EA-E7F38EB3D6CC}"/>
          </ac:spMkLst>
        </pc:spChg>
        <pc:picChg chg="mod">
          <ac:chgData name="Pierre Harouimi" userId="e1c78576-8bda-4e4b-9d10-61a901f566b1" providerId="ADAL" clId="{2F0BC364-7550-489D-B979-84653FE9CE84}" dt="2021-05-04T07:22:47.061" v="2327" actId="1076"/>
          <ac:picMkLst>
            <pc:docMk/>
            <pc:sldMk cId="1185888962" sldId="4532"/>
            <ac:picMk id="2" creationId="{123DFBFF-1320-4C46-B96A-2F8113D5FE78}"/>
          </ac:picMkLst>
        </pc:picChg>
        <pc:picChg chg="del">
          <ac:chgData name="Pierre Harouimi" userId="e1c78576-8bda-4e4b-9d10-61a901f566b1" providerId="ADAL" clId="{2F0BC364-7550-489D-B979-84653FE9CE84}" dt="2021-05-04T07:22:13.331" v="2311" actId="478"/>
          <ac:picMkLst>
            <pc:docMk/>
            <pc:sldMk cId="1185888962" sldId="4532"/>
            <ac:picMk id="13" creationId="{4332AE1B-E454-9748-B285-93F86A04385E}"/>
          </ac:picMkLst>
        </pc:picChg>
      </pc:sldChg>
      <pc:sldChg chg="addSp delSp modSp add mod delAnim modAnim">
        <pc:chgData name="Pierre Harouimi" userId="e1c78576-8bda-4e4b-9d10-61a901f566b1" providerId="ADAL" clId="{2F0BC364-7550-489D-B979-84653FE9CE84}" dt="2021-05-04T07:24:04.015" v="2389" actId="478"/>
        <pc:sldMkLst>
          <pc:docMk/>
          <pc:sldMk cId="1251193150" sldId="4533"/>
        </pc:sldMkLst>
        <pc:spChg chg="del mod">
          <ac:chgData name="Pierre Harouimi" userId="e1c78576-8bda-4e4b-9d10-61a901f566b1" providerId="ADAL" clId="{2F0BC364-7550-489D-B979-84653FE9CE84}" dt="2021-05-04T07:11:25.546" v="1963" actId="478"/>
          <ac:spMkLst>
            <pc:docMk/>
            <pc:sldMk cId="1251193150" sldId="4533"/>
            <ac:spMk id="3" creationId="{601FA9E6-9119-EB40-8BE7-E49D381157AD}"/>
          </ac:spMkLst>
        </pc:spChg>
        <pc:spChg chg="del mod">
          <ac:chgData name="Pierre Harouimi" userId="e1c78576-8bda-4e4b-9d10-61a901f566b1" providerId="ADAL" clId="{2F0BC364-7550-489D-B979-84653FE9CE84}" dt="2021-05-04T07:24:04.015" v="2389" actId="478"/>
          <ac:spMkLst>
            <pc:docMk/>
            <pc:sldMk cId="1251193150" sldId="4533"/>
            <ac:spMk id="4" creationId="{C6B134AD-C825-A444-B979-75D2784EF5B9}"/>
          </ac:spMkLst>
        </pc:spChg>
        <pc:spChg chg="add mod">
          <ac:chgData name="Pierre Harouimi" userId="e1c78576-8bda-4e4b-9d10-61a901f566b1" providerId="ADAL" clId="{2F0BC364-7550-489D-B979-84653FE9CE84}" dt="2021-05-04T07:19:22.548" v="2205"/>
          <ac:spMkLst>
            <pc:docMk/>
            <pc:sldMk cId="1251193150" sldId="4533"/>
            <ac:spMk id="6" creationId="{0BAD1FB3-3E27-4E7D-AAA3-DCB4A8A81501}"/>
          </ac:spMkLst>
        </pc:spChg>
        <pc:spChg chg="add del mod">
          <ac:chgData name="Pierre Harouimi" userId="e1c78576-8bda-4e4b-9d10-61a901f566b1" providerId="ADAL" clId="{2F0BC364-7550-489D-B979-84653FE9CE84}" dt="2021-05-04T07:19:03.885" v="2181" actId="21"/>
          <ac:spMkLst>
            <pc:docMk/>
            <pc:sldMk cId="1251193150" sldId="4533"/>
            <ac:spMk id="7" creationId="{211B575D-8031-4E2E-AE8F-EE6AC2F90670}"/>
          </ac:spMkLst>
        </pc:spChg>
        <pc:spChg chg="add mod">
          <ac:chgData name="Pierre Harouimi" userId="e1c78576-8bda-4e4b-9d10-61a901f566b1" providerId="ADAL" clId="{2F0BC364-7550-489D-B979-84653FE9CE84}" dt="2021-05-04T07:23:57.709" v="2388" actId="14100"/>
          <ac:spMkLst>
            <pc:docMk/>
            <pc:sldMk cId="1251193150" sldId="4533"/>
            <ac:spMk id="8" creationId="{EB61FDE0-136E-49D0-A9F7-DC9491A50C32}"/>
          </ac:spMkLst>
        </pc:spChg>
        <pc:spChg chg="add del mod">
          <ac:chgData name="Pierre Harouimi" userId="e1c78576-8bda-4e4b-9d10-61a901f566b1" providerId="ADAL" clId="{2F0BC364-7550-489D-B979-84653FE9CE84}" dt="2021-05-04T07:19:51.903" v="2237"/>
          <ac:spMkLst>
            <pc:docMk/>
            <pc:sldMk cId="1251193150" sldId="4533"/>
            <ac:spMk id="12" creationId="{5D35A6E1-D723-4385-BDE7-FF5A2EB1A89F}"/>
          </ac:spMkLst>
        </pc:spChg>
        <pc:spChg chg="add mod">
          <ac:chgData name="Pierre Harouimi" userId="e1c78576-8bda-4e4b-9d10-61a901f566b1" providerId="ADAL" clId="{2F0BC364-7550-489D-B979-84653FE9CE84}" dt="2021-05-04T07:21:51.965" v="2300" actId="14100"/>
          <ac:spMkLst>
            <pc:docMk/>
            <pc:sldMk cId="1251193150" sldId="4533"/>
            <ac:spMk id="14" creationId="{A672F3A8-9FDA-49B1-9A24-F6B7AC8D605C}"/>
          </ac:spMkLst>
        </pc:spChg>
        <pc:grpChg chg="mod">
          <ac:chgData name="Pierre Harouimi" userId="e1c78576-8bda-4e4b-9d10-61a901f566b1" providerId="ADAL" clId="{2F0BC364-7550-489D-B979-84653FE9CE84}" dt="2021-05-04T07:21:47.629" v="2299" actId="1076"/>
          <ac:grpSpMkLst>
            <pc:docMk/>
            <pc:sldMk cId="1251193150" sldId="4533"/>
            <ac:grpSpMk id="2" creationId="{81E1140D-1CD7-4C9B-9587-49F185111E94}"/>
          </ac:grpSpMkLst>
        </pc:grpChg>
        <pc:picChg chg="del">
          <ac:chgData name="Pierre Harouimi" userId="e1c78576-8bda-4e4b-9d10-61a901f566b1" providerId="ADAL" clId="{2F0BC364-7550-489D-B979-84653FE9CE84}" dt="2021-05-04T07:19:00.611" v="2180" actId="478"/>
          <ac:picMkLst>
            <pc:docMk/>
            <pc:sldMk cId="1251193150" sldId="4533"/>
            <ac:picMk id="13" creationId="{4332AE1B-E454-9748-B285-93F86A04385E}"/>
          </ac:picMkLst>
        </pc:picChg>
      </pc:sldChg>
      <pc:sldChg chg="addSp delSp modSp add mod delAnim modAnim">
        <pc:chgData name="Pierre Harouimi" userId="e1c78576-8bda-4e4b-9d10-61a901f566b1" providerId="ADAL" clId="{2F0BC364-7550-489D-B979-84653FE9CE84}" dt="2021-05-04T07:25:40.338" v="2440" actId="5793"/>
        <pc:sldMkLst>
          <pc:docMk/>
          <pc:sldMk cId="2586034020" sldId="4534"/>
        </pc:sldMkLst>
        <pc:spChg chg="add mod">
          <ac:chgData name="Pierre Harouimi" userId="e1c78576-8bda-4e4b-9d10-61a901f566b1" providerId="ADAL" clId="{2F0BC364-7550-489D-B979-84653FE9CE84}" dt="2021-05-04T07:14:53.663" v="2059"/>
          <ac:spMkLst>
            <pc:docMk/>
            <pc:sldMk cId="2586034020" sldId="4534"/>
            <ac:spMk id="2" creationId="{23A697D4-711D-436D-AAAF-CEA34E94714B}"/>
          </ac:spMkLst>
        </pc:spChg>
        <pc:spChg chg="del mod">
          <ac:chgData name="Pierre Harouimi" userId="e1c78576-8bda-4e4b-9d10-61a901f566b1" providerId="ADAL" clId="{2F0BC364-7550-489D-B979-84653FE9CE84}" dt="2021-05-04T07:12:21.502" v="1980" actId="478"/>
          <ac:spMkLst>
            <pc:docMk/>
            <pc:sldMk cId="2586034020" sldId="4534"/>
            <ac:spMk id="3" creationId="{601FA9E6-9119-EB40-8BE7-E49D381157AD}"/>
          </ac:spMkLst>
        </pc:spChg>
        <pc:spChg chg="del mod">
          <ac:chgData name="Pierre Harouimi" userId="e1c78576-8bda-4e4b-9d10-61a901f566b1" providerId="ADAL" clId="{2F0BC364-7550-489D-B979-84653FE9CE84}" dt="2021-05-04T07:12:34.022" v="1983" actId="478"/>
          <ac:spMkLst>
            <pc:docMk/>
            <pc:sldMk cId="2586034020" sldId="4534"/>
            <ac:spMk id="4" creationId="{C6B134AD-C825-A444-B979-75D2784EF5B9}"/>
          </ac:spMkLst>
        </pc:spChg>
        <pc:spChg chg="add del mod">
          <ac:chgData name="Pierre Harouimi" userId="e1c78576-8bda-4e4b-9d10-61a901f566b1" providerId="ADAL" clId="{2F0BC364-7550-489D-B979-84653FE9CE84}" dt="2021-05-04T07:12:29.115" v="1981" actId="21"/>
          <ac:spMkLst>
            <pc:docMk/>
            <pc:sldMk cId="2586034020" sldId="4534"/>
            <ac:spMk id="5" creationId="{386C4D77-05D1-40B8-ABE7-77703AEC1074}"/>
          </ac:spMkLst>
        </pc:spChg>
        <pc:spChg chg="del mod">
          <ac:chgData name="Pierre Harouimi" userId="e1c78576-8bda-4e4b-9d10-61a901f566b1" providerId="ADAL" clId="{2F0BC364-7550-489D-B979-84653FE9CE84}" dt="2021-05-04T07:12:53.058" v="1992" actId="478"/>
          <ac:spMkLst>
            <pc:docMk/>
            <pc:sldMk cId="2586034020" sldId="4534"/>
            <ac:spMk id="6" creationId="{BAD1EC45-E36F-4E0F-BF86-1123F3650F3E}"/>
          </ac:spMkLst>
        </pc:spChg>
        <pc:spChg chg="add mod">
          <ac:chgData name="Pierre Harouimi" userId="e1c78576-8bda-4e4b-9d10-61a901f566b1" providerId="ADAL" clId="{2F0BC364-7550-489D-B979-84653FE9CE84}" dt="2021-05-04T07:14:53.663" v="2059"/>
          <ac:spMkLst>
            <pc:docMk/>
            <pc:sldMk cId="2586034020" sldId="4534"/>
            <ac:spMk id="7" creationId="{D3D3BFF8-9CBF-4ED1-AE52-AE9DEBC40753}"/>
          </ac:spMkLst>
        </pc:spChg>
        <pc:spChg chg="add del mod">
          <ac:chgData name="Pierre Harouimi" userId="e1c78576-8bda-4e4b-9d10-61a901f566b1" providerId="ADAL" clId="{2F0BC364-7550-489D-B979-84653FE9CE84}" dt="2021-05-04T07:14:17.899" v="2026" actId="21"/>
          <ac:spMkLst>
            <pc:docMk/>
            <pc:sldMk cId="2586034020" sldId="4534"/>
            <ac:spMk id="8" creationId="{215E65A8-D326-4652-8C13-8CCEC1D88012}"/>
          </ac:spMkLst>
        </pc:spChg>
        <pc:spChg chg="add del mod">
          <ac:chgData name="Pierre Harouimi" userId="e1c78576-8bda-4e4b-9d10-61a901f566b1" providerId="ADAL" clId="{2F0BC364-7550-489D-B979-84653FE9CE84}" dt="2021-05-04T07:14:35.042" v="2051" actId="21"/>
          <ac:spMkLst>
            <pc:docMk/>
            <pc:sldMk cId="2586034020" sldId="4534"/>
            <ac:spMk id="11" creationId="{318DDB3F-D609-4FE4-9509-AFB300973A43}"/>
          </ac:spMkLst>
        </pc:spChg>
        <pc:spChg chg="add del mod">
          <ac:chgData name="Pierre Harouimi" userId="e1c78576-8bda-4e4b-9d10-61a901f566b1" providerId="ADAL" clId="{2F0BC364-7550-489D-B979-84653FE9CE84}" dt="2021-05-04T07:14:38.097" v="2052" actId="478"/>
          <ac:spMkLst>
            <pc:docMk/>
            <pc:sldMk cId="2586034020" sldId="4534"/>
            <ac:spMk id="13" creationId="{6F998173-A0AE-4432-8736-C653093406F4}"/>
          </ac:spMkLst>
        </pc:spChg>
        <pc:spChg chg="add del mod">
          <ac:chgData name="Pierre Harouimi" userId="e1c78576-8bda-4e4b-9d10-61a901f566b1" providerId="ADAL" clId="{2F0BC364-7550-489D-B979-84653FE9CE84}" dt="2021-05-04T07:17:28.781" v="2134" actId="478"/>
          <ac:spMkLst>
            <pc:docMk/>
            <pc:sldMk cId="2586034020" sldId="4534"/>
            <ac:spMk id="18" creationId="{B657BC42-A0D1-4489-9D72-30B998F8A76C}"/>
          </ac:spMkLst>
        </pc:spChg>
        <pc:spChg chg="add del mod">
          <ac:chgData name="Pierre Harouimi" userId="e1c78576-8bda-4e4b-9d10-61a901f566b1" providerId="ADAL" clId="{2F0BC364-7550-489D-B979-84653FE9CE84}" dt="2021-05-04T07:14:44.511" v="2055"/>
          <ac:spMkLst>
            <pc:docMk/>
            <pc:sldMk cId="2586034020" sldId="4534"/>
            <ac:spMk id="19" creationId="{E0C69FA7-ED6F-41F3-8ED2-F77F4162E33C}"/>
          </ac:spMkLst>
        </pc:spChg>
        <pc:spChg chg="add del mod">
          <ac:chgData name="Pierre Harouimi" userId="e1c78576-8bda-4e4b-9d10-61a901f566b1" providerId="ADAL" clId="{2F0BC364-7550-489D-B979-84653FE9CE84}" dt="2021-05-04T07:14:51.470" v="2058" actId="478"/>
          <ac:spMkLst>
            <pc:docMk/>
            <pc:sldMk cId="2586034020" sldId="4534"/>
            <ac:spMk id="20" creationId="{C1F54EC8-4A1C-47FF-A355-F5F1457ED8B5}"/>
          </ac:spMkLst>
        </pc:spChg>
        <pc:spChg chg="add mod">
          <ac:chgData name="Pierre Harouimi" userId="e1c78576-8bda-4e4b-9d10-61a901f566b1" providerId="ADAL" clId="{2F0BC364-7550-489D-B979-84653FE9CE84}" dt="2021-05-04T07:25:40.338" v="2440" actId="5793"/>
          <ac:spMkLst>
            <pc:docMk/>
            <pc:sldMk cId="2586034020" sldId="4534"/>
            <ac:spMk id="21" creationId="{037175D0-1868-488E-8AE7-3A6CA5BC8D0E}"/>
          </ac:spMkLst>
        </pc:spChg>
        <pc:picChg chg="del">
          <ac:chgData name="Pierre Harouimi" userId="e1c78576-8bda-4e4b-9d10-61a901f566b1" providerId="ADAL" clId="{2F0BC364-7550-489D-B979-84653FE9CE84}" dt="2021-05-04T07:12:49.781" v="1990" actId="478"/>
          <ac:picMkLst>
            <pc:docMk/>
            <pc:sldMk cId="2586034020" sldId="4534"/>
            <ac:picMk id="9" creationId="{F5AEC525-D1CC-40B2-9A14-0AEEAF47892A}"/>
          </ac:picMkLst>
        </pc:picChg>
        <pc:picChg chg="add mod">
          <ac:chgData name="Pierre Harouimi" userId="e1c78576-8bda-4e4b-9d10-61a901f566b1" providerId="ADAL" clId="{2F0BC364-7550-489D-B979-84653FE9CE84}" dt="2021-05-04T07:14:19.954" v="2027"/>
          <ac:picMkLst>
            <pc:docMk/>
            <pc:sldMk cId="2586034020" sldId="4534"/>
            <ac:picMk id="14" creationId="{75D1813C-D21C-4FD3-867B-1B73297840BC}"/>
          </ac:picMkLst>
        </pc:picChg>
        <pc:picChg chg="del mod">
          <ac:chgData name="Pierre Harouimi" userId="e1c78576-8bda-4e4b-9d10-61a901f566b1" providerId="ADAL" clId="{2F0BC364-7550-489D-B979-84653FE9CE84}" dt="2021-05-04T07:14:17.899" v="2026" actId="21"/>
          <ac:picMkLst>
            <pc:docMk/>
            <pc:sldMk cId="2586034020" sldId="4534"/>
            <ac:picMk id="15" creationId="{12317A2C-23BB-4532-B7B2-483A71F5D542}"/>
          </ac:picMkLst>
        </pc:picChg>
        <pc:picChg chg="add mod">
          <ac:chgData name="Pierre Harouimi" userId="e1c78576-8bda-4e4b-9d10-61a901f566b1" providerId="ADAL" clId="{2F0BC364-7550-489D-B979-84653FE9CE84}" dt="2021-05-04T07:14:19.954" v="2027"/>
          <ac:picMkLst>
            <pc:docMk/>
            <pc:sldMk cId="2586034020" sldId="4534"/>
            <ac:picMk id="16" creationId="{887BFF3D-F346-406A-8459-7FA27A253526}"/>
          </ac:picMkLst>
        </pc:picChg>
        <pc:picChg chg="del mod">
          <ac:chgData name="Pierre Harouimi" userId="e1c78576-8bda-4e4b-9d10-61a901f566b1" providerId="ADAL" clId="{2F0BC364-7550-489D-B979-84653FE9CE84}" dt="2021-05-04T07:14:17.899" v="2026" actId="21"/>
          <ac:picMkLst>
            <pc:docMk/>
            <pc:sldMk cId="2586034020" sldId="4534"/>
            <ac:picMk id="17" creationId="{AF05D745-58C3-473E-A279-09614989480F}"/>
          </ac:picMkLst>
        </pc:picChg>
      </pc:sldChg>
      <pc:sldChg chg="addSp delSp modSp add mod">
        <pc:chgData name="Pierre Harouimi" userId="e1c78576-8bda-4e4b-9d10-61a901f566b1" providerId="ADAL" clId="{2F0BC364-7550-489D-B979-84653FE9CE84}" dt="2021-05-04T07:26:24.359" v="2463" actId="20577"/>
        <pc:sldMkLst>
          <pc:docMk/>
          <pc:sldMk cId="424291962" sldId="4535"/>
        </pc:sldMkLst>
        <pc:spChg chg="add mod">
          <ac:chgData name="Pierre Harouimi" userId="e1c78576-8bda-4e4b-9d10-61a901f566b1" providerId="ADAL" clId="{2F0BC364-7550-489D-B979-84653FE9CE84}" dt="2021-05-04T07:16:08.406" v="2090"/>
          <ac:spMkLst>
            <pc:docMk/>
            <pc:sldMk cId="424291962" sldId="4535"/>
            <ac:spMk id="2" creationId="{1A22B279-0577-4D05-A1BD-EA148675FE58}"/>
          </ac:spMkLst>
        </pc:spChg>
        <pc:spChg chg="del mod">
          <ac:chgData name="Pierre Harouimi" userId="e1c78576-8bda-4e4b-9d10-61a901f566b1" providerId="ADAL" clId="{2F0BC364-7550-489D-B979-84653FE9CE84}" dt="2021-05-04T07:15:47.934" v="2082" actId="478"/>
          <ac:spMkLst>
            <pc:docMk/>
            <pc:sldMk cId="424291962" sldId="4535"/>
            <ac:spMk id="3" creationId="{601FA9E6-9119-EB40-8BE7-E49D381157AD}"/>
          </ac:spMkLst>
        </pc:spChg>
        <pc:spChg chg="del mod">
          <ac:chgData name="Pierre Harouimi" userId="e1c78576-8bda-4e4b-9d10-61a901f566b1" providerId="ADAL" clId="{2F0BC364-7550-489D-B979-84653FE9CE84}" dt="2021-05-04T07:16:52.525" v="2129" actId="478"/>
          <ac:spMkLst>
            <pc:docMk/>
            <pc:sldMk cId="424291962" sldId="4535"/>
            <ac:spMk id="4" creationId="{C6B134AD-C825-A444-B979-75D2784EF5B9}"/>
          </ac:spMkLst>
        </pc:spChg>
        <pc:spChg chg="add del mod">
          <ac:chgData name="Pierre Harouimi" userId="e1c78576-8bda-4e4b-9d10-61a901f566b1" providerId="ADAL" clId="{2F0BC364-7550-489D-B979-84653FE9CE84}" dt="2021-05-04T07:16:01.899" v="2088" actId="21"/>
          <ac:spMkLst>
            <pc:docMk/>
            <pc:sldMk cId="424291962" sldId="4535"/>
            <ac:spMk id="5" creationId="{933E2A19-3D66-44E0-9981-0CD91635B7B6}"/>
          </ac:spMkLst>
        </pc:spChg>
        <pc:spChg chg="add mod">
          <ac:chgData name="Pierre Harouimi" userId="e1c78576-8bda-4e4b-9d10-61a901f566b1" providerId="ADAL" clId="{2F0BC364-7550-489D-B979-84653FE9CE84}" dt="2021-05-04T07:16:08.406" v="2090"/>
          <ac:spMkLst>
            <pc:docMk/>
            <pc:sldMk cId="424291962" sldId="4535"/>
            <ac:spMk id="6" creationId="{7BE1E7A5-0232-4FF1-A825-5AF3335902AF}"/>
          </ac:spMkLst>
        </pc:spChg>
        <pc:spChg chg="add mod">
          <ac:chgData name="Pierre Harouimi" userId="e1c78576-8bda-4e4b-9d10-61a901f566b1" providerId="ADAL" clId="{2F0BC364-7550-489D-B979-84653FE9CE84}" dt="2021-05-04T07:26:24.359" v="2463" actId="20577"/>
          <ac:spMkLst>
            <pc:docMk/>
            <pc:sldMk cId="424291962" sldId="4535"/>
            <ac:spMk id="7" creationId="{B1CCC36A-80A8-49D6-9AE9-D8F81AD42964}"/>
          </ac:spMkLst>
        </pc:spChg>
        <pc:picChg chg="mod">
          <ac:chgData name="Pierre Harouimi" userId="e1c78576-8bda-4e4b-9d10-61a901f566b1" providerId="ADAL" clId="{2F0BC364-7550-489D-B979-84653FE9CE84}" dt="2021-05-04T07:26:19.366" v="2462" actId="1076"/>
          <ac:picMkLst>
            <pc:docMk/>
            <pc:sldMk cId="424291962" sldId="4535"/>
            <ac:picMk id="9" creationId="{2413B179-B8D8-4020-85F8-BF4E3B3EB311}"/>
          </ac:picMkLst>
        </pc:picChg>
        <pc:picChg chg="del">
          <ac:chgData name="Pierre Harouimi" userId="e1c78576-8bda-4e4b-9d10-61a901f566b1" providerId="ADAL" clId="{2F0BC364-7550-489D-B979-84653FE9CE84}" dt="2021-05-04T07:17:00.287" v="2131" actId="478"/>
          <ac:picMkLst>
            <pc:docMk/>
            <pc:sldMk cId="424291962" sldId="4535"/>
            <ac:picMk id="10" creationId="{2F159CDD-59E7-4E45-9015-51D42FDE1A12}"/>
          </ac:picMkLst>
        </pc:picChg>
      </pc:sldChg>
      <pc:sldChg chg="addSp delSp modSp add mod delAnim modAnim">
        <pc:chgData name="Pierre Harouimi" userId="e1c78576-8bda-4e4b-9d10-61a901f566b1" providerId="ADAL" clId="{2F0BC364-7550-489D-B979-84653FE9CE84}" dt="2021-05-04T07:23:41.152" v="2363" actId="20577"/>
        <pc:sldMkLst>
          <pc:docMk/>
          <pc:sldMk cId="2512806272" sldId="4536"/>
        </pc:sldMkLst>
        <pc:spChg chg="del mod">
          <ac:chgData name="Pierre Harouimi" userId="e1c78576-8bda-4e4b-9d10-61a901f566b1" providerId="ADAL" clId="{2F0BC364-7550-489D-B979-84653FE9CE84}" dt="2021-05-04T07:11:15.998" v="1958" actId="478"/>
          <ac:spMkLst>
            <pc:docMk/>
            <pc:sldMk cId="2512806272" sldId="4536"/>
            <ac:spMk id="3" creationId="{601FA9E6-9119-EB40-8BE7-E49D381157AD}"/>
          </ac:spMkLst>
        </pc:spChg>
        <pc:spChg chg="del mod">
          <ac:chgData name="Pierre Harouimi" userId="e1c78576-8bda-4e4b-9d10-61a901f566b1" providerId="ADAL" clId="{2F0BC364-7550-489D-B979-84653FE9CE84}" dt="2021-05-04T07:20:50.997" v="2277" actId="478"/>
          <ac:spMkLst>
            <pc:docMk/>
            <pc:sldMk cId="2512806272" sldId="4536"/>
            <ac:spMk id="4" creationId="{C6B134AD-C825-A444-B979-75D2784EF5B9}"/>
          </ac:spMkLst>
        </pc:spChg>
        <pc:spChg chg="add mod">
          <ac:chgData name="Pierre Harouimi" userId="e1c78576-8bda-4e4b-9d10-61a901f566b1" providerId="ADAL" clId="{2F0BC364-7550-489D-B979-84653FE9CE84}" dt="2021-05-04T07:20:30.662" v="2257"/>
          <ac:spMkLst>
            <pc:docMk/>
            <pc:sldMk cId="2512806272" sldId="4536"/>
            <ac:spMk id="5" creationId="{7A435159-D6C6-4452-B0A4-A00F2318EAC5}"/>
          </ac:spMkLst>
        </pc:spChg>
        <pc:spChg chg="add del mod">
          <ac:chgData name="Pierre Harouimi" userId="e1c78576-8bda-4e4b-9d10-61a901f566b1" providerId="ADAL" clId="{2F0BC364-7550-489D-B979-84653FE9CE84}" dt="2021-05-04T07:20:23.629" v="2252" actId="21"/>
          <ac:spMkLst>
            <pc:docMk/>
            <pc:sldMk cId="2512806272" sldId="4536"/>
            <ac:spMk id="6" creationId="{9E223209-F1DF-43F7-A176-B330DBC46B47}"/>
          </ac:spMkLst>
        </pc:spChg>
        <pc:spChg chg="add del mod">
          <ac:chgData name="Pierre Harouimi" userId="e1c78576-8bda-4e4b-9d10-61a901f566b1" providerId="ADAL" clId="{2F0BC364-7550-489D-B979-84653FE9CE84}" dt="2021-05-04T07:20:23.641" v="2254"/>
          <ac:spMkLst>
            <pc:docMk/>
            <pc:sldMk cId="2512806272" sldId="4536"/>
            <ac:spMk id="7" creationId="{4C10A825-952D-41A3-8816-CAB71F73C816}"/>
          </ac:spMkLst>
        </pc:spChg>
        <pc:spChg chg="add mod">
          <ac:chgData name="Pierre Harouimi" userId="e1c78576-8bda-4e4b-9d10-61a901f566b1" providerId="ADAL" clId="{2F0BC364-7550-489D-B979-84653FE9CE84}" dt="2021-05-04T07:23:41.152" v="2363" actId="20577"/>
          <ac:spMkLst>
            <pc:docMk/>
            <pc:sldMk cId="2512806272" sldId="4536"/>
            <ac:spMk id="8" creationId="{737E2622-9E15-4B24-BBA2-47E65D94686D}"/>
          </ac:spMkLst>
        </pc:spChg>
        <pc:spChg chg="add mod">
          <ac:chgData name="Pierre Harouimi" userId="e1c78576-8bda-4e4b-9d10-61a901f566b1" providerId="ADAL" clId="{2F0BC364-7550-489D-B979-84653FE9CE84}" dt="2021-05-04T07:20:57.194" v="2279" actId="14100"/>
          <ac:spMkLst>
            <pc:docMk/>
            <pc:sldMk cId="2512806272" sldId="4536"/>
            <ac:spMk id="9" creationId="{DB0F3BD2-9E78-45EF-BE0C-F2F37067DED1}"/>
          </ac:spMkLst>
        </pc:spChg>
        <pc:picChg chg="mod">
          <ac:chgData name="Pierre Harouimi" userId="e1c78576-8bda-4e4b-9d10-61a901f566b1" providerId="ADAL" clId="{2F0BC364-7550-489D-B979-84653FE9CE84}" dt="2021-05-04T07:21:00.505" v="2280" actId="1076"/>
          <ac:picMkLst>
            <pc:docMk/>
            <pc:sldMk cId="2512806272" sldId="4536"/>
            <ac:picMk id="10" creationId="{86BDB7F6-5D45-42BF-8ADE-0FEAA469D63F}"/>
          </ac:picMkLst>
        </pc:picChg>
        <pc:picChg chg="del">
          <ac:chgData name="Pierre Harouimi" userId="e1c78576-8bda-4e4b-9d10-61a901f566b1" providerId="ADAL" clId="{2F0BC364-7550-489D-B979-84653FE9CE84}" dt="2021-05-04T07:20:26.538" v="2256" actId="478"/>
          <ac:picMkLst>
            <pc:docMk/>
            <pc:sldMk cId="2512806272" sldId="4536"/>
            <ac:picMk id="12" creationId="{9E36663F-F371-43AA-93AC-A5740A60E846}"/>
          </ac:picMkLst>
        </pc:picChg>
      </pc:sldChg>
      <pc:sldChg chg="modSp add del mod">
        <pc:chgData name="Pierre Harouimi" userId="e1c78576-8bda-4e4b-9d10-61a901f566b1" providerId="ADAL" clId="{2F0BC364-7550-489D-B979-84653FE9CE84}" dt="2021-05-04T03:03:02.624" v="37" actId="2696"/>
        <pc:sldMkLst>
          <pc:docMk/>
          <pc:sldMk cId="3528337779" sldId="4539"/>
        </pc:sldMkLst>
        <pc:spChg chg="mod">
          <ac:chgData name="Pierre Harouimi" userId="e1c78576-8bda-4e4b-9d10-61a901f566b1" providerId="ADAL" clId="{2F0BC364-7550-489D-B979-84653FE9CE84}" dt="2021-05-04T03:02:55.159" v="36" actId="404"/>
          <ac:spMkLst>
            <pc:docMk/>
            <pc:sldMk cId="3528337779" sldId="4539"/>
            <ac:spMk id="14" creationId="{E007CA9E-144A-44B4-B091-C1D857FB3C16}"/>
          </ac:spMkLst>
        </pc:spChg>
        <pc:spChg chg="mod">
          <ac:chgData name="Pierre Harouimi" userId="e1c78576-8bda-4e4b-9d10-61a901f566b1" providerId="ADAL" clId="{2F0BC364-7550-489D-B979-84653FE9CE84}" dt="2021-05-04T03:02:36.248" v="32" actId="14838"/>
          <ac:spMkLst>
            <pc:docMk/>
            <pc:sldMk cId="3528337779" sldId="4539"/>
            <ac:spMk id="24" creationId="{55D6415B-2069-4955-BAB4-7684C80A806D}"/>
          </ac:spMkLst>
        </pc:spChg>
        <pc:spChg chg="mod">
          <ac:chgData name="Pierre Harouimi" userId="e1c78576-8bda-4e4b-9d10-61a901f566b1" providerId="ADAL" clId="{2F0BC364-7550-489D-B979-84653FE9CE84}" dt="2021-05-04T03:02:40.827" v="33" actId="1076"/>
          <ac:spMkLst>
            <pc:docMk/>
            <pc:sldMk cId="3528337779" sldId="4539"/>
            <ac:spMk id="25" creationId="{35EDCF67-27ED-4542-A294-42C17E6C57CC}"/>
          </ac:spMkLst>
        </pc:spChg>
      </pc:sldChg>
      <pc:sldChg chg="addSp delSp modSp add mod delAnim">
        <pc:chgData name="Pierre Harouimi" userId="e1c78576-8bda-4e4b-9d10-61a901f566b1" providerId="ADAL" clId="{2F0BC364-7550-489D-B979-84653FE9CE84}" dt="2021-05-04T03:04:12.360" v="51" actId="478"/>
        <pc:sldMkLst>
          <pc:docMk/>
          <pc:sldMk cId="3878764155" sldId="4539"/>
        </pc:sldMkLst>
        <pc:spChg chg="mod">
          <ac:chgData name="Pierre Harouimi" userId="e1c78576-8bda-4e4b-9d10-61a901f566b1" providerId="ADAL" clId="{2F0BC364-7550-489D-B979-84653FE9CE84}" dt="2021-05-04T03:03:22.494" v="45"/>
          <ac:spMkLst>
            <pc:docMk/>
            <pc:sldMk cId="3878764155" sldId="4539"/>
            <ac:spMk id="3" creationId="{7635D19E-0921-4EF7-9E65-C9D78375F8F1}"/>
          </ac:spMkLst>
        </pc:spChg>
        <pc:spChg chg="add mod">
          <ac:chgData name="Pierre Harouimi" userId="e1c78576-8bda-4e4b-9d10-61a901f566b1" providerId="ADAL" clId="{2F0BC364-7550-489D-B979-84653FE9CE84}" dt="2021-05-04T03:03:23.457" v="46"/>
          <ac:spMkLst>
            <pc:docMk/>
            <pc:sldMk cId="3878764155" sldId="4539"/>
            <ac:spMk id="4" creationId="{FF5203D4-1A8F-40EF-9A27-3B3BAFF29384}"/>
          </ac:spMkLst>
        </pc:spChg>
        <pc:spChg chg="add del mod">
          <ac:chgData name="Pierre Harouimi" userId="e1c78576-8bda-4e4b-9d10-61a901f566b1" providerId="ADAL" clId="{2F0BC364-7550-489D-B979-84653FE9CE84}" dt="2021-05-04T03:04:12.360" v="51" actId="478"/>
          <ac:spMkLst>
            <pc:docMk/>
            <pc:sldMk cId="3878764155" sldId="4539"/>
            <ac:spMk id="6" creationId="{3B1D668D-2AB9-4C95-9EA1-21E1DFE17E8B}"/>
          </ac:spMkLst>
        </pc:spChg>
        <pc:spChg chg="del mod">
          <ac:chgData name="Pierre Harouimi" userId="e1c78576-8bda-4e4b-9d10-61a901f566b1" providerId="ADAL" clId="{2F0BC364-7550-489D-B979-84653FE9CE84}" dt="2021-05-04T03:04:08.929" v="50" actId="478"/>
          <ac:spMkLst>
            <pc:docMk/>
            <pc:sldMk cId="3878764155" sldId="4539"/>
            <ac:spMk id="14" creationId="{E007CA9E-144A-44B4-B091-C1D857FB3C16}"/>
          </ac:spMkLst>
        </pc:spChg>
        <pc:picChg chg="mod">
          <ac:chgData name="Pierre Harouimi" userId="e1c78576-8bda-4e4b-9d10-61a901f566b1" providerId="ADAL" clId="{2F0BC364-7550-489D-B979-84653FE9CE84}" dt="2021-05-04T03:03:33.076" v="48" actId="1076"/>
          <ac:picMkLst>
            <pc:docMk/>
            <pc:sldMk cId="3878764155" sldId="4539"/>
            <ac:picMk id="7" creationId="{78200ACB-7745-424D-81AF-DF0A4F7E06EE}"/>
          </ac:picMkLst>
        </pc:picChg>
        <pc:picChg chg="mod">
          <ac:chgData name="Pierre Harouimi" userId="e1c78576-8bda-4e4b-9d10-61a901f566b1" providerId="ADAL" clId="{2F0BC364-7550-489D-B979-84653FE9CE84}" dt="2021-05-04T03:03:45.436" v="49" actId="14861"/>
          <ac:picMkLst>
            <pc:docMk/>
            <pc:sldMk cId="3878764155" sldId="4539"/>
            <ac:picMk id="9" creationId="{E2148872-0E91-4471-AA7E-6CBAA7EEB091}"/>
          </ac:picMkLst>
        </pc:picChg>
      </pc:sldChg>
      <pc:sldChg chg="add del">
        <pc:chgData name="Pierre Harouimi" userId="e1c78576-8bda-4e4b-9d10-61a901f566b1" providerId="ADAL" clId="{2F0BC364-7550-489D-B979-84653FE9CE84}" dt="2021-05-04T03:00:19.302" v="16"/>
        <pc:sldMkLst>
          <pc:docMk/>
          <pc:sldMk cId="3998605488" sldId="4545"/>
        </pc:sldMkLst>
      </pc:sldChg>
      <pc:sldChg chg="add del">
        <pc:chgData name="Pierre Harouimi" userId="e1c78576-8bda-4e4b-9d10-61a901f566b1" providerId="ADAL" clId="{2F0BC364-7550-489D-B979-84653FE9CE84}" dt="2021-05-04T03:00:19.302" v="16"/>
        <pc:sldMkLst>
          <pc:docMk/>
          <pc:sldMk cId="1085149414" sldId="4546"/>
        </pc:sldMkLst>
      </pc:sldChg>
      <pc:sldChg chg="add del">
        <pc:chgData name="Pierre Harouimi" userId="e1c78576-8bda-4e4b-9d10-61a901f566b1" providerId="ADAL" clId="{2F0BC364-7550-489D-B979-84653FE9CE84}" dt="2021-05-04T03:00:19.302" v="16"/>
        <pc:sldMkLst>
          <pc:docMk/>
          <pc:sldMk cId="1964438842" sldId="4547"/>
        </pc:sldMkLst>
      </pc:sldChg>
      <pc:sldChg chg="add del">
        <pc:chgData name="Pierre Harouimi" userId="e1c78576-8bda-4e4b-9d10-61a901f566b1" providerId="ADAL" clId="{2F0BC364-7550-489D-B979-84653FE9CE84}" dt="2021-05-04T03:00:19.302" v="16"/>
        <pc:sldMkLst>
          <pc:docMk/>
          <pc:sldMk cId="487973129" sldId="4548"/>
        </pc:sldMkLst>
      </pc:sldChg>
      <pc:sldChg chg="add del">
        <pc:chgData name="Pierre Harouimi" userId="e1c78576-8bda-4e4b-9d10-61a901f566b1" providerId="ADAL" clId="{2F0BC364-7550-489D-B979-84653FE9CE84}" dt="2021-05-04T03:00:19.302" v="16"/>
        <pc:sldMkLst>
          <pc:docMk/>
          <pc:sldMk cId="3477643582" sldId="4549"/>
        </pc:sldMkLst>
      </pc:sldChg>
      <pc:sldChg chg="add del">
        <pc:chgData name="Pierre Harouimi" userId="e1c78576-8bda-4e4b-9d10-61a901f566b1" providerId="ADAL" clId="{2F0BC364-7550-489D-B979-84653FE9CE84}" dt="2021-05-04T03:00:19.302" v="16"/>
        <pc:sldMkLst>
          <pc:docMk/>
          <pc:sldMk cId="625826175" sldId="4550"/>
        </pc:sldMkLst>
      </pc:sldChg>
      <pc:sldChg chg="add del">
        <pc:chgData name="Pierre Harouimi" userId="e1c78576-8bda-4e4b-9d10-61a901f566b1" providerId="ADAL" clId="{2F0BC364-7550-489D-B979-84653FE9CE84}" dt="2021-05-04T03:00:19.302" v="16"/>
        <pc:sldMkLst>
          <pc:docMk/>
          <pc:sldMk cId="1850219625" sldId="4551"/>
        </pc:sldMkLst>
      </pc:sldChg>
      <pc:sldChg chg="add del">
        <pc:chgData name="Pierre Harouimi" userId="e1c78576-8bda-4e4b-9d10-61a901f566b1" providerId="ADAL" clId="{2F0BC364-7550-489D-B979-84653FE9CE84}" dt="2021-05-04T03:00:19.302" v="16"/>
        <pc:sldMkLst>
          <pc:docMk/>
          <pc:sldMk cId="2565281686" sldId="4552"/>
        </pc:sldMkLst>
      </pc:sldChg>
      <pc:sldChg chg="add del">
        <pc:chgData name="Pierre Harouimi" userId="e1c78576-8bda-4e4b-9d10-61a901f566b1" providerId="ADAL" clId="{2F0BC364-7550-489D-B979-84653FE9CE84}" dt="2021-05-04T03:00:19.302" v="16"/>
        <pc:sldMkLst>
          <pc:docMk/>
          <pc:sldMk cId="3662188967" sldId="4553"/>
        </pc:sldMkLst>
      </pc:sldChg>
      <pc:sldChg chg="add del">
        <pc:chgData name="Pierre Harouimi" userId="e1c78576-8bda-4e4b-9d10-61a901f566b1" providerId="ADAL" clId="{2F0BC364-7550-489D-B979-84653FE9CE84}" dt="2021-05-04T06:42:45.911" v="1681" actId="2696"/>
        <pc:sldMkLst>
          <pc:docMk/>
          <pc:sldMk cId="1243839180" sldId="4558"/>
        </pc:sldMkLst>
      </pc:sldChg>
      <pc:sldChg chg="addSp delSp modSp add mod">
        <pc:chgData name="Pierre Harouimi" userId="e1c78576-8bda-4e4b-9d10-61a901f566b1" providerId="ADAL" clId="{2F0BC364-7550-489D-B979-84653FE9CE84}" dt="2021-05-04T06:44:13.114" v="1720"/>
        <pc:sldMkLst>
          <pc:docMk/>
          <pc:sldMk cId="3123743797" sldId="4558"/>
        </pc:sldMkLst>
        <pc:spChg chg="mod">
          <ac:chgData name="Pierre Harouimi" userId="e1c78576-8bda-4e4b-9d10-61a901f566b1" providerId="ADAL" clId="{2F0BC364-7550-489D-B979-84653FE9CE84}" dt="2021-05-04T06:44:13.114" v="1720"/>
          <ac:spMkLst>
            <pc:docMk/>
            <pc:sldMk cId="3123743797" sldId="4558"/>
            <ac:spMk id="2" creationId="{C07ADDFF-31FE-42C5-8675-8C342E32CE74}"/>
          </ac:spMkLst>
        </pc:spChg>
        <pc:spChg chg="add mod">
          <ac:chgData name="Pierre Harouimi" userId="e1c78576-8bda-4e4b-9d10-61a901f566b1" providerId="ADAL" clId="{2F0BC364-7550-489D-B979-84653FE9CE84}" dt="2021-05-04T06:44:13.114" v="1720"/>
          <ac:spMkLst>
            <pc:docMk/>
            <pc:sldMk cId="3123743797" sldId="4558"/>
            <ac:spMk id="3" creationId="{43F76C93-433F-4837-89E6-5878B7C00F3B}"/>
          </ac:spMkLst>
        </pc:spChg>
        <pc:spChg chg="add del">
          <ac:chgData name="Pierre Harouimi" userId="e1c78576-8bda-4e4b-9d10-61a901f566b1" providerId="ADAL" clId="{2F0BC364-7550-489D-B979-84653FE9CE84}" dt="2021-05-04T06:44:13.114" v="1720"/>
          <ac:spMkLst>
            <pc:docMk/>
            <pc:sldMk cId="3123743797" sldId="4558"/>
            <ac:spMk id="4" creationId="{79A5E2C3-7B0B-4BEF-B8B5-C6D60EAA8919}"/>
          </ac:spMkLst>
        </pc:spChg>
        <pc:spChg chg="mod">
          <ac:chgData name="Pierre Harouimi" userId="e1c78576-8bda-4e4b-9d10-61a901f566b1" providerId="ADAL" clId="{2F0BC364-7550-489D-B979-84653FE9CE84}" dt="2021-05-04T06:44:13.114" v="1720"/>
          <ac:spMkLst>
            <pc:docMk/>
            <pc:sldMk cId="3123743797" sldId="4558"/>
            <ac:spMk id="5" creationId="{3310BE0A-9EFF-41AC-890E-F96284C1F07C}"/>
          </ac:spMkLst>
        </pc:spChg>
      </pc:sldChg>
      <pc:sldChg chg="del ord">
        <pc:chgData name="Pierre Harouimi" userId="e1c78576-8bda-4e4b-9d10-61a901f566b1" providerId="ADAL" clId="{2F0BC364-7550-489D-B979-84653FE9CE84}" dt="2021-05-04T03:10:13.165" v="100" actId="47"/>
        <pc:sldMkLst>
          <pc:docMk/>
          <pc:sldMk cId="2442456073" sldId="4583"/>
        </pc:sldMkLst>
      </pc:sldChg>
      <pc:sldChg chg="modSp add mod">
        <pc:chgData name="Pierre Harouimi" userId="e1c78576-8bda-4e4b-9d10-61a901f566b1" providerId="ADAL" clId="{2F0BC364-7550-489D-B979-84653FE9CE84}" dt="2021-05-04T03:10:11.780" v="99" actId="1076"/>
        <pc:sldMkLst>
          <pc:docMk/>
          <pc:sldMk cId="271831123" sldId="4608"/>
        </pc:sldMkLst>
        <pc:spChg chg="mod">
          <ac:chgData name="Pierre Harouimi" userId="e1c78576-8bda-4e4b-9d10-61a901f566b1" providerId="ADAL" clId="{2F0BC364-7550-489D-B979-84653FE9CE84}" dt="2021-05-04T03:10:02.554" v="98" actId="20577"/>
          <ac:spMkLst>
            <pc:docMk/>
            <pc:sldMk cId="271831123" sldId="4608"/>
            <ac:spMk id="3" creationId="{9E6B6344-5A63-4FA1-BC3B-2A91C009A04C}"/>
          </ac:spMkLst>
        </pc:spChg>
        <pc:spChg chg="mod">
          <ac:chgData name="Pierre Harouimi" userId="e1c78576-8bda-4e4b-9d10-61a901f566b1" providerId="ADAL" clId="{2F0BC364-7550-489D-B979-84653FE9CE84}" dt="2021-05-04T03:10:11.780" v="99" actId="1076"/>
          <ac:spMkLst>
            <pc:docMk/>
            <pc:sldMk cId="271831123" sldId="4608"/>
            <ac:spMk id="11" creationId="{503400C3-F116-4ED8-9D9B-E52B5D48E6B3}"/>
          </ac:spMkLst>
        </pc:spChg>
        <pc:picChg chg="mod">
          <ac:chgData name="Pierre Harouimi" userId="e1c78576-8bda-4e4b-9d10-61a901f566b1" providerId="ADAL" clId="{2F0BC364-7550-489D-B979-84653FE9CE84}" dt="2021-05-04T03:10:11.780" v="99" actId="1076"/>
          <ac:picMkLst>
            <pc:docMk/>
            <pc:sldMk cId="271831123" sldId="4608"/>
            <ac:picMk id="13" creationId="{CA176498-D939-4A3B-BB22-F2FD7925984C}"/>
          </ac:picMkLst>
        </pc:picChg>
      </pc:sldChg>
      <pc:sldChg chg="add del">
        <pc:chgData name="Pierre Harouimi" userId="e1c78576-8bda-4e4b-9d10-61a901f566b1" providerId="ADAL" clId="{2F0BC364-7550-489D-B979-84653FE9CE84}" dt="2021-05-04T03:00:19.302" v="16"/>
        <pc:sldMkLst>
          <pc:docMk/>
          <pc:sldMk cId="708855766" sldId="4629"/>
        </pc:sldMkLst>
      </pc:sldChg>
      <pc:sldChg chg="add del">
        <pc:chgData name="Pierre Harouimi" userId="e1c78576-8bda-4e4b-9d10-61a901f566b1" providerId="ADAL" clId="{2F0BC364-7550-489D-B979-84653FE9CE84}" dt="2021-05-04T03:00:19.302" v="16"/>
        <pc:sldMkLst>
          <pc:docMk/>
          <pc:sldMk cId="3142295075" sldId="4637"/>
        </pc:sldMkLst>
      </pc:sldChg>
      <pc:sldChg chg="add del">
        <pc:chgData name="Pierre Harouimi" userId="e1c78576-8bda-4e4b-9d10-61a901f566b1" providerId="ADAL" clId="{2F0BC364-7550-489D-B979-84653FE9CE84}" dt="2021-05-04T03:00:19.302" v="16"/>
        <pc:sldMkLst>
          <pc:docMk/>
          <pc:sldMk cId="2835438546" sldId="4680"/>
        </pc:sldMkLst>
      </pc:sldChg>
      <pc:sldChg chg="add del">
        <pc:chgData name="Pierre Harouimi" userId="e1c78576-8bda-4e4b-9d10-61a901f566b1" providerId="ADAL" clId="{2F0BC364-7550-489D-B979-84653FE9CE84}" dt="2021-05-04T03:00:19.302" v="16"/>
        <pc:sldMkLst>
          <pc:docMk/>
          <pc:sldMk cId="697683963" sldId="4681"/>
        </pc:sldMkLst>
      </pc:sldChg>
      <pc:sldChg chg="add del">
        <pc:chgData name="Pierre Harouimi" userId="e1c78576-8bda-4e4b-9d10-61a901f566b1" providerId="ADAL" clId="{2F0BC364-7550-489D-B979-84653FE9CE84}" dt="2021-05-04T03:00:19.302" v="16"/>
        <pc:sldMkLst>
          <pc:docMk/>
          <pc:sldMk cId="3963847495" sldId="4682"/>
        </pc:sldMkLst>
      </pc:sldChg>
      <pc:sldChg chg="add del">
        <pc:chgData name="Pierre Harouimi" userId="e1c78576-8bda-4e4b-9d10-61a901f566b1" providerId="ADAL" clId="{2F0BC364-7550-489D-B979-84653FE9CE84}" dt="2021-05-04T03:00:19.302" v="16"/>
        <pc:sldMkLst>
          <pc:docMk/>
          <pc:sldMk cId="406473323" sldId="4683"/>
        </pc:sldMkLst>
      </pc:sldChg>
      <pc:sldChg chg="add del">
        <pc:chgData name="Pierre Harouimi" userId="e1c78576-8bda-4e4b-9d10-61a901f566b1" providerId="ADAL" clId="{2F0BC364-7550-489D-B979-84653FE9CE84}" dt="2021-05-04T03:00:19.302" v="16"/>
        <pc:sldMkLst>
          <pc:docMk/>
          <pc:sldMk cId="2546399206" sldId="4684"/>
        </pc:sldMkLst>
      </pc:sldChg>
      <pc:sldChg chg="add">
        <pc:chgData name="Pierre Harouimi" userId="e1c78576-8bda-4e4b-9d10-61a901f566b1" providerId="ADAL" clId="{2F0BC364-7550-489D-B979-84653FE9CE84}" dt="2021-05-04T05:48:11.557" v="973"/>
        <pc:sldMkLst>
          <pc:docMk/>
          <pc:sldMk cId="4220653274" sldId="4686"/>
        </pc:sldMkLst>
      </pc:sldChg>
      <pc:sldChg chg="add">
        <pc:chgData name="Pierre Harouimi" userId="e1c78576-8bda-4e4b-9d10-61a901f566b1" providerId="ADAL" clId="{2F0BC364-7550-489D-B979-84653FE9CE84}" dt="2021-05-04T06:42:50.011" v="1682"/>
        <pc:sldMkLst>
          <pc:docMk/>
          <pc:sldMk cId="342670119" sldId="4694"/>
        </pc:sldMkLst>
      </pc:sldChg>
      <pc:sldChg chg="add del">
        <pc:chgData name="Pierre Harouimi" userId="e1c78576-8bda-4e4b-9d10-61a901f566b1" providerId="ADAL" clId="{2F0BC364-7550-489D-B979-84653FE9CE84}" dt="2021-05-04T06:42:45.911" v="1681" actId="2696"/>
        <pc:sldMkLst>
          <pc:docMk/>
          <pc:sldMk cId="4116098672" sldId="4694"/>
        </pc:sldMkLst>
      </pc:sldChg>
      <pc:sldChg chg="add del">
        <pc:chgData name="Pierre Harouimi" userId="e1c78576-8bda-4e4b-9d10-61a901f566b1" providerId="ADAL" clId="{2F0BC364-7550-489D-B979-84653FE9CE84}" dt="2021-05-04T06:42:45.911" v="1681" actId="2696"/>
        <pc:sldMkLst>
          <pc:docMk/>
          <pc:sldMk cId="686407880" sldId="4695"/>
        </pc:sldMkLst>
      </pc:sldChg>
      <pc:sldChg chg="add">
        <pc:chgData name="Pierre Harouimi" userId="e1c78576-8bda-4e4b-9d10-61a901f566b1" providerId="ADAL" clId="{2F0BC364-7550-489D-B979-84653FE9CE84}" dt="2021-05-04T06:42:50.011" v="1682"/>
        <pc:sldMkLst>
          <pc:docMk/>
          <pc:sldMk cId="3511640689" sldId="4695"/>
        </pc:sldMkLst>
      </pc:sldChg>
      <pc:sldChg chg="addSp delSp modSp add mod modAnim">
        <pc:chgData name="Pierre Harouimi" userId="e1c78576-8bda-4e4b-9d10-61a901f566b1" providerId="ADAL" clId="{2F0BC364-7550-489D-B979-84653FE9CE84}" dt="2021-05-04T06:56:40.645" v="1876"/>
        <pc:sldMkLst>
          <pc:docMk/>
          <pc:sldMk cId="3248067939" sldId="4696"/>
        </pc:sldMkLst>
        <pc:spChg chg="del mod">
          <ac:chgData name="Pierre Harouimi" userId="e1c78576-8bda-4e4b-9d10-61a901f566b1" providerId="ADAL" clId="{2F0BC364-7550-489D-B979-84653FE9CE84}" dt="2021-05-04T06:51:24.720" v="1763"/>
          <ac:spMkLst>
            <pc:docMk/>
            <pc:sldMk cId="3248067939" sldId="4696"/>
            <ac:spMk id="2" creationId="{EDA0138A-8E42-45D6-8AE0-C57A088F9AC7}"/>
          </ac:spMkLst>
        </pc:spChg>
        <pc:spChg chg="add del mod">
          <ac:chgData name="Pierre Harouimi" userId="e1c78576-8bda-4e4b-9d10-61a901f566b1" providerId="ADAL" clId="{2F0BC364-7550-489D-B979-84653FE9CE84}" dt="2021-05-04T06:51:24.720" v="1763"/>
          <ac:spMkLst>
            <pc:docMk/>
            <pc:sldMk cId="3248067939" sldId="4696"/>
            <ac:spMk id="3" creationId="{B3F30C5C-2A4B-472D-A8F4-5C7B58693EC4}"/>
          </ac:spMkLst>
        </pc:spChg>
        <pc:spChg chg="add del mod">
          <ac:chgData name="Pierre Harouimi" userId="e1c78576-8bda-4e4b-9d10-61a901f566b1" providerId="ADAL" clId="{2F0BC364-7550-489D-B979-84653FE9CE84}" dt="2021-05-04T06:51:24.720" v="1763"/>
          <ac:spMkLst>
            <pc:docMk/>
            <pc:sldMk cId="3248067939" sldId="4696"/>
            <ac:spMk id="4" creationId="{45D4BAA9-0F3A-465D-879F-CEC6167E509A}"/>
          </ac:spMkLst>
        </pc:spChg>
        <pc:spChg chg="del">
          <ac:chgData name="Pierre Harouimi" userId="e1c78576-8bda-4e4b-9d10-61a901f566b1" providerId="ADAL" clId="{2F0BC364-7550-489D-B979-84653FE9CE84}" dt="2021-05-04T06:51:15.147" v="1758"/>
          <ac:spMkLst>
            <pc:docMk/>
            <pc:sldMk cId="3248067939" sldId="4696"/>
            <ac:spMk id="5" creationId="{A577B8E5-85DA-43A2-A4BC-5B67C7B8BC1F}"/>
          </ac:spMkLst>
        </pc:spChg>
        <pc:spChg chg="del">
          <ac:chgData name="Pierre Harouimi" userId="e1c78576-8bda-4e4b-9d10-61a901f566b1" providerId="ADAL" clId="{2F0BC364-7550-489D-B979-84653FE9CE84}" dt="2021-05-04T06:51:15.147" v="1758"/>
          <ac:spMkLst>
            <pc:docMk/>
            <pc:sldMk cId="3248067939" sldId="4696"/>
            <ac:spMk id="6" creationId="{D2B02904-BCBA-42A0-AB72-FFBD84126B39}"/>
          </ac:spMkLst>
        </pc:spChg>
        <pc:spChg chg="add del mod">
          <ac:chgData name="Pierre Harouimi" userId="e1c78576-8bda-4e4b-9d10-61a901f566b1" providerId="ADAL" clId="{2F0BC364-7550-489D-B979-84653FE9CE84}" dt="2021-05-04T06:51:26.377" v="1764"/>
          <ac:spMkLst>
            <pc:docMk/>
            <pc:sldMk cId="3248067939" sldId="4696"/>
            <ac:spMk id="7" creationId="{D224E6D4-683A-4D59-A615-4C0B186BA7D6}"/>
          </ac:spMkLst>
        </pc:spChg>
        <pc:spChg chg="add del mod">
          <ac:chgData name="Pierre Harouimi" userId="e1c78576-8bda-4e4b-9d10-61a901f566b1" providerId="ADAL" clId="{2F0BC364-7550-489D-B979-84653FE9CE84}" dt="2021-05-04T06:51:26.377" v="1764"/>
          <ac:spMkLst>
            <pc:docMk/>
            <pc:sldMk cId="3248067939" sldId="4696"/>
            <ac:spMk id="8" creationId="{B26F568F-5C20-4D41-8DA7-FA40203038C6}"/>
          </ac:spMkLst>
        </pc:spChg>
        <pc:spChg chg="add mod">
          <ac:chgData name="Pierre Harouimi" userId="e1c78576-8bda-4e4b-9d10-61a901f566b1" providerId="ADAL" clId="{2F0BC364-7550-489D-B979-84653FE9CE84}" dt="2021-05-04T06:51:40.845" v="1802" actId="20577"/>
          <ac:spMkLst>
            <pc:docMk/>
            <pc:sldMk cId="3248067939" sldId="4696"/>
            <ac:spMk id="9" creationId="{0A316F95-6D61-4F9C-BFC5-434F05946F26}"/>
          </ac:spMkLst>
        </pc:spChg>
        <pc:spChg chg="add del mod">
          <ac:chgData name="Pierre Harouimi" userId="e1c78576-8bda-4e4b-9d10-61a901f566b1" providerId="ADAL" clId="{2F0BC364-7550-489D-B979-84653FE9CE84}" dt="2021-05-04T06:51:54.204" v="1843" actId="478"/>
          <ac:spMkLst>
            <pc:docMk/>
            <pc:sldMk cId="3248067939" sldId="4696"/>
            <ac:spMk id="10" creationId="{CCA59652-14F5-408F-A46D-9A533C9E9EF0}"/>
          </ac:spMkLst>
        </pc:spChg>
        <pc:spChg chg="add mod">
          <ac:chgData name="Pierre Harouimi" userId="e1c78576-8bda-4e4b-9d10-61a901f566b1" providerId="ADAL" clId="{2F0BC364-7550-489D-B979-84653FE9CE84}" dt="2021-05-04T06:51:52.239" v="1842" actId="20577"/>
          <ac:spMkLst>
            <pc:docMk/>
            <pc:sldMk cId="3248067939" sldId="4696"/>
            <ac:spMk id="11" creationId="{F7D73867-7C1D-4FD1-A77F-59024E74B5D4}"/>
          </ac:spMkLst>
        </pc:spChg>
        <pc:graphicFrameChg chg="add del mod">
          <ac:chgData name="Pierre Harouimi" userId="e1c78576-8bda-4e4b-9d10-61a901f566b1" providerId="ADAL" clId="{2F0BC364-7550-489D-B979-84653FE9CE84}" dt="2021-05-04T06:51:19.795" v="1762" actId="21"/>
          <ac:graphicFrameMkLst>
            <pc:docMk/>
            <pc:sldMk cId="3248067939" sldId="4696"/>
            <ac:graphicFrameMk id="12" creationId="{6536D2C2-2250-45FD-9761-FAC7EA65F4A2}"/>
          </ac:graphicFrameMkLst>
        </pc:graphicFrameChg>
        <pc:graphicFrameChg chg="add mod">
          <ac:chgData name="Pierre Harouimi" userId="e1c78576-8bda-4e4b-9d10-61a901f566b1" providerId="ADAL" clId="{2F0BC364-7550-489D-B979-84653FE9CE84}" dt="2021-05-04T06:56:40.645" v="1876"/>
          <ac:graphicFrameMkLst>
            <pc:docMk/>
            <pc:sldMk cId="3248067939" sldId="4696"/>
            <ac:graphicFrameMk id="13" creationId="{A15415DC-ABEB-4B49-AB3C-7440772EF22B}"/>
          </ac:graphicFrameMkLst>
        </pc:graphicFrameChg>
        <pc:picChg chg="add mod">
          <ac:chgData name="Pierre Harouimi" userId="e1c78576-8bda-4e4b-9d10-61a901f566b1" providerId="ADAL" clId="{2F0BC364-7550-489D-B979-84653FE9CE84}" dt="2021-05-04T06:56:37.684" v="1875" actId="1076"/>
          <ac:picMkLst>
            <pc:docMk/>
            <pc:sldMk cId="3248067939" sldId="4696"/>
            <ac:picMk id="14" creationId="{91CF13CA-522F-4197-8BF2-12947F2B2406}"/>
          </ac:picMkLst>
        </pc:picChg>
        <pc:picChg chg="add mod">
          <ac:chgData name="Pierre Harouimi" userId="e1c78576-8bda-4e4b-9d10-61a901f566b1" providerId="ADAL" clId="{2F0BC364-7550-489D-B979-84653FE9CE84}" dt="2021-05-04T06:56:37.684" v="1875" actId="1076"/>
          <ac:picMkLst>
            <pc:docMk/>
            <pc:sldMk cId="3248067939" sldId="4696"/>
            <ac:picMk id="15" creationId="{491C2A62-23C6-4548-A359-7DBEF980D4D8}"/>
          </ac:picMkLst>
        </pc:picChg>
      </pc:sldChg>
      <pc:sldChg chg="addSp delSp modSp add del">
        <pc:chgData name="Pierre Harouimi" userId="e1c78576-8bda-4e4b-9d10-61a901f566b1" providerId="ADAL" clId="{2F0BC364-7550-489D-B979-84653FE9CE84}" dt="2021-05-04T06:42:45.911" v="1681" actId="2696"/>
        <pc:sldMkLst>
          <pc:docMk/>
          <pc:sldMk cId="4291904874" sldId="4696"/>
        </pc:sldMkLst>
        <pc:graphicFrameChg chg="mod">
          <ac:chgData name="Pierre Harouimi" userId="e1c78576-8bda-4e4b-9d10-61a901f566b1" providerId="ADAL" clId="{2F0BC364-7550-489D-B979-84653FE9CE84}" dt="2021-05-04T06:39:38.908" v="1675" actId="2711"/>
          <ac:graphicFrameMkLst>
            <pc:docMk/>
            <pc:sldMk cId="4291904874" sldId="4696"/>
            <ac:graphicFrameMk id="12" creationId="{6536D2C2-2250-45FD-9761-FAC7EA65F4A2}"/>
          </ac:graphicFrameMkLst>
        </pc:graphicFrameChg>
        <pc:picChg chg="add del">
          <ac:chgData name="Pierre Harouimi" userId="e1c78576-8bda-4e4b-9d10-61a901f566b1" providerId="ADAL" clId="{2F0BC364-7550-489D-B979-84653FE9CE84}" dt="2021-05-04T06:42:36.305" v="1679"/>
          <ac:picMkLst>
            <pc:docMk/>
            <pc:sldMk cId="4291904874" sldId="4696"/>
            <ac:picMk id="2050" creationId="{D2901292-20CC-4BAD-9430-F468FB82156F}"/>
          </ac:picMkLst>
        </pc:picChg>
      </pc:sldChg>
      <pc:sldChg chg="add del">
        <pc:chgData name="Pierre Harouimi" userId="e1c78576-8bda-4e4b-9d10-61a901f566b1" providerId="ADAL" clId="{2F0BC364-7550-489D-B979-84653FE9CE84}" dt="2021-05-04T03:00:19.302" v="16"/>
        <pc:sldMkLst>
          <pc:docMk/>
          <pc:sldMk cId="4055841654" sldId="4697"/>
        </pc:sldMkLst>
      </pc:sldChg>
      <pc:sldChg chg="add del">
        <pc:chgData name="Pierre Harouimi" userId="e1c78576-8bda-4e4b-9d10-61a901f566b1" providerId="ADAL" clId="{2F0BC364-7550-489D-B979-84653FE9CE84}" dt="2021-05-04T03:00:19.302" v="16"/>
        <pc:sldMkLst>
          <pc:docMk/>
          <pc:sldMk cId="2511519195" sldId="4698"/>
        </pc:sldMkLst>
      </pc:sldChg>
      <pc:sldChg chg="add del">
        <pc:chgData name="Pierre Harouimi" userId="e1c78576-8bda-4e4b-9d10-61a901f566b1" providerId="ADAL" clId="{2F0BC364-7550-489D-B979-84653FE9CE84}" dt="2021-05-04T04:02:40.279" v="569" actId="47"/>
        <pc:sldMkLst>
          <pc:docMk/>
          <pc:sldMk cId="3179486278" sldId="4699"/>
        </pc:sldMkLst>
      </pc:sldChg>
      <pc:sldChg chg="add del">
        <pc:chgData name="Pierre Harouimi" userId="e1c78576-8bda-4e4b-9d10-61a901f566b1" providerId="ADAL" clId="{2F0BC364-7550-489D-B979-84653FE9CE84}" dt="2021-05-04T03:00:19.302" v="16"/>
        <pc:sldMkLst>
          <pc:docMk/>
          <pc:sldMk cId="1288823015" sldId="4700"/>
        </pc:sldMkLst>
      </pc:sldChg>
      <pc:sldChg chg="add del">
        <pc:chgData name="Pierre Harouimi" userId="e1c78576-8bda-4e4b-9d10-61a901f566b1" providerId="ADAL" clId="{2F0BC364-7550-489D-B979-84653FE9CE84}" dt="2021-05-04T03:00:19.302" v="16"/>
        <pc:sldMkLst>
          <pc:docMk/>
          <pc:sldMk cId="1840149692" sldId="4701"/>
        </pc:sldMkLst>
      </pc:sldChg>
      <pc:sldChg chg="add del">
        <pc:chgData name="Pierre Harouimi" userId="e1c78576-8bda-4e4b-9d10-61a901f566b1" providerId="ADAL" clId="{2F0BC364-7550-489D-B979-84653FE9CE84}" dt="2021-05-04T03:00:19.302" v="16"/>
        <pc:sldMkLst>
          <pc:docMk/>
          <pc:sldMk cId="3623753016" sldId="4702"/>
        </pc:sldMkLst>
      </pc:sldChg>
      <pc:sldChg chg="add del">
        <pc:chgData name="Pierre Harouimi" userId="e1c78576-8bda-4e4b-9d10-61a901f566b1" providerId="ADAL" clId="{2F0BC364-7550-489D-B979-84653FE9CE84}" dt="2021-05-04T03:00:19.302" v="16"/>
        <pc:sldMkLst>
          <pc:docMk/>
          <pc:sldMk cId="773712724" sldId="4703"/>
        </pc:sldMkLst>
      </pc:sldChg>
      <pc:sldChg chg="add del">
        <pc:chgData name="Pierre Harouimi" userId="e1c78576-8bda-4e4b-9d10-61a901f566b1" providerId="ADAL" clId="{2F0BC364-7550-489D-B979-84653FE9CE84}" dt="2021-05-04T03:00:19.302" v="16"/>
        <pc:sldMkLst>
          <pc:docMk/>
          <pc:sldMk cId="1217352316" sldId="4704"/>
        </pc:sldMkLst>
      </pc:sldChg>
      <pc:sldChg chg="add del">
        <pc:chgData name="Pierre Harouimi" userId="e1c78576-8bda-4e4b-9d10-61a901f566b1" providerId="ADAL" clId="{2F0BC364-7550-489D-B979-84653FE9CE84}" dt="2021-05-04T03:00:19.302" v="16"/>
        <pc:sldMkLst>
          <pc:docMk/>
          <pc:sldMk cId="3400182959" sldId="4705"/>
        </pc:sldMkLst>
      </pc:sldChg>
      <pc:sldChg chg="add del">
        <pc:chgData name="Pierre Harouimi" userId="e1c78576-8bda-4e4b-9d10-61a901f566b1" providerId="ADAL" clId="{2F0BC364-7550-489D-B979-84653FE9CE84}" dt="2021-05-04T03:00:19.302" v="16"/>
        <pc:sldMkLst>
          <pc:docMk/>
          <pc:sldMk cId="1808217661" sldId="4706"/>
        </pc:sldMkLst>
      </pc:sldChg>
      <pc:sldChg chg="add del">
        <pc:chgData name="Pierre Harouimi" userId="e1c78576-8bda-4e4b-9d10-61a901f566b1" providerId="ADAL" clId="{2F0BC364-7550-489D-B979-84653FE9CE84}" dt="2021-05-04T03:00:19.302" v="16"/>
        <pc:sldMkLst>
          <pc:docMk/>
          <pc:sldMk cId="3100241938" sldId="4707"/>
        </pc:sldMkLst>
      </pc:sldChg>
      <pc:sldChg chg="add">
        <pc:chgData name="Pierre Harouimi" userId="e1c78576-8bda-4e4b-9d10-61a901f566b1" providerId="ADAL" clId="{2F0BC364-7550-489D-B979-84653FE9CE84}" dt="2021-05-04T05:48:11.557" v="973"/>
        <pc:sldMkLst>
          <pc:docMk/>
          <pc:sldMk cId="723476115" sldId="4708"/>
        </pc:sldMkLst>
      </pc:sldChg>
      <pc:sldChg chg="add">
        <pc:chgData name="Pierre Harouimi" userId="e1c78576-8bda-4e4b-9d10-61a901f566b1" providerId="ADAL" clId="{2F0BC364-7550-489D-B979-84653FE9CE84}" dt="2021-05-04T05:48:11.557" v="973"/>
        <pc:sldMkLst>
          <pc:docMk/>
          <pc:sldMk cId="464287407" sldId="4709"/>
        </pc:sldMkLst>
      </pc:sldChg>
      <pc:sldChg chg="modSp add mod">
        <pc:chgData name="Pierre Harouimi" userId="e1c78576-8bda-4e4b-9d10-61a901f566b1" providerId="ADAL" clId="{2F0BC364-7550-489D-B979-84653FE9CE84}" dt="2021-05-04T02:57:19.035" v="3" actId="14838"/>
        <pc:sldMkLst>
          <pc:docMk/>
          <pc:sldMk cId="815370748" sldId="4732"/>
        </pc:sldMkLst>
        <pc:spChg chg="mod">
          <ac:chgData name="Pierre Harouimi" userId="e1c78576-8bda-4e4b-9d10-61a901f566b1" providerId="ADAL" clId="{2F0BC364-7550-489D-B979-84653FE9CE84}" dt="2021-05-04T02:57:09.475" v="2" actId="1076"/>
          <ac:spMkLst>
            <pc:docMk/>
            <pc:sldMk cId="815370748" sldId="4732"/>
            <ac:spMk id="3" creationId="{7142DC2B-DBA1-4DAC-ACA1-1042307A0379}"/>
          </ac:spMkLst>
        </pc:spChg>
        <pc:spChg chg="mod">
          <ac:chgData name="Pierre Harouimi" userId="e1c78576-8bda-4e4b-9d10-61a901f566b1" providerId="ADAL" clId="{2F0BC364-7550-489D-B979-84653FE9CE84}" dt="2021-05-04T02:57:19.035" v="3" actId="14838"/>
          <ac:spMkLst>
            <pc:docMk/>
            <pc:sldMk cId="815370748" sldId="4732"/>
            <ac:spMk id="74" creationId="{EE5B1A9D-854E-4923-8E82-2DFBE1CAD0E5}"/>
          </ac:spMkLst>
        </pc:spChg>
        <pc:spChg chg="mod">
          <ac:chgData name="Pierre Harouimi" userId="e1c78576-8bda-4e4b-9d10-61a901f566b1" providerId="ADAL" clId="{2F0BC364-7550-489D-B979-84653FE9CE84}" dt="2021-05-04T02:57:05.240" v="1" actId="1076"/>
          <ac:spMkLst>
            <pc:docMk/>
            <pc:sldMk cId="815370748" sldId="4732"/>
            <ac:spMk id="75" creationId="{29E27DAD-6640-47FB-BD58-874A2A0558C4}"/>
          </ac:spMkLst>
        </pc:spChg>
      </pc:sldChg>
      <pc:sldChg chg="add">
        <pc:chgData name="Pierre Harouimi" userId="e1c78576-8bda-4e4b-9d10-61a901f566b1" providerId="ADAL" clId="{2F0BC364-7550-489D-B979-84653FE9CE84}" dt="2021-05-04T02:57:41.217" v="5"/>
        <pc:sldMkLst>
          <pc:docMk/>
          <pc:sldMk cId="3512879027" sldId="4733"/>
        </pc:sldMkLst>
      </pc:sldChg>
      <pc:sldChg chg="add">
        <pc:chgData name="Pierre Harouimi" userId="e1c78576-8bda-4e4b-9d10-61a901f566b1" providerId="ADAL" clId="{2F0BC364-7550-489D-B979-84653FE9CE84}" dt="2021-05-04T02:57:41.217" v="5"/>
        <pc:sldMkLst>
          <pc:docMk/>
          <pc:sldMk cId="366937418" sldId="4734"/>
        </pc:sldMkLst>
      </pc:sldChg>
      <pc:sldChg chg="modSp add mod">
        <pc:chgData name="Pierre Harouimi" userId="e1c78576-8bda-4e4b-9d10-61a901f566b1" providerId="ADAL" clId="{2F0BC364-7550-489D-B979-84653FE9CE84}" dt="2021-05-04T02:59:09.284" v="11" actId="14838"/>
        <pc:sldMkLst>
          <pc:docMk/>
          <pc:sldMk cId="3476339653" sldId="4735"/>
        </pc:sldMkLst>
        <pc:spChg chg="mod">
          <ac:chgData name="Pierre Harouimi" userId="e1c78576-8bda-4e4b-9d10-61a901f566b1" providerId="ADAL" clId="{2F0BC364-7550-489D-B979-84653FE9CE84}" dt="2021-05-04T02:59:03.934" v="10" actId="14100"/>
          <ac:spMkLst>
            <pc:docMk/>
            <pc:sldMk cId="3476339653" sldId="4735"/>
            <ac:spMk id="5" creationId="{714DA5F1-0225-45A7-B76D-22F66DFB7F4B}"/>
          </ac:spMkLst>
        </pc:spChg>
        <pc:spChg chg="mod">
          <ac:chgData name="Pierre Harouimi" userId="e1c78576-8bda-4e4b-9d10-61a901f566b1" providerId="ADAL" clId="{2F0BC364-7550-489D-B979-84653FE9CE84}" dt="2021-05-04T02:59:00.746" v="9" actId="1076"/>
          <ac:spMkLst>
            <pc:docMk/>
            <pc:sldMk cId="3476339653" sldId="4735"/>
            <ac:spMk id="6" creationId="{497A5115-EDBA-4C85-8F80-6605FAC447AE}"/>
          </ac:spMkLst>
        </pc:spChg>
        <pc:spChg chg="mod">
          <ac:chgData name="Pierre Harouimi" userId="e1c78576-8bda-4e4b-9d10-61a901f566b1" providerId="ADAL" clId="{2F0BC364-7550-489D-B979-84653FE9CE84}" dt="2021-05-04T02:59:00.746" v="9" actId="1076"/>
          <ac:spMkLst>
            <pc:docMk/>
            <pc:sldMk cId="3476339653" sldId="4735"/>
            <ac:spMk id="34" creationId="{E436DB54-25BC-4C78-9DEF-E1A247FB6258}"/>
          </ac:spMkLst>
        </pc:spChg>
        <pc:spChg chg="mod">
          <ac:chgData name="Pierre Harouimi" userId="e1c78576-8bda-4e4b-9d10-61a901f566b1" providerId="ADAL" clId="{2F0BC364-7550-489D-B979-84653FE9CE84}" dt="2021-05-04T02:59:09.284" v="11" actId="14838"/>
          <ac:spMkLst>
            <pc:docMk/>
            <pc:sldMk cId="3476339653" sldId="4735"/>
            <ac:spMk id="35" creationId="{86641715-645C-48B2-B564-AC8361995095}"/>
          </ac:spMkLst>
        </pc:spChg>
        <pc:picChg chg="mod">
          <ac:chgData name="Pierre Harouimi" userId="e1c78576-8bda-4e4b-9d10-61a901f566b1" providerId="ADAL" clId="{2F0BC364-7550-489D-B979-84653FE9CE84}" dt="2021-05-04T02:59:00.746" v="9" actId="1076"/>
          <ac:picMkLst>
            <pc:docMk/>
            <pc:sldMk cId="3476339653" sldId="4735"/>
            <ac:picMk id="4" creationId="{EABAB674-9566-48A1-B12F-881D4917DFDB}"/>
          </ac:picMkLst>
        </pc:picChg>
        <pc:cxnChg chg="mod">
          <ac:chgData name="Pierre Harouimi" userId="e1c78576-8bda-4e4b-9d10-61a901f566b1" providerId="ADAL" clId="{2F0BC364-7550-489D-B979-84653FE9CE84}" dt="2021-05-04T02:59:03.934" v="10" actId="14100"/>
          <ac:cxnSpMkLst>
            <pc:docMk/>
            <pc:sldMk cId="3476339653" sldId="4735"/>
            <ac:cxnSpMk id="18" creationId="{6125599E-3309-4D14-BAF1-50DB37E706DE}"/>
          </ac:cxnSpMkLst>
        </pc:cxnChg>
        <pc:cxnChg chg="mod">
          <ac:chgData name="Pierre Harouimi" userId="e1c78576-8bda-4e4b-9d10-61a901f566b1" providerId="ADAL" clId="{2F0BC364-7550-489D-B979-84653FE9CE84}" dt="2021-05-04T02:59:03.934" v="10" actId="14100"/>
          <ac:cxnSpMkLst>
            <pc:docMk/>
            <pc:sldMk cId="3476339653" sldId="4735"/>
            <ac:cxnSpMk id="23" creationId="{2BEC3740-88F9-4447-8E01-2CF71A147141}"/>
          </ac:cxnSpMkLst>
        </pc:cxnChg>
        <pc:cxnChg chg="mod">
          <ac:chgData name="Pierre Harouimi" userId="e1c78576-8bda-4e4b-9d10-61a901f566b1" providerId="ADAL" clId="{2F0BC364-7550-489D-B979-84653FE9CE84}" dt="2021-05-04T02:59:03.934" v="10" actId="14100"/>
          <ac:cxnSpMkLst>
            <pc:docMk/>
            <pc:sldMk cId="3476339653" sldId="4735"/>
            <ac:cxnSpMk id="26" creationId="{710DA1D8-FF5B-4899-9049-8CA304FACE85}"/>
          </ac:cxnSpMkLst>
        </pc:cxnChg>
        <pc:cxnChg chg="mod">
          <ac:chgData name="Pierre Harouimi" userId="e1c78576-8bda-4e4b-9d10-61a901f566b1" providerId="ADAL" clId="{2F0BC364-7550-489D-B979-84653FE9CE84}" dt="2021-05-04T02:59:03.934" v="10" actId="14100"/>
          <ac:cxnSpMkLst>
            <pc:docMk/>
            <pc:sldMk cId="3476339653" sldId="4735"/>
            <ac:cxnSpMk id="29" creationId="{45C6C94A-EBA0-42C8-A001-5689D7A8C030}"/>
          </ac:cxnSpMkLst>
        </pc:cxnChg>
      </pc:sldChg>
      <pc:sldChg chg="modSp add del">
        <pc:chgData name="Pierre Harouimi" userId="e1c78576-8bda-4e4b-9d10-61a901f566b1" providerId="ADAL" clId="{2F0BC364-7550-489D-B979-84653FE9CE84}" dt="2021-05-04T03:06:26.993" v="82" actId="2696"/>
        <pc:sldMkLst>
          <pc:docMk/>
          <pc:sldMk cId="1248105310" sldId="4736"/>
        </pc:sldMkLst>
        <pc:spChg chg="mod">
          <ac:chgData name="Pierre Harouimi" userId="e1c78576-8bda-4e4b-9d10-61a901f566b1" providerId="ADAL" clId="{2F0BC364-7550-489D-B979-84653FE9CE84}" dt="2021-05-04T03:02:30.436" v="31" actId="14838"/>
          <ac:spMkLst>
            <pc:docMk/>
            <pc:sldMk cId="1248105310" sldId="4736"/>
            <ac:spMk id="52" creationId="{1FF88501-032C-414F-B0CF-F1D3BD9FE9CB}"/>
          </ac:spMkLst>
        </pc:spChg>
      </pc:sldChg>
      <pc:sldChg chg="add">
        <pc:chgData name="Pierre Harouimi" userId="e1c78576-8bda-4e4b-9d10-61a901f566b1" providerId="ADAL" clId="{2F0BC364-7550-489D-B979-84653FE9CE84}" dt="2021-05-04T03:06:31.114" v="83"/>
        <pc:sldMkLst>
          <pc:docMk/>
          <pc:sldMk cId="3977314413" sldId="4736"/>
        </pc:sldMkLst>
      </pc:sldChg>
      <pc:sldChg chg="addSp modSp add mod">
        <pc:chgData name="Pierre Harouimi" userId="e1c78576-8bda-4e4b-9d10-61a901f566b1" providerId="ADAL" clId="{2F0BC364-7550-489D-B979-84653FE9CE84}" dt="2021-05-04T03:00:58.186" v="30" actId="20577"/>
        <pc:sldMkLst>
          <pc:docMk/>
          <pc:sldMk cId="100514761" sldId="4737"/>
        </pc:sldMkLst>
        <pc:spChg chg="mod">
          <ac:chgData name="Pierre Harouimi" userId="e1c78576-8bda-4e4b-9d10-61a901f566b1" providerId="ADAL" clId="{2F0BC364-7550-489D-B979-84653FE9CE84}" dt="2021-05-04T03:00:58.186" v="30" actId="20577"/>
          <ac:spMkLst>
            <pc:docMk/>
            <pc:sldMk cId="100514761" sldId="4737"/>
            <ac:spMk id="2" creationId="{347E291F-EE2A-480C-9095-C53D049E7260}"/>
          </ac:spMkLst>
        </pc:spChg>
        <pc:spChg chg="add mod">
          <ac:chgData name="Pierre Harouimi" userId="e1c78576-8bda-4e4b-9d10-61a901f566b1" providerId="ADAL" clId="{2F0BC364-7550-489D-B979-84653FE9CE84}" dt="2021-05-04T03:00:55.072" v="25"/>
          <ac:spMkLst>
            <pc:docMk/>
            <pc:sldMk cId="100514761" sldId="4737"/>
            <ac:spMk id="3" creationId="{0EA16069-BE4F-4441-B183-9F4B7F9AB1F7}"/>
          </ac:spMkLst>
        </pc:spChg>
        <pc:spChg chg="add mod">
          <ac:chgData name="Pierre Harouimi" userId="e1c78576-8bda-4e4b-9d10-61a901f566b1" providerId="ADAL" clId="{2F0BC364-7550-489D-B979-84653FE9CE84}" dt="2021-05-04T03:00:55.984" v="26"/>
          <ac:spMkLst>
            <pc:docMk/>
            <pc:sldMk cId="100514761" sldId="4737"/>
            <ac:spMk id="5" creationId="{6C696BAB-45EF-4C2B-97AE-D11182805426}"/>
          </ac:spMkLst>
        </pc:spChg>
      </pc:sldChg>
      <pc:sldChg chg="add del">
        <pc:chgData name="Pierre Harouimi" userId="e1c78576-8bda-4e4b-9d10-61a901f566b1" providerId="ADAL" clId="{2F0BC364-7550-489D-B979-84653FE9CE84}" dt="2021-05-04T03:00:25.398" v="17" actId="2696"/>
        <pc:sldMkLst>
          <pc:docMk/>
          <pc:sldMk cId="3335892944" sldId="4737"/>
        </pc:sldMkLst>
      </pc:sldChg>
      <pc:sldChg chg="add del">
        <pc:chgData name="Pierre Harouimi" userId="e1c78576-8bda-4e4b-9d10-61a901f566b1" providerId="ADAL" clId="{2F0BC364-7550-489D-B979-84653FE9CE84}" dt="2021-05-04T03:00:19.302" v="16"/>
        <pc:sldMkLst>
          <pc:docMk/>
          <pc:sldMk cId="1867409672" sldId="4738"/>
        </pc:sldMkLst>
      </pc:sldChg>
      <pc:sldChg chg="add">
        <pc:chgData name="Pierre Harouimi" userId="e1c78576-8bda-4e4b-9d10-61a901f566b1" providerId="ADAL" clId="{2F0BC364-7550-489D-B979-84653FE9CE84}" dt="2021-05-04T07:04:52.538" v="1879"/>
        <pc:sldMkLst>
          <pc:docMk/>
          <pc:sldMk cId="690333260" sldId="4768"/>
        </pc:sldMkLst>
      </pc:sldChg>
      <pc:sldChg chg="add del">
        <pc:chgData name="Pierre Harouimi" userId="e1c78576-8bda-4e4b-9d10-61a901f566b1" providerId="ADAL" clId="{2F0BC364-7550-489D-B979-84653FE9CE84}" dt="2021-05-04T03:00:19.302" v="16"/>
        <pc:sldMkLst>
          <pc:docMk/>
          <pc:sldMk cId="912718483" sldId="5074"/>
        </pc:sldMkLst>
      </pc:sldChg>
      <pc:sldChg chg="add del">
        <pc:chgData name="Pierre Harouimi" userId="e1c78576-8bda-4e4b-9d10-61a901f566b1" providerId="ADAL" clId="{2F0BC364-7550-489D-B979-84653FE9CE84}" dt="2021-05-04T03:00:19.302" v="16"/>
        <pc:sldMkLst>
          <pc:docMk/>
          <pc:sldMk cId="3377816531" sldId="5103"/>
        </pc:sldMkLst>
      </pc:sldChg>
      <pc:sldChg chg="add del">
        <pc:chgData name="Pierre Harouimi" userId="e1c78576-8bda-4e4b-9d10-61a901f566b1" providerId="ADAL" clId="{2F0BC364-7550-489D-B979-84653FE9CE84}" dt="2021-05-04T03:00:19.302" v="16"/>
        <pc:sldMkLst>
          <pc:docMk/>
          <pc:sldMk cId="2271934488" sldId="5105"/>
        </pc:sldMkLst>
      </pc:sldChg>
      <pc:sldChg chg="modSp add del mod">
        <pc:chgData name="Pierre Harouimi" userId="e1c78576-8bda-4e4b-9d10-61a901f566b1" providerId="ADAL" clId="{2F0BC364-7550-489D-B979-84653FE9CE84}" dt="2021-05-04T04:16:29.302" v="684" actId="207"/>
        <pc:sldMkLst>
          <pc:docMk/>
          <pc:sldMk cId="1285193105" sldId="5108"/>
        </pc:sldMkLst>
        <pc:spChg chg="mod">
          <ac:chgData name="Pierre Harouimi" userId="e1c78576-8bda-4e4b-9d10-61a901f566b1" providerId="ADAL" clId="{2F0BC364-7550-489D-B979-84653FE9CE84}" dt="2021-05-04T04:16:26.022" v="682" actId="207"/>
          <ac:spMkLst>
            <pc:docMk/>
            <pc:sldMk cId="1285193105" sldId="5108"/>
            <ac:spMk id="37" creationId="{D535E676-6B16-4588-98E7-0547E23071A9}"/>
          </ac:spMkLst>
        </pc:spChg>
        <pc:spChg chg="mod">
          <ac:chgData name="Pierre Harouimi" userId="e1c78576-8bda-4e4b-9d10-61a901f566b1" providerId="ADAL" clId="{2F0BC364-7550-489D-B979-84653FE9CE84}" dt="2021-05-04T04:16:27.694" v="683" actId="207"/>
          <ac:spMkLst>
            <pc:docMk/>
            <pc:sldMk cId="1285193105" sldId="5108"/>
            <ac:spMk id="38" creationId="{D8C14524-73EB-4F34-8FA0-7D4CA37C0404}"/>
          </ac:spMkLst>
        </pc:spChg>
        <pc:spChg chg="mod">
          <ac:chgData name="Pierre Harouimi" userId="e1c78576-8bda-4e4b-9d10-61a901f566b1" providerId="ADAL" clId="{2F0BC364-7550-489D-B979-84653FE9CE84}" dt="2021-05-04T04:16:29.302" v="684" actId="207"/>
          <ac:spMkLst>
            <pc:docMk/>
            <pc:sldMk cId="1285193105" sldId="5108"/>
            <ac:spMk id="39" creationId="{25E6E705-A13D-4C0C-87D6-4A4B9CA8F8FF}"/>
          </ac:spMkLst>
        </pc:spChg>
      </pc:sldChg>
      <pc:sldChg chg="addSp delSp modSp add del">
        <pc:chgData name="Pierre Harouimi" userId="e1c78576-8bda-4e4b-9d10-61a901f566b1" providerId="ADAL" clId="{2F0BC364-7550-489D-B979-84653FE9CE84}" dt="2021-05-04T04:13:31.741" v="657"/>
        <pc:sldMkLst>
          <pc:docMk/>
          <pc:sldMk cId="2782625822" sldId="5109"/>
        </pc:sldMkLst>
        <pc:spChg chg="add del mod">
          <ac:chgData name="Pierre Harouimi" userId="e1c78576-8bda-4e4b-9d10-61a901f566b1" providerId="ADAL" clId="{2F0BC364-7550-489D-B979-84653FE9CE84}" dt="2021-05-04T04:13:29.538" v="655"/>
          <ac:spMkLst>
            <pc:docMk/>
            <pc:sldMk cId="2782625822" sldId="5109"/>
            <ac:spMk id="40" creationId="{B4FD928B-57B8-4D4D-A9D0-B9AC419A0D33}"/>
          </ac:spMkLst>
        </pc:spChg>
        <pc:spChg chg="add del mod">
          <ac:chgData name="Pierre Harouimi" userId="e1c78576-8bda-4e4b-9d10-61a901f566b1" providerId="ADAL" clId="{2F0BC364-7550-489D-B979-84653FE9CE84}" dt="2021-05-04T04:13:31.741" v="657"/>
          <ac:spMkLst>
            <pc:docMk/>
            <pc:sldMk cId="2782625822" sldId="5109"/>
            <ac:spMk id="49" creationId="{3B7B6A1E-451E-4B37-BF57-3A1AFF54AC92}"/>
          </ac:spMkLst>
        </pc:spChg>
        <pc:spChg chg="mod">
          <ac:chgData name="Pierre Harouimi" userId="e1c78576-8bda-4e4b-9d10-61a901f566b1" providerId="ADAL" clId="{2F0BC364-7550-489D-B979-84653FE9CE84}" dt="2021-05-04T04:13:31.041" v="656"/>
          <ac:spMkLst>
            <pc:docMk/>
            <pc:sldMk cId="2782625822" sldId="5109"/>
            <ac:spMk id="59" creationId="{EC27DBA8-CCA5-41BD-9EAE-CD0F5060FEB3}"/>
          </ac:spMkLst>
        </pc:spChg>
        <pc:spChg chg="mod">
          <ac:chgData name="Pierre Harouimi" userId="e1c78576-8bda-4e4b-9d10-61a901f566b1" providerId="ADAL" clId="{2F0BC364-7550-489D-B979-84653FE9CE84}" dt="2021-05-04T04:13:31.041" v="656"/>
          <ac:spMkLst>
            <pc:docMk/>
            <pc:sldMk cId="2782625822" sldId="5109"/>
            <ac:spMk id="60" creationId="{26D9D1C3-1043-473E-9535-0AD9F497CEA9}"/>
          </ac:spMkLst>
        </pc:spChg>
        <pc:spChg chg="mod">
          <ac:chgData name="Pierre Harouimi" userId="e1c78576-8bda-4e4b-9d10-61a901f566b1" providerId="ADAL" clId="{2F0BC364-7550-489D-B979-84653FE9CE84}" dt="2021-05-04T04:13:31.041" v="656"/>
          <ac:spMkLst>
            <pc:docMk/>
            <pc:sldMk cId="2782625822" sldId="5109"/>
            <ac:spMk id="61" creationId="{2F5B97FF-0AEF-43C0-B1BF-22A780C3D2A7}"/>
          </ac:spMkLst>
        </pc:spChg>
        <pc:spChg chg="mod">
          <ac:chgData name="Pierre Harouimi" userId="e1c78576-8bda-4e4b-9d10-61a901f566b1" providerId="ADAL" clId="{2F0BC364-7550-489D-B979-84653FE9CE84}" dt="2021-05-04T04:13:31.041" v="656"/>
          <ac:spMkLst>
            <pc:docMk/>
            <pc:sldMk cId="2782625822" sldId="5109"/>
            <ac:spMk id="66" creationId="{22AAE208-B7BA-43F4-8BC1-A7EABD6193B5}"/>
          </ac:spMkLst>
        </pc:spChg>
        <pc:spChg chg="mod">
          <ac:chgData name="Pierre Harouimi" userId="e1c78576-8bda-4e4b-9d10-61a901f566b1" providerId="ADAL" clId="{2F0BC364-7550-489D-B979-84653FE9CE84}" dt="2021-05-04T04:13:31.041" v="656"/>
          <ac:spMkLst>
            <pc:docMk/>
            <pc:sldMk cId="2782625822" sldId="5109"/>
            <ac:spMk id="67" creationId="{C513B277-4D05-433A-804B-89C2C01E3C7C}"/>
          </ac:spMkLst>
        </pc:spChg>
        <pc:spChg chg="mod">
          <ac:chgData name="Pierre Harouimi" userId="e1c78576-8bda-4e4b-9d10-61a901f566b1" providerId="ADAL" clId="{2F0BC364-7550-489D-B979-84653FE9CE84}" dt="2021-05-04T04:13:31.041" v="656"/>
          <ac:spMkLst>
            <pc:docMk/>
            <pc:sldMk cId="2782625822" sldId="5109"/>
            <ac:spMk id="68" creationId="{8D2623E3-8696-4F48-9470-E0EAC7D338DD}"/>
          </ac:spMkLst>
        </pc:spChg>
        <pc:spChg chg="mod">
          <ac:chgData name="Pierre Harouimi" userId="e1c78576-8bda-4e4b-9d10-61a901f566b1" providerId="ADAL" clId="{2F0BC364-7550-489D-B979-84653FE9CE84}" dt="2021-05-04T04:13:31.041" v="656"/>
          <ac:spMkLst>
            <pc:docMk/>
            <pc:sldMk cId="2782625822" sldId="5109"/>
            <ac:spMk id="70" creationId="{7CFC9233-4744-4C6D-A34F-269E1FC61751}"/>
          </ac:spMkLst>
        </pc:spChg>
        <pc:grpChg chg="add del mod">
          <ac:chgData name="Pierre Harouimi" userId="e1c78576-8bda-4e4b-9d10-61a901f566b1" providerId="ADAL" clId="{2F0BC364-7550-489D-B979-84653FE9CE84}" dt="2021-05-04T04:13:31.741" v="657"/>
          <ac:grpSpMkLst>
            <pc:docMk/>
            <pc:sldMk cId="2782625822" sldId="5109"/>
            <ac:grpSpMk id="58" creationId="{33D5018F-59CB-4A4A-AC06-F7C9D7FFC8BE}"/>
          </ac:grpSpMkLst>
        </pc:grpChg>
        <pc:grpChg chg="mod">
          <ac:chgData name="Pierre Harouimi" userId="e1c78576-8bda-4e4b-9d10-61a901f566b1" providerId="ADAL" clId="{2F0BC364-7550-489D-B979-84653FE9CE84}" dt="2021-05-04T04:13:31.041" v="656"/>
          <ac:grpSpMkLst>
            <pc:docMk/>
            <pc:sldMk cId="2782625822" sldId="5109"/>
            <ac:grpSpMk id="63" creationId="{632AB770-CE4F-4FCA-9505-060221189D6C}"/>
          </ac:grpSpMkLst>
        </pc:grpChg>
        <pc:grpChg chg="mod">
          <ac:chgData name="Pierre Harouimi" userId="e1c78576-8bda-4e4b-9d10-61a901f566b1" providerId="ADAL" clId="{2F0BC364-7550-489D-B979-84653FE9CE84}" dt="2021-05-04T04:13:31.041" v="656"/>
          <ac:grpSpMkLst>
            <pc:docMk/>
            <pc:sldMk cId="2782625822" sldId="5109"/>
            <ac:grpSpMk id="64" creationId="{82410912-786D-4E95-83B9-DD09F748E942}"/>
          </ac:grpSpMkLst>
        </pc:grpChg>
        <pc:picChg chg="mod">
          <ac:chgData name="Pierre Harouimi" userId="e1c78576-8bda-4e4b-9d10-61a901f566b1" providerId="ADAL" clId="{2F0BC364-7550-489D-B979-84653FE9CE84}" dt="2021-05-04T04:13:31.041" v="656"/>
          <ac:picMkLst>
            <pc:docMk/>
            <pc:sldMk cId="2782625822" sldId="5109"/>
            <ac:picMk id="69" creationId="{D8CC2130-FDAB-4815-9B8A-68C683B424AC}"/>
          </ac:picMkLst>
        </pc:picChg>
        <pc:picChg chg="mod">
          <ac:chgData name="Pierre Harouimi" userId="e1c78576-8bda-4e4b-9d10-61a901f566b1" providerId="ADAL" clId="{2F0BC364-7550-489D-B979-84653FE9CE84}" dt="2021-05-04T04:13:31.041" v="656"/>
          <ac:picMkLst>
            <pc:docMk/>
            <pc:sldMk cId="2782625822" sldId="5109"/>
            <ac:picMk id="71" creationId="{EA0FE492-E6D5-4BFB-9738-1130EBCA9D30}"/>
          </ac:picMkLst>
        </pc:picChg>
        <pc:cxnChg chg="mod">
          <ac:chgData name="Pierre Harouimi" userId="e1c78576-8bda-4e4b-9d10-61a901f566b1" providerId="ADAL" clId="{2F0BC364-7550-489D-B979-84653FE9CE84}" dt="2021-05-04T04:13:31.041" v="656"/>
          <ac:cxnSpMkLst>
            <pc:docMk/>
            <pc:sldMk cId="2782625822" sldId="5109"/>
            <ac:cxnSpMk id="65" creationId="{6CC42578-464F-4CB6-9890-71A785CF4D5A}"/>
          </ac:cxnSpMkLst>
        </pc:cxnChg>
      </pc:sldChg>
      <pc:sldChg chg="addSp delSp modSp add del mod">
        <pc:chgData name="Pierre Harouimi" userId="e1c78576-8bda-4e4b-9d10-61a901f566b1" providerId="ADAL" clId="{2F0BC364-7550-489D-B979-84653FE9CE84}" dt="2021-05-04T06:26:02.726" v="1529" actId="164"/>
        <pc:sldMkLst>
          <pc:docMk/>
          <pc:sldMk cId="2645618221" sldId="5111"/>
        </pc:sldMkLst>
        <pc:spChg chg="mod">
          <ac:chgData name="Pierre Harouimi" userId="e1c78576-8bda-4e4b-9d10-61a901f566b1" providerId="ADAL" clId="{2F0BC364-7550-489D-B979-84653FE9CE84}" dt="2021-05-04T04:18:18.511" v="721" actId="1076"/>
          <ac:spMkLst>
            <pc:docMk/>
            <pc:sldMk cId="2645618221" sldId="5111"/>
            <ac:spMk id="45" creationId="{6359016E-4405-4865-9F8A-7247A0B1D9DB}"/>
          </ac:spMkLst>
        </pc:spChg>
        <pc:spChg chg="mod">
          <ac:chgData name="Pierre Harouimi" userId="e1c78576-8bda-4e4b-9d10-61a901f566b1" providerId="ADAL" clId="{2F0BC364-7550-489D-B979-84653FE9CE84}" dt="2021-05-04T06:26:02.726" v="1529" actId="164"/>
          <ac:spMkLst>
            <pc:docMk/>
            <pc:sldMk cId="2645618221" sldId="5111"/>
            <ac:spMk id="46" creationId="{2535B2CE-FAA1-4058-88BF-5F54CCD9AC93}"/>
          </ac:spMkLst>
        </pc:spChg>
        <pc:spChg chg="mod">
          <ac:chgData name="Pierre Harouimi" userId="e1c78576-8bda-4e4b-9d10-61a901f566b1" providerId="ADAL" clId="{2F0BC364-7550-489D-B979-84653FE9CE84}" dt="2021-05-04T04:16:39.399" v="685"/>
          <ac:spMkLst>
            <pc:docMk/>
            <pc:sldMk cId="2645618221" sldId="5111"/>
            <ac:spMk id="53" creationId="{D94E397C-38D2-419E-9631-08F18C99777A}"/>
          </ac:spMkLst>
        </pc:spChg>
        <pc:spChg chg="mod">
          <ac:chgData name="Pierre Harouimi" userId="e1c78576-8bda-4e4b-9d10-61a901f566b1" providerId="ADAL" clId="{2F0BC364-7550-489D-B979-84653FE9CE84}" dt="2021-05-04T04:16:39.399" v="685"/>
          <ac:spMkLst>
            <pc:docMk/>
            <pc:sldMk cId="2645618221" sldId="5111"/>
            <ac:spMk id="54" creationId="{2A24FE59-77B0-4ABA-ACC1-B12FF3A395A6}"/>
          </ac:spMkLst>
        </pc:spChg>
        <pc:spChg chg="mod">
          <ac:chgData name="Pierre Harouimi" userId="e1c78576-8bda-4e4b-9d10-61a901f566b1" providerId="ADAL" clId="{2F0BC364-7550-489D-B979-84653FE9CE84}" dt="2021-05-04T04:16:39.399" v="685"/>
          <ac:spMkLst>
            <pc:docMk/>
            <pc:sldMk cId="2645618221" sldId="5111"/>
            <ac:spMk id="56" creationId="{8D6B15AF-9391-4CFD-8C8E-7707DBA0F57F}"/>
          </ac:spMkLst>
        </pc:spChg>
        <pc:spChg chg="mod">
          <ac:chgData name="Pierre Harouimi" userId="e1c78576-8bda-4e4b-9d10-61a901f566b1" providerId="ADAL" clId="{2F0BC364-7550-489D-B979-84653FE9CE84}" dt="2021-05-04T04:16:39.399" v="685"/>
          <ac:spMkLst>
            <pc:docMk/>
            <pc:sldMk cId="2645618221" sldId="5111"/>
            <ac:spMk id="57" creationId="{09BEA425-A418-4FF3-A5F5-2D40C55C279C}"/>
          </ac:spMkLst>
        </pc:spChg>
        <pc:spChg chg="mod">
          <ac:chgData name="Pierre Harouimi" userId="e1c78576-8bda-4e4b-9d10-61a901f566b1" providerId="ADAL" clId="{2F0BC364-7550-489D-B979-84653FE9CE84}" dt="2021-05-04T04:16:39.399" v="685"/>
          <ac:spMkLst>
            <pc:docMk/>
            <pc:sldMk cId="2645618221" sldId="5111"/>
            <ac:spMk id="58" creationId="{0350DF81-5B91-461E-BC23-799A3FE332C8}"/>
          </ac:spMkLst>
        </pc:spChg>
        <pc:spChg chg="mod">
          <ac:chgData name="Pierre Harouimi" userId="e1c78576-8bda-4e4b-9d10-61a901f566b1" providerId="ADAL" clId="{2F0BC364-7550-489D-B979-84653FE9CE84}" dt="2021-05-04T04:16:39.399" v="685"/>
          <ac:spMkLst>
            <pc:docMk/>
            <pc:sldMk cId="2645618221" sldId="5111"/>
            <ac:spMk id="59" creationId="{8F08D302-E4FA-4DAD-ADAB-825CC698F72B}"/>
          </ac:spMkLst>
        </pc:spChg>
        <pc:spChg chg="mod">
          <ac:chgData name="Pierre Harouimi" userId="e1c78576-8bda-4e4b-9d10-61a901f566b1" providerId="ADAL" clId="{2F0BC364-7550-489D-B979-84653FE9CE84}" dt="2021-05-04T04:16:39.399" v="685"/>
          <ac:spMkLst>
            <pc:docMk/>
            <pc:sldMk cId="2645618221" sldId="5111"/>
            <ac:spMk id="67" creationId="{6602FEBA-AF15-4B8E-90EA-04FB2417A6C9}"/>
          </ac:spMkLst>
        </pc:spChg>
        <pc:spChg chg="mod">
          <ac:chgData name="Pierre Harouimi" userId="e1c78576-8bda-4e4b-9d10-61a901f566b1" providerId="ADAL" clId="{2F0BC364-7550-489D-B979-84653FE9CE84}" dt="2021-05-04T04:16:39.399" v="685"/>
          <ac:spMkLst>
            <pc:docMk/>
            <pc:sldMk cId="2645618221" sldId="5111"/>
            <ac:spMk id="69" creationId="{5E853A09-8BA0-4B9B-820B-3726263DB555}"/>
          </ac:spMkLst>
        </pc:spChg>
        <pc:spChg chg="mod">
          <ac:chgData name="Pierre Harouimi" userId="e1c78576-8bda-4e4b-9d10-61a901f566b1" providerId="ADAL" clId="{2F0BC364-7550-489D-B979-84653FE9CE84}" dt="2021-05-04T04:16:39.399" v="685"/>
          <ac:spMkLst>
            <pc:docMk/>
            <pc:sldMk cId="2645618221" sldId="5111"/>
            <ac:spMk id="70" creationId="{20913820-D753-4F90-9384-C983A7782235}"/>
          </ac:spMkLst>
        </pc:spChg>
        <pc:spChg chg="mod">
          <ac:chgData name="Pierre Harouimi" userId="e1c78576-8bda-4e4b-9d10-61a901f566b1" providerId="ADAL" clId="{2F0BC364-7550-489D-B979-84653FE9CE84}" dt="2021-05-04T04:16:39.399" v="685"/>
          <ac:spMkLst>
            <pc:docMk/>
            <pc:sldMk cId="2645618221" sldId="5111"/>
            <ac:spMk id="78" creationId="{DBA1893F-CA87-4287-BE18-F4A86CDE4E1F}"/>
          </ac:spMkLst>
        </pc:spChg>
        <pc:spChg chg="mod">
          <ac:chgData name="Pierre Harouimi" userId="e1c78576-8bda-4e4b-9d10-61a901f566b1" providerId="ADAL" clId="{2F0BC364-7550-489D-B979-84653FE9CE84}" dt="2021-05-04T04:16:39.399" v="685"/>
          <ac:spMkLst>
            <pc:docMk/>
            <pc:sldMk cId="2645618221" sldId="5111"/>
            <ac:spMk id="79" creationId="{0F90F154-F1A1-49F5-8C28-C611E85C41A5}"/>
          </ac:spMkLst>
        </pc:spChg>
        <pc:spChg chg="mod">
          <ac:chgData name="Pierre Harouimi" userId="e1c78576-8bda-4e4b-9d10-61a901f566b1" providerId="ADAL" clId="{2F0BC364-7550-489D-B979-84653FE9CE84}" dt="2021-05-04T04:16:39.399" v="685"/>
          <ac:spMkLst>
            <pc:docMk/>
            <pc:sldMk cId="2645618221" sldId="5111"/>
            <ac:spMk id="80" creationId="{4EA60038-19E9-47AD-902A-BFB8DC0663DF}"/>
          </ac:spMkLst>
        </pc:spChg>
        <pc:spChg chg="mod">
          <ac:chgData name="Pierre Harouimi" userId="e1c78576-8bda-4e4b-9d10-61a901f566b1" providerId="ADAL" clId="{2F0BC364-7550-489D-B979-84653FE9CE84}" dt="2021-05-04T04:16:52.146" v="690"/>
          <ac:spMkLst>
            <pc:docMk/>
            <pc:sldMk cId="2645618221" sldId="5111"/>
            <ac:spMk id="87" creationId="{39AAB3B5-7CE3-440A-A4C0-06E893E3F399}"/>
          </ac:spMkLst>
        </pc:spChg>
        <pc:spChg chg="mod">
          <ac:chgData name="Pierre Harouimi" userId="e1c78576-8bda-4e4b-9d10-61a901f566b1" providerId="ADAL" clId="{2F0BC364-7550-489D-B979-84653FE9CE84}" dt="2021-05-04T04:16:52.146" v="690"/>
          <ac:spMkLst>
            <pc:docMk/>
            <pc:sldMk cId="2645618221" sldId="5111"/>
            <ac:spMk id="88" creationId="{4B335B9C-FD4E-4F25-8323-8BAF2C54D9F3}"/>
          </ac:spMkLst>
        </pc:spChg>
        <pc:spChg chg="mod">
          <ac:chgData name="Pierre Harouimi" userId="e1c78576-8bda-4e4b-9d10-61a901f566b1" providerId="ADAL" clId="{2F0BC364-7550-489D-B979-84653FE9CE84}" dt="2021-05-04T04:17:01.262" v="693" actId="20577"/>
          <ac:spMkLst>
            <pc:docMk/>
            <pc:sldMk cId="2645618221" sldId="5111"/>
            <ac:spMk id="89" creationId="{73D9B097-36AA-4BDE-8D0C-0CF1761D746F}"/>
          </ac:spMkLst>
        </pc:spChg>
        <pc:spChg chg="del mod">
          <ac:chgData name="Pierre Harouimi" userId="e1c78576-8bda-4e4b-9d10-61a901f566b1" providerId="ADAL" clId="{2F0BC364-7550-489D-B979-84653FE9CE84}" dt="2021-05-04T04:17:27.213" v="703" actId="478"/>
          <ac:spMkLst>
            <pc:docMk/>
            <pc:sldMk cId="2645618221" sldId="5111"/>
            <ac:spMk id="90" creationId="{1C971955-6376-4E0C-BB7C-A51056CB3D62}"/>
          </ac:spMkLst>
        </pc:spChg>
        <pc:spChg chg="mod">
          <ac:chgData name="Pierre Harouimi" userId="e1c78576-8bda-4e4b-9d10-61a901f566b1" providerId="ADAL" clId="{2F0BC364-7550-489D-B979-84653FE9CE84}" dt="2021-05-04T04:16:52.146" v="690"/>
          <ac:spMkLst>
            <pc:docMk/>
            <pc:sldMk cId="2645618221" sldId="5111"/>
            <ac:spMk id="91" creationId="{923E8405-A701-4884-AD47-60FE73ACD335}"/>
          </ac:spMkLst>
        </pc:spChg>
        <pc:spChg chg="mod">
          <ac:chgData name="Pierre Harouimi" userId="e1c78576-8bda-4e4b-9d10-61a901f566b1" providerId="ADAL" clId="{2F0BC364-7550-489D-B979-84653FE9CE84}" dt="2021-05-04T04:16:52.146" v="690"/>
          <ac:spMkLst>
            <pc:docMk/>
            <pc:sldMk cId="2645618221" sldId="5111"/>
            <ac:spMk id="92" creationId="{9075B214-E78E-4679-AE49-37969D9DD82F}"/>
          </ac:spMkLst>
        </pc:spChg>
        <pc:spChg chg="add del mod">
          <ac:chgData name="Pierre Harouimi" userId="e1c78576-8bda-4e4b-9d10-61a901f566b1" providerId="ADAL" clId="{2F0BC364-7550-489D-B979-84653FE9CE84}" dt="2021-05-04T06:25:57.197" v="1528"/>
          <ac:spMkLst>
            <pc:docMk/>
            <pc:sldMk cId="2645618221" sldId="5111"/>
            <ac:spMk id="93" creationId="{94DCAE1D-E761-46BE-AE83-1EABAC64224A}"/>
          </ac:spMkLst>
        </pc:spChg>
        <pc:spChg chg="mod">
          <ac:chgData name="Pierre Harouimi" userId="e1c78576-8bda-4e4b-9d10-61a901f566b1" providerId="ADAL" clId="{2F0BC364-7550-489D-B979-84653FE9CE84}" dt="2021-05-04T06:26:02.726" v="1529" actId="164"/>
          <ac:spMkLst>
            <pc:docMk/>
            <pc:sldMk cId="2645618221" sldId="5111"/>
            <ac:spMk id="104" creationId="{8E928ABA-C944-4573-A576-202E4057272E}"/>
          </ac:spMkLst>
        </pc:spChg>
        <pc:spChg chg="mod">
          <ac:chgData name="Pierre Harouimi" userId="e1c78576-8bda-4e4b-9d10-61a901f566b1" providerId="ADAL" clId="{2F0BC364-7550-489D-B979-84653FE9CE84}" dt="2021-05-04T06:26:02.726" v="1529" actId="164"/>
          <ac:spMkLst>
            <pc:docMk/>
            <pc:sldMk cId="2645618221" sldId="5111"/>
            <ac:spMk id="105" creationId="{87CBEC2C-3CA1-4402-960C-51254880E3CE}"/>
          </ac:spMkLst>
        </pc:spChg>
        <pc:spChg chg="mod">
          <ac:chgData name="Pierre Harouimi" userId="e1c78576-8bda-4e4b-9d10-61a901f566b1" providerId="ADAL" clId="{2F0BC364-7550-489D-B979-84653FE9CE84}" dt="2021-05-04T06:26:02.726" v="1529" actId="164"/>
          <ac:spMkLst>
            <pc:docMk/>
            <pc:sldMk cId="2645618221" sldId="5111"/>
            <ac:spMk id="109" creationId="{9C229A51-0959-43F1-8453-3394AAF153A1}"/>
          </ac:spMkLst>
        </pc:spChg>
        <pc:spChg chg="mod">
          <ac:chgData name="Pierre Harouimi" userId="e1c78576-8bda-4e4b-9d10-61a901f566b1" providerId="ADAL" clId="{2F0BC364-7550-489D-B979-84653FE9CE84}" dt="2021-05-04T06:26:02.726" v="1529" actId="164"/>
          <ac:spMkLst>
            <pc:docMk/>
            <pc:sldMk cId="2645618221" sldId="5111"/>
            <ac:spMk id="114" creationId="{D622A8B2-C4DE-41FB-A16C-57BD699FF316}"/>
          </ac:spMkLst>
        </pc:spChg>
        <pc:spChg chg="mod">
          <ac:chgData name="Pierre Harouimi" userId="e1c78576-8bda-4e4b-9d10-61a901f566b1" providerId="ADAL" clId="{2F0BC364-7550-489D-B979-84653FE9CE84}" dt="2021-05-04T06:26:02.726" v="1529" actId="164"/>
          <ac:spMkLst>
            <pc:docMk/>
            <pc:sldMk cId="2645618221" sldId="5111"/>
            <ac:spMk id="115" creationId="{E82E3420-6473-4BEE-A89A-5573A036BA86}"/>
          </ac:spMkLst>
        </pc:spChg>
        <pc:grpChg chg="add mod">
          <ac:chgData name="Pierre Harouimi" userId="e1c78576-8bda-4e4b-9d10-61a901f566b1" providerId="ADAL" clId="{2F0BC364-7550-489D-B979-84653FE9CE84}" dt="2021-05-04T06:26:02.726" v="1529" actId="164"/>
          <ac:grpSpMkLst>
            <pc:docMk/>
            <pc:sldMk cId="2645618221" sldId="5111"/>
            <ac:grpSpMk id="6" creationId="{3A3C5BC8-8ABA-4FE9-ABED-A07E34AB0CF2}"/>
          </ac:grpSpMkLst>
        </pc:grpChg>
        <pc:grpChg chg="add mod">
          <ac:chgData name="Pierre Harouimi" userId="e1c78576-8bda-4e4b-9d10-61a901f566b1" providerId="ADAL" clId="{2F0BC364-7550-489D-B979-84653FE9CE84}" dt="2021-05-04T04:16:45.782" v="688" actId="1076"/>
          <ac:grpSpMkLst>
            <pc:docMk/>
            <pc:sldMk cId="2645618221" sldId="5111"/>
            <ac:grpSpMk id="52" creationId="{1C4D7283-3BC0-4961-926F-564643D5B231}"/>
          </ac:grpSpMkLst>
        </pc:grpChg>
        <pc:grpChg chg="add mod">
          <ac:chgData name="Pierre Harouimi" userId="e1c78576-8bda-4e4b-9d10-61a901f566b1" providerId="ADAL" clId="{2F0BC364-7550-489D-B979-84653FE9CE84}" dt="2021-05-04T04:18:21.141" v="722" actId="1076"/>
          <ac:grpSpMkLst>
            <pc:docMk/>
            <pc:sldMk cId="2645618221" sldId="5111"/>
            <ac:grpSpMk id="60" creationId="{5C885116-5852-47FC-8627-E8EA9F87BF7F}"/>
          </ac:grpSpMkLst>
        </pc:grpChg>
        <pc:grpChg chg="mod">
          <ac:chgData name="Pierre Harouimi" userId="e1c78576-8bda-4e4b-9d10-61a901f566b1" providerId="ADAL" clId="{2F0BC364-7550-489D-B979-84653FE9CE84}" dt="2021-05-04T04:16:39.399" v="685"/>
          <ac:grpSpMkLst>
            <pc:docMk/>
            <pc:sldMk cId="2645618221" sldId="5111"/>
            <ac:grpSpMk id="61" creationId="{60899575-85B7-4AE0-B746-8EDDECBE5472}"/>
          </ac:grpSpMkLst>
        </pc:grpChg>
        <pc:grpChg chg="add del mod">
          <ac:chgData name="Pierre Harouimi" userId="e1c78576-8bda-4e4b-9d10-61a901f566b1" providerId="ADAL" clId="{2F0BC364-7550-489D-B979-84653FE9CE84}" dt="2021-05-04T04:17:33.406" v="704" actId="478"/>
          <ac:grpSpMkLst>
            <pc:docMk/>
            <pc:sldMk cId="2645618221" sldId="5111"/>
            <ac:grpSpMk id="85" creationId="{6D5795FA-F3BE-4840-B990-8C8D9E400A10}"/>
          </ac:grpSpMkLst>
        </pc:grpChg>
        <pc:grpChg chg="mod">
          <ac:chgData name="Pierre Harouimi" userId="e1c78576-8bda-4e4b-9d10-61a901f566b1" providerId="ADAL" clId="{2F0BC364-7550-489D-B979-84653FE9CE84}" dt="2021-05-04T04:16:52.146" v="690"/>
          <ac:grpSpMkLst>
            <pc:docMk/>
            <pc:sldMk cId="2645618221" sldId="5111"/>
            <ac:grpSpMk id="86" creationId="{CECAE277-ACC2-4E15-823A-3B41B06533C6}"/>
          </ac:grpSpMkLst>
        </pc:grpChg>
        <pc:grpChg chg="mod">
          <ac:chgData name="Pierre Harouimi" userId="e1c78576-8bda-4e4b-9d10-61a901f566b1" providerId="ADAL" clId="{2F0BC364-7550-489D-B979-84653FE9CE84}" dt="2021-05-04T06:26:02.726" v="1529" actId="164"/>
          <ac:grpSpMkLst>
            <pc:docMk/>
            <pc:sldMk cId="2645618221" sldId="5111"/>
            <ac:grpSpMk id="106" creationId="{6287101E-77AB-4D69-8955-7C46F9C043A3}"/>
          </ac:grpSpMkLst>
        </pc:grpChg>
        <pc:grpChg chg="mod">
          <ac:chgData name="Pierre Harouimi" userId="e1c78576-8bda-4e4b-9d10-61a901f566b1" providerId="ADAL" clId="{2F0BC364-7550-489D-B979-84653FE9CE84}" dt="2021-05-04T06:26:02.726" v="1529" actId="164"/>
          <ac:grpSpMkLst>
            <pc:docMk/>
            <pc:sldMk cId="2645618221" sldId="5111"/>
            <ac:grpSpMk id="110" creationId="{D11CF8AA-E86E-41DB-8640-A0052F4F709E}"/>
          </ac:grpSpMkLst>
        </pc:grpChg>
        <pc:picChg chg="add mod modCrop">
          <ac:chgData name="Pierre Harouimi" userId="e1c78576-8bda-4e4b-9d10-61a901f566b1" providerId="ADAL" clId="{2F0BC364-7550-489D-B979-84653FE9CE84}" dt="2021-05-04T04:18:14.067" v="716" actId="1076"/>
          <ac:picMkLst>
            <pc:docMk/>
            <pc:sldMk cId="2645618221" sldId="5111"/>
            <ac:picMk id="5" creationId="{0A70454F-4C3E-4C54-AB8C-E8CB5C5BE7A0}"/>
          </ac:picMkLst>
        </pc:picChg>
        <pc:cxnChg chg="mod">
          <ac:chgData name="Pierre Harouimi" userId="e1c78576-8bda-4e4b-9d10-61a901f566b1" providerId="ADAL" clId="{2F0BC364-7550-489D-B979-84653FE9CE84}" dt="2021-05-04T06:26:02.726" v="1529" actId="164"/>
          <ac:cxnSpMkLst>
            <pc:docMk/>
            <pc:sldMk cId="2645618221" sldId="5111"/>
            <ac:cxnSpMk id="113" creationId="{99DBC0F0-D749-4886-A5B2-1E662A1B3FF4}"/>
          </ac:cxnSpMkLst>
        </pc:cxnChg>
      </pc:sldChg>
      <pc:sldChg chg="add del">
        <pc:chgData name="Pierre Harouimi" userId="e1c78576-8bda-4e4b-9d10-61a901f566b1" providerId="ADAL" clId="{2F0BC364-7550-489D-B979-84653FE9CE84}" dt="2021-05-04T03:00:19.302" v="16"/>
        <pc:sldMkLst>
          <pc:docMk/>
          <pc:sldMk cId="1734625026" sldId="5112"/>
        </pc:sldMkLst>
      </pc:sldChg>
      <pc:sldChg chg="add del mod modShow">
        <pc:chgData name="Pierre Harouimi" userId="e1c78576-8bda-4e4b-9d10-61a901f566b1" providerId="ADAL" clId="{2F0BC364-7550-489D-B979-84653FE9CE84}" dt="2021-05-11T14:03:52.845" v="2473" actId="729"/>
        <pc:sldMkLst>
          <pc:docMk/>
          <pc:sldMk cId="1716848109" sldId="5113"/>
        </pc:sldMkLst>
      </pc:sldChg>
      <pc:sldChg chg="add del">
        <pc:chgData name="Pierre Harouimi" userId="e1c78576-8bda-4e4b-9d10-61a901f566b1" providerId="ADAL" clId="{2F0BC364-7550-489D-B979-84653FE9CE84}" dt="2021-05-04T03:00:19.302" v="16"/>
        <pc:sldMkLst>
          <pc:docMk/>
          <pc:sldMk cId="2374211580" sldId="5114"/>
        </pc:sldMkLst>
      </pc:sldChg>
      <pc:sldChg chg="add del">
        <pc:chgData name="Pierre Harouimi" userId="e1c78576-8bda-4e4b-9d10-61a901f566b1" providerId="ADAL" clId="{2F0BC364-7550-489D-B979-84653FE9CE84}" dt="2021-05-04T03:00:19.302" v="16"/>
        <pc:sldMkLst>
          <pc:docMk/>
          <pc:sldMk cId="775729123" sldId="5115"/>
        </pc:sldMkLst>
      </pc:sldChg>
      <pc:sldChg chg="add del">
        <pc:chgData name="Pierre Harouimi" userId="e1c78576-8bda-4e4b-9d10-61a901f566b1" providerId="ADAL" clId="{2F0BC364-7550-489D-B979-84653FE9CE84}" dt="2021-05-04T03:00:19.302" v="16"/>
        <pc:sldMkLst>
          <pc:docMk/>
          <pc:sldMk cId="33572582" sldId="5116"/>
        </pc:sldMkLst>
      </pc:sldChg>
      <pc:sldChg chg="add del">
        <pc:chgData name="Pierre Harouimi" userId="e1c78576-8bda-4e4b-9d10-61a901f566b1" providerId="ADAL" clId="{2F0BC364-7550-489D-B979-84653FE9CE84}" dt="2021-05-04T03:00:19.302" v="16"/>
        <pc:sldMkLst>
          <pc:docMk/>
          <pc:sldMk cId="1632053290" sldId="5117"/>
        </pc:sldMkLst>
      </pc:sldChg>
      <pc:sldChg chg="add del">
        <pc:chgData name="Pierre Harouimi" userId="e1c78576-8bda-4e4b-9d10-61a901f566b1" providerId="ADAL" clId="{2F0BC364-7550-489D-B979-84653FE9CE84}" dt="2021-05-04T03:00:19.302" v="16"/>
        <pc:sldMkLst>
          <pc:docMk/>
          <pc:sldMk cId="995364447" sldId="5118"/>
        </pc:sldMkLst>
      </pc:sldChg>
      <pc:sldChg chg="modSp add del mod">
        <pc:chgData name="Pierre Harouimi" userId="e1c78576-8bda-4e4b-9d10-61a901f566b1" providerId="ADAL" clId="{2F0BC364-7550-489D-B979-84653FE9CE84}" dt="2021-05-12T06:14:11.077" v="2730" actId="20577"/>
        <pc:sldMkLst>
          <pc:docMk/>
          <pc:sldMk cId="2520219874" sldId="5119"/>
        </pc:sldMkLst>
        <pc:spChg chg="mod">
          <ac:chgData name="Pierre Harouimi" userId="e1c78576-8bda-4e4b-9d10-61a901f566b1" providerId="ADAL" clId="{2F0BC364-7550-489D-B979-84653FE9CE84}" dt="2021-05-12T06:14:11.077" v="2730" actId="20577"/>
          <ac:spMkLst>
            <pc:docMk/>
            <pc:sldMk cId="2520219874" sldId="5119"/>
            <ac:spMk id="88" creationId="{80556E2C-0C1A-4856-ADE2-473841465C65}"/>
          </ac:spMkLst>
        </pc:spChg>
      </pc:sldChg>
      <pc:sldChg chg="add del">
        <pc:chgData name="Pierre Harouimi" userId="e1c78576-8bda-4e4b-9d10-61a901f566b1" providerId="ADAL" clId="{2F0BC364-7550-489D-B979-84653FE9CE84}" dt="2021-05-04T03:00:19.302" v="16"/>
        <pc:sldMkLst>
          <pc:docMk/>
          <pc:sldMk cId="3713242730" sldId="5120"/>
        </pc:sldMkLst>
      </pc:sldChg>
      <pc:sldChg chg="add del mod modShow">
        <pc:chgData name="Pierre Harouimi" userId="e1c78576-8bda-4e4b-9d10-61a901f566b1" providerId="ADAL" clId="{2F0BC364-7550-489D-B979-84653FE9CE84}" dt="2021-05-11T14:03:52.845" v="2473" actId="729"/>
        <pc:sldMkLst>
          <pc:docMk/>
          <pc:sldMk cId="236866124" sldId="5121"/>
        </pc:sldMkLst>
      </pc:sldChg>
      <pc:sldChg chg="add del mod modShow">
        <pc:chgData name="Pierre Harouimi" userId="e1c78576-8bda-4e4b-9d10-61a901f566b1" providerId="ADAL" clId="{2F0BC364-7550-489D-B979-84653FE9CE84}" dt="2021-05-04T04:20:20.733" v="753" actId="729"/>
        <pc:sldMkLst>
          <pc:docMk/>
          <pc:sldMk cId="3440756427" sldId="5122"/>
        </pc:sldMkLst>
      </pc:sldChg>
      <pc:sldChg chg="add del">
        <pc:chgData name="Pierre Harouimi" userId="e1c78576-8bda-4e4b-9d10-61a901f566b1" providerId="ADAL" clId="{2F0BC364-7550-489D-B979-84653FE9CE84}" dt="2021-05-04T03:00:19.302" v="16"/>
        <pc:sldMkLst>
          <pc:docMk/>
          <pc:sldMk cId="309982574" sldId="5123"/>
        </pc:sldMkLst>
      </pc:sldChg>
      <pc:sldChg chg="add del">
        <pc:chgData name="Pierre Harouimi" userId="e1c78576-8bda-4e4b-9d10-61a901f566b1" providerId="ADAL" clId="{2F0BC364-7550-489D-B979-84653FE9CE84}" dt="2021-05-04T03:00:19.302" v="16"/>
        <pc:sldMkLst>
          <pc:docMk/>
          <pc:sldMk cId="4176437261" sldId="5124"/>
        </pc:sldMkLst>
      </pc:sldChg>
      <pc:sldChg chg="add del">
        <pc:chgData name="Pierre Harouimi" userId="e1c78576-8bda-4e4b-9d10-61a901f566b1" providerId="ADAL" clId="{2F0BC364-7550-489D-B979-84653FE9CE84}" dt="2021-05-04T03:00:19.302" v="16"/>
        <pc:sldMkLst>
          <pc:docMk/>
          <pc:sldMk cId="2066723209" sldId="5125"/>
        </pc:sldMkLst>
      </pc:sldChg>
      <pc:sldChg chg="add del">
        <pc:chgData name="Pierre Harouimi" userId="e1c78576-8bda-4e4b-9d10-61a901f566b1" providerId="ADAL" clId="{2F0BC364-7550-489D-B979-84653FE9CE84}" dt="2021-05-04T03:00:19.302" v="16"/>
        <pc:sldMkLst>
          <pc:docMk/>
          <pc:sldMk cId="724577397" sldId="5126"/>
        </pc:sldMkLst>
      </pc:sldChg>
      <pc:sldChg chg="add del setBg">
        <pc:chgData name="Pierre Harouimi" userId="e1c78576-8bda-4e4b-9d10-61a901f566b1" providerId="ADAL" clId="{2F0BC364-7550-489D-B979-84653FE9CE84}" dt="2021-05-04T03:00:19.302" v="16"/>
        <pc:sldMkLst>
          <pc:docMk/>
          <pc:sldMk cId="1611207935" sldId="5127"/>
        </pc:sldMkLst>
      </pc:sldChg>
      <pc:sldChg chg="add">
        <pc:chgData name="Pierre Harouimi" userId="e1c78576-8bda-4e4b-9d10-61a901f566b1" providerId="ADAL" clId="{2F0BC364-7550-489D-B979-84653FE9CE84}" dt="2021-05-04T03:00:19.302" v="16"/>
        <pc:sldMkLst>
          <pc:docMk/>
          <pc:sldMk cId="247165679" sldId="5128"/>
        </pc:sldMkLst>
      </pc:sldChg>
      <pc:sldChg chg="add del">
        <pc:chgData name="Pierre Harouimi" userId="e1c78576-8bda-4e4b-9d10-61a901f566b1" providerId="ADAL" clId="{2F0BC364-7550-489D-B979-84653FE9CE84}" dt="2021-05-04T03:00:09.889" v="15"/>
        <pc:sldMkLst>
          <pc:docMk/>
          <pc:sldMk cId="1856165619" sldId="5128"/>
        </pc:sldMkLst>
      </pc:sldChg>
      <pc:sldChg chg="add del">
        <pc:chgData name="Pierre Harouimi" userId="e1c78576-8bda-4e4b-9d10-61a901f566b1" providerId="ADAL" clId="{2F0BC364-7550-489D-B979-84653FE9CE84}" dt="2021-05-04T03:00:19.302" v="16"/>
        <pc:sldMkLst>
          <pc:docMk/>
          <pc:sldMk cId="1051366790" sldId="5129"/>
        </pc:sldMkLst>
      </pc:sldChg>
      <pc:sldChg chg="add del">
        <pc:chgData name="Pierre Harouimi" userId="e1c78576-8bda-4e4b-9d10-61a901f566b1" providerId="ADAL" clId="{2F0BC364-7550-489D-B979-84653FE9CE84}" dt="2021-05-04T03:00:09.889" v="15"/>
        <pc:sldMkLst>
          <pc:docMk/>
          <pc:sldMk cId="704602789" sldId="5130"/>
        </pc:sldMkLst>
      </pc:sldChg>
      <pc:sldChg chg="add">
        <pc:chgData name="Pierre Harouimi" userId="e1c78576-8bda-4e4b-9d10-61a901f566b1" providerId="ADAL" clId="{2F0BC364-7550-489D-B979-84653FE9CE84}" dt="2021-05-04T03:00:19.302" v="16"/>
        <pc:sldMkLst>
          <pc:docMk/>
          <pc:sldMk cId="921281372" sldId="5130"/>
        </pc:sldMkLst>
      </pc:sldChg>
      <pc:sldChg chg="add del">
        <pc:chgData name="Pierre Harouimi" userId="e1c78576-8bda-4e4b-9d10-61a901f566b1" providerId="ADAL" clId="{2F0BC364-7550-489D-B979-84653FE9CE84}" dt="2021-05-04T03:00:19.302" v="16"/>
        <pc:sldMkLst>
          <pc:docMk/>
          <pc:sldMk cId="1306970580" sldId="5131"/>
        </pc:sldMkLst>
      </pc:sldChg>
      <pc:sldChg chg="add del">
        <pc:chgData name="Pierre Harouimi" userId="e1c78576-8bda-4e4b-9d10-61a901f566b1" providerId="ADAL" clId="{2F0BC364-7550-489D-B979-84653FE9CE84}" dt="2021-05-04T03:00:19.302" v="16"/>
        <pc:sldMkLst>
          <pc:docMk/>
          <pc:sldMk cId="2278203994" sldId="5132"/>
        </pc:sldMkLst>
      </pc:sldChg>
      <pc:sldChg chg="add del">
        <pc:chgData name="Pierre Harouimi" userId="e1c78576-8bda-4e4b-9d10-61a901f566b1" providerId="ADAL" clId="{2F0BC364-7550-489D-B979-84653FE9CE84}" dt="2021-05-04T03:00:19.302" v="16"/>
        <pc:sldMkLst>
          <pc:docMk/>
          <pc:sldMk cId="3803019564" sldId="5133"/>
        </pc:sldMkLst>
      </pc:sldChg>
      <pc:sldChg chg="add del">
        <pc:chgData name="Pierre Harouimi" userId="e1c78576-8bda-4e4b-9d10-61a901f566b1" providerId="ADAL" clId="{2F0BC364-7550-489D-B979-84653FE9CE84}" dt="2021-05-04T03:00:19.302" v="16"/>
        <pc:sldMkLst>
          <pc:docMk/>
          <pc:sldMk cId="1344665576" sldId="5134"/>
        </pc:sldMkLst>
      </pc:sldChg>
      <pc:sldChg chg="add del">
        <pc:chgData name="Pierre Harouimi" userId="e1c78576-8bda-4e4b-9d10-61a901f566b1" providerId="ADAL" clId="{2F0BC364-7550-489D-B979-84653FE9CE84}" dt="2021-05-04T03:00:19.302" v="16"/>
        <pc:sldMkLst>
          <pc:docMk/>
          <pc:sldMk cId="1196048050" sldId="5135"/>
        </pc:sldMkLst>
      </pc:sldChg>
      <pc:sldChg chg="add">
        <pc:chgData name="Pierre Harouimi" userId="e1c78576-8bda-4e4b-9d10-61a901f566b1" providerId="ADAL" clId="{2F0BC364-7550-489D-B979-84653FE9CE84}" dt="2021-05-04T03:21:12.008" v="153"/>
        <pc:sldMkLst>
          <pc:docMk/>
          <pc:sldMk cId="166952613" sldId="5136"/>
        </pc:sldMkLst>
      </pc:sldChg>
      <pc:sldChg chg="add del">
        <pc:chgData name="Pierre Harouimi" userId="e1c78576-8bda-4e4b-9d10-61a901f566b1" providerId="ADAL" clId="{2F0BC364-7550-489D-B979-84653FE9CE84}" dt="2021-05-04T04:02:49.346" v="571" actId="47"/>
        <pc:sldMkLst>
          <pc:docMk/>
          <pc:sldMk cId="2071730962" sldId="5137"/>
        </pc:sldMkLst>
      </pc:sldChg>
      <pc:sldChg chg="addSp delSp modSp add mod addAnim delAnim modAnim">
        <pc:chgData name="Pierre Harouimi" userId="e1c78576-8bda-4e4b-9d10-61a901f566b1" providerId="ADAL" clId="{2F0BC364-7550-489D-B979-84653FE9CE84}" dt="2021-05-04T04:35:05.496" v="970" actId="478"/>
        <pc:sldMkLst>
          <pc:docMk/>
          <pc:sldMk cId="1324111232" sldId="5138"/>
        </pc:sldMkLst>
        <pc:spChg chg="mod">
          <ac:chgData name="Pierre Harouimi" userId="e1c78576-8bda-4e4b-9d10-61a901f566b1" providerId="ADAL" clId="{2F0BC364-7550-489D-B979-84653FE9CE84}" dt="2021-05-04T04:28:27.882" v="928"/>
          <ac:spMkLst>
            <pc:docMk/>
            <pc:sldMk cId="1324111232" sldId="5138"/>
            <ac:spMk id="2" creationId="{E0B7FEC0-205B-443B-A8E0-7BAFB86EA8EA}"/>
          </ac:spMkLst>
        </pc:spChg>
        <pc:spChg chg="mod">
          <ac:chgData name="Pierre Harouimi" userId="e1c78576-8bda-4e4b-9d10-61a901f566b1" providerId="ADAL" clId="{2F0BC364-7550-489D-B979-84653FE9CE84}" dt="2021-05-04T04:28:23.499" v="927"/>
          <ac:spMkLst>
            <pc:docMk/>
            <pc:sldMk cId="1324111232" sldId="5138"/>
            <ac:spMk id="3" creationId="{4D2872B1-9751-4A1C-B923-45B42D8F1274}"/>
          </ac:spMkLst>
        </pc:spChg>
        <pc:spChg chg="del">
          <ac:chgData name="Pierre Harouimi" userId="e1c78576-8bda-4e4b-9d10-61a901f566b1" providerId="ADAL" clId="{2F0BC364-7550-489D-B979-84653FE9CE84}" dt="2021-05-04T04:14:25.420" v="667" actId="478"/>
          <ac:spMkLst>
            <pc:docMk/>
            <pc:sldMk cId="1324111232" sldId="5138"/>
            <ac:spMk id="33" creationId="{F4834FBB-58CF-463B-85B2-1A434B9170C4}"/>
          </ac:spMkLst>
        </pc:spChg>
        <pc:spChg chg="del">
          <ac:chgData name="Pierre Harouimi" userId="e1c78576-8bda-4e4b-9d10-61a901f566b1" providerId="ADAL" clId="{2F0BC364-7550-489D-B979-84653FE9CE84}" dt="2021-05-04T04:19:44.896" v="748" actId="478"/>
          <ac:spMkLst>
            <pc:docMk/>
            <pc:sldMk cId="1324111232" sldId="5138"/>
            <ac:spMk id="34" creationId="{0C920A15-1736-4962-AD40-30806D5AA915}"/>
          </ac:spMkLst>
        </pc:spChg>
        <pc:spChg chg="mod">
          <ac:chgData name="Pierre Harouimi" userId="e1c78576-8bda-4e4b-9d10-61a901f566b1" providerId="ADAL" clId="{2F0BC364-7550-489D-B979-84653FE9CE84}" dt="2021-05-04T04:22:10.982" v="784"/>
          <ac:spMkLst>
            <pc:docMk/>
            <pc:sldMk cId="1324111232" sldId="5138"/>
            <ac:spMk id="36" creationId="{7C533464-0BC8-453E-9D0F-736121C00EB1}"/>
          </ac:spMkLst>
        </pc:spChg>
        <pc:spChg chg="del">
          <ac:chgData name="Pierre Harouimi" userId="e1c78576-8bda-4e4b-9d10-61a901f566b1" providerId="ADAL" clId="{2F0BC364-7550-489D-B979-84653FE9CE84}" dt="2021-05-04T04:14:24.301" v="666" actId="478"/>
          <ac:spMkLst>
            <pc:docMk/>
            <pc:sldMk cId="1324111232" sldId="5138"/>
            <ac:spMk id="37" creationId="{ED2AB1B2-D508-4114-92AC-E0EEAA2070A6}"/>
          </ac:spMkLst>
        </pc:spChg>
        <pc:spChg chg="add mod">
          <ac:chgData name="Pierre Harouimi" userId="e1c78576-8bda-4e4b-9d10-61a901f566b1" providerId="ADAL" clId="{2F0BC364-7550-489D-B979-84653FE9CE84}" dt="2021-05-04T04:03:33.998" v="580"/>
          <ac:spMkLst>
            <pc:docMk/>
            <pc:sldMk cId="1324111232" sldId="5138"/>
            <ac:spMk id="40" creationId="{0CDAFF45-6FD2-4BE2-8974-E32B150BB20B}"/>
          </ac:spMkLst>
        </pc:spChg>
        <pc:spChg chg="del mod">
          <ac:chgData name="Pierre Harouimi" userId="e1c78576-8bda-4e4b-9d10-61a901f566b1" providerId="ADAL" clId="{2F0BC364-7550-489D-B979-84653FE9CE84}" dt="2021-05-04T04:20:38.916" v="756" actId="478"/>
          <ac:spMkLst>
            <pc:docMk/>
            <pc:sldMk cId="1324111232" sldId="5138"/>
            <ac:spMk id="42" creationId="{971B78CE-78AE-4E3E-9CCA-00A7EB75F213}"/>
          </ac:spMkLst>
        </pc:spChg>
        <pc:spChg chg="del mod">
          <ac:chgData name="Pierre Harouimi" userId="e1c78576-8bda-4e4b-9d10-61a901f566b1" providerId="ADAL" clId="{2F0BC364-7550-489D-B979-84653FE9CE84}" dt="2021-05-04T04:23:36.147" v="821" actId="478"/>
          <ac:spMkLst>
            <pc:docMk/>
            <pc:sldMk cId="1324111232" sldId="5138"/>
            <ac:spMk id="43" creationId="{7D041C99-15AC-41AB-AAC3-FD32B803AFA8}"/>
          </ac:spMkLst>
        </pc:spChg>
        <pc:spChg chg="add mod">
          <ac:chgData name="Pierre Harouimi" userId="e1c78576-8bda-4e4b-9d10-61a901f566b1" providerId="ADAL" clId="{2F0BC364-7550-489D-B979-84653FE9CE84}" dt="2021-05-04T04:04:21.948" v="632" actId="1076"/>
          <ac:spMkLst>
            <pc:docMk/>
            <pc:sldMk cId="1324111232" sldId="5138"/>
            <ac:spMk id="45" creationId="{72B233E8-63DF-4048-8B05-77F44166D392}"/>
          </ac:spMkLst>
        </pc:spChg>
        <pc:spChg chg="add del mod">
          <ac:chgData name="Pierre Harouimi" userId="e1c78576-8bda-4e4b-9d10-61a901f566b1" providerId="ADAL" clId="{2F0BC364-7550-489D-B979-84653FE9CE84}" dt="2021-05-04T04:13:10.908" v="652" actId="478"/>
          <ac:spMkLst>
            <pc:docMk/>
            <pc:sldMk cId="1324111232" sldId="5138"/>
            <ac:spMk id="48" creationId="{4A1B6DC6-E53F-4658-92EB-C870D425BE76}"/>
          </ac:spMkLst>
        </pc:spChg>
        <pc:spChg chg="add mod">
          <ac:chgData name="Pierre Harouimi" userId="e1c78576-8bda-4e4b-9d10-61a901f566b1" providerId="ADAL" clId="{2F0BC364-7550-489D-B979-84653FE9CE84}" dt="2021-05-04T04:24:59.875" v="833" actId="1076"/>
          <ac:spMkLst>
            <pc:docMk/>
            <pc:sldMk cId="1324111232" sldId="5138"/>
            <ac:spMk id="52" creationId="{FEC6B7D8-8E28-4842-A51A-9583DEBBBCBE}"/>
          </ac:spMkLst>
        </pc:spChg>
        <pc:spChg chg="mod">
          <ac:chgData name="Pierre Harouimi" userId="e1c78576-8bda-4e4b-9d10-61a901f566b1" providerId="ADAL" clId="{2F0BC364-7550-489D-B979-84653FE9CE84}" dt="2021-05-04T04:13:43.139" v="661"/>
          <ac:spMkLst>
            <pc:docMk/>
            <pc:sldMk cId="1324111232" sldId="5138"/>
            <ac:spMk id="55" creationId="{EBD8D5B8-1446-425B-B78A-1272DDCA6B25}"/>
          </ac:spMkLst>
        </pc:spChg>
        <pc:spChg chg="mod">
          <ac:chgData name="Pierre Harouimi" userId="e1c78576-8bda-4e4b-9d10-61a901f566b1" providerId="ADAL" clId="{2F0BC364-7550-489D-B979-84653FE9CE84}" dt="2021-05-04T04:13:43.139" v="661"/>
          <ac:spMkLst>
            <pc:docMk/>
            <pc:sldMk cId="1324111232" sldId="5138"/>
            <ac:spMk id="56" creationId="{7D6DC9C5-D469-410E-AE9A-9FA81DB10475}"/>
          </ac:spMkLst>
        </pc:spChg>
        <pc:spChg chg="mod">
          <ac:chgData name="Pierre Harouimi" userId="e1c78576-8bda-4e4b-9d10-61a901f566b1" providerId="ADAL" clId="{2F0BC364-7550-489D-B979-84653FE9CE84}" dt="2021-05-04T04:13:43.139" v="661"/>
          <ac:spMkLst>
            <pc:docMk/>
            <pc:sldMk cId="1324111232" sldId="5138"/>
            <ac:spMk id="57" creationId="{12ED530A-4E12-46E7-B887-D6325602DE23}"/>
          </ac:spMkLst>
        </pc:spChg>
        <pc:spChg chg="mod">
          <ac:chgData name="Pierre Harouimi" userId="e1c78576-8bda-4e4b-9d10-61a901f566b1" providerId="ADAL" clId="{2F0BC364-7550-489D-B979-84653FE9CE84}" dt="2021-05-04T04:13:43.139" v="661"/>
          <ac:spMkLst>
            <pc:docMk/>
            <pc:sldMk cId="1324111232" sldId="5138"/>
            <ac:spMk id="62" creationId="{03B3DA8A-6DA4-4447-83FA-C73D478DAC42}"/>
          </ac:spMkLst>
        </pc:spChg>
        <pc:spChg chg="mod">
          <ac:chgData name="Pierre Harouimi" userId="e1c78576-8bda-4e4b-9d10-61a901f566b1" providerId="ADAL" clId="{2F0BC364-7550-489D-B979-84653FE9CE84}" dt="2021-05-04T04:13:43.139" v="661"/>
          <ac:spMkLst>
            <pc:docMk/>
            <pc:sldMk cId="1324111232" sldId="5138"/>
            <ac:spMk id="63" creationId="{2AE9E6F5-67C0-4D41-9F5C-27A33520EC9C}"/>
          </ac:spMkLst>
        </pc:spChg>
        <pc:spChg chg="mod">
          <ac:chgData name="Pierre Harouimi" userId="e1c78576-8bda-4e4b-9d10-61a901f566b1" providerId="ADAL" clId="{2F0BC364-7550-489D-B979-84653FE9CE84}" dt="2021-05-04T04:13:43.139" v="661"/>
          <ac:spMkLst>
            <pc:docMk/>
            <pc:sldMk cId="1324111232" sldId="5138"/>
            <ac:spMk id="64" creationId="{2D5CF03D-3918-4124-AC39-587E76DA99F5}"/>
          </ac:spMkLst>
        </pc:spChg>
        <pc:spChg chg="mod">
          <ac:chgData name="Pierre Harouimi" userId="e1c78576-8bda-4e4b-9d10-61a901f566b1" providerId="ADAL" clId="{2F0BC364-7550-489D-B979-84653FE9CE84}" dt="2021-05-04T04:13:43.139" v="661"/>
          <ac:spMkLst>
            <pc:docMk/>
            <pc:sldMk cId="1324111232" sldId="5138"/>
            <ac:spMk id="66" creationId="{E9B4AB88-A4DB-44CC-96AF-CB1DD928E9E0}"/>
          </ac:spMkLst>
        </pc:spChg>
        <pc:spChg chg="del mod">
          <ac:chgData name="Pierre Harouimi" userId="e1c78576-8bda-4e4b-9d10-61a901f566b1" providerId="ADAL" clId="{2F0BC364-7550-489D-B979-84653FE9CE84}" dt="2021-05-04T04:20:40.961" v="757" actId="478"/>
          <ac:spMkLst>
            <pc:docMk/>
            <pc:sldMk cId="1324111232" sldId="5138"/>
            <ac:spMk id="69" creationId="{941B09C2-9198-48A7-82FE-6E7146E6E7B3}"/>
          </ac:spMkLst>
        </pc:spChg>
        <pc:spChg chg="add del mod">
          <ac:chgData name="Pierre Harouimi" userId="e1c78576-8bda-4e4b-9d10-61a901f566b1" providerId="ADAL" clId="{2F0BC364-7550-489D-B979-84653FE9CE84}" dt="2021-05-04T04:28:18.198" v="925" actId="478"/>
          <ac:spMkLst>
            <pc:docMk/>
            <pc:sldMk cId="1324111232" sldId="5138"/>
            <ac:spMk id="74" creationId="{9BBDE3D9-CB69-4F17-AFC0-324A2336DEA5}"/>
          </ac:spMkLst>
        </pc:spChg>
        <pc:spChg chg="add mod">
          <ac:chgData name="Pierre Harouimi" userId="e1c78576-8bda-4e4b-9d10-61a901f566b1" providerId="ADAL" clId="{2F0BC364-7550-489D-B979-84653FE9CE84}" dt="2021-05-04T04:27:47.622" v="921" actId="208"/>
          <ac:spMkLst>
            <pc:docMk/>
            <pc:sldMk cId="1324111232" sldId="5138"/>
            <ac:spMk id="75" creationId="{B8078FAA-116D-492B-B0A8-0906EE582092}"/>
          </ac:spMkLst>
        </pc:spChg>
        <pc:spChg chg="add mod">
          <ac:chgData name="Pierre Harouimi" userId="e1c78576-8bda-4e4b-9d10-61a901f566b1" providerId="ADAL" clId="{2F0BC364-7550-489D-B979-84653FE9CE84}" dt="2021-05-04T04:21:39.925" v="777" actId="164"/>
          <ac:spMkLst>
            <pc:docMk/>
            <pc:sldMk cId="1324111232" sldId="5138"/>
            <ac:spMk id="76" creationId="{6A46A24E-0D24-4411-89EB-94FD6E26DEB2}"/>
          </ac:spMkLst>
        </pc:spChg>
        <pc:spChg chg="del">
          <ac:chgData name="Pierre Harouimi" userId="e1c78576-8bda-4e4b-9d10-61a901f566b1" providerId="ADAL" clId="{2F0BC364-7550-489D-B979-84653FE9CE84}" dt="2021-05-04T04:13:36.221" v="658" actId="478"/>
          <ac:spMkLst>
            <pc:docMk/>
            <pc:sldMk cId="1324111232" sldId="5138"/>
            <ac:spMk id="78" creationId="{49B479E3-7F97-43DA-9032-D7DDE0F9A9BE}"/>
          </ac:spMkLst>
        </pc:spChg>
        <pc:spChg chg="del">
          <ac:chgData name="Pierre Harouimi" userId="e1c78576-8bda-4e4b-9d10-61a901f566b1" providerId="ADAL" clId="{2F0BC364-7550-489D-B979-84653FE9CE84}" dt="2021-05-04T04:13:36.221" v="658" actId="478"/>
          <ac:spMkLst>
            <pc:docMk/>
            <pc:sldMk cId="1324111232" sldId="5138"/>
            <ac:spMk id="82" creationId="{829614AE-9D12-4A36-B5D1-3BDBDF780B76}"/>
          </ac:spMkLst>
        </pc:spChg>
        <pc:spChg chg="del">
          <ac:chgData name="Pierre Harouimi" userId="e1c78576-8bda-4e4b-9d10-61a901f566b1" providerId="ADAL" clId="{2F0BC364-7550-489D-B979-84653FE9CE84}" dt="2021-05-04T04:03:33.122" v="579" actId="478"/>
          <ac:spMkLst>
            <pc:docMk/>
            <pc:sldMk cId="1324111232" sldId="5138"/>
            <ac:spMk id="88" creationId="{80556E2C-0C1A-4856-ADE2-473841465C65}"/>
          </ac:spMkLst>
        </pc:spChg>
        <pc:spChg chg="add del mod">
          <ac:chgData name="Pierre Harouimi" userId="e1c78576-8bda-4e4b-9d10-61a901f566b1" providerId="ADAL" clId="{2F0BC364-7550-489D-B979-84653FE9CE84}" dt="2021-05-04T04:22:34.810" v="789"/>
          <ac:spMkLst>
            <pc:docMk/>
            <pc:sldMk cId="1324111232" sldId="5138"/>
            <ac:spMk id="91" creationId="{E7D73081-8070-40B7-8DF1-C414A0BF057A}"/>
          </ac:spMkLst>
        </pc:spChg>
        <pc:spChg chg="add del mod">
          <ac:chgData name="Pierre Harouimi" userId="e1c78576-8bda-4e4b-9d10-61a901f566b1" providerId="ADAL" clId="{2F0BC364-7550-489D-B979-84653FE9CE84}" dt="2021-05-04T04:23:10.674" v="811" actId="478"/>
          <ac:spMkLst>
            <pc:docMk/>
            <pc:sldMk cId="1324111232" sldId="5138"/>
            <ac:spMk id="92" creationId="{DC7C8A6C-F79D-4CDD-AA65-30A8FD9DF8FE}"/>
          </ac:spMkLst>
        </pc:spChg>
        <pc:spChg chg="add mod">
          <ac:chgData name="Pierre Harouimi" userId="e1c78576-8bda-4e4b-9d10-61a901f566b1" providerId="ADAL" clId="{2F0BC364-7550-489D-B979-84653FE9CE84}" dt="2021-05-04T04:25:48.053" v="897" actId="1076"/>
          <ac:spMkLst>
            <pc:docMk/>
            <pc:sldMk cId="1324111232" sldId="5138"/>
            <ac:spMk id="93" creationId="{AF7F3ACF-2A92-4717-A645-2215BF67798E}"/>
          </ac:spMkLst>
        </pc:spChg>
        <pc:spChg chg="add mod ord">
          <ac:chgData name="Pierre Harouimi" userId="e1c78576-8bda-4e4b-9d10-61a901f566b1" providerId="ADAL" clId="{2F0BC364-7550-489D-B979-84653FE9CE84}" dt="2021-05-04T04:29:26.515" v="943" actId="14100"/>
          <ac:spMkLst>
            <pc:docMk/>
            <pc:sldMk cId="1324111232" sldId="5138"/>
            <ac:spMk id="103" creationId="{3E4986AF-A1CA-4D46-83BD-A35EB62E1CC6}"/>
          </ac:spMkLst>
        </pc:spChg>
        <pc:spChg chg="add del mod">
          <ac:chgData name="Pierre Harouimi" userId="e1c78576-8bda-4e4b-9d10-61a901f566b1" providerId="ADAL" clId="{2F0BC364-7550-489D-B979-84653FE9CE84}" dt="2021-05-04T04:28:19.875" v="926" actId="478"/>
          <ac:spMkLst>
            <pc:docMk/>
            <pc:sldMk cId="1324111232" sldId="5138"/>
            <ac:spMk id="105" creationId="{074E1D32-E615-4353-BCE4-329C4F988EB8}"/>
          </ac:spMkLst>
        </pc:spChg>
        <pc:spChg chg="add mod">
          <ac:chgData name="Pierre Harouimi" userId="e1c78576-8bda-4e4b-9d10-61a901f566b1" providerId="ADAL" clId="{2F0BC364-7550-489D-B979-84653FE9CE84}" dt="2021-05-04T04:32:09.975" v="953" actId="1076"/>
          <ac:spMkLst>
            <pc:docMk/>
            <pc:sldMk cId="1324111232" sldId="5138"/>
            <ac:spMk id="109" creationId="{1A1292AF-F47D-4A97-A3A9-604870B424F7}"/>
          </ac:spMkLst>
        </pc:spChg>
        <pc:grpChg chg="add mod">
          <ac:chgData name="Pierre Harouimi" userId="e1c78576-8bda-4e4b-9d10-61a901f566b1" providerId="ADAL" clId="{2F0BC364-7550-489D-B979-84653FE9CE84}" dt="2021-05-04T04:25:56.223" v="901" actId="1076"/>
          <ac:grpSpMkLst>
            <pc:docMk/>
            <pc:sldMk cId="1324111232" sldId="5138"/>
            <ac:grpSpMk id="35" creationId="{84CEC423-C6E2-410D-AD24-9476CA500409}"/>
          </ac:grpSpMkLst>
        </pc:grpChg>
        <pc:grpChg chg="add mod">
          <ac:chgData name="Pierre Harouimi" userId="e1c78576-8bda-4e4b-9d10-61a901f566b1" providerId="ADAL" clId="{2F0BC364-7550-489D-B979-84653FE9CE84}" dt="2021-05-04T04:24:59.875" v="833" actId="1076"/>
          <ac:grpSpMkLst>
            <pc:docMk/>
            <pc:sldMk cId="1324111232" sldId="5138"/>
            <ac:grpSpMk id="54" creationId="{843E22BB-E20D-4D50-B564-3C0C5442AC2C}"/>
          </ac:grpSpMkLst>
        </pc:grpChg>
        <pc:grpChg chg="mod">
          <ac:chgData name="Pierre Harouimi" userId="e1c78576-8bda-4e4b-9d10-61a901f566b1" providerId="ADAL" clId="{2F0BC364-7550-489D-B979-84653FE9CE84}" dt="2021-05-04T04:13:43.139" v="661"/>
          <ac:grpSpMkLst>
            <pc:docMk/>
            <pc:sldMk cId="1324111232" sldId="5138"/>
            <ac:grpSpMk id="59" creationId="{C9FE91EF-50D4-47D3-957C-A1C61D01824E}"/>
          </ac:grpSpMkLst>
        </pc:grpChg>
        <pc:grpChg chg="mod">
          <ac:chgData name="Pierre Harouimi" userId="e1c78576-8bda-4e4b-9d10-61a901f566b1" providerId="ADAL" clId="{2F0BC364-7550-489D-B979-84653FE9CE84}" dt="2021-05-04T04:13:43.139" v="661"/>
          <ac:grpSpMkLst>
            <pc:docMk/>
            <pc:sldMk cId="1324111232" sldId="5138"/>
            <ac:grpSpMk id="60" creationId="{008BE44B-D34B-4D94-8230-C8E1370BDF0C}"/>
          </ac:grpSpMkLst>
        </pc:grpChg>
        <pc:picChg chg="del">
          <ac:chgData name="Pierre Harouimi" userId="e1c78576-8bda-4e4b-9d10-61a901f566b1" providerId="ADAL" clId="{2F0BC364-7550-489D-B979-84653FE9CE84}" dt="2021-05-04T04:03:35.814" v="581" actId="478"/>
          <ac:picMkLst>
            <pc:docMk/>
            <pc:sldMk cId="1324111232" sldId="5138"/>
            <ac:picMk id="14" creationId="{8CD105F7-E921-4559-84E8-D74722E4CA83}"/>
          </ac:picMkLst>
        </pc:picChg>
        <pc:picChg chg="del">
          <ac:chgData name="Pierre Harouimi" userId="e1c78576-8bda-4e4b-9d10-61a901f566b1" providerId="ADAL" clId="{2F0BC364-7550-489D-B979-84653FE9CE84}" dt="2021-05-04T04:23:25.795" v="819" actId="478"/>
          <ac:picMkLst>
            <pc:docMk/>
            <pc:sldMk cId="1324111232" sldId="5138"/>
            <ac:picMk id="19" creationId="{324882FC-7EBC-4786-A5AB-1B9FBE7371EB}"/>
          </ac:picMkLst>
        </pc:picChg>
        <pc:picChg chg="del mod ord">
          <ac:chgData name="Pierre Harouimi" userId="e1c78576-8bda-4e4b-9d10-61a901f566b1" providerId="ADAL" clId="{2F0BC364-7550-489D-B979-84653FE9CE84}" dt="2021-05-04T04:13:05.260" v="649" actId="478"/>
          <ac:picMkLst>
            <pc:docMk/>
            <pc:sldMk cId="1324111232" sldId="5138"/>
            <ac:picMk id="24" creationId="{C5C72C1B-EDED-49A1-828B-EC902E295196}"/>
          </ac:picMkLst>
        </pc:picChg>
        <pc:picChg chg="del">
          <ac:chgData name="Pierre Harouimi" userId="e1c78576-8bda-4e4b-9d10-61a901f566b1" providerId="ADAL" clId="{2F0BC364-7550-489D-B979-84653FE9CE84}" dt="2021-05-04T04:14:26.540" v="669" actId="478"/>
          <ac:picMkLst>
            <pc:docMk/>
            <pc:sldMk cId="1324111232" sldId="5138"/>
            <ac:picMk id="26" creationId="{7E5687AE-2EBE-4B52-9614-8346C89154F2}"/>
          </ac:picMkLst>
        </pc:picChg>
        <pc:picChg chg="mod">
          <ac:chgData name="Pierre Harouimi" userId="e1c78576-8bda-4e4b-9d10-61a901f566b1" providerId="ADAL" clId="{2F0BC364-7550-489D-B979-84653FE9CE84}" dt="2021-05-04T04:04:08.036" v="630" actId="1076"/>
          <ac:picMkLst>
            <pc:docMk/>
            <pc:sldMk cId="1324111232" sldId="5138"/>
            <ac:picMk id="28" creationId="{56BC474B-A0CA-4184-AAF4-C45F6D39D680}"/>
          </ac:picMkLst>
        </pc:picChg>
        <pc:picChg chg="del mod">
          <ac:chgData name="Pierre Harouimi" userId="e1c78576-8bda-4e4b-9d10-61a901f566b1" providerId="ADAL" clId="{2F0BC364-7550-489D-B979-84653FE9CE84}" dt="2021-05-04T04:21:05.329" v="765" actId="478"/>
          <ac:picMkLst>
            <pc:docMk/>
            <pc:sldMk cId="1324111232" sldId="5138"/>
            <ac:picMk id="29" creationId="{6C570417-3993-4F4D-860D-82896090F953}"/>
          </ac:picMkLst>
        </pc:picChg>
        <pc:picChg chg="del">
          <ac:chgData name="Pierre Harouimi" userId="e1c78576-8bda-4e4b-9d10-61a901f566b1" providerId="ADAL" clId="{2F0BC364-7550-489D-B979-84653FE9CE84}" dt="2021-05-04T04:13:36.635" v="659" actId="478"/>
          <ac:picMkLst>
            <pc:docMk/>
            <pc:sldMk cId="1324111232" sldId="5138"/>
            <ac:picMk id="31" creationId="{FDB8C810-0AAD-4A9F-83A7-1C1C4340CC25}"/>
          </ac:picMkLst>
        </pc:picChg>
        <pc:picChg chg="add mod">
          <ac:chgData name="Pierre Harouimi" userId="e1c78576-8bda-4e4b-9d10-61a901f566b1" providerId="ADAL" clId="{2F0BC364-7550-489D-B979-84653FE9CE84}" dt="2021-05-04T04:03:33.998" v="580"/>
          <ac:picMkLst>
            <pc:docMk/>
            <pc:sldMk cId="1324111232" sldId="5138"/>
            <ac:picMk id="44" creationId="{351B03A0-9BC9-41B9-8FFE-D0C0C891CE93}"/>
          </ac:picMkLst>
        </pc:picChg>
        <pc:picChg chg="add mod">
          <ac:chgData name="Pierre Harouimi" userId="e1c78576-8bda-4e4b-9d10-61a901f566b1" providerId="ADAL" clId="{2F0BC364-7550-489D-B979-84653FE9CE84}" dt="2021-05-04T04:05:50.173" v="647" actId="1076"/>
          <ac:picMkLst>
            <pc:docMk/>
            <pc:sldMk cId="1324111232" sldId="5138"/>
            <ac:picMk id="49" creationId="{CA295E59-16E6-4332-8155-A9C171A5C362}"/>
          </ac:picMkLst>
        </pc:picChg>
        <pc:picChg chg="add del mod ord">
          <ac:chgData name="Pierre Harouimi" userId="e1c78576-8bda-4e4b-9d10-61a901f566b1" providerId="ADAL" clId="{2F0BC364-7550-489D-B979-84653FE9CE84}" dt="2021-05-04T04:30:04.838" v="947" actId="478"/>
          <ac:picMkLst>
            <pc:docMk/>
            <pc:sldMk cId="1324111232" sldId="5138"/>
            <ac:picMk id="51" creationId="{54383527-7A5B-485F-AD17-BC5A27B9A8E8}"/>
          </ac:picMkLst>
        </pc:picChg>
        <pc:picChg chg="del">
          <ac:chgData name="Pierre Harouimi" userId="e1c78576-8bda-4e4b-9d10-61a901f566b1" providerId="ADAL" clId="{2F0BC364-7550-489D-B979-84653FE9CE84}" dt="2021-05-04T04:13:36.221" v="658" actId="478"/>
          <ac:picMkLst>
            <pc:docMk/>
            <pc:sldMk cId="1324111232" sldId="5138"/>
            <ac:picMk id="53" creationId="{C6CD89AA-7512-4981-A76B-E38E2DC687A4}"/>
          </ac:picMkLst>
        </pc:picChg>
        <pc:picChg chg="mod">
          <ac:chgData name="Pierre Harouimi" userId="e1c78576-8bda-4e4b-9d10-61a901f566b1" providerId="ADAL" clId="{2F0BC364-7550-489D-B979-84653FE9CE84}" dt="2021-05-04T04:23:21.915" v="818" actId="1076"/>
          <ac:picMkLst>
            <pc:docMk/>
            <pc:sldMk cId="1324111232" sldId="5138"/>
            <ac:picMk id="58" creationId="{10E4CB51-271D-4B86-A1FC-A8F4EAD75BAA}"/>
          </ac:picMkLst>
        </pc:picChg>
        <pc:picChg chg="mod">
          <ac:chgData name="Pierre Harouimi" userId="e1c78576-8bda-4e4b-9d10-61a901f566b1" providerId="ADAL" clId="{2F0BC364-7550-489D-B979-84653FE9CE84}" dt="2021-05-04T04:13:43.139" v="661"/>
          <ac:picMkLst>
            <pc:docMk/>
            <pc:sldMk cId="1324111232" sldId="5138"/>
            <ac:picMk id="65" creationId="{A038F03E-610A-4266-ADBF-4BE036EDF933}"/>
          </ac:picMkLst>
        </pc:picChg>
        <pc:picChg chg="del">
          <ac:chgData name="Pierre Harouimi" userId="e1c78576-8bda-4e4b-9d10-61a901f566b1" providerId="ADAL" clId="{2F0BC364-7550-489D-B979-84653FE9CE84}" dt="2021-05-04T04:13:36.221" v="658" actId="478"/>
          <ac:picMkLst>
            <pc:docMk/>
            <pc:sldMk cId="1324111232" sldId="5138"/>
            <ac:picMk id="67" creationId="{4C2A3FCE-A1A9-4C29-9097-4269412D9831}"/>
          </ac:picMkLst>
        </pc:picChg>
        <pc:picChg chg="mod">
          <ac:chgData name="Pierre Harouimi" userId="e1c78576-8bda-4e4b-9d10-61a901f566b1" providerId="ADAL" clId="{2F0BC364-7550-489D-B979-84653FE9CE84}" dt="2021-05-04T04:13:43.139" v="661"/>
          <ac:picMkLst>
            <pc:docMk/>
            <pc:sldMk cId="1324111232" sldId="5138"/>
            <ac:picMk id="68" creationId="{151818FA-DD77-49DD-B451-E2829F18AB19}"/>
          </ac:picMkLst>
        </pc:picChg>
        <pc:picChg chg="add mod">
          <ac:chgData name="Pierre Harouimi" userId="e1c78576-8bda-4e4b-9d10-61a901f566b1" providerId="ADAL" clId="{2F0BC364-7550-489D-B979-84653FE9CE84}" dt="2021-05-04T04:21:39.925" v="777" actId="164"/>
          <ac:picMkLst>
            <pc:docMk/>
            <pc:sldMk cId="1324111232" sldId="5138"/>
            <ac:picMk id="77" creationId="{0051CA72-0313-4D67-A575-E5C8E247C7D4}"/>
          </ac:picMkLst>
        </pc:picChg>
        <pc:picChg chg="add mod ord">
          <ac:chgData name="Pierre Harouimi" userId="e1c78576-8bda-4e4b-9d10-61a901f566b1" providerId="ADAL" clId="{2F0BC364-7550-489D-B979-84653FE9CE84}" dt="2021-05-04T04:28:58.213" v="931" actId="1076"/>
          <ac:picMkLst>
            <pc:docMk/>
            <pc:sldMk cId="1324111232" sldId="5138"/>
            <ac:picMk id="79" creationId="{161E97DA-3C8B-4DDD-B818-195B649352D5}"/>
          </ac:picMkLst>
        </pc:picChg>
        <pc:picChg chg="add mod">
          <ac:chgData name="Pierre Harouimi" userId="e1c78576-8bda-4e4b-9d10-61a901f566b1" providerId="ADAL" clId="{2F0BC364-7550-489D-B979-84653FE9CE84}" dt="2021-05-04T04:29:11.220" v="939" actId="1076"/>
          <ac:picMkLst>
            <pc:docMk/>
            <pc:sldMk cId="1324111232" sldId="5138"/>
            <ac:picMk id="80" creationId="{2A8A27D5-70E7-471C-A1B4-2CB19D15F9BA}"/>
          </ac:picMkLst>
        </pc:picChg>
        <pc:picChg chg="add mod">
          <ac:chgData name="Pierre Harouimi" userId="e1c78576-8bda-4e4b-9d10-61a901f566b1" providerId="ADAL" clId="{2F0BC364-7550-489D-B979-84653FE9CE84}" dt="2021-05-04T04:29:02.311" v="934" actId="1076"/>
          <ac:picMkLst>
            <pc:docMk/>
            <pc:sldMk cId="1324111232" sldId="5138"/>
            <ac:picMk id="81" creationId="{25618887-2684-4646-8C60-7C1CAA9D71AE}"/>
          </ac:picMkLst>
        </pc:picChg>
        <pc:picChg chg="add mod">
          <ac:chgData name="Pierre Harouimi" userId="e1c78576-8bda-4e4b-9d10-61a901f566b1" providerId="ADAL" clId="{2F0BC364-7550-489D-B979-84653FE9CE84}" dt="2021-05-04T04:29:00.992" v="933" actId="1076"/>
          <ac:picMkLst>
            <pc:docMk/>
            <pc:sldMk cId="1324111232" sldId="5138"/>
            <ac:picMk id="83" creationId="{9CD29EE7-C279-491E-B010-C4881FB73586}"/>
          </ac:picMkLst>
        </pc:picChg>
        <pc:picChg chg="del">
          <ac:chgData name="Pierre Harouimi" userId="e1c78576-8bda-4e4b-9d10-61a901f566b1" providerId="ADAL" clId="{2F0BC364-7550-489D-B979-84653FE9CE84}" dt="2021-05-04T04:03:33.122" v="579" actId="478"/>
          <ac:picMkLst>
            <pc:docMk/>
            <pc:sldMk cId="1324111232" sldId="5138"/>
            <ac:picMk id="85" creationId="{05E34841-04A8-4C8C-8F5B-C8146DAF61FA}"/>
          </ac:picMkLst>
        </pc:picChg>
        <pc:picChg chg="del">
          <ac:chgData name="Pierre Harouimi" userId="e1c78576-8bda-4e4b-9d10-61a901f566b1" providerId="ADAL" clId="{2F0BC364-7550-489D-B979-84653FE9CE84}" dt="2021-05-04T04:03:33.122" v="579" actId="478"/>
          <ac:picMkLst>
            <pc:docMk/>
            <pc:sldMk cId="1324111232" sldId="5138"/>
            <ac:picMk id="86" creationId="{BFFD34C7-6F54-4B52-B1E9-CAC19ED181A4}"/>
          </ac:picMkLst>
        </pc:picChg>
        <pc:picChg chg="del">
          <ac:chgData name="Pierre Harouimi" userId="e1c78576-8bda-4e4b-9d10-61a901f566b1" providerId="ADAL" clId="{2F0BC364-7550-489D-B979-84653FE9CE84}" dt="2021-05-04T04:03:33.122" v="579" actId="478"/>
          <ac:picMkLst>
            <pc:docMk/>
            <pc:sldMk cId="1324111232" sldId="5138"/>
            <ac:picMk id="87" creationId="{2A52207D-C59A-4602-8079-58DC19765302}"/>
          </ac:picMkLst>
        </pc:picChg>
        <pc:picChg chg="add mod">
          <ac:chgData name="Pierre Harouimi" userId="e1c78576-8bda-4e4b-9d10-61a901f566b1" providerId="ADAL" clId="{2F0BC364-7550-489D-B979-84653FE9CE84}" dt="2021-05-04T04:29:19.407" v="941" actId="1076"/>
          <ac:picMkLst>
            <pc:docMk/>
            <pc:sldMk cId="1324111232" sldId="5138"/>
            <ac:picMk id="106" creationId="{3C356A97-74E5-410A-9BD8-314654E89B27}"/>
          </ac:picMkLst>
        </pc:picChg>
        <pc:picChg chg="add del mod ord">
          <ac:chgData name="Pierre Harouimi" userId="e1c78576-8bda-4e4b-9d10-61a901f566b1" providerId="ADAL" clId="{2F0BC364-7550-489D-B979-84653FE9CE84}" dt="2021-05-04T04:34:45.774" v="957" actId="478"/>
          <ac:picMkLst>
            <pc:docMk/>
            <pc:sldMk cId="1324111232" sldId="5138"/>
            <ac:picMk id="108" creationId="{2E6C1845-2D7C-4A97-81E1-CAC02871664B}"/>
          </ac:picMkLst>
        </pc:picChg>
        <pc:picChg chg="add del mod">
          <ac:chgData name="Pierre Harouimi" userId="e1c78576-8bda-4e4b-9d10-61a901f566b1" providerId="ADAL" clId="{2F0BC364-7550-489D-B979-84653FE9CE84}" dt="2021-05-04T04:30:06.245" v="948" actId="478"/>
          <ac:picMkLst>
            <pc:docMk/>
            <pc:sldMk cId="1324111232" sldId="5138"/>
            <ac:picMk id="110" creationId="{195874A3-32D6-4EF8-BCFB-C688B66D6533}"/>
          </ac:picMkLst>
        </pc:picChg>
        <pc:picChg chg="add del mod">
          <ac:chgData name="Pierre Harouimi" userId="e1c78576-8bda-4e4b-9d10-61a901f566b1" providerId="ADAL" clId="{2F0BC364-7550-489D-B979-84653FE9CE84}" dt="2021-05-04T04:35:05.496" v="970" actId="478"/>
          <ac:picMkLst>
            <pc:docMk/>
            <pc:sldMk cId="1324111232" sldId="5138"/>
            <ac:picMk id="112" creationId="{A9103766-5422-4A20-9330-0FCEC8D7DE23}"/>
          </ac:picMkLst>
        </pc:picChg>
        <pc:picChg chg="add del mod">
          <ac:chgData name="Pierre Harouimi" userId="e1c78576-8bda-4e4b-9d10-61a901f566b1" providerId="ADAL" clId="{2F0BC364-7550-489D-B979-84653FE9CE84}" dt="2021-05-04T04:34:57.814" v="964" actId="478"/>
          <ac:picMkLst>
            <pc:docMk/>
            <pc:sldMk cId="1324111232" sldId="5138"/>
            <ac:picMk id="1026" creationId="{B45A0216-21EA-4E42-93B5-4738C5F16AA2}"/>
          </ac:picMkLst>
        </pc:picChg>
        <pc:cxnChg chg="mod">
          <ac:chgData name="Pierre Harouimi" userId="e1c78576-8bda-4e4b-9d10-61a901f566b1" providerId="ADAL" clId="{2F0BC364-7550-489D-B979-84653FE9CE84}" dt="2021-05-04T04:19:00.446" v="724" actId="20577"/>
          <ac:cxnSpMkLst>
            <pc:docMk/>
            <pc:sldMk cId="1324111232" sldId="5138"/>
            <ac:cxnSpMk id="8" creationId="{6B526128-D1F8-4B50-9F13-BE01A0BD6BD0}"/>
          </ac:cxnSpMkLst>
        </pc:cxnChg>
        <pc:cxnChg chg="add del mod">
          <ac:chgData name="Pierre Harouimi" userId="e1c78576-8bda-4e4b-9d10-61a901f566b1" providerId="ADAL" clId="{2F0BC364-7550-489D-B979-84653FE9CE84}" dt="2021-05-04T04:04:21.948" v="632" actId="1076"/>
          <ac:cxnSpMkLst>
            <pc:docMk/>
            <pc:sldMk cId="1324111232" sldId="5138"/>
            <ac:cxnSpMk id="32" creationId="{48CA5F5D-4C6F-4F0A-9030-2D8DF65D3AA8}"/>
          </ac:cxnSpMkLst>
        </pc:cxnChg>
        <pc:cxnChg chg="del mod">
          <ac:chgData name="Pierre Harouimi" userId="e1c78576-8bda-4e4b-9d10-61a901f566b1" providerId="ADAL" clId="{2F0BC364-7550-489D-B979-84653FE9CE84}" dt="2021-05-04T04:14:25.964" v="668" actId="478"/>
          <ac:cxnSpMkLst>
            <pc:docMk/>
            <pc:sldMk cId="1324111232" sldId="5138"/>
            <ac:cxnSpMk id="38" creationId="{429A4369-5C52-416E-A504-26DFA44212F7}"/>
          </ac:cxnSpMkLst>
        </pc:cxnChg>
        <pc:cxnChg chg="del mod">
          <ac:chgData name="Pierre Harouimi" userId="e1c78576-8bda-4e4b-9d10-61a901f566b1" providerId="ADAL" clId="{2F0BC364-7550-489D-B979-84653FE9CE84}" dt="2021-05-04T04:19:45.503" v="749" actId="478"/>
          <ac:cxnSpMkLst>
            <pc:docMk/>
            <pc:sldMk cId="1324111232" sldId="5138"/>
            <ac:cxnSpMk id="39" creationId="{FC7B8CC5-6A61-4888-9438-E320D76F40AD}"/>
          </ac:cxnSpMkLst>
        </pc:cxnChg>
        <pc:cxnChg chg="del mod">
          <ac:chgData name="Pierre Harouimi" userId="e1c78576-8bda-4e4b-9d10-61a901f566b1" providerId="ADAL" clId="{2F0BC364-7550-489D-B979-84653FE9CE84}" dt="2021-05-04T04:14:29.063" v="671" actId="478"/>
          <ac:cxnSpMkLst>
            <pc:docMk/>
            <pc:sldMk cId="1324111232" sldId="5138"/>
            <ac:cxnSpMk id="41" creationId="{15899D22-324B-40CF-8F2A-0CA255A60E8A}"/>
          </ac:cxnSpMkLst>
        </pc:cxnChg>
        <pc:cxnChg chg="add del mod">
          <ac:chgData name="Pierre Harouimi" userId="e1c78576-8bda-4e4b-9d10-61a901f566b1" providerId="ADAL" clId="{2F0BC364-7550-489D-B979-84653FE9CE84}" dt="2021-05-04T04:04:28.531" v="634" actId="478"/>
          <ac:cxnSpMkLst>
            <pc:docMk/>
            <pc:sldMk cId="1324111232" sldId="5138"/>
            <ac:cxnSpMk id="47" creationId="{97B43F0E-5AED-4168-9FAC-C4B7F6070DB5}"/>
          </ac:cxnSpMkLst>
        </pc:cxnChg>
        <pc:cxnChg chg="mod">
          <ac:chgData name="Pierre Harouimi" userId="e1c78576-8bda-4e4b-9d10-61a901f566b1" providerId="ADAL" clId="{2F0BC364-7550-489D-B979-84653FE9CE84}" dt="2021-05-04T04:13:43.139" v="661"/>
          <ac:cxnSpMkLst>
            <pc:docMk/>
            <pc:sldMk cId="1324111232" sldId="5138"/>
            <ac:cxnSpMk id="61" creationId="{F2689E43-EE53-4E10-B53D-684E308427BC}"/>
          </ac:cxnSpMkLst>
        </pc:cxnChg>
        <pc:cxnChg chg="add del mod">
          <ac:chgData name="Pierre Harouimi" userId="e1c78576-8bda-4e4b-9d10-61a901f566b1" providerId="ADAL" clId="{2F0BC364-7550-489D-B979-84653FE9CE84}" dt="2021-05-04T04:14:56.653" v="676" actId="478"/>
          <ac:cxnSpMkLst>
            <pc:docMk/>
            <pc:sldMk cId="1324111232" sldId="5138"/>
            <ac:cxnSpMk id="70" creationId="{F01EC299-FCB3-4F14-A214-9D9BF1F091AC}"/>
          </ac:cxnSpMkLst>
        </pc:cxnChg>
        <pc:cxnChg chg="add mod">
          <ac:chgData name="Pierre Harouimi" userId="e1c78576-8bda-4e4b-9d10-61a901f566b1" providerId="ADAL" clId="{2F0BC364-7550-489D-B979-84653FE9CE84}" dt="2021-05-04T04:30:04.838" v="947" actId="478"/>
          <ac:cxnSpMkLst>
            <pc:docMk/>
            <pc:sldMk cId="1324111232" sldId="5138"/>
            <ac:cxnSpMk id="71" creationId="{06DB219A-CF3E-4168-9BFD-03007C02771E}"/>
          </ac:cxnSpMkLst>
        </pc:cxnChg>
        <pc:cxnChg chg="add mod">
          <ac:chgData name="Pierre Harouimi" userId="e1c78576-8bda-4e4b-9d10-61a901f566b1" providerId="ADAL" clId="{2F0BC364-7550-489D-B979-84653FE9CE84}" dt="2021-05-04T04:24:59.875" v="833" actId="1076"/>
          <ac:cxnSpMkLst>
            <pc:docMk/>
            <pc:sldMk cId="1324111232" sldId="5138"/>
            <ac:cxnSpMk id="72" creationId="{B4D5FAA2-E1D4-452E-9D24-C2B1F91A9222}"/>
          </ac:cxnSpMkLst>
        </pc:cxnChg>
        <pc:cxnChg chg="add del mod">
          <ac:chgData name="Pierre Harouimi" userId="e1c78576-8bda-4e4b-9d10-61a901f566b1" providerId="ADAL" clId="{2F0BC364-7550-489D-B979-84653FE9CE84}" dt="2021-05-04T04:21:16.098" v="769" actId="478"/>
          <ac:cxnSpMkLst>
            <pc:docMk/>
            <pc:sldMk cId="1324111232" sldId="5138"/>
            <ac:cxnSpMk id="84" creationId="{B227032E-44EB-4028-8247-3826C9E8A4FD}"/>
          </ac:cxnSpMkLst>
        </pc:cxnChg>
        <pc:cxnChg chg="mod">
          <ac:chgData name="Pierre Harouimi" userId="e1c78576-8bda-4e4b-9d10-61a901f566b1" providerId="ADAL" clId="{2F0BC364-7550-489D-B979-84653FE9CE84}" dt="2021-05-04T04:24:59.875" v="833" actId="1076"/>
          <ac:cxnSpMkLst>
            <pc:docMk/>
            <pc:sldMk cId="1324111232" sldId="5138"/>
            <ac:cxnSpMk id="89" creationId="{F7BB9B15-84BB-471A-8896-71ECE8C15FC8}"/>
          </ac:cxnSpMkLst>
        </pc:cxnChg>
        <pc:cxnChg chg="add mod">
          <ac:chgData name="Pierre Harouimi" userId="e1c78576-8bda-4e4b-9d10-61a901f566b1" providerId="ADAL" clId="{2F0BC364-7550-489D-B979-84653FE9CE84}" dt="2021-05-04T04:25:48.053" v="897" actId="1076"/>
          <ac:cxnSpMkLst>
            <pc:docMk/>
            <pc:sldMk cId="1324111232" sldId="5138"/>
            <ac:cxnSpMk id="90" creationId="{108E3511-998E-44CE-ADB6-7A5AA45D1476}"/>
          </ac:cxnSpMkLst>
        </pc:cxnChg>
        <pc:cxnChg chg="add mod">
          <ac:chgData name="Pierre Harouimi" userId="e1c78576-8bda-4e4b-9d10-61a901f566b1" providerId="ADAL" clId="{2F0BC364-7550-489D-B979-84653FE9CE84}" dt="2021-05-04T04:28:03.574" v="922"/>
          <ac:cxnSpMkLst>
            <pc:docMk/>
            <pc:sldMk cId="1324111232" sldId="5138"/>
            <ac:cxnSpMk id="100" creationId="{5617BABB-6B3A-4842-8EAD-EDAFE90EA95C}"/>
          </ac:cxnSpMkLst>
        </pc:cxnChg>
      </pc:sldChg>
      <pc:sldChg chg="add">
        <pc:chgData name="Pierre Harouimi" userId="e1c78576-8bda-4e4b-9d10-61a901f566b1" providerId="ADAL" clId="{2F0BC364-7550-489D-B979-84653FE9CE84}" dt="2021-05-04T04:29:52.843" v="944"/>
        <pc:sldMkLst>
          <pc:docMk/>
          <pc:sldMk cId="3576277581" sldId="5139"/>
        </pc:sldMkLst>
      </pc:sldChg>
      <pc:sldChg chg="add">
        <pc:chgData name="Pierre Harouimi" userId="e1c78576-8bda-4e4b-9d10-61a901f566b1" providerId="ADAL" clId="{2F0BC364-7550-489D-B979-84653FE9CE84}" dt="2021-05-04T05:48:11.557" v="973"/>
        <pc:sldMkLst>
          <pc:docMk/>
          <pc:sldMk cId="828363076" sldId="5140"/>
        </pc:sldMkLst>
      </pc:sldChg>
      <pc:sldChg chg="add">
        <pc:chgData name="Pierre Harouimi" userId="e1c78576-8bda-4e4b-9d10-61a901f566b1" providerId="ADAL" clId="{2F0BC364-7550-489D-B979-84653FE9CE84}" dt="2021-05-04T05:48:11.557" v="973"/>
        <pc:sldMkLst>
          <pc:docMk/>
          <pc:sldMk cId="3208242718" sldId="5141"/>
        </pc:sldMkLst>
      </pc:sldChg>
      <pc:sldChg chg="add">
        <pc:chgData name="Pierre Harouimi" userId="e1c78576-8bda-4e4b-9d10-61a901f566b1" providerId="ADAL" clId="{2F0BC364-7550-489D-B979-84653FE9CE84}" dt="2021-05-04T05:48:11.557" v="973"/>
        <pc:sldMkLst>
          <pc:docMk/>
          <pc:sldMk cId="1143676096" sldId="5142"/>
        </pc:sldMkLst>
      </pc:sldChg>
      <pc:sldChg chg="add">
        <pc:chgData name="Pierre Harouimi" userId="e1c78576-8bda-4e4b-9d10-61a901f566b1" providerId="ADAL" clId="{2F0BC364-7550-489D-B979-84653FE9CE84}" dt="2021-05-04T05:48:11.557" v="973"/>
        <pc:sldMkLst>
          <pc:docMk/>
          <pc:sldMk cId="2347132406" sldId="5143"/>
        </pc:sldMkLst>
      </pc:sldChg>
      <pc:sldChg chg="add">
        <pc:chgData name="Pierre Harouimi" userId="e1c78576-8bda-4e4b-9d10-61a901f566b1" providerId="ADAL" clId="{2F0BC364-7550-489D-B979-84653FE9CE84}" dt="2021-05-04T05:48:11.557" v="973"/>
        <pc:sldMkLst>
          <pc:docMk/>
          <pc:sldMk cId="4092120454" sldId="5144"/>
        </pc:sldMkLst>
      </pc:sldChg>
      <pc:sldChg chg="modSp add mod ord">
        <pc:chgData name="Pierre Harouimi" userId="e1c78576-8bda-4e4b-9d10-61a901f566b1" providerId="ADAL" clId="{2F0BC364-7550-489D-B979-84653FE9CE84}" dt="2021-05-04T06:11:27.767" v="1297"/>
        <pc:sldMkLst>
          <pc:docMk/>
          <pc:sldMk cId="3930935771" sldId="5145"/>
        </pc:sldMkLst>
        <pc:spChg chg="mod">
          <ac:chgData name="Pierre Harouimi" userId="e1c78576-8bda-4e4b-9d10-61a901f566b1" providerId="ADAL" clId="{2F0BC364-7550-489D-B979-84653FE9CE84}" dt="2021-05-04T05:50:23.471" v="1005" actId="20577"/>
          <ac:spMkLst>
            <pc:docMk/>
            <pc:sldMk cId="3930935771" sldId="5145"/>
            <ac:spMk id="3" creationId="{00000000-0000-0000-0000-000000000000}"/>
          </ac:spMkLst>
        </pc:spChg>
        <pc:spChg chg="mod">
          <ac:chgData name="Pierre Harouimi" userId="e1c78576-8bda-4e4b-9d10-61a901f566b1" providerId="ADAL" clId="{2F0BC364-7550-489D-B979-84653FE9CE84}" dt="2021-05-04T05:50:22.299" v="1004" actId="20577"/>
          <ac:spMkLst>
            <pc:docMk/>
            <pc:sldMk cId="3930935771" sldId="5145"/>
            <ac:spMk id="10" creationId="{28386721-2459-40A7-8B10-87658F0FB885}"/>
          </ac:spMkLst>
        </pc:spChg>
      </pc:sldChg>
      <pc:sldChg chg="modSp add mod ord">
        <pc:chgData name="Pierre Harouimi" userId="e1c78576-8bda-4e4b-9d10-61a901f566b1" providerId="ADAL" clId="{2F0BC364-7550-489D-B979-84653FE9CE84}" dt="2021-05-04T06:12:13.339" v="1333"/>
        <pc:sldMkLst>
          <pc:docMk/>
          <pc:sldMk cId="3021526665" sldId="5146"/>
        </pc:sldMkLst>
        <pc:spChg chg="mod">
          <ac:chgData name="Pierre Harouimi" userId="e1c78576-8bda-4e4b-9d10-61a901f566b1" providerId="ADAL" clId="{2F0BC364-7550-489D-B979-84653FE9CE84}" dt="2021-05-04T06:11:13.591" v="1290" actId="20577"/>
          <ac:spMkLst>
            <pc:docMk/>
            <pc:sldMk cId="3021526665" sldId="5146"/>
            <ac:spMk id="2" creationId="{BEE422D2-3529-AD4B-BEAC-1A57715D9E07}"/>
          </ac:spMkLst>
        </pc:spChg>
        <pc:spChg chg="mod">
          <ac:chgData name="Pierre Harouimi" userId="e1c78576-8bda-4e4b-9d10-61a901f566b1" providerId="ADAL" clId="{2F0BC364-7550-489D-B979-84653FE9CE84}" dt="2021-05-04T05:50:00.238" v="986" actId="20577"/>
          <ac:spMkLst>
            <pc:docMk/>
            <pc:sldMk cId="3021526665" sldId="5146"/>
            <ac:spMk id="7" creationId="{3709BA75-FDA9-4B0C-947B-AA52FB45E1AA}"/>
          </ac:spMkLst>
        </pc:spChg>
      </pc:sldChg>
      <pc:sldChg chg="modSp add mod">
        <pc:chgData name="Pierre Harouimi" userId="e1c78576-8bda-4e4b-9d10-61a901f566b1" providerId="ADAL" clId="{2F0BC364-7550-489D-B979-84653FE9CE84}" dt="2021-05-04T06:11:17.749" v="1293" actId="20577"/>
        <pc:sldMkLst>
          <pc:docMk/>
          <pc:sldMk cId="1984586537" sldId="5147"/>
        </pc:sldMkLst>
        <pc:spChg chg="mod">
          <ac:chgData name="Pierre Harouimi" userId="e1c78576-8bda-4e4b-9d10-61a901f566b1" providerId="ADAL" clId="{2F0BC364-7550-489D-B979-84653FE9CE84}" dt="2021-05-04T06:11:17.749" v="1293" actId="20577"/>
          <ac:spMkLst>
            <pc:docMk/>
            <pc:sldMk cId="1984586537" sldId="5147"/>
            <ac:spMk id="2" creationId="{BEE422D2-3529-AD4B-BEAC-1A57715D9E07}"/>
          </ac:spMkLst>
        </pc:spChg>
      </pc:sldChg>
      <pc:sldChg chg="addSp modSp add mod ord">
        <pc:chgData name="Pierre Harouimi" userId="e1c78576-8bda-4e4b-9d10-61a901f566b1" providerId="ADAL" clId="{2F0BC364-7550-489D-B979-84653FE9CE84}" dt="2021-05-04T06:15:16.646" v="1420" actId="20577"/>
        <pc:sldMkLst>
          <pc:docMk/>
          <pc:sldMk cId="3894580588" sldId="5148"/>
        </pc:sldMkLst>
        <pc:spChg chg="mod">
          <ac:chgData name="Pierre Harouimi" userId="e1c78576-8bda-4e4b-9d10-61a901f566b1" providerId="ADAL" clId="{2F0BC364-7550-489D-B979-84653FE9CE84}" dt="2021-05-04T06:15:07.075" v="1408"/>
          <ac:spMkLst>
            <pc:docMk/>
            <pc:sldMk cId="3894580588" sldId="5148"/>
            <ac:spMk id="3" creationId="{C87B15EB-AFEE-402F-88FA-91827C4A3313}"/>
          </ac:spMkLst>
        </pc:spChg>
        <pc:spChg chg="add mod">
          <ac:chgData name="Pierre Harouimi" userId="e1c78576-8bda-4e4b-9d10-61a901f566b1" providerId="ADAL" clId="{2F0BC364-7550-489D-B979-84653FE9CE84}" dt="2021-05-04T06:15:16.646" v="1420" actId="20577"/>
          <ac:spMkLst>
            <pc:docMk/>
            <pc:sldMk cId="3894580588" sldId="5148"/>
            <ac:spMk id="4" creationId="{C7B2BE3E-15B7-4DE4-998E-328C79F8066D}"/>
          </ac:spMkLst>
        </pc:spChg>
        <pc:spChg chg="mod">
          <ac:chgData name="Pierre Harouimi" userId="e1c78576-8bda-4e4b-9d10-61a901f566b1" providerId="ADAL" clId="{2F0BC364-7550-489D-B979-84653FE9CE84}" dt="2021-05-04T06:15:04.271" v="1406"/>
          <ac:spMkLst>
            <pc:docMk/>
            <pc:sldMk cId="3894580588" sldId="5148"/>
            <ac:spMk id="6" creationId="{7B349DFE-B0F6-40A0-897E-DCF6671313BB}"/>
          </ac:spMkLst>
        </pc:spChg>
        <pc:picChg chg="mod">
          <ac:chgData name="Pierre Harouimi" userId="e1c78576-8bda-4e4b-9d10-61a901f566b1" providerId="ADAL" clId="{2F0BC364-7550-489D-B979-84653FE9CE84}" dt="2021-05-04T06:15:12.725" v="1411" actId="1076"/>
          <ac:picMkLst>
            <pc:docMk/>
            <pc:sldMk cId="3894580588" sldId="5148"/>
            <ac:picMk id="2" creationId="{3934152F-EBDF-41D0-AA23-920D1BD69794}"/>
          </ac:picMkLst>
        </pc:picChg>
        <pc:picChg chg="mod">
          <ac:chgData name="Pierre Harouimi" userId="e1c78576-8bda-4e4b-9d10-61a901f566b1" providerId="ADAL" clId="{2F0BC364-7550-489D-B979-84653FE9CE84}" dt="2021-05-04T06:15:11.499" v="1410" actId="1076"/>
          <ac:picMkLst>
            <pc:docMk/>
            <pc:sldMk cId="3894580588" sldId="5148"/>
            <ac:picMk id="9" creationId="{1AF13F4B-A10B-474F-B7D5-D25C7C28563D}"/>
          </ac:picMkLst>
        </pc:picChg>
        <pc:picChg chg="mod">
          <ac:chgData name="Pierre Harouimi" userId="e1c78576-8bda-4e4b-9d10-61a901f566b1" providerId="ADAL" clId="{2F0BC364-7550-489D-B979-84653FE9CE84}" dt="2021-05-04T06:15:09.906" v="1409" actId="1076"/>
          <ac:picMkLst>
            <pc:docMk/>
            <pc:sldMk cId="3894580588" sldId="5148"/>
            <ac:picMk id="11" creationId="{2790E777-2E4A-4823-B870-A6090F025574}"/>
          </ac:picMkLst>
        </pc:picChg>
      </pc:sldChg>
      <pc:sldChg chg="addSp delSp modSp add mod ord">
        <pc:chgData name="Pierre Harouimi" userId="e1c78576-8bda-4e4b-9d10-61a901f566b1" providerId="ADAL" clId="{2F0BC364-7550-489D-B979-84653FE9CE84}" dt="2021-05-04T05:55:13.309" v="1158" actId="20577"/>
        <pc:sldMkLst>
          <pc:docMk/>
          <pc:sldMk cId="2203767920" sldId="5149"/>
        </pc:sldMkLst>
        <pc:spChg chg="add mod">
          <ac:chgData name="Pierre Harouimi" userId="e1c78576-8bda-4e4b-9d10-61a901f566b1" providerId="ADAL" clId="{2F0BC364-7550-489D-B979-84653FE9CE84}" dt="2021-05-04T05:55:13.309" v="1158" actId="20577"/>
          <ac:spMkLst>
            <pc:docMk/>
            <pc:sldMk cId="2203767920" sldId="5149"/>
            <ac:spMk id="2" creationId="{740B3859-9878-4C20-A670-442A688FE5B0}"/>
          </ac:spMkLst>
        </pc:spChg>
        <pc:spChg chg="mod">
          <ac:chgData name="Pierre Harouimi" userId="e1c78576-8bda-4e4b-9d10-61a901f566b1" providerId="ADAL" clId="{2F0BC364-7550-489D-B979-84653FE9CE84}" dt="2021-05-04T05:53:30.762" v="1098" actId="33524"/>
          <ac:spMkLst>
            <pc:docMk/>
            <pc:sldMk cId="2203767920" sldId="5149"/>
            <ac:spMk id="3" creationId="{04F92056-9DF6-4E0B-89F5-93CC184ABA07}"/>
          </ac:spMkLst>
        </pc:spChg>
        <pc:spChg chg="mod">
          <ac:chgData name="Pierre Harouimi" userId="e1c78576-8bda-4e4b-9d10-61a901f566b1" providerId="ADAL" clId="{2F0BC364-7550-489D-B979-84653FE9CE84}" dt="2021-05-04T05:53:03.748" v="1088"/>
          <ac:spMkLst>
            <pc:docMk/>
            <pc:sldMk cId="2203767920" sldId="5149"/>
            <ac:spMk id="4" creationId="{5480824D-48AD-4BB3-BE96-B6529768D8DB}"/>
          </ac:spMkLst>
        </pc:spChg>
        <pc:spChg chg="del">
          <ac:chgData name="Pierre Harouimi" userId="e1c78576-8bda-4e4b-9d10-61a901f566b1" providerId="ADAL" clId="{2F0BC364-7550-489D-B979-84653FE9CE84}" dt="2021-05-04T05:53:03.748" v="1088"/>
          <ac:spMkLst>
            <pc:docMk/>
            <pc:sldMk cId="2203767920" sldId="5149"/>
            <ac:spMk id="5" creationId="{40380E0F-3D5B-476B-858A-7023671B67EF}"/>
          </ac:spMkLst>
        </pc:spChg>
      </pc:sldChg>
      <pc:sldChg chg="addSp delSp modSp add mod">
        <pc:chgData name="Pierre Harouimi" userId="e1c78576-8bda-4e4b-9d10-61a901f566b1" providerId="ADAL" clId="{2F0BC364-7550-489D-B979-84653FE9CE84}" dt="2021-05-04T05:57:22.574" v="1221" actId="478"/>
        <pc:sldMkLst>
          <pc:docMk/>
          <pc:sldMk cId="2528203940" sldId="5150"/>
        </pc:sldMkLst>
        <pc:spChg chg="mod">
          <ac:chgData name="Pierre Harouimi" userId="e1c78576-8bda-4e4b-9d10-61a901f566b1" providerId="ADAL" clId="{2F0BC364-7550-489D-B979-84653FE9CE84}" dt="2021-05-04T05:57:20.974" v="1218" actId="20577"/>
          <ac:spMkLst>
            <pc:docMk/>
            <pc:sldMk cId="2528203940" sldId="5150"/>
            <ac:spMk id="3" creationId="{04F92056-9DF6-4E0B-89F5-93CC184ABA07}"/>
          </ac:spMkLst>
        </pc:spChg>
        <pc:spChg chg="mod">
          <ac:chgData name="Pierre Harouimi" userId="e1c78576-8bda-4e4b-9d10-61a901f566b1" providerId="ADAL" clId="{2F0BC364-7550-489D-B979-84653FE9CE84}" dt="2021-05-04T05:56:00.974" v="1204" actId="20577"/>
          <ac:spMkLst>
            <pc:docMk/>
            <pc:sldMk cId="2528203940" sldId="5150"/>
            <ac:spMk id="5" creationId="{40380E0F-3D5B-476B-858A-7023671B67EF}"/>
          </ac:spMkLst>
        </pc:spChg>
        <pc:picChg chg="add del mod">
          <ac:chgData name="Pierre Harouimi" userId="e1c78576-8bda-4e4b-9d10-61a901f566b1" providerId="ADAL" clId="{2F0BC364-7550-489D-B979-84653FE9CE84}" dt="2021-05-04T05:57:22.287" v="1220" actId="478"/>
          <ac:picMkLst>
            <pc:docMk/>
            <pc:sldMk cId="2528203940" sldId="5150"/>
            <ac:picMk id="6" creationId="{65C17B77-3F4F-42B4-9BE1-197FE5B07A55}"/>
          </ac:picMkLst>
        </pc:picChg>
        <pc:picChg chg="add del mod">
          <ac:chgData name="Pierre Harouimi" userId="e1c78576-8bda-4e4b-9d10-61a901f566b1" providerId="ADAL" clId="{2F0BC364-7550-489D-B979-84653FE9CE84}" dt="2021-05-04T05:57:22.574" v="1221" actId="478"/>
          <ac:picMkLst>
            <pc:docMk/>
            <pc:sldMk cId="2528203940" sldId="5150"/>
            <ac:picMk id="8" creationId="{3AA79437-B7E2-4639-B0D8-56DD56001D03}"/>
          </ac:picMkLst>
        </pc:picChg>
      </pc:sldChg>
      <pc:sldChg chg="add del">
        <pc:chgData name="Pierre Harouimi" userId="e1c78576-8bda-4e4b-9d10-61a901f566b1" providerId="ADAL" clId="{2F0BC364-7550-489D-B979-84653FE9CE84}" dt="2021-05-04T06:15:47.114" v="1434"/>
        <pc:sldMkLst>
          <pc:docMk/>
          <pc:sldMk cId="3304142363" sldId="5151"/>
        </pc:sldMkLst>
      </pc:sldChg>
      <pc:sldChg chg="add del">
        <pc:chgData name="Pierre Harouimi" userId="e1c78576-8bda-4e4b-9d10-61a901f566b1" providerId="ADAL" clId="{2F0BC364-7550-489D-B979-84653FE9CE84}" dt="2021-05-04T06:15:47.114" v="1434"/>
        <pc:sldMkLst>
          <pc:docMk/>
          <pc:sldMk cId="3339137619" sldId="5152"/>
        </pc:sldMkLst>
      </pc:sldChg>
      <pc:sldChg chg="add">
        <pc:chgData name="Pierre Harouimi" userId="e1c78576-8bda-4e4b-9d10-61a901f566b1" providerId="ADAL" clId="{2F0BC364-7550-489D-B979-84653FE9CE84}" dt="2021-05-04T06:42:37.738" v="1680"/>
        <pc:sldMkLst>
          <pc:docMk/>
          <pc:sldMk cId="2225367488" sldId="2090649863"/>
        </pc:sldMkLst>
      </pc:sldChg>
      <pc:sldChg chg="add">
        <pc:chgData name="Pierre Harouimi" userId="e1c78576-8bda-4e4b-9d10-61a901f566b1" providerId="ADAL" clId="{2F0BC364-7550-489D-B979-84653FE9CE84}" dt="2021-05-04T06:42:37.738" v="1680"/>
        <pc:sldMkLst>
          <pc:docMk/>
          <pc:sldMk cId="509965672" sldId="2090649865"/>
        </pc:sldMkLst>
      </pc:sldChg>
      <pc:sldChg chg="add">
        <pc:chgData name="Pierre Harouimi" userId="e1c78576-8bda-4e4b-9d10-61a901f566b1" providerId="ADAL" clId="{2F0BC364-7550-489D-B979-84653FE9CE84}" dt="2021-05-04T06:42:37.738" v="1680"/>
        <pc:sldMkLst>
          <pc:docMk/>
          <pc:sldMk cId="1705238762" sldId="2090649866"/>
        </pc:sldMkLst>
      </pc:sldChg>
      <pc:sldChg chg="add">
        <pc:chgData name="Pierre Harouimi" userId="e1c78576-8bda-4e4b-9d10-61a901f566b1" providerId="ADAL" clId="{2F0BC364-7550-489D-B979-84653FE9CE84}" dt="2021-05-04T06:42:37.738" v="1680"/>
        <pc:sldMkLst>
          <pc:docMk/>
          <pc:sldMk cId="72444621" sldId="2090649885"/>
        </pc:sldMkLst>
      </pc:sldChg>
      <pc:sldChg chg="add">
        <pc:chgData name="Pierre Harouimi" userId="e1c78576-8bda-4e4b-9d10-61a901f566b1" providerId="ADAL" clId="{2F0BC364-7550-489D-B979-84653FE9CE84}" dt="2021-05-04T06:42:37.738" v="1680"/>
        <pc:sldMkLst>
          <pc:docMk/>
          <pc:sldMk cId="752981324" sldId="2090649886"/>
        </pc:sldMkLst>
      </pc:sldChg>
      <pc:sldChg chg="add">
        <pc:chgData name="Pierre Harouimi" userId="e1c78576-8bda-4e4b-9d10-61a901f566b1" providerId="ADAL" clId="{2F0BC364-7550-489D-B979-84653FE9CE84}" dt="2021-05-04T06:42:37.738" v="1680"/>
        <pc:sldMkLst>
          <pc:docMk/>
          <pc:sldMk cId="13361805" sldId="2090649888"/>
        </pc:sldMkLst>
      </pc:sldChg>
      <pc:sldChg chg="add">
        <pc:chgData name="Pierre Harouimi" userId="e1c78576-8bda-4e4b-9d10-61a901f566b1" providerId="ADAL" clId="{2F0BC364-7550-489D-B979-84653FE9CE84}" dt="2021-05-04T06:42:37.738" v="1680"/>
        <pc:sldMkLst>
          <pc:docMk/>
          <pc:sldMk cId="3668664891" sldId="2090649889"/>
        </pc:sldMkLst>
      </pc:sldChg>
      <pc:sldChg chg="add">
        <pc:chgData name="Pierre Harouimi" userId="e1c78576-8bda-4e4b-9d10-61a901f566b1" providerId="ADAL" clId="{2F0BC364-7550-489D-B979-84653FE9CE84}" dt="2021-05-04T06:48:04.136" v="1721"/>
        <pc:sldMkLst>
          <pc:docMk/>
          <pc:sldMk cId="4100935804" sldId="2090649892"/>
        </pc:sldMkLst>
      </pc:sldChg>
      <pc:sldChg chg="add">
        <pc:chgData name="Pierre Harouimi" userId="e1c78576-8bda-4e4b-9d10-61a901f566b1" providerId="ADAL" clId="{2F0BC364-7550-489D-B979-84653FE9CE84}" dt="2021-05-04T06:48:04.136" v="1721"/>
        <pc:sldMkLst>
          <pc:docMk/>
          <pc:sldMk cId="233971734" sldId="2090649896"/>
        </pc:sldMkLst>
      </pc:sldChg>
      <pc:sldChg chg="add">
        <pc:chgData name="Pierre Harouimi" userId="e1c78576-8bda-4e4b-9d10-61a901f566b1" providerId="ADAL" clId="{2F0BC364-7550-489D-B979-84653FE9CE84}" dt="2021-05-04T06:48:04.136" v="1721"/>
        <pc:sldMkLst>
          <pc:docMk/>
          <pc:sldMk cId="1165139346" sldId="2090649897"/>
        </pc:sldMkLst>
      </pc:sldChg>
      <pc:sldChg chg="add">
        <pc:chgData name="Pierre Harouimi" userId="e1c78576-8bda-4e4b-9d10-61a901f566b1" providerId="ADAL" clId="{2F0BC364-7550-489D-B979-84653FE9CE84}" dt="2021-05-04T06:48:04.136" v="1721"/>
        <pc:sldMkLst>
          <pc:docMk/>
          <pc:sldMk cId="2632976785" sldId="2090649898"/>
        </pc:sldMkLst>
      </pc:sldChg>
      <pc:sldChg chg="add">
        <pc:chgData name="Pierre Harouimi" userId="e1c78576-8bda-4e4b-9d10-61a901f566b1" providerId="ADAL" clId="{2F0BC364-7550-489D-B979-84653FE9CE84}" dt="2021-05-04T06:48:04.136" v="1721"/>
        <pc:sldMkLst>
          <pc:docMk/>
          <pc:sldMk cId="2457303745" sldId="2090649899"/>
        </pc:sldMkLst>
      </pc:sldChg>
      <pc:sldChg chg="add">
        <pc:chgData name="Pierre Harouimi" userId="e1c78576-8bda-4e4b-9d10-61a901f566b1" providerId="ADAL" clId="{2F0BC364-7550-489D-B979-84653FE9CE84}" dt="2021-05-04T06:48:04.136" v="1721"/>
        <pc:sldMkLst>
          <pc:docMk/>
          <pc:sldMk cId="3361714071" sldId="2090649900"/>
        </pc:sldMkLst>
      </pc:sldChg>
      <pc:sldChg chg="add modNotes">
        <pc:chgData name="Pierre Harouimi" userId="e1c78576-8bda-4e4b-9d10-61a901f566b1" providerId="ADAL" clId="{2F0BC364-7550-489D-B979-84653FE9CE84}" dt="2021-05-04T06:48:04.296" v="1722" actId="27636"/>
        <pc:sldMkLst>
          <pc:docMk/>
          <pc:sldMk cId="2419486001" sldId="2090649909"/>
        </pc:sldMkLst>
      </pc:sldChg>
      <pc:sldChg chg="add">
        <pc:chgData name="Pierre Harouimi" userId="e1c78576-8bda-4e4b-9d10-61a901f566b1" providerId="ADAL" clId="{2F0BC364-7550-489D-B979-84653FE9CE84}" dt="2021-05-04T06:42:37.738" v="1680"/>
        <pc:sldMkLst>
          <pc:docMk/>
          <pc:sldMk cId="3824636205" sldId="2090649910"/>
        </pc:sldMkLst>
      </pc:sldChg>
      <pc:sldChg chg="addSp modSp add del mod">
        <pc:chgData name="Pierre Harouimi" userId="e1c78576-8bda-4e4b-9d10-61a901f566b1" providerId="ADAL" clId="{2F0BC364-7550-489D-B979-84653FE9CE84}" dt="2021-05-04T06:49:22.867" v="1744" actId="1076"/>
        <pc:sldMkLst>
          <pc:docMk/>
          <pc:sldMk cId="4165617843" sldId="2090649922"/>
        </pc:sldMkLst>
        <pc:grpChg chg="add mod">
          <ac:chgData name="Pierre Harouimi" userId="e1c78576-8bda-4e4b-9d10-61a901f566b1" providerId="ADAL" clId="{2F0BC364-7550-489D-B979-84653FE9CE84}" dt="2021-05-04T06:49:22.867" v="1744" actId="1076"/>
          <ac:grpSpMkLst>
            <pc:docMk/>
            <pc:sldMk cId="4165617843" sldId="2090649922"/>
            <ac:grpSpMk id="3" creationId="{AFE5AFD3-C02B-4D98-8E6B-D74F9FEE781B}"/>
          </ac:grpSpMkLst>
        </pc:grpChg>
        <pc:grpChg chg="mod">
          <ac:chgData name="Pierre Harouimi" userId="e1c78576-8bda-4e4b-9d10-61a901f566b1" providerId="ADAL" clId="{2F0BC364-7550-489D-B979-84653FE9CE84}" dt="2021-05-04T06:49:19.973" v="1743" actId="164"/>
          <ac:grpSpMkLst>
            <pc:docMk/>
            <pc:sldMk cId="4165617843" sldId="2090649922"/>
            <ac:grpSpMk id="15" creationId="{6F4CF21D-FBE9-45C6-82C1-73FC924E4324}"/>
          </ac:grpSpMkLst>
        </pc:grpChg>
        <pc:graphicFrameChg chg="mod">
          <ac:chgData name="Pierre Harouimi" userId="e1c78576-8bda-4e4b-9d10-61a901f566b1" providerId="ADAL" clId="{2F0BC364-7550-489D-B979-84653FE9CE84}" dt="2021-05-04T06:49:04.056" v="1738" actId="404"/>
          <ac:graphicFrameMkLst>
            <pc:docMk/>
            <pc:sldMk cId="4165617843" sldId="2090649922"/>
            <ac:graphicFrameMk id="4" creationId="{99DD774D-281D-41EA-9EA7-FB5CED314C6D}"/>
          </ac:graphicFrameMkLst>
        </pc:graphicFrameChg>
        <pc:picChg chg="mod">
          <ac:chgData name="Pierre Harouimi" userId="e1c78576-8bda-4e4b-9d10-61a901f566b1" providerId="ADAL" clId="{2F0BC364-7550-489D-B979-84653FE9CE84}" dt="2021-05-04T06:49:19.973" v="1743" actId="164"/>
          <ac:picMkLst>
            <pc:docMk/>
            <pc:sldMk cId="4165617843" sldId="2090649922"/>
            <ac:picMk id="17" creationId="{B5810A36-9CBE-4109-8C71-E1152D6B86B6}"/>
          </ac:picMkLst>
        </pc:picChg>
      </pc:sldChg>
      <pc:sldChg chg="add">
        <pc:chgData name="Pierre Harouimi" userId="e1c78576-8bda-4e4b-9d10-61a901f566b1" providerId="ADAL" clId="{2F0BC364-7550-489D-B979-84653FE9CE84}" dt="2021-05-04T06:42:37.738" v="1680"/>
        <pc:sldMkLst>
          <pc:docMk/>
          <pc:sldMk cId="2138292744" sldId="2090649923"/>
        </pc:sldMkLst>
      </pc:sldChg>
      <pc:sldChg chg="add">
        <pc:chgData name="Pierre Harouimi" userId="e1c78576-8bda-4e4b-9d10-61a901f566b1" providerId="ADAL" clId="{2F0BC364-7550-489D-B979-84653FE9CE84}" dt="2021-05-04T06:48:11.970" v="1723"/>
        <pc:sldMkLst>
          <pc:docMk/>
          <pc:sldMk cId="349623376" sldId="2090649927"/>
        </pc:sldMkLst>
      </pc:sldChg>
      <pc:sldChg chg="add">
        <pc:chgData name="Pierre Harouimi" userId="e1c78576-8bda-4e4b-9d10-61a901f566b1" providerId="ADAL" clId="{2F0BC364-7550-489D-B979-84653FE9CE84}" dt="2021-05-04T07:04:52.538" v="1879"/>
        <pc:sldMkLst>
          <pc:docMk/>
          <pc:sldMk cId="1505480370" sldId="2090650014"/>
        </pc:sldMkLst>
      </pc:sldChg>
      <pc:sldChg chg="add">
        <pc:chgData name="Pierre Harouimi" userId="e1c78576-8bda-4e4b-9d10-61a901f566b1" providerId="ADAL" clId="{2F0BC364-7550-489D-B979-84653FE9CE84}" dt="2021-05-04T07:04:52.538" v="1879"/>
        <pc:sldMkLst>
          <pc:docMk/>
          <pc:sldMk cId="1385322624" sldId="2090650031"/>
        </pc:sldMkLst>
      </pc:sldChg>
      <pc:sldChg chg="addSp delSp modSp add mod">
        <pc:chgData name="Pierre Harouimi" userId="e1c78576-8bda-4e4b-9d10-61a901f566b1" providerId="ADAL" clId="{2F0BC364-7550-489D-B979-84653FE9CE84}" dt="2021-05-04T06:27:19.496" v="1547" actId="478"/>
        <pc:sldMkLst>
          <pc:docMk/>
          <pc:sldMk cId="1201090438" sldId="2090650032"/>
        </pc:sldMkLst>
        <pc:spChg chg="add del mod">
          <ac:chgData name="Pierre Harouimi" userId="e1c78576-8bda-4e4b-9d10-61a901f566b1" providerId="ADAL" clId="{2F0BC364-7550-489D-B979-84653FE9CE84}" dt="2021-05-04T06:27:19.496" v="1547" actId="478"/>
          <ac:spMkLst>
            <pc:docMk/>
            <pc:sldMk cId="1201090438" sldId="2090650032"/>
            <ac:spMk id="2" creationId="{70175AB4-FE94-4894-BA9F-F320202218E5}"/>
          </ac:spMkLst>
        </pc:spChg>
        <pc:spChg chg="add mod">
          <ac:chgData name="Pierre Harouimi" userId="e1c78576-8bda-4e4b-9d10-61a901f566b1" providerId="ADAL" clId="{2F0BC364-7550-489D-B979-84653FE9CE84}" dt="2021-05-04T06:27:15.755" v="1545" actId="20577"/>
          <ac:spMkLst>
            <pc:docMk/>
            <pc:sldMk cId="1201090438" sldId="2090650032"/>
            <ac:spMk id="3" creationId="{E1096B5D-D35D-4E9A-A347-13C3C9DAD4B0}"/>
          </ac:spMkLst>
        </pc:spChg>
        <pc:spChg chg="mod">
          <ac:chgData name="Pierre Harouimi" userId="e1c78576-8bda-4e4b-9d10-61a901f566b1" providerId="ADAL" clId="{2F0BC364-7550-489D-B979-84653FE9CE84}" dt="2021-05-04T06:27:17.813" v="1546" actId="20577"/>
          <ac:spMkLst>
            <pc:docMk/>
            <pc:sldMk cId="1201090438" sldId="2090650032"/>
            <ac:spMk id="14" creationId="{AE3E9F4B-CA43-4FE9-8DF1-5F0435376055}"/>
          </ac:spMkLst>
        </pc:spChg>
      </pc:sldChg>
      <pc:sldChg chg="add">
        <pc:chgData name="Pierre Harouimi" userId="e1c78576-8bda-4e4b-9d10-61a901f566b1" providerId="ADAL" clId="{2F0BC364-7550-489D-B979-84653FE9CE84}" dt="2021-05-04T07:04:52.538" v="1879"/>
        <pc:sldMkLst>
          <pc:docMk/>
          <pc:sldMk cId="335040386" sldId="2090650037"/>
        </pc:sldMkLst>
      </pc:sldChg>
      <pc:sldChg chg="add">
        <pc:chgData name="Pierre Harouimi" userId="e1c78576-8bda-4e4b-9d10-61a901f566b1" providerId="ADAL" clId="{2F0BC364-7550-489D-B979-84653FE9CE84}" dt="2021-05-04T07:04:52.538" v="1879"/>
        <pc:sldMkLst>
          <pc:docMk/>
          <pc:sldMk cId="1062501078" sldId="2090650040"/>
        </pc:sldMkLst>
      </pc:sldChg>
      <pc:sldChg chg="add">
        <pc:chgData name="Pierre Harouimi" userId="e1c78576-8bda-4e4b-9d10-61a901f566b1" providerId="ADAL" clId="{2F0BC364-7550-489D-B979-84653FE9CE84}" dt="2021-05-04T07:04:52.538" v="1879"/>
        <pc:sldMkLst>
          <pc:docMk/>
          <pc:sldMk cId="4055188137" sldId="2090650046"/>
        </pc:sldMkLst>
      </pc:sldChg>
      <pc:sldChg chg="addSp delSp modSp add mod delAnim modAnim">
        <pc:chgData name="Pierre Harouimi" userId="e1c78576-8bda-4e4b-9d10-61a901f566b1" providerId="ADAL" clId="{2F0BC364-7550-489D-B979-84653FE9CE84}" dt="2021-05-04T06:25:34.089" v="1525" actId="20577"/>
        <pc:sldMkLst>
          <pc:docMk/>
          <pc:sldMk cId="1120149228" sldId="2090650061"/>
        </pc:sldMkLst>
        <pc:spChg chg="mod">
          <ac:chgData name="Pierre Harouimi" userId="e1c78576-8bda-4e4b-9d10-61a901f566b1" providerId="ADAL" clId="{2F0BC364-7550-489D-B979-84653FE9CE84}" dt="2021-05-04T06:25:34.089" v="1525" actId="20577"/>
          <ac:spMkLst>
            <pc:docMk/>
            <pc:sldMk cId="1120149228" sldId="2090650061"/>
            <ac:spMk id="2" creationId="{57C60BD9-FCEE-48D3-9CA5-3A0A28720E39}"/>
          </ac:spMkLst>
        </pc:spChg>
        <pc:spChg chg="mod">
          <ac:chgData name="Pierre Harouimi" userId="e1c78576-8bda-4e4b-9d10-61a901f566b1" providerId="ADAL" clId="{2F0BC364-7550-489D-B979-84653FE9CE84}" dt="2021-05-04T06:25:13.858" v="1509" actId="1076"/>
          <ac:spMkLst>
            <pc:docMk/>
            <pc:sldMk cId="1120149228" sldId="2090650061"/>
            <ac:spMk id="4" creationId="{DF59CDB2-0ACF-4D74-9664-BD4201299370}"/>
          </ac:spMkLst>
        </pc:spChg>
        <pc:spChg chg="add del mod">
          <ac:chgData name="Pierre Harouimi" userId="e1c78576-8bda-4e4b-9d10-61a901f566b1" providerId="ADAL" clId="{2F0BC364-7550-489D-B979-84653FE9CE84}" dt="2021-05-04T06:25:14.824" v="1510" actId="478"/>
          <ac:spMkLst>
            <pc:docMk/>
            <pc:sldMk cId="1120149228" sldId="2090650061"/>
            <ac:spMk id="6" creationId="{9DCA638C-61DE-42E0-AD25-DC71D010C32E}"/>
          </ac:spMkLst>
        </pc:spChg>
        <pc:spChg chg="add mod">
          <ac:chgData name="Pierre Harouimi" userId="e1c78576-8bda-4e4b-9d10-61a901f566b1" providerId="ADAL" clId="{2F0BC364-7550-489D-B979-84653FE9CE84}" dt="2021-05-04T06:25:10.085" v="1508"/>
          <ac:spMkLst>
            <pc:docMk/>
            <pc:sldMk cId="1120149228" sldId="2090650061"/>
            <ac:spMk id="7" creationId="{B3186C80-FCCF-4587-9A92-22AE60647CC2}"/>
          </ac:spMkLst>
        </pc:spChg>
        <pc:spChg chg="add del mod">
          <ac:chgData name="Pierre Harouimi" userId="e1c78576-8bda-4e4b-9d10-61a901f566b1" providerId="ADAL" clId="{2F0BC364-7550-489D-B979-84653FE9CE84}" dt="2021-05-04T06:21:46.919" v="1460" actId="478"/>
          <ac:spMkLst>
            <pc:docMk/>
            <pc:sldMk cId="1120149228" sldId="2090650061"/>
            <ac:spMk id="48" creationId="{DE7299DB-C107-4AB1-AA79-FE427FEE495D}"/>
          </ac:spMkLst>
        </pc:spChg>
        <pc:spChg chg="mod">
          <ac:chgData name="Pierre Harouimi" userId="e1c78576-8bda-4e4b-9d10-61a901f566b1" providerId="ADAL" clId="{2F0BC364-7550-489D-B979-84653FE9CE84}" dt="2021-05-04T06:23:58.236" v="1479" actId="208"/>
          <ac:spMkLst>
            <pc:docMk/>
            <pc:sldMk cId="1120149228" sldId="2090650061"/>
            <ac:spMk id="51" creationId="{C6D35381-2358-4C06-80F3-7FDA8882FB47}"/>
          </ac:spMkLst>
        </pc:spChg>
        <pc:spChg chg="mod">
          <ac:chgData name="Pierre Harouimi" userId="e1c78576-8bda-4e4b-9d10-61a901f566b1" providerId="ADAL" clId="{2F0BC364-7550-489D-B979-84653FE9CE84}" dt="2021-05-04T06:23:58.236" v="1479" actId="208"/>
          <ac:spMkLst>
            <pc:docMk/>
            <pc:sldMk cId="1120149228" sldId="2090650061"/>
            <ac:spMk id="52" creationId="{39E36655-2177-40B5-BBD1-1DA3FEA27809}"/>
          </ac:spMkLst>
        </pc:spChg>
        <pc:spChg chg="mod">
          <ac:chgData name="Pierre Harouimi" userId="e1c78576-8bda-4e4b-9d10-61a901f566b1" providerId="ADAL" clId="{2F0BC364-7550-489D-B979-84653FE9CE84}" dt="2021-05-04T06:23:58.236" v="1479" actId="208"/>
          <ac:spMkLst>
            <pc:docMk/>
            <pc:sldMk cId="1120149228" sldId="2090650061"/>
            <ac:spMk id="53" creationId="{39E632B9-0BFD-4C24-8BD3-8ACD236A29B8}"/>
          </ac:spMkLst>
        </pc:spChg>
        <pc:spChg chg="mod">
          <ac:chgData name="Pierre Harouimi" userId="e1c78576-8bda-4e4b-9d10-61a901f566b1" providerId="ADAL" clId="{2F0BC364-7550-489D-B979-84653FE9CE84}" dt="2021-05-04T06:23:58.236" v="1479" actId="208"/>
          <ac:spMkLst>
            <pc:docMk/>
            <pc:sldMk cId="1120149228" sldId="2090650061"/>
            <ac:spMk id="54" creationId="{9CD068E6-768C-4C11-A708-7E554F9C0696}"/>
          </ac:spMkLst>
        </pc:spChg>
        <pc:spChg chg="mod">
          <ac:chgData name="Pierre Harouimi" userId="e1c78576-8bda-4e4b-9d10-61a901f566b1" providerId="ADAL" clId="{2F0BC364-7550-489D-B979-84653FE9CE84}" dt="2021-05-04T06:23:58.236" v="1479" actId="208"/>
          <ac:spMkLst>
            <pc:docMk/>
            <pc:sldMk cId="1120149228" sldId="2090650061"/>
            <ac:spMk id="55" creationId="{42FC9D75-DC5A-437D-90D4-935E72B6F2D6}"/>
          </ac:spMkLst>
        </pc:spChg>
        <pc:spChg chg="mod">
          <ac:chgData name="Pierre Harouimi" userId="e1c78576-8bda-4e4b-9d10-61a901f566b1" providerId="ADAL" clId="{2F0BC364-7550-489D-B979-84653FE9CE84}" dt="2021-05-04T06:23:58.236" v="1479" actId="208"/>
          <ac:spMkLst>
            <pc:docMk/>
            <pc:sldMk cId="1120149228" sldId="2090650061"/>
            <ac:spMk id="56" creationId="{04A08B21-650C-4C26-9620-4B6D29320799}"/>
          </ac:spMkLst>
        </pc:spChg>
        <pc:spChg chg="add mod">
          <ac:chgData name="Pierre Harouimi" userId="e1c78576-8bda-4e4b-9d10-61a901f566b1" providerId="ADAL" clId="{2F0BC364-7550-489D-B979-84653FE9CE84}" dt="2021-05-04T06:24:54.992" v="1504" actId="164"/>
          <ac:spMkLst>
            <pc:docMk/>
            <pc:sldMk cId="1120149228" sldId="2090650061"/>
            <ac:spMk id="66" creationId="{C44B8ACD-3C5A-4DF8-8041-131FEBE88631}"/>
          </ac:spMkLst>
        </pc:spChg>
        <pc:spChg chg="mod">
          <ac:chgData name="Pierre Harouimi" userId="e1c78576-8bda-4e4b-9d10-61a901f566b1" providerId="ADAL" clId="{2F0BC364-7550-489D-B979-84653FE9CE84}" dt="2021-05-04T06:21:06.779" v="1454" actId="1076"/>
          <ac:spMkLst>
            <pc:docMk/>
            <pc:sldMk cId="1120149228" sldId="2090650061"/>
            <ac:spMk id="70" creationId="{13C0021E-3D49-4677-AFEC-23163E2CDA71}"/>
          </ac:spMkLst>
        </pc:spChg>
        <pc:spChg chg="mod">
          <ac:chgData name="Pierre Harouimi" userId="e1c78576-8bda-4e4b-9d10-61a901f566b1" providerId="ADAL" clId="{2F0BC364-7550-489D-B979-84653FE9CE84}" dt="2021-05-04T06:21:06.779" v="1454" actId="1076"/>
          <ac:spMkLst>
            <pc:docMk/>
            <pc:sldMk cId="1120149228" sldId="2090650061"/>
            <ac:spMk id="75" creationId="{2BCDA2E7-E652-4518-90FC-51855005D906}"/>
          </ac:spMkLst>
        </pc:spChg>
        <pc:spChg chg="mod">
          <ac:chgData name="Pierre Harouimi" userId="e1c78576-8bda-4e4b-9d10-61a901f566b1" providerId="ADAL" clId="{2F0BC364-7550-489D-B979-84653FE9CE84}" dt="2021-05-04T06:21:06.779" v="1454" actId="1076"/>
          <ac:spMkLst>
            <pc:docMk/>
            <pc:sldMk cId="1120149228" sldId="2090650061"/>
            <ac:spMk id="76" creationId="{171C106B-9EC7-4E52-AE32-19FDDC05B521}"/>
          </ac:spMkLst>
        </pc:spChg>
        <pc:spChg chg="mod">
          <ac:chgData name="Pierre Harouimi" userId="e1c78576-8bda-4e4b-9d10-61a901f566b1" providerId="ADAL" clId="{2F0BC364-7550-489D-B979-84653FE9CE84}" dt="2021-05-04T06:21:06.779" v="1454" actId="1076"/>
          <ac:spMkLst>
            <pc:docMk/>
            <pc:sldMk cId="1120149228" sldId="2090650061"/>
            <ac:spMk id="77" creationId="{0C114155-0EE2-451D-9483-00A45DF55B7C}"/>
          </ac:spMkLst>
        </pc:spChg>
        <pc:spChg chg="mod ord">
          <ac:chgData name="Pierre Harouimi" userId="e1c78576-8bda-4e4b-9d10-61a901f566b1" providerId="ADAL" clId="{2F0BC364-7550-489D-B979-84653FE9CE84}" dt="2021-05-04T06:22:06.425" v="1465" actId="167"/>
          <ac:spMkLst>
            <pc:docMk/>
            <pc:sldMk cId="1120149228" sldId="2090650061"/>
            <ac:spMk id="91" creationId="{65EB36C2-12FD-48EE-A89D-BC23AA48C0DE}"/>
          </ac:spMkLst>
        </pc:spChg>
        <pc:grpChg chg="add mod">
          <ac:chgData name="Pierre Harouimi" userId="e1c78576-8bda-4e4b-9d10-61a901f566b1" providerId="ADAL" clId="{2F0BC364-7550-489D-B979-84653FE9CE84}" dt="2021-05-04T06:25:13.858" v="1509" actId="1076"/>
          <ac:grpSpMkLst>
            <pc:docMk/>
            <pc:sldMk cId="1120149228" sldId="2090650061"/>
            <ac:grpSpMk id="3" creationId="{EEAE6DF2-EADA-4BC4-A08A-2884899EC184}"/>
          </ac:grpSpMkLst>
        </pc:grpChg>
        <pc:grpChg chg="add mod">
          <ac:chgData name="Pierre Harouimi" userId="e1c78576-8bda-4e4b-9d10-61a901f566b1" providerId="ADAL" clId="{2F0BC364-7550-489D-B979-84653FE9CE84}" dt="2021-05-04T06:24:59.814" v="1506" actId="1076"/>
          <ac:grpSpMkLst>
            <pc:docMk/>
            <pc:sldMk cId="1120149228" sldId="2090650061"/>
            <ac:grpSpMk id="5" creationId="{96773999-B9B0-4985-8CB5-26F138B90261}"/>
          </ac:grpSpMkLst>
        </pc:grpChg>
        <pc:grpChg chg="add mod ord">
          <ac:chgData name="Pierre Harouimi" userId="e1c78576-8bda-4e4b-9d10-61a901f566b1" providerId="ADAL" clId="{2F0BC364-7550-489D-B979-84653FE9CE84}" dt="2021-05-04T06:24:54.992" v="1504" actId="164"/>
          <ac:grpSpMkLst>
            <pc:docMk/>
            <pc:sldMk cId="1120149228" sldId="2090650061"/>
            <ac:grpSpMk id="50" creationId="{CEBFFA73-C6AF-46D6-A5C6-02C26CD7F818}"/>
          </ac:grpSpMkLst>
        </pc:grpChg>
        <pc:grpChg chg="del mod">
          <ac:chgData name="Pierre Harouimi" userId="e1c78576-8bda-4e4b-9d10-61a901f566b1" providerId="ADAL" clId="{2F0BC364-7550-489D-B979-84653FE9CE84}" dt="2021-05-04T06:24:47.574" v="1501" actId="478"/>
          <ac:grpSpMkLst>
            <pc:docMk/>
            <pc:sldMk cId="1120149228" sldId="2090650061"/>
            <ac:grpSpMk id="67" creationId="{015662E9-F343-45F3-8032-79537838ACAA}"/>
          </ac:grpSpMkLst>
        </pc:grpChg>
        <pc:grpChg chg="mod">
          <ac:chgData name="Pierre Harouimi" userId="e1c78576-8bda-4e4b-9d10-61a901f566b1" providerId="ADAL" clId="{2F0BC364-7550-489D-B979-84653FE9CE84}" dt="2021-05-04T06:21:06.779" v="1454" actId="1076"/>
          <ac:grpSpMkLst>
            <pc:docMk/>
            <pc:sldMk cId="1120149228" sldId="2090650061"/>
            <ac:grpSpMk id="68" creationId="{43EB6E4B-76CE-41BF-A8E6-E60D934508E9}"/>
          </ac:grpSpMkLst>
        </pc:grpChg>
        <pc:grpChg chg="mod">
          <ac:chgData name="Pierre Harouimi" userId="e1c78576-8bda-4e4b-9d10-61a901f566b1" providerId="ADAL" clId="{2F0BC364-7550-489D-B979-84653FE9CE84}" dt="2021-05-04T06:21:06.779" v="1454" actId="1076"/>
          <ac:grpSpMkLst>
            <pc:docMk/>
            <pc:sldMk cId="1120149228" sldId="2090650061"/>
            <ac:grpSpMk id="69" creationId="{39ADD836-A5C0-4242-BBFA-2A3C83DAD49F}"/>
          </ac:grpSpMkLst>
        </pc:grpChg>
        <pc:grpChg chg="mod">
          <ac:chgData name="Pierre Harouimi" userId="e1c78576-8bda-4e4b-9d10-61a901f566b1" providerId="ADAL" clId="{2F0BC364-7550-489D-B979-84653FE9CE84}" dt="2021-05-04T06:21:06.779" v="1454" actId="1076"/>
          <ac:grpSpMkLst>
            <pc:docMk/>
            <pc:sldMk cId="1120149228" sldId="2090650061"/>
            <ac:grpSpMk id="73" creationId="{82B7EE06-8E71-4EDA-8D6F-C0003223FE5F}"/>
          </ac:grpSpMkLst>
        </pc:grpChg>
        <pc:grpChg chg="mod">
          <ac:chgData name="Pierre Harouimi" userId="e1c78576-8bda-4e4b-9d10-61a901f566b1" providerId="ADAL" clId="{2F0BC364-7550-489D-B979-84653FE9CE84}" dt="2021-05-04T06:21:06.779" v="1454" actId="1076"/>
          <ac:grpSpMkLst>
            <pc:docMk/>
            <pc:sldMk cId="1120149228" sldId="2090650061"/>
            <ac:grpSpMk id="74" creationId="{908A8456-3B61-47D1-A36F-F1C93AAE5C1D}"/>
          </ac:grpSpMkLst>
        </pc:grpChg>
        <pc:picChg chg="mod">
          <ac:chgData name="Pierre Harouimi" userId="e1c78576-8bda-4e4b-9d10-61a901f566b1" providerId="ADAL" clId="{2F0BC364-7550-489D-B979-84653FE9CE84}" dt="2021-05-04T06:25:13.858" v="1509" actId="1076"/>
          <ac:picMkLst>
            <pc:docMk/>
            <pc:sldMk cId="1120149228" sldId="2090650061"/>
            <ac:picMk id="47" creationId="{B8944386-7E1D-4E02-B4C6-341FE403D1D7}"/>
          </ac:picMkLst>
        </pc:picChg>
        <pc:picChg chg="add mod ord">
          <ac:chgData name="Pierre Harouimi" userId="e1c78576-8bda-4e4b-9d10-61a901f566b1" providerId="ADAL" clId="{2F0BC364-7550-489D-B979-84653FE9CE84}" dt="2021-05-04T06:24:54.992" v="1504" actId="164"/>
          <ac:picMkLst>
            <pc:docMk/>
            <pc:sldMk cId="1120149228" sldId="2090650061"/>
            <ac:picMk id="49" creationId="{06CB8335-F90A-4FED-8335-23A9162BB1D7}"/>
          </ac:picMkLst>
        </pc:picChg>
        <pc:picChg chg="mod">
          <ac:chgData name="Pierre Harouimi" userId="e1c78576-8bda-4e4b-9d10-61a901f566b1" providerId="ADAL" clId="{2F0BC364-7550-489D-B979-84653FE9CE84}" dt="2021-05-04T06:21:06.779" v="1454" actId="1076"/>
          <ac:picMkLst>
            <pc:docMk/>
            <pc:sldMk cId="1120149228" sldId="2090650061"/>
            <ac:picMk id="71" creationId="{AEF24835-CCFB-4073-88FC-B2538567AFDF}"/>
          </ac:picMkLst>
        </pc:picChg>
        <pc:picChg chg="mod">
          <ac:chgData name="Pierre Harouimi" userId="e1c78576-8bda-4e4b-9d10-61a901f566b1" providerId="ADAL" clId="{2F0BC364-7550-489D-B979-84653FE9CE84}" dt="2021-05-04T06:21:06.779" v="1454" actId="1076"/>
          <ac:picMkLst>
            <pc:docMk/>
            <pc:sldMk cId="1120149228" sldId="2090650061"/>
            <ac:picMk id="72" creationId="{F04CE381-A89C-4A57-A033-4B132950B745}"/>
          </ac:picMkLst>
        </pc:picChg>
        <pc:picChg chg="mod">
          <ac:chgData name="Pierre Harouimi" userId="e1c78576-8bda-4e4b-9d10-61a901f566b1" providerId="ADAL" clId="{2F0BC364-7550-489D-B979-84653FE9CE84}" dt="2021-05-04T06:21:06.779" v="1454" actId="1076"/>
          <ac:picMkLst>
            <pc:docMk/>
            <pc:sldMk cId="1120149228" sldId="2090650061"/>
            <ac:picMk id="78" creationId="{9D52D999-51DE-44EF-BA04-C5C7DB414AE4}"/>
          </ac:picMkLst>
        </pc:picChg>
        <pc:picChg chg="mod">
          <ac:chgData name="Pierre Harouimi" userId="e1c78576-8bda-4e4b-9d10-61a901f566b1" providerId="ADAL" clId="{2F0BC364-7550-489D-B979-84653FE9CE84}" dt="2021-05-04T06:21:06.779" v="1454" actId="1076"/>
          <ac:picMkLst>
            <pc:docMk/>
            <pc:sldMk cId="1120149228" sldId="2090650061"/>
            <ac:picMk id="79" creationId="{6DA3626A-BF7E-4413-9434-1545EF815FC3}"/>
          </ac:picMkLst>
        </pc:picChg>
        <pc:picChg chg="add mod">
          <ac:chgData name="Pierre Harouimi" userId="e1c78576-8bda-4e4b-9d10-61a901f566b1" providerId="ADAL" clId="{2F0BC364-7550-489D-B979-84653FE9CE84}" dt="2021-05-04T06:24:54.992" v="1504" actId="164"/>
          <ac:picMkLst>
            <pc:docMk/>
            <pc:sldMk cId="1120149228" sldId="2090650061"/>
            <ac:picMk id="81" creationId="{416252AB-98EB-4BBD-9C49-EF172798AF2F}"/>
          </ac:picMkLst>
        </pc:picChg>
        <pc:picChg chg="add mod">
          <ac:chgData name="Pierre Harouimi" userId="e1c78576-8bda-4e4b-9d10-61a901f566b1" providerId="ADAL" clId="{2F0BC364-7550-489D-B979-84653FE9CE84}" dt="2021-05-04T06:24:54.992" v="1504" actId="164"/>
          <ac:picMkLst>
            <pc:docMk/>
            <pc:sldMk cId="1120149228" sldId="2090650061"/>
            <ac:picMk id="82" creationId="{86FE7467-66DB-4DE1-8D58-EA271800FB20}"/>
          </ac:picMkLst>
        </pc:picChg>
        <pc:cxnChg chg="mod">
          <ac:chgData name="Pierre Harouimi" userId="e1c78576-8bda-4e4b-9d10-61a901f566b1" providerId="ADAL" clId="{2F0BC364-7550-489D-B979-84653FE9CE84}" dt="2021-05-04T06:23:58.236" v="1479" actId="208"/>
          <ac:cxnSpMkLst>
            <pc:docMk/>
            <pc:sldMk cId="1120149228" sldId="2090650061"/>
            <ac:cxnSpMk id="57" creationId="{CB653891-B99C-4D15-B0A8-108DCFF1AC8F}"/>
          </ac:cxnSpMkLst>
        </pc:cxnChg>
        <pc:cxnChg chg="mod">
          <ac:chgData name="Pierre Harouimi" userId="e1c78576-8bda-4e4b-9d10-61a901f566b1" providerId="ADAL" clId="{2F0BC364-7550-489D-B979-84653FE9CE84}" dt="2021-05-04T06:23:58.236" v="1479" actId="208"/>
          <ac:cxnSpMkLst>
            <pc:docMk/>
            <pc:sldMk cId="1120149228" sldId="2090650061"/>
            <ac:cxnSpMk id="58" creationId="{271A0BAC-A0DA-427C-BE05-9CDCC9A082C9}"/>
          </ac:cxnSpMkLst>
        </pc:cxnChg>
        <pc:cxnChg chg="mod">
          <ac:chgData name="Pierre Harouimi" userId="e1c78576-8bda-4e4b-9d10-61a901f566b1" providerId="ADAL" clId="{2F0BC364-7550-489D-B979-84653FE9CE84}" dt="2021-05-04T06:23:58.236" v="1479" actId="208"/>
          <ac:cxnSpMkLst>
            <pc:docMk/>
            <pc:sldMk cId="1120149228" sldId="2090650061"/>
            <ac:cxnSpMk id="59" creationId="{37CDC3E2-A8D6-41F0-A9AD-188C130A5805}"/>
          </ac:cxnSpMkLst>
        </pc:cxnChg>
        <pc:cxnChg chg="mod">
          <ac:chgData name="Pierre Harouimi" userId="e1c78576-8bda-4e4b-9d10-61a901f566b1" providerId="ADAL" clId="{2F0BC364-7550-489D-B979-84653FE9CE84}" dt="2021-05-04T06:23:58.236" v="1479" actId="208"/>
          <ac:cxnSpMkLst>
            <pc:docMk/>
            <pc:sldMk cId="1120149228" sldId="2090650061"/>
            <ac:cxnSpMk id="60" creationId="{6205EBBA-A58A-4A86-9E2B-D8E466735B65}"/>
          </ac:cxnSpMkLst>
        </pc:cxnChg>
        <pc:cxnChg chg="mod">
          <ac:chgData name="Pierre Harouimi" userId="e1c78576-8bda-4e4b-9d10-61a901f566b1" providerId="ADAL" clId="{2F0BC364-7550-489D-B979-84653FE9CE84}" dt="2021-05-04T06:23:58.236" v="1479" actId="208"/>
          <ac:cxnSpMkLst>
            <pc:docMk/>
            <pc:sldMk cId="1120149228" sldId="2090650061"/>
            <ac:cxnSpMk id="61" creationId="{6AA89438-41DE-4AE6-865F-9E6385FDDBA2}"/>
          </ac:cxnSpMkLst>
        </pc:cxnChg>
        <pc:cxnChg chg="mod">
          <ac:chgData name="Pierre Harouimi" userId="e1c78576-8bda-4e4b-9d10-61a901f566b1" providerId="ADAL" clId="{2F0BC364-7550-489D-B979-84653FE9CE84}" dt="2021-05-04T06:23:58.236" v="1479" actId="208"/>
          <ac:cxnSpMkLst>
            <pc:docMk/>
            <pc:sldMk cId="1120149228" sldId="2090650061"/>
            <ac:cxnSpMk id="62" creationId="{FF9ACA5F-B5F6-4503-9268-A0481299C59A}"/>
          </ac:cxnSpMkLst>
        </pc:cxnChg>
        <pc:cxnChg chg="mod">
          <ac:chgData name="Pierre Harouimi" userId="e1c78576-8bda-4e4b-9d10-61a901f566b1" providerId="ADAL" clId="{2F0BC364-7550-489D-B979-84653FE9CE84}" dt="2021-05-04T06:23:58.236" v="1479" actId="208"/>
          <ac:cxnSpMkLst>
            <pc:docMk/>
            <pc:sldMk cId="1120149228" sldId="2090650061"/>
            <ac:cxnSpMk id="63" creationId="{BC533FD9-CB1E-444A-94FE-CCA9EDC28634}"/>
          </ac:cxnSpMkLst>
        </pc:cxnChg>
        <pc:cxnChg chg="mod">
          <ac:chgData name="Pierre Harouimi" userId="e1c78576-8bda-4e4b-9d10-61a901f566b1" providerId="ADAL" clId="{2F0BC364-7550-489D-B979-84653FE9CE84}" dt="2021-05-04T06:23:58.236" v="1479" actId="208"/>
          <ac:cxnSpMkLst>
            <pc:docMk/>
            <pc:sldMk cId="1120149228" sldId="2090650061"/>
            <ac:cxnSpMk id="64" creationId="{5E6391BF-3282-40FF-90E4-392D38AF5464}"/>
          </ac:cxnSpMkLst>
        </pc:cxnChg>
        <pc:cxnChg chg="mod">
          <ac:chgData name="Pierre Harouimi" userId="e1c78576-8bda-4e4b-9d10-61a901f566b1" providerId="ADAL" clId="{2F0BC364-7550-489D-B979-84653FE9CE84}" dt="2021-05-04T06:23:58.236" v="1479" actId="208"/>
          <ac:cxnSpMkLst>
            <pc:docMk/>
            <pc:sldMk cId="1120149228" sldId="2090650061"/>
            <ac:cxnSpMk id="65" creationId="{47BFFDE9-8430-4CCB-AB69-4E955EAB7433}"/>
          </ac:cxnSpMkLst>
        </pc:cxnChg>
      </pc:sldChg>
      <pc:sldChg chg="addSp delSp modSp add mod ord">
        <pc:chgData name="Pierre Harouimi" userId="e1c78576-8bda-4e4b-9d10-61a901f566b1" providerId="ADAL" clId="{2F0BC364-7550-489D-B979-84653FE9CE84}" dt="2021-05-04T06:26:35.481" v="1539" actId="478"/>
        <pc:sldMkLst>
          <pc:docMk/>
          <pc:sldMk cId="2260806923" sldId="2090650062"/>
        </pc:sldMkLst>
        <pc:spChg chg="mod">
          <ac:chgData name="Pierre Harouimi" userId="e1c78576-8bda-4e4b-9d10-61a901f566b1" providerId="ADAL" clId="{2F0BC364-7550-489D-B979-84653FE9CE84}" dt="2021-05-04T06:25:40.081" v="1526"/>
          <ac:spMkLst>
            <pc:docMk/>
            <pc:sldMk cId="2260806923" sldId="2090650062"/>
            <ac:spMk id="2" creationId="{57C60BD9-FCEE-48D3-9CA5-3A0A28720E39}"/>
          </ac:spMkLst>
        </pc:spChg>
        <pc:spChg chg="add del mod">
          <ac:chgData name="Pierre Harouimi" userId="e1c78576-8bda-4e4b-9d10-61a901f566b1" providerId="ADAL" clId="{2F0BC364-7550-489D-B979-84653FE9CE84}" dt="2021-05-04T06:26:35.481" v="1539" actId="478"/>
          <ac:spMkLst>
            <pc:docMk/>
            <pc:sldMk cId="2260806923" sldId="2090650062"/>
            <ac:spMk id="4" creationId="{498BDCDD-7B6E-4E35-B607-B0A56C200EFF}"/>
          </ac:spMkLst>
        </pc:spChg>
        <pc:spChg chg="add mod">
          <ac:chgData name="Pierre Harouimi" userId="e1c78576-8bda-4e4b-9d10-61a901f566b1" providerId="ADAL" clId="{2F0BC364-7550-489D-B979-84653FE9CE84}" dt="2021-05-04T06:25:40.081" v="1526"/>
          <ac:spMkLst>
            <pc:docMk/>
            <pc:sldMk cId="2260806923" sldId="2090650062"/>
            <ac:spMk id="5" creationId="{2005596D-00CC-4EFF-9244-0D8F1DF7759E}"/>
          </ac:spMkLst>
        </pc:spChg>
        <pc:spChg chg="mod">
          <ac:chgData name="Pierre Harouimi" userId="e1c78576-8bda-4e4b-9d10-61a901f566b1" providerId="ADAL" clId="{2F0BC364-7550-489D-B979-84653FE9CE84}" dt="2021-05-04T06:26:09.892" v="1530"/>
          <ac:spMkLst>
            <pc:docMk/>
            <pc:sldMk cId="2260806923" sldId="2090650062"/>
            <ac:spMk id="48" creationId="{5BA95E65-10EB-4489-AC30-95B574CB3087}"/>
          </ac:spMkLst>
        </pc:spChg>
        <pc:spChg chg="mod">
          <ac:chgData name="Pierre Harouimi" userId="e1c78576-8bda-4e4b-9d10-61a901f566b1" providerId="ADAL" clId="{2F0BC364-7550-489D-B979-84653FE9CE84}" dt="2021-05-04T06:26:09.892" v="1530"/>
          <ac:spMkLst>
            <pc:docMk/>
            <pc:sldMk cId="2260806923" sldId="2090650062"/>
            <ac:spMk id="49" creationId="{9A453FEF-A53A-4CDD-B216-AE9D2CA9F7A2}"/>
          </ac:spMkLst>
        </pc:spChg>
        <pc:spChg chg="mod">
          <ac:chgData name="Pierre Harouimi" userId="e1c78576-8bda-4e4b-9d10-61a901f566b1" providerId="ADAL" clId="{2F0BC364-7550-489D-B979-84653FE9CE84}" dt="2021-05-04T06:26:30.525" v="1537" actId="208"/>
          <ac:spMkLst>
            <pc:docMk/>
            <pc:sldMk cId="2260806923" sldId="2090650062"/>
            <ac:spMk id="50" creationId="{26CAAD41-CCED-4C6A-B794-649C78F0F94B}"/>
          </ac:spMkLst>
        </pc:spChg>
        <pc:spChg chg="mod">
          <ac:chgData name="Pierre Harouimi" userId="e1c78576-8bda-4e4b-9d10-61a901f566b1" providerId="ADAL" clId="{2F0BC364-7550-489D-B979-84653FE9CE84}" dt="2021-05-04T06:26:32.264" v="1538" actId="208"/>
          <ac:spMkLst>
            <pc:docMk/>
            <pc:sldMk cId="2260806923" sldId="2090650062"/>
            <ac:spMk id="57" creationId="{C0D02858-C653-4075-B6BC-5C376B55A030}"/>
          </ac:spMkLst>
        </pc:spChg>
        <pc:spChg chg="mod">
          <ac:chgData name="Pierre Harouimi" userId="e1c78576-8bda-4e4b-9d10-61a901f566b1" providerId="ADAL" clId="{2F0BC364-7550-489D-B979-84653FE9CE84}" dt="2021-05-04T06:20:27.222" v="1444" actId="1076"/>
          <ac:spMkLst>
            <pc:docMk/>
            <pc:sldMk cId="2260806923" sldId="2090650062"/>
            <ac:spMk id="58" creationId="{42EBB7A5-D003-4B5F-B319-22731CB685A7}"/>
          </ac:spMkLst>
        </pc:spChg>
        <pc:spChg chg="mod">
          <ac:chgData name="Pierre Harouimi" userId="e1c78576-8bda-4e4b-9d10-61a901f566b1" providerId="ADAL" clId="{2F0BC364-7550-489D-B979-84653FE9CE84}" dt="2021-05-04T06:26:09.892" v="1530"/>
          <ac:spMkLst>
            <pc:docMk/>
            <pc:sldMk cId="2260806923" sldId="2090650062"/>
            <ac:spMk id="63" creationId="{50679073-99CF-4769-A8EF-BA667EC42E9D}"/>
          </ac:spMkLst>
        </pc:spChg>
        <pc:spChg chg="mod">
          <ac:chgData name="Pierre Harouimi" userId="e1c78576-8bda-4e4b-9d10-61a901f566b1" providerId="ADAL" clId="{2F0BC364-7550-489D-B979-84653FE9CE84}" dt="2021-05-04T06:26:09.892" v="1530"/>
          <ac:spMkLst>
            <pc:docMk/>
            <pc:sldMk cId="2260806923" sldId="2090650062"/>
            <ac:spMk id="65" creationId="{90F03C0F-F32D-49C3-AA61-6F2AD5E8C583}"/>
          </ac:spMkLst>
        </pc:spChg>
        <pc:spChg chg="mod">
          <ac:chgData name="Pierre Harouimi" userId="e1c78576-8bda-4e4b-9d10-61a901f566b1" providerId="ADAL" clId="{2F0BC364-7550-489D-B979-84653FE9CE84}" dt="2021-05-04T06:26:09.892" v="1530"/>
          <ac:spMkLst>
            <pc:docMk/>
            <pc:sldMk cId="2260806923" sldId="2090650062"/>
            <ac:spMk id="68" creationId="{DDA8CA45-8EF2-4CB9-B107-E6614CB9E0D3}"/>
          </ac:spMkLst>
        </pc:spChg>
        <pc:spChg chg="mod">
          <ac:chgData name="Pierre Harouimi" userId="e1c78576-8bda-4e4b-9d10-61a901f566b1" providerId="ADAL" clId="{2F0BC364-7550-489D-B979-84653FE9CE84}" dt="2021-05-04T06:26:09.892" v="1530"/>
          <ac:spMkLst>
            <pc:docMk/>
            <pc:sldMk cId="2260806923" sldId="2090650062"/>
            <ac:spMk id="69" creationId="{D78207E3-B6CF-41E6-8C03-78DC805236B0}"/>
          </ac:spMkLst>
        </pc:spChg>
        <pc:spChg chg="mod">
          <ac:chgData name="Pierre Harouimi" userId="e1c78576-8bda-4e4b-9d10-61a901f566b1" providerId="ADAL" clId="{2F0BC364-7550-489D-B979-84653FE9CE84}" dt="2021-05-04T06:26:09.892" v="1530"/>
          <ac:spMkLst>
            <pc:docMk/>
            <pc:sldMk cId="2260806923" sldId="2090650062"/>
            <ac:spMk id="70" creationId="{2E0A999D-CB4A-42CE-A7D4-BA1C12111D16}"/>
          </ac:spMkLst>
        </pc:spChg>
        <pc:spChg chg="mod">
          <ac:chgData name="Pierre Harouimi" userId="e1c78576-8bda-4e4b-9d10-61a901f566b1" providerId="ADAL" clId="{2F0BC364-7550-489D-B979-84653FE9CE84}" dt="2021-05-04T06:26:09.892" v="1530"/>
          <ac:spMkLst>
            <pc:docMk/>
            <pc:sldMk cId="2260806923" sldId="2090650062"/>
            <ac:spMk id="72" creationId="{95C2CA66-0027-4922-A956-701975861858}"/>
          </ac:spMkLst>
        </pc:spChg>
        <pc:grpChg chg="mod">
          <ac:chgData name="Pierre Harouimi" userId="e1c78576-8bda-4e4b-9d10-61a901f566b1" providerId="ADAL" clId="{2F0BC364-7550-489D-B979-84653FE9CE84}" dt="2021-05-04T06:26:20.228" v="1533" actId="14861"/>
          <ac:grpSpMkLst>
            <pc:docMk/>
            <pc:sldMk cId="2260806923" sldId="2090650062"/>
            <ac:grpSpMk id="3" creationId="{247E1C80-A347-417E-8B21-8E9FB3587F78}"/>
          </ac:grpSpMkLst>
        </pc:grpChg>
        <pc:grpChg chg="mod">
          <ac:chgData name="Pierre Harouimi" userId="e1c78576-8bda-4e4b-9d10-61a901f566b1" providerId="ADAL" clId="{2F0BC364-7550-489D-B979-84653FE9CE84}" dt="2021-05-04T06:20:22.495" v="1441" actId="1076"/>
          <ac:grpSpMkLst>
            <pc:docMk/>
            <pc:sldMk cId="2260806923" sldId="2090650062"/>
            <ac:grpSpMk id="27" creationId="{E04A6DE5-62EB-4CAC-96A5-9776F8F0DC92}"/>
          </ac:grpSpMkLst>
        </pc:grpChg>
        <pc:grpChg chg="add mod">
          <ac:chgData name="Pierre Harouimi" userId="e1c78576-8bda-4e4b-9d10-61a901f566b1" providerId="ADAL" clId="{2F0BC364-7550-489D-B979-84653FE9CE84}" dt="2021-05-04T06:26:13.872" v="1532" actId="1076"/>
          <ac:grpSpMkLst>
            <pc:docMk/>
            <pc:sldMk cId="2260806923" sldId="2090650062"/>
            <ac:grpSpMk id="47" creationId="{FEDCC684-E4A8-4AD9-BE9C-F224A50026D1}"/>
          </ac:grpSpMkLst>
        </pc:grpChg>
        <pc:grpChg chg="mod">
          <ac:chgData name="Pierre Harouimi" userId="e1c78576-8bda-4e4b-9d10-61a901f566b1" providerId="ADAL" clId="{2F0BC364-7550-489D-B979-84653FE9CE84}" dt="2021-05-04T06:26:09.892" v="1530"/>
          <ac:grpSpMkLst>
            <pc:docMk/>
            <pc:sldMk cId="2260806923" sldId="2090650062"/>
            <ac:grpSpMk id="64" creationId="{D812D34B-F3BD-4C3B-8195-20443B8C0BD1}"/>
          </ac:grpSpMkLst>
        </pc:grpChg>
        <pc:grpChg chg="mod">
          <ac:chgData name="Pierre Harouimi" userId="e1c78576-8bda-4e4b-9d10-61a901f566b1" providerId="ADAL" clId="{2F0BC364-7550-489D-B979-84653FE9CE84}" dt="2021-05-04T06:26:09.892" v="1530"/>
          <ac:grpSpMkLst>
            <pc:docMk/>
            <pc:sldMk cId="2260806923" sldId="2090650062"/>
            <ac:grpSpMk id="66" creationId="{1C08D176-8B8F-4198-8024-75F11F8B8041}"/>
          </ac:grpSpMkLst>
        </pc:grpChg>
        <pc:picChg chg="del">
          <ac:chgData name="Pierre Harouimi" userId="e1c78576-8bda-4e4b-9d10-61a901f566b1" providerId="ADAL" clId="{2F0BC364-7550-489D-B979-84653FE9CE84}" dt="2021-05-04T06:26:10.858" v="1531" actId="478"/>
          <ac:picMkLst>
            <pc:docMk/>
            <pc:sldMk cId="2260806923" sldId="2090650062"/>
            <ac:picMk id="6" creationId="{3A7BFEC1-CC68-4DB6-A5FE-D52538C9ADAD}"/>
          </ac:picMkLst>
        </pc:picChg>
        <pc:picChg chg="mod">
          <ac:chgData name="Pierre Harouimi" userId="e1c78576-8bda-4e4b-9d10-61a901f566b1" providerId="ADAL" clId="{2F0BC364-7550-489D-B979-84653FE9CE84}" dt="2021-05-04T06:20:27.222" v="1444" actId="1076"/>
          <ac:picMkLst>
            <pc:docMk/>
            <pc:sldMk cId="2260806923" sldId="2090650062"/>
            <ac:picMk id="59" creationId="{65E925F1-1A20-47F6-B344-5329ACCDBEA6}"/>
          </ac:picMkLst>
        </pc:picChg>
        <pc:picChg chg="mod">
          <ac:chgData name="Pierre Harouimi" userId="e1c78576-8bda-4e4b-9d10-61a901f566b1" providerId="ADAL" clId="{2F0BC364-7550-489D-B979-84653FE9CE84}" dt="2021-05-04T06:20:27.222" v="1444" actId="1076"/>
          <ac:picMkLst>
            <pc:docMk/>
            <pc:sldMk cId="2260806923" sldId="2090650062"/>
            <ac:picMk id="60" creationId="{A1D099CE-6D76-4AE8-8367-BE613DD695A1}"/>
          </ac:picMkLst>
        </pc:picChg>
        <pc:picChg chg="mod">
          <ac:chgData name="Pierre Harouimi" userId="e1c78576-8bda-4e4b-9d10-61a901f566b1" providerId="ADAL" clId="{2F0BC364-7550-489D-B979-84653FE9CE84}" dt="2021-05-04T06:20:27.222" v="1444" actId="1076"/>
          <ac:picMkLst>
            <pc:docMk/>
            <pc:sldMk cId="2260806923" sldId="2090650062"/>
            <ac:picMk id="61" creationId="{11F205F6-B43E-46D8-87CE-A1501B2BCC65}"/>
          </ac:picMkLst>
        </pc:picChg>
        <pc:picChg chg="mod">
          <ac:chgData name="Pierre Harouimi" userId="e1c78576-8bda-4e4b-9d10-61a901f566b1" providerId="ADAL" clId="{2F0BC364-7550-489D-B979-84653FE9CE84}" dt="2021-05-04T06:20:27.222" v="1444" actId="1076"/>
          <ac:picMkLst>
            <pc:docMk/>
            <pc:sldMk cId="2260806923" sldId="2090650062"/>
            <ac:picMk id="62" creationId="{4ED3B3EE-6404-45BA-9D2F-FA32EF8455D1}"/>
          </ac:picMkLst>
        </pc:picChg>
        <pc:picChg chg="mod">
          <ac:chgData name="Pierre Harouimi" userId="e1c78576-8bda-4e4b-9d10-61a901f566b1" providerId="ADAL" clId="{2F0BC364-7550-489D-B979-84653FE9CE84}" dt="2021-05-04T06:26:09.892" v="1530"/>
          <ac:picMkLst>
            <pc:docMk/>
            <pc:sldMk cId="2260806923" sldId="2090650062"/>
            <ac:picMk id="71" creationId="{4A70D42B-69F6-44E5-AF20-DFCF049D8554}"/>
          </ac:picMkLst>
        </pc:picChg>
        <pc:picChg chg="mod">
          <ac:chgData name="Pierre Harouimi" userId="e1c78576-8bda-4e4b-9d10-61a901f566b1" providerId="ADAL" clId="{2F0BC364-7550-489D-B979-84653FE9CE84}" dt="2021-05-04T06:26:09.892" v="1530"/>
          <ac:picMkLst>
            <pc:docMk/>
            <pc:sldMk cId="2260806923" sldId="2090650062"/>
            <ac:picMk id="73" creationId="{B305C632-0993-4CD0-9FD9-909E505DE710}"/>
          </ac:picMkLst>
        </pc:picChg>
        <pc:cxnChg chg="mod">
          <ac:chgData name="Pierre Harouimi" userId="e1c78576-8bda-4e4b-9d10-61a901f566b1" providerId="ADAL" clId="{2F0BC364-7550-489D-B979-84653FE9CE84}" dt="2021-05-04T06:26:09.892" v="1530"/>
          <ac:cxnSpMkLst>
            <pc:docMk/>
            <pc:sldMk cId="2260806923" sldId="2090650062"/>
            <ac:cxnSpMk id="67" creationId="{30A27498-FF0F-40B1-B39E-3A374F7D6732}"/>
          </ac:cxnSpMkLst>
        </pc:cxnChg>
      </pc:sldChg>
      <pc:sldChg chg="add del">
        <pc:chgData name="Pierre Harouimi" userId="e1c78576-8bda-4e4b-9d10-61a901f566b1" providerId="ADAL" clId="{2F0BC364-7550-489D-B979-84653FE9CE84}" dt="2021-05-04T06:35:29.271" v="1674" actId="47"/>
        <pc:sldMkLst>
          <pc:docMk/>
          <pc:sldMk cId="974406475" sldId="2090650063"/>
        </pc:sldMkLst>
      </pc:sldChg>
      <pc:sldChg chg="add modNotes">
        <pc:chgData name="Pierre Harouimi" userId="e1c78576-8bda-4e4b-9d10-61a901f566b1" providerId="ADAL" clId="{2F0BC364-7550-489D-B979-84653FE9CE84}" dt="2021-05-04T07:04:52.723" v="1880" actId="27636"/>
        <pc:sldMkLst>
          <pc:docMk/>
          <pc:sldMk cId="2989590586" sldId="2090650063"/>
        </pc:sldMkLst>
      </pc:sldChg>
      <pc:sldChg chg="add del">
        <pc:chgData name="Pierre Harouimi" userId="e1c78576-8bda-4e4b-9d10-61a901f566b1" providerId="ADAL" clId="{2F0BC364-7550-489D-B979-84653FE9CE84}" dt="2021-05-04T06:26:39.085" v="1540" actId="47"/>
        <pc:sldMkLst>
          <pc:docMk/>
          <pc:sldMk cId="3342157235" sldId="2090650063"/>
        </pc:sldMkLst>
      </pc:sldChg>
      <pc:sldChg chg="add">
        <pc:chgData name="Pierre Harouimi" userId="e1c78576-8bda-4e4b-9d10-61a901f566b1" providerId="ADAL" clId="{2F0BC364-7550-489D-B979-84653FE9CE84}" dt="2021-05-11T09:18:43.131" v="2466"/>
        <pc:sldMkLst>
          <pc:docMk/>
          <pc:sldMk cId="659142437" sldId="2090650076"/>
        </pc:sldMkLst>
      </pc:sldChg>
      <pc:sldChg chg="add">
        <pc:chgData name="Pierre Harouimi" userId="e1c78576-8bda-4e4b-9d10-61a901f566b1" providerId="ADAL" clId="{2F0BC364-7550-489D-B979-84653FE9CE84}" dt="2021-05-11T09:18:43.131" v="2466"/>
        <pc:sldMkLst>
          <pc:docMk/>
          <pc:sldMk cId="2122757273" sldId="2090650077"/>
        </pc:sldMkLst>
      </pc:sldChg>
      <pc:sldChg chg="add">
        <pc:chgData name="Pierre Harouimi" userId="e1c78576-8bda-4e4b-9d10-61a901f566b1" providerId="ADAL" clId="{2F0BC364-7550-489D-B979-84653FE9CE84}" dt="2021-05-04T07:04:52.538" v="1879"/>
        <pc:sldMkLst>
          <pc:docMk/>
          <pc:sldMk cId="1714581119" sldId="2090650159"/>
        </pc:sldMkLst>
      </pc:sldChg>
      <pc:sldChg chg="add">
        <pc:chgData name="Pierre Harouimi" userId="e1c78576-8bda-4e4b-9d10-61a901f566b1" providerId="ADAL" clId="{2F0BC364-7550-489D-B979-84653FE9CE84}" dt="2021-05-04T07:04:52.538" v="1879"/>
        <pc:sldMkLst>
          <pc:docMk/>
          <pc:sldMk cId="990777908" sldId="2090650162"/>
        </pc:sldMkLst>
      </pc:sldChg>
      <pc:sldChg chg="add">
        <pc:chgData name="Pierre Harouimi" userId="e1c78576-8bda-4e4b-9d10-61a901f566b1" providerId="ADAL" clId="{2F0BC364-7550-489D-B979-84653FE9CE84}" dt="2021-05-04T07:04:52.538" v="1879"/>
        <pc:sldMkLst>
          <pc:docMk/>
          <pc:sldMk cId="1068877254" sldId="2090650163"/>
        </pc:sldMkLst>
      </pc:sldChg>
      <pc:sldChg chg="addSp delSp modSp add mod delAnim modAnim">
        <pc:chgData name="Pierre Harouimi" userId="e1c78576-8bda-4e4b-9d10-61a901f566b1" providerId="ADAL" clId="{2F0BC364-7550-489D-B979-84653FE9CE84}" dt="2021-05-04T07:25:02.821" v="2414" actId="1076"/>
        <pc:sldMkLst>
          <pc:docMk/>
          <pc:sldMk cId="918366194" sldId="2090650165"/>
        </pc:sldMkLst>
        <pc:spChg chg="mod">
          <ac:chgData name="Pierre Harouimi" userId="e1c78576-8bda-4e4b-9d10-61a901f566b1" providerId="ADAL" clId="{2F0BC364-7550-489D-B979-84653FE9CE84}" dt="2021-05-04T07:11:33.097" v="1968" actId="1076"/>
          <ac:spMkLst>
            <pc:docMk/>
            <pc:sldMk cId="918366194" sldId="2090650165"/>
            <ac:spMk id="3" creationId="{601FA9E6-9119-EB40-8BE7-E49D381157AD}"/>
          </ac:spMkLst>
        </pc:spChg>
        <pc:spChg chg="del mod">
          <ac:chgData name="Pierre Harouimi" userId="e1c78576-8bda-4e4b-9d10-61a901f566b1" providerId="ADAL" clId="{2F0BC364-7550-489D-B979-84653FE9CE84}" dt="2021-05-04T07:18:07.698" v="2149" actId="478"/>
          <ac:spMkLst>
            <pc:docMk/>
            <pc:sldMk cId="918366194" sldId="2090650165"/>
            <ac:spMk id="4" creationId="{C6B134AD-C825-A444-B979-75D2784EF5B9}"/>
          </ac:spMkLst>
        </pc:spChg>
        <pc:spChg chg="add mod">
          <ac:chgData name="Pierre Harouimi" userId="e1c78576-8bda-4e4b-9d10-61a901f566b1" providerId="ADAL" clId="{2F0BC364-7550-489D-B979-84653FE9CE84}" dt="2021-05-04T07:18:09.572" v="2150"/>
          <ac:spMkLst>
            <pc:docMk/>
            <pc:sldMk cId="918366194" sldId="2090650165"/>
            <ac:spMk id="8" creationId="{009C3271-4144-4999-948D-8BB62C3031B7}"/>
          </ac:spMkLst>
        </pc:spChg>
        <pc:spChg chg="add del mod">
          <ac:chgData name="Pierre Harouimi" userId="e1c78576-8bda-4e4b-9d10-61a901f566b1" providerId="ADAL" clId="{2F0BC364-7550-489D-B979-84653FE9CE84}" dt="2021-05-04T07:17:59.944" v="2145"/>
          <ac:spMkLst>
            <pc:docMk/>
            <pc:sldMk cId="918366194" sldId="2090650165"/>
            <ac:spMk id="9" creationId="{05423188-1D70-41C2-9776-499335290C3F}"/>
          </ac:spMkLst>
        </pc:spChg>
        <pc:spChg chg="add del mod">
          <ac:chgData name="Pierre Harouimi" userId="e1c78576-8bda-4e4b-9d10-61a901f566b1" providerId="ADAL" clId="{2F0BC364-7550-489D-B979-84653FE9CE84}" dt="2021-05-04T07:17:43.645" v="2136" actId="478"/>
          <ac:spMkLst>
            <pc:docMk/>
            <pc:sldMk cId="918366194" sldId="2090650165"/>
            <ac:spMk id="10" creationId="{94397686-0E5F-4A4B-9AC0-1B40B16A0B12}"/>
          </ac:spMkLst>
        </pc:spChg>
        <pc:spChg chg="add mod">
          <ac:chgData name="Pierre Harouimi" userId="e1c78576-8bda-4e4b-9d10-61a901f566b1" providerId="ADAL" clId="{2F0BC364-7550-489D-B979-84653FE9CE84}" dt="2021-05-04T07:18:09.572" v="2150"/>
          <ac:spMkLst>
            <pc:docMk/>
            <pc:sldMk cId="918366194" sldId="2090650165"/>
            <ac:spMk id="11" creationId="{7A664575-23D5-44E5-8DDC-26FD1E89A66F}"/>
          </ac:spMkLst>
        </pc:spChg>
        <pc:spChg chg="add mod">
          <ac:chgData name="Pierre Harouimi" userId="e1c78576-8bda-4e4b-9d10-61a901f566b1" providerId="ADAL" clId="{2F0BC364-7550-489D-B979-84653FE9CE84}" dt="2021-05-04T07:24:50.571" v="2409" actId="14100"/>
          <ac:spMkLst>
            <pc:docMk/>
            <pc:sldMk cId="918366194" sldId="2090650165"/>
            <ac:spMk id="13" creationId="{704D01DB-497F-40CD-965F-FCAF45DC8CA0}"/>
          </ac:spMkLst>
        </pc:spChg>
        <pc:grpChg chg="mod">
          <ac:chgData name="Pierre Harouimi" userId="e1c78576-8bda-4e4b-9d10-61a901f566b1" providerId="ADAL" clId="{2F0BC364-7550-489D-B979-84653FE9CE84}" dt="2021-05-04T07:25:02.821" v="2414" actId="1076"/>
          <ac:grpSpMkLst>
            <pc:docMk/>
            <pc:sldMk cId="918366194" sldId="2090650165"/>
            <ac:grpSpMk id="6" creationId="{B4ECADC1-7BDD-4051-8706-740526625F27}"/>
          </ac:grpSpMkLst>
        </pc:grpChg>
        <pc:picChg chg="mod">
          <ac:chgData name="Pierre Harouimi" userId="e1c78576-8bda-4e4b-9d10-61a901f566b1" providerId="ADAL" clId="{2F0BC364-7550-489D-B979-84653FE9CE84}" dt="2021-05-04T07:25:02.821" v="2414" actId="1076"/>
          <ac:picMkLst>
            <pc:docMk/>
            <pc:sldMk cId="918366194" sldId="2090650165"/>
            <ac:picMk id="7" creationId="{DB2D5E65-09C0-40C4-A3FC-FF12B8AF1826}"/>
          </ac:picMkLst>
        </pc:picChg>
      </pc:sldChg>
      <pc:sldChg chg="add">
        <pc:chgData name="Pierre Harouimi" userId="e1c78576-8bda-4e4b-9d10-61a901f566b1" providerId="ADAL" clId="{2F0BC364-7550-489D-B979-84653FE9CE84}" dt="2021-05-04T07:04:52.538" v="1879"/>
        <pc:sldMkLst>
          <pc:docMk/>
          <pc:sldMk cId="1472575030" sldId="2090650166"/>
        </pc:sldMkLst>
      </pc:sldChg>
      <pc:sldChg chg="add">
        <pc:chgData name="Pierre Harouimi" userId="e1c78576-8bda-4e4b-9d10-61a901f566b1" providerId="ADAL" clId="{2F0BC364-7550-489D-B979-84653FE9CE84}" dt="2021-05-04T07:04:52.538" v="1879"/>
        <pc:sldMkLst>
          <pc:docMk/>
          <pc:sldMk cId="1283116843" sldId="2090650174"/>
        </pc:sldMkLst>
      </pc:sldChg>
      <pc:sldChg chg="add">
        <pc:chgData name="Pierre Harouimi" userId="e1c78576-8bda-4e4b-9d10-61a901f566b1" providerId="ADAL" clId="{2F0BC364-7550-489D-B979-84653FE9CE84}" dt="2021-05-04T07:04:52.538" v="1879"/>
        <pc:sldMkLst>
          <pc:docMk/>
          <pc:sldMk cId="3102824912" sldId="2090650175"/>
        </pc:sldMkLst>
      </pc:sldChg>
      <pc:sldChg chg="add">
        <pc:chgData name="Pierre Harouimi" userId="e1c78576-8bda-4e4b-9d10-61a901f566b1" providerId="ADAL" clId="{2F0BC364-7550-489D-B979-84653FE9CE84}" dt="2021-05-04T07:04:52.538" v="1879"/>
        <pc:sldMkLst>
          <pc:docMk/>
          <pc:sldMk cId="1294765858" sldId="2090650177"/>
        </pc:sldMkLst>
      </pc:sldChg>
      <pc:sldChg chg="add">
        <pc:chgData name="Pierre Harouimi" userId="e1c78576-8bda-4e4b-9d10-61a901f566b1" providerId="ADAL" clId="{2F0BC364-7550-489D-B979-84653FE9CE84}" dt="2021-05-04T07:04:52.538" v="1879"/>
        <pc:sldMkLst>
          <pc:docMk/>
          <pc:sldMk cId="3596370270" sldId="2090650178"/>
        </pc:sldMkLst>
      </pc:sldChg>
      <pc:sldChg chg="add">
        <pc:chgData name="Pierre Harouimi" userId="e1c78576-8bda-4e4b-9d10-61a901f566b1" providerId="ADAL" clId="{2F0BC364-7550-489D-B979-84653FE9CE84}" dt="2021-05-04T07:04:52.538" v="1879"/>
        <pc:sldMkLst>
          <pc:docMk/>
          <pc:sldMk cId="2015035567" sldId="2090650179"/>
        </pc:sldMkLst>
      </pc:sldChg>
      <pc:sldChg chg="add">
        <pc:chgData name="Pierre Harouimi" userId="e1c78576-8bda-4e4b-9d10-61a901f566b1" providerId="ADAL" clId="{2F0BC364-7550-489D-B979-84653FE9CE84}" dt="2021-05-04T07:04:52.538" v="1879"/>
        <pc:sldMkLst>
          <pc:docMk/>
          <pc:sldMk cId="2197260121" sldId="2090650180"/>
        </pc:sldMkLst>
      </pc:sldChg>
      <pc:sldChg chg="add">
        <pc:chgData name="Pierre Harouimi" userId="e1c78576-8bda-4e4b-9d10-61a901f566b1" providerId="ADAL" clId="{2F0BC364-7550-489D-B979-84653FE9CE84}" dt="2021-05-04T07:04:52.538" v="1879"/>
        <pc:sldMkLst>
          <pc:docMk/>
          <pc:sldMk cId="876316631" sldId="2090650181"/>
        </pc:sldMkLst>
      </pc:sldChg>
      <pc:sldChg chg="modSp add mod">
        <pc:chgData name="Pierre Harouimi" userId="e1c78576-8bda-4e4b-9d10-61a901f566b1" providerId="ADAL" clId="{2F0BC364-7550-489D-B979-84653FE9CE84}" dt="2021-05-04T07:05:41.764" v="1881" actId="14100"/>
        <pc:sldMkLst>
          <pc:docMk/>
          <pc:sldMk cId="4166593930" sldId="2090650182"/>
        </pc:sldMkLst>
        <pc:spChg chg="mod">
          <ac:chgData name="Pierre Harouimi" userId="e1c78576-8bda-4e4b-9d10-61a901f566b1" providerId="ADAL" clId="{2F0BC364-7550-489D-B979-84653FE9CE84}" dt="2021-05-04T07:05:41.764" v="1881" actId="14100"/>
          <ac:spMkLst>
            <pc:docMk/>
            <pc:sldMk cId="4166593930" sldId="2090650182"/>
            <ac:spMk id="458" creationId="{BD3F47CC-B451-4F2B-952A-D280C876D2DC}"/>
          </ac:spMkLst>
        </pc:spChg>
      </pc:sldChg>
      <pc:sldChg chg="modSp add mod">
        <pc:chgData name="Pierre Harouimi" userId="e1c78576-8bda-4e4b-9d10-61a901f566b1" providerId="ADAL" clId="{2F0BC364-7550-489D-B979-84653FE9CE84}" dt="2021-05-04T07:05:45.295" v="1882" actId="14100"/>
        <pc:sldMkLst>
          <pc:docMk/>
          <pc:sldMk cId="2949778244" sldId="2090650183"/>
        </pc:sldMkLst>
        <pc:spChg chg="mod">
          <ac:chgData name="Pierre Harouimi" userId="e1c78576-8bda-4e4b-9d10-61a901f566b1" providerId="ADAL" clId="{2F0BC364-7550-489D-B979-84653FE9CE84}" dt="2021-05-04T07:05:45.295" v="1882" actId="14100"/>
          <ac:spMkLst>
            <pc:docMk/>
            <pc:sldMk cId="2949778244" sldId="2090650183"/>
            <ac:spMk id="458" creationId="{BD3F47CC-B451-4F2B-952A-D280C876D2DC}"/>
          </ac:spMkLst>
        </pc:spChg>
      </pc:sldChg>
      <pc:sldChg chg="addSp delSp modSp add mod delAnim modAnim">
        <pc:chgData name="Pierre Harouimi" userId="e1c78576-8bda-4e4b-9d10-61a901f566b1" providerId="ADAL" clId="{2F0BC364-7550-489D-B979-84653FE9CE84}" dt="2021-05-04T07:23:13.935" v="2335"/>
        <pc:sldMkLst>
          <pc:docMk/>
          <pc:sldMk cId="3644417970" sldId="2090650184"/>
        </pc:sldMkLst>
        <pc:spChg chg="add del mod">
          <ac:chgData name="Pierre Harouimi" userId="e1c78576-8bda-4e4b-9d10-61a901f566b1" providerId="ADAL" clId="{2F0BC364-7550-489D-B979-84653FE9CE84}" dt="2021-05-04T07:09:24.065" v="1887" actId="478"/>
          <ac:spMkLst>
            <pc:docMk/>
            <pc:sldMk cId="3644417970" sldId="2090650184"/>
            <ac:spMk id="2" creationId="{AA91164B-7B05-4ACA-A304-CDFBD27D90BC}"/>
          </ac:spMkLst>
        </pc:spChg>
        <pc:spChg chg="del mod">
          <ac:chgData name="Pierre Harouimi" userId="e1c78576-8bda-4e4b-9d10-61a901f566b1" providerId="ADAL" clId="{2F0BC364-7550-489D-B979-84653FE9CE84}" dt="2021-05-04T07:09:36.493" v="1892" actId="478"/>
          <ac:spMkLst>
            <pc:docMk/>
            <pc:sldMk cId="3644417970" sldId="2090650184"/>
            <ac:spMk id="3" creationId="{601FA9E6-9119-EB40-8BE7-E49D381157AD}"/>
          </ac:spMkLst>
        </pc:spChg>
        <pc:spChg chg="mod">
          <ac:chgData name="Pierre Harouimi" userId="e1c78576-8bda-4e4b-9d10-61a901f566b1" providerId="ADAL" clId="{2F0BC364-7550-489D-B979-84653FE9CE84}" dt="2021-05-04T07:09:58.116" v="1899" actId="21"/>
          <ac:spMkLst>
            <pc:docMk/>
            <pc:sldMk cId="3644417970" sldId="2090650184"/>
            <ac:spMk id="4" creationId="{C6B134AD-C825-A444-B979-75D2784EF5B9}"/>
          </ac:spMkLst>
        </pc:spChg>
        <pc:spChg chg="add del mod">
          <ac:chgData name="Pierre Harouimi" userId="e1c78576-8bda-4e4b-9d10-61a901f566b1" providerId="ADAL" clId="{2F0BC364-7550-489D-B979-84653FE9CE84}" dt="2021-05-04T07:09:39.511" v="1893" actId="478"/>
          <ac:spMkLst>
            <pc:docMk/>
            <pc:sldMk cId="3644417970" sldId="2090650184"/>
            <ac:spMk id="5" creationId="{1164DA08-1C8B-4553-A378-89E9BE53AEBB}"/>
          </ac:spMkLst>
        </pc:spChg>
        <pc:spChg chg="add del mod">
          <ac:chgData name="Pierre Harouimi" userId="e1c78576-8bda-4e4b-9d10-61a901f566b1" providerId="ADAL" clId="{2F0BC364-7550-489D-B979-84653FE9CE84}" dt="2021-05-04T07:09:20.238" v="1886" actId="478"/>
          <ac:spMkLst>
            <pc:docMk/>
            <pc:sldMk cId="3644417970" sldId="2090650184"/>
            <ac:spMk id="6" creationId="{54A51EF1-898F-4D52-9C14-DB2B8BDE841E}"/>
          </ac:spMkLst>
        </pc:spChg>
        <pc:spChg chg="add mod">
          <ac:chgData name="Pierre Harouimi" userId="e1c78576-8bda-4e4b-9d10-61a901f566b1" providerId="ADAL" clId="{2F0BC364-7550-489D-B979-84653FE9CE84}" dt="2021-05-04T07:10:45.642" v="1944"/>
          <ac:spMkLst>
            <pc:docMk/>
            <pc:sldMk cId="3644417970" sldId="2090650184"/>
            <ac:spMk id="9" creationId="{670A7561-2F85-496B-BFA8-D162D90A7FBB}"/>
          </ac:spMkLst>
        </pc:spChg>
        <pc:spChg chg="add del mod">
          <ac:chgData name="Pierre Harouimi" userId="e1c78576-8bda-4e4b-9d10-61a901f566b1" providerId="ADAL" clId="{2F0BC364-7550-489D-B979-84653FE9CE84}" dt="2021-05-04T07:10:28.560" v="1932"/>
          <ac:spMkLst>
            <pc:docMk/>
            <pc:sldMk cId="3644417970" sldId="2090650184"/>
            <ac:spMk id="10" creationId="{7BD2DFDA-F19F-44CD-9150-B9AD0D7233C5}"/>
          </ac:spMkLst>
        </pc:spChg>
        <pc:spChg chg="add del mod">
          <ac:chgData name="Pierre Harouimi" userId="e1c78576-8bda-4e4b-9d10-61a901f566b1" providerId="ADAL" clId="{2F0BC364-7550-489D-B979-84653FE9CE84}" dt="2021-05-04T07:09:54.542" v="1898" actId="21"/>
          <ac:spMkLst>
            <pc:docMk/>
            <pc:sldMk cId="3644417970" sldId="2090650184"/>
            <ac:spMk id="11" creationId="{941BDF2C-DF25-4441-9EB6-69CCD9B22CAC}"/>
          </ac:spMkLst>
        </pc:spChg>
        <pc:spChg chg="add del mod">
          <ac:chgData name="Pierre Harouimi" userId="e1c78576-8bda-4e4b-9d10-61a901f566b1" providerId="ADAL" clId="{2F0BC364-7550-489D-B979-84653FE9CE84}" dt="2021-05-04T07:09:59.794" v="1900"/>
          <ac:spMkLst>
            <pc:docMk/>
            <pc:sldMk cId="3644417970" sldId="2090650184"/>
            <ac:spMk id="12" creationId="{5C176EAF-A7EB-476D-AF45-12B3DD9D310C}"/>
          </ac:spMkLst>
        </pc:spChg>
        <pc:spChg chg="add del mod">
          <ac:chgData name="Pierre Harouimi" userId="e1c78576-8bda-4e4b-9d10-61a901f566b1" providerId="ADAL" clId="{2F0BC364-7550-489D-B979-84653FE9CE84}" dt="2021-05-04T07:23:06.776" v="2332" actId="20577"/>
          <ac:spMkLst>
            <pc:docMk/>
            <pc:sldMk cId="3644417970" sldId="2090650184"/>
            <ac:spMk id="14" creationId="{AF7EB372-71F9-4E5B-9AE2-1E00BAD73E1D}"/>
          </ac:spMkLst>
        </pc:spChg>
        <pc:spChg chg="add del mod">
          <ac:chgData name="Pierre Harouimi" userId="e1c78576-8bda-4e4b-9d10-61a901f566b1" providerId="ADAL" clId="{2F0BC364-7550-489D-B979-84653FE9CE84}" dt="2021-05-04T07:10:45.642" v="1944"/>
          <ac:spMkLst>
            <pc:docMk/>
            <pc:sldMk cId="3644417970" sldId="2090650184"/>
            <ac:spMk id="15" creationId="{188433D8-22DE-402C-BD08-6F6D78FB5EB7}"/>
          </ac:spMkLst>
        </pc:spChg>
        <pc:spChg chg="add del mod">
          <ac:chgData name="Pierre Harouimi" userId="e1c78576-8bda-4e4b-9d10-61a901f566b1" providerId="ADAL" clId="{2F0BC364-7550-489D-B979-84653FE9CE84}" dt="2021-05-04T07:10:30.722" v="1934" actId="478"/>
          <ac:spMkLst>
            <pc:docMk/>
            <pc:sldMk cId="3644417970" sldId="2090650184"/>
            <ac:spMk id="17" creationId="{61620C51-515B-4779-BD73-BBBAC6CF4CBF}"/>
          </ac:spMkLst>
        </pc:spChg>
        <pc:spChg chg="add mod">
          <ac:chgData name="Pierre Harouimi" userId="e1c78576-8bda-4e4b-9d10-61a901f566b1" providerId="ADAL" clId="{2F0BC364-7550-489D-B979-84653FE9CE84}" dt="2021-05-04T07:10:51.233" v="1950" actId="20577"/>
          <ac:spMkLst>
            <pc:docMk/>
            <pc:sldMk cId="3644417970" sldId="2090650184"/>
            <ac:spMk id="18" creationId="{65B76E13-B090-40BA-9302-0433A3ACFF91}"/>
          </ac:spMkLst>
        </pc:spChg>
        <pc:picChg chg="del">
          <ac:chgData name="Pierre Harouimi" userId="e1c78576-8bda-4e4b-9d10-61a901f566b1" providerId="ADAL" clId="{2F0BC364-7550-489D-B979-84653FE9CE84}" dt="2021-05-04T07:10:32.457" v="1935" actId="478"/>
          <ac:picMkLst>
            <pc:docMk/>
            <pc:sldMk cId="3644417970" sldId="2090650184"/>
            <ac:picMk id="13" creationId="{4332AE1B-E454-9748-B285-93F86A04385E}"/>
          </ac:picMkLst>
        </pc:picChg>
      </pc:sldChg>
      <pc:sldChg chg="add">
        <pc:chgData name="Pierre Harouimi" userId="e1c78576-8bda-4e4b-9d10-61a901f566b1" providerId="ADAL" clId="{2F0BC364-7550-489D-B979-84653FE9CE84}" dt="2021-05-11T09:18:43.131" v="2466"/>
        <pc:sldMkLst>
          <pc:docMk/>
          <pc:sldMk cId="1341821746" sldId="2090650185"/>
        </pc:sldMkLst>
      </pc:sldChg>
      <pc:sldChg chg="modSp new del mod">
        <pc:chgData name="Pierre Harouimi" userId="e1c78576-8bda-4e4b-9d10-61a901f566b1" providerId="ADAL" clId="{2F0BC364-7550-489D-B979-84653FE9CE84}" dt="2021-05-04T07:15:41.190" v="2080" actId="47"/>
        <pc:sldMkLst>
          <pc:docMk/>
          <pc:sldMk cId="2376302489" sldId="2090650185"/>
        </pc:sldMkLst>
        <pc:spChg chg="mod">
          <ac:chgData name="Pierre Harouimi" userId="e1c78576-8bda-4e4b-9d10-61a901f566b1" providerId="ADAL" clId="{2F0BC364-7550-489D-B979-84653FE9CE84}" dt="2021-05-04T07:13:55.007" v="2019" actId="20577"/>
          <ac:spMkLst>
            <pc:docMk/>
            <pc:sldMk cId="2376302489" sldId="2090650185"/>
            <ac:spMk id="3" creationId="{828B124A-F686-412E-A3E8-10F378C9490F}"/>
          </ac:spMkLst>
        </pc:spChg>
      </pc:sldChg>
      <pc:sldChg chg="add">
        <pc:chgData name="Pierre Harouimi" userId="e1c78576-8bda-4e4b-9d10-61a901f566b1" providerId="ADAL" clId="{2F0BC364-7550-489D-B979-84653FE9CE84}" dt="2021-05-11T09:18:43.131" v="2466"/>
        <pc:sldMkLst>
          <pc:docMk/>
          <pc:sldMk cId="2257033317" sldId="2090650186"/>
        </pc:sldMkLst>
      </pc:sldChg>
      <pc:sldChg chg="add">
        <pc:chgData name="Pierre Harouimi" userId="e1c78576-8bda-4e4b-9d10-61a901f566b1" providerId="ADAL" clId="{2F0BC364-7550-489D-B979-84653FE9CE84}" dt="2021-05-11T09:18:43.131" v="2466"/>
        <pc:sldMkLst>
          <pc:docMk/>
          <pc:sldMk cId="594630842" sldId="2090650187"/>
        </pc:sldMkLst>
      </pc:sldChg>
      <pc:sldChg chg="add">
        <pc:chgData name="Pierre Harouimi" userId="e1c78576-8bda-4e4b-9d10-61a901f566b1" providerId="ADAL" clId="{2F0BC364-7550-489D-B979-84653FE9CE84}" dt="2021-05-11T09:18:43.131" v="2466"/>
        <pc:sldMkLst>
          <pc:docMk/>
          <pc:sldMk cId="1131744147" sldId="2090650188"/>
        </pc:sldMkLst>
      </pc:sldChg>
      <pc:sldChg chg="add">
        <pc:chgData name="Pierre Harouimi" userId="e1c78576-8bda-4e4b-9d10-61a901f566b1" providerId="ADAL" clId="{2F0BC364-7550-489D-B979-84653FE9CE84}" dt="2021-05-11T09:18:43.131" v="2466"/>
        <pc:sldMkLst>
          <pc:docMk/>
          <pc:sldMk cId="3112669413" sldId="2090650189"/>
        </pc:sldMkLst>
      </pc:sldChg>
      <pc:sldChg chg="add">
        <pc:chgData name="Pierre Harouimi" userId="e1c78576-8bda-4e4b-9d10-61a901f566b1" providerId="ADAL" clId="{2F0BC364-7550-489D-B979-84653FE9CE84}" dt="2021-05-11T09:18:43.131" v="2466"/>
        <pc:sldMkLst>
          <pc:docMk/>
          <pc:sldMk cId="3515019239" sldId="2090650190"/>
        </pc:sldMkLst>
      </pc:sldChg>
      <pc:sldChg chg="addSp delSp modSp add mod">
        <pc:chgData name="Pierre Harouimi" userId="e1c78576-8bda-4e4b-9d10-61a901f566b1" providerId="ADAL" clId="{2F0BC364-7550-489D-B979-84653FE9CE84}" dt="2021-05-11T15:21:08.653" v="2492" actId="478"/>
        <pc:sldMkLst>
          <pc:docMk/>
          <pc:sldMk cId="1697704457" sldId="2090650191"/>
        </pc:sldMkLst>
        <pc:spChg chg="mod">
          <ac:chgData name="Pierre Harouimi" userId="e1c78576-8bda-4e4b-9d10-61a901f566b1" providerId="ADAL" clId="{2F0BC364-7550-489D-B979-84653FE9CE84}" dt="2021-05-11T15:20:52.754" v="2485" actId="108"/>
          <ac:spMkLst>
            <pc:docMk/>
            <pc:sldMk cId="1697704457" sldId="2090650191"/>
            <ac:spMk id="6" creationId="{7BE1E7A5-0232-4FF1-A825-5AF3335902AF}"/>
          </ac:spMkLst>
        </pc:spChg>
        <pc:spChg chg="del mod">
          <ac:chgData name="Pierre Harouimi" userId="e1c78576-8bda-4e4b-9d10-61a901f566b1" providerId="ADAL" clId="{2F0BC364-7550-489D-B979-84653FE9CE84}" dt="2021-05-11T15:21:08.653" v="2492" actId="478"/>
          <ac:spMkLst>
            <pc:docMk/>
            <pc:sldMk cId="1697704457" sldId="2090650191"/>
            <ac:spMk id="7" creationId="{B1CCC36A-80A8-49D6-9AE9-D8F81AD42964}"/>
          </ac:spMkLst>
        </pc:spChg>
        <pc:picChg chg="add mod">
          <ac:chgData name="Pierre Harouimi" userId="e1c78576-8bda-4e4b-9d10-61a901f566b1" providerId="ADAL" clId="{2F0BC364-7550-489D-B979-84653FE9CE84}" dt="2021-05-11T15:21:07.068" v="2491" actId="1076"/>
          <ac:picMkLst>
            <pc:docMk/>
            <pc:sldMk cId="1697704457" sldId="2090650191"/>
            <ac:picMk id="4" creationId="{519963D8-17B4-4665-9DA6-0A11D873DFCA}"/>
          </ac:picMkLst>
        </pc:picChg>
        <pc:picChg chg="del">
          <ac:chgData name="Pierre Harouimi" userId="e1c78576-8bda-4e4b-9d10-61a901f566b1" providerId="ADAL" clId="{2F0BC364-7550-489D-B979-84653FE9CE84}" dt="2021-05-11T14:05:57.386" v="2477" actId="478"/>
          <ac:picMkLst>
            <pc:docMk/>
            <pc:sldMk cId="1697704457" sldId="2090650191"/>
            <ac:picMk id="9" creationId="{2413B179-B8D8-4020-85F8-BF4E3B3EB311}"/>
          </ac:picMkLst>
        </pc:picChg>
      </pc:sldChg>
      <pc:sldChg chg="modSp add del mod">
        <pc:chgData name="Pierre Harouimi" userId="e1c78576-8bda-4e4b-9d10-61a901f566b1" providerId="ADAL" clId="{2F0BC364-7550-489D-B979-84653FE9CE84}" dt="2021-05-11T15:27:39.110" v="2720" actId="47"/>
        <pc:sldMkLst>
          <pc:docMk/>
          <pc:sldMk cId="777238022" sldId="2090650192"/>
        </pc:sldMkLst>
        <pc:spChg chg="mod">
          <ac:chgData name="Pierre Harouimi" userId="e1c78576-8bda-4e4b-9d10-61a901f566b1" providerId="ADAL" clId="{2F0BC364-7550-489D-B979-84653FE9CE84}" dt="2021-05-11T15:22:16.015" v="2505" actId="1076"/>
          <ac:spMkLst>
            <pc:docMk/>
            <pc:sldMk cId="777238022" sldId="2090650192"/>
            <ac:spMk id="5" creationId="{4342E9F1-4089-4E7B-8853-D9C894087AF6}"/>
          </ac:spMkLst>
        </pc:spChg>
        <pc:spChg chg="mod">
          <ac:chgData name="Pierre Harouimi" userId="e1c78576-8bda-4e4b-9d10-61a901f566b1" providerId="ADAL" clId="{2F0BC364-7550-489D-B979-84653FE9CE84}" dt="2021-05-11T15:22:27.786" v="2508" actId="1076"/>
          <ac:spMkLst>
            <pc:docMk/>
            <pc:sldMk cId="777238022" sldId="2090650192"/>
            <ac:spMk id="8" creationId="{E80188F8-7148-480D-833A-277457C963DA}"/>
          </ac:spMkLst>
        </pc:spChg>
        <pc:spChg chg="mod">
          <ac:chgData name="Pierre Harouimi" userId="e1c78576-8bda-4e4b-9d10-61a901f566b1" providerId="ADAL" clId="{2F0BC364-7550-489D-B979-84653FE9CE84}" dt="2021-05-11T15:21:56.943" v="2496" actId="1076"/>
          <ac:spMkLst>
            <pc:docMk/>
            <pc:sldMk cId="777238022" sldId="2090650192"/>
            <ac:spMk id="15" creationId="{95BE7200-91C8-4A84-9AFC-632B35CB1858}"/>
          </ac:spMkLst>
        </pc:spChg>
        <pc:picChg chg="mod">
          <ac:chgData name="Pierre Harouimi" userId="e1c78576-8bda-4e4b-9d10-61a901f566b1" providerId="ADAL" clId="{2F0BC364-7550-489D-B979-84653FE9CE84}" dt="2021-05-11T15:22:22.985" v="2506" actId="1076"/>
          <ac:picMkLst>
            <pc:docMk/>
            <pc:sldMk cId="777238022" sldId="2090650192"/>
            <ac:picMk id="14" creationId="{0889B06B-C9AD-4F6A-9FD9-C21562A1FEAC}"/>
          </ac:picMkLst>
        </pc:picChg>
        <pc:picChg chg="mod">
          <ac:chgData name="Pierre Harouimi" userId="e1c78576-8bda-4e4b-9d10-61a901f566b1" providerId="ADAL" clId="{2F0BC364-7550-489D-B979-84653FE9CE84}" dt="2021-05-11T15:21:54.295" v="2495" actId="1076"/>
          <ac:picMkLst>
            <pc:docMk/>
            <pc:sldMk cId="777238022" sldId="2090650192"/>
            <ac:picMk id="17" creationId="{FF21579F-0ED0-4D11-BF80-9CD5D9127470}"/>
          </ac:picMkLst>
        </pc:picChg>
        <pc:picChg chg="mod">
          <ac:chgData name="Pierre Harouimi" userId="e1c78576-8bda-4e4b-9d10-61a901f566b1" providerId="ADAL" clId="{2F0BC364-7550-489D-B979-84653FE9CE84}" dt="2021-05-11T15:21:59.170" v="2498" actId="1076"/>
          <ac:picMkLst>
            <pc:docMk/>
            <pc:sldMk cId="777238022" sldId="2090650192"/>
            <ac:picMk id="19" creationId="{05E16098-7B65-4947-BCC7-B542934CF853}"/>
          </ac:picMkLst>
        </pc:picChg>
      </pc:sldChg>
      <pc:sldChg chg="addSp delSp modSp add mod delAnim modAnim">
        <pc:chgData name="Pierre Harouimi" userId="e1c78576-8bda-4e4b-9d10-61a901f566b1" providerId="ADAL" clId="{2F0BC364-7550-489D-B979-84653FE9CE84}" dt="2021-05-11T15:28:10.511" v="2729" actId="208"/>
        <pc:sldMkLst>
          <pc:docMk/>
          <pc:sldMk cId="2417312373" sldId="2090650193"/>
        </pc:sldMkLst>
        <pc:spChg chg="del">
          <ac:chgData name="Pierre Harouimi" userId="e1c78576-8bda-4e4b-9d10-61a901f566b1" providerId="ADAL" clId="{2F0BC364-7550-489D-B979-84653FE9CE84}" dt="2021-05-11T15:24:49.944" v="2630" actId="478"/>
          <ac:spMkLst>
            <pc:docMk/>
            <pc:sldMk cId="2417312373" sldId="2090650193"/>
            <ac:spMk id="5" creationId="{4342E9F1-4089-4E7B-8853-D9C894087AF6}"/>
          </ac:spMkLst>
        </pc:spChg>
        <pc:spChg chg="del">
          <ac:chgData name="Pierre Harouimi" userId="e1c78576-8bda-4e4b-9d10-61a901f566b1" providerId="ADAL" clId="{2F0BC364-7550-489D-B979-84653FE9CE84}" dt="2021-05-11T15:24:50.997" v="2631" actId="478"/>
          <ac:spMkLst>
            <pc:docMk/>
            <pc:sldMk cId="2417312373" sldId="2090650193"/>
            <ac:spMk id="8" creationId="{E80188F8-7148-480D-833A-277457C963DA}"/>
          </ac:spMkLst>
        </pc:spChg>
        <pc:spChg chg="add del mod">
          <ac:chgData name="Pierre Harouimi" userId="e1c78576-8bda-4e4b-9d10-61a901f566b1" providerId="ADAL" clId="{2F0BC364-7550-489D-B979-84653FE9CE84}" dt="2021-05-11T15:25:59.669" v="2668" actId="478"/>
          <ac:spMkLst>
            <pc:docMk/>
            <pc:sldMk cId="2417312373" sldId="2090650193"/>
            <ac:spMk id="11" creationId="{56622A37-31FD-43C0-8FA2-4109DAE00057}"/>
          </ac:spMkLst>
        </pc:spChg>
        <pc:spChg chg="del mod">
          <ac:chgData name="Pierre Harouimi" userId="e1c78576-8bda-4e4b-9d10-61a901f566b1" providerId="ADAL" clId="{2F0BC364-7550-489D-B979-84653FE9CE84}" dt="2021-05-11T15:24:45.670" v="2628" actId="478"/>
          <ac:spMkLst>
            <pc:docMk/>
            <pc:sldMk cId="2417312373" sldId="2090650193"/>
            <ac:spMk id="12" creationId="{84AE642F-02D1-4E2D-AC1C-80821574F03E}"/>
          </ac:spMkLst>
        </pc:spChg>
        <pc:spChg chg="add mod">
          <ac:chgData name="Pierre Harouimi" userId="e1c78576-8bda-4e4b-9d10-61a901f566b1" providerId="ADAL" clId="{2F0BC364-7550-489D-B979-84653FE9CE84}" dt="2021-05-11T15:26:35.603" v="2713" actId="1036"/>
          <ac:spMkLst>
            <pc:docMk/>
            <pc:sldMk cId="2417312373" sldId="2090650193"/>
            <ac:spMk id="13" creationId="{0FD89273-283B-4C32-B50C-2CEC9934ED1F}"/>
          </ac:spMkLst>
        </pc:spChg>
        <pc:spChg chg="del">
          <ac:chgData name="Pierre Harouimi" userId="e1c78576-8bda-4e4b-9d10-61a901f566b1" providerId="ADAL" clId="{2F0BC364-7550-489D-B979-84653FE9CE84}" dt="2021-05-11T15:24:48.211" v="2629" actId="478"/>
          <ac:spMkLst>
            <pc:docMk/>
            <pc:sldMk cId="2417312373" sldId="2090650193"/>
            <ac:spMk id="15" creationId="{95BE7200-91C8-4A84-9AFC-632B35CB1858}"/>
          </ac:spMkLst>
        </pc:spChg>
        <pc:spChg chg="add mod">
          <ac:chgData name="Pierre Harouimi" userId="e1c78576-8bda-4e4b-9d10-61a901f566b1" providerId="ADAL" clId="{2F0BC364-7550-489D-B979-84653FE9CE84}" dt="2021-05-11T15:26:35.603" v="2713" actId="1036"/>
          <ac:spMkLst>
            <pc:docMk/>
            <pc:sldMk cId="2417312373" sldId="2090650193"/>
            <ac:spMk id="16" creationId="{59C85292-DBC5-45DF-8FE8-6F94CBE1E848}"/>
          </ac:spMkLst>
        </pc:spChg>
        <pc:spChg chg="add mod">
          <ac:chgData name="Pierre Harouimi" userId="e1c78576-8bda-4e4b-9d10-61a901f566b1" providerId="ADAL" clId="{2F0BC364-7550-489D-B979-84653FE9CE84}" dt="2021-05-11T15:26:35.603" v="2713" actId="1036"/>
          <ac:spMkLst>
            <pc:docMk/>
            <pc:sldMk cId="2417312373" sldId="2090650193"/>
            <ac:spMk id="20" creationId="{2A47B9D3-9A32-4432-A321-3C2699D64942}"/>
          </ac:spMkLst>
        </pc:spChg>
        <pc:spChg chg="add del mod">
          <ac:chgData name="Pierre Harouimi" userId="e1c78576-8bda-4e4b-9d10-61a901f566b1" providerId="ADAL" clId="{2F0BC364-7550-489D-B979-84653FE9CE84}" dt="2021-05-11T15:26:00.005" v="2669" actId="478"/>
          <ac:spMkLst>
            <pc:docMk/>
            <pc:sldMk cId="2417312373" sldId="2090650193"/>
            <ac:spMk id="23" creationId="{16EA1E31-978D-47D9-BF09-E7D0091CE34D}"/>
          </ac:spMkLst>
        </pc:spChg>
        <pc:spChg chg="add mod">
          <ac:chgData name="Pierre Harouimi" userId="e1c78576-8bda-4e4b-9d10-61a901f566b1" providerId="ADAL" clId="{2F0BC364-7550-489D-B979-84653FE9CE84}" dt="2021-05-11T15:26:35.603" v="2713" actId="1036"/>
          <ac:spMkLst>
            <pc:docMk/>
            <pc:sldMk cId="2417312373" sldId="2090650193"/>
            <ac:spMk id="24" creationId="{AC9D84EE-8EAF-4B13-9DE3-416B381647B5}"/>
          </ac:spMkLst>
        </pc:spChg>
        <pc:spChg chg="add mod">
          <ac:chgData name="Pierre Harouimi" userId="e1c78576-8bda-4e4b-9d10-61a901f566b1" providerId="ADAL" clId="{2F0BC364-7550-489D-B979-84653FE9CE84}" dt="2021-05-11T15:26:35.603" v="2713" actId="1036"/>
          <ac:spMkLst>
            <pc:docMk/>
            <pc:sldMk cId="2417312373" sldId="2090650193"/>
            <ac:spMk id="25" creationId="{0B20E7E4-E3B0-4A43-BA3E-FBC29F0FC10E}"/>
          </ac:spMkLst>
        </pc:spChg>
        <pc:spChg chg="add mod">
          <ac:chgData name="Pierre Harouimi" userId="e1c78576-8bda-4e4b-9d10-61a901f566b1" providerId="ADAL" clId="{2F0BC364-7550-489D-B979-84653FE9CE84}" dt="2021-05-11T15:26:35.603" v="2713" actId="1036"/>
          <ac:spMkLst>
            <pc:docMk/>
            <pc:sldMk cId="2417312373" sldId="2090650193"/>
            <ac:spMk id="26" creationId="{E784F56A-F014-4264-B21E-04A5B65AA006}"/>
          </ac:spMkLst>
        </pc:spChg>
        <pc:picChg chg="add mod">
          <ac:chgData name="Pierre Harouimi" userId="e1c78576-8bda-4e4b-9d10-61a901f566b1" providerId="ADAL" clId="{2F0BC364-7550-489D-B979-84653FE9CE84}" dt="2021-05-11T15:27:29.833" v="2717" actId="1076"/>
          <ac:picMkLst>
            <pc:docMk/>
            <pc:sldMk cId="2417312373" sldId="2090650193"/>
            <ac:picMk id="6" creationId="{200CB99D-E8AE-4E08-8303-8F5CFAEEA45F}"/>
          </ac:picMkLst>
        </pc:picChg>
        <pc:picChg chg="add mod">
          <ac:chgData name="Pierre Harouimi" userId="e1c78576-8bda-4e4b-9d10-61a901f566b1" providerId="ADAL" clId="{2F0BC364-7550-489D-B979-84653FE9CE84}" dt="2021-05-11T15:27:32.555" v="2718" actId="1076"/>
          <ac:picMkLst>
            <pc:docMk/>
            <pc:sldMk cId="2417312373" sldId="2090650193"/>
            <ac:picMk id="9" creationId="{86FBBAF7-D6AC-4C5A-91BD-7E801C3ADE0E}"/>
          </ac:picMkLst>
        </pc:picChg>
        <pc:picChg chg="del">
          <ac:chgData name="Pierre Harouimi" userId="e1c78576-8bda-4e4b-9d10-61a901f566b1" providerId="ADAL" clId="{2F0BC364-7550-489D-B979-84653FE9CE84}" dt="2021-05-11T15:22:38.221" v="2513" actId="478"/>
          <ac:picMkLst>
            <pc:docMk/>
            <pc:sldMk cId="2417312373" sldId="2090650193"/>
            <ac:picMk id="14" creationId="{0889B06B-C9AD-4F6A-9FD9-C21562A1FEAC}"/>
          </ac:picMkLst>
        </pc:picChg>
        <pc:picChg chg="del">
          <ac:chgData name="Pierre Harouimi" userId="e1c78576-8bda-4e4b-9d10-61a901f566b1" providerId="ADAL" clId="{2F0BC364-7550-489D-B979-84653FE9CE84}" dt="2021-05-11T15:22:37.014" v="2511" actId="478"/>
          <ac:picMkLst>
            <pc:docMk/>
            <pc:sldMk cId="2417312373" sldId="2090650193"/>
            <ac:picMk id="17" creationId="{FF21579F-0ED0-4D11-BF80-9CD5D9127470}"/>
          </ac:picMkLst>
        </pc:picChg>
        <pc:picChg chg="del">
          <ac:chgData name="Pierre Harouimi" userId="e1c78576-8bda-4e4b-9d10-61a901f566b1" providerId="ADAL" clId="{2F0BC364-7550-489D-B979-84653FE9CE84}" dt="2021-05-11T15:22:37.744" v="2512" actId="478"/>
          <ac:picMkLst>
            <pc:docMk/>
            <pc:sldMk cId="2417312373" sldId="2090650193"/>
            <ac:picMk id="19" creationId="{05E16098-7B65-4947-BCC7-B542934CF853}"/>
          </ac:picMkLst>
        </pc:picChg>
        <pc:picChg chg="add del mod">
          <ac:chgData name="Pierre Harouimi" userId="e1c78576-8bda-4e4b-9d10-61a901f566b1" providerId="ADAL" clId="{2F0BC364-7550-489D-B979-84653FE9CE84}" dt="2021-05-11T15:22:43.729" v="2516" actId="478"/>
          <ac:picMkLst>
            <pc:docMk/>
            <pc:sldMk cId="2417312373" sldId="2090650193"/>
            <ac:picMk id="21" creationId="{9D83AE03-028D-456A-B643-DA900C0E45C3}"/>
          </ac:picMkLst>
        </pc:picChg>
        <pc:picChg chg="add del mod">
          <ac:chgData name="Pierre Harouimi" userId="e1c78576-8bda-4e4b-9d10-61a901f566b1" providerId="ADAL" clId="{2F0BC364-7550-489D-B979-84653FE9CE84}" dt="2021-05-11T15:22:44.130" v="2517" actId="478"/>
          <ac:picMkLst>
            <pc:docMk/>
            <pc:sldMk cId="2417312373" sldId="2090650193"/>
            <ac:picMk id="22" creationId="{998C006E-2759-43AA-98C0-8873C5D137AE}"/>
          </ac:picMkLst>
        </pc:picChg>
        <pc:picChg chg="add mod">
          <ac:chgData name="Pierre Harouimi" userId="e1c78576-8bda-4e4b-9d10-61a901f566b1" providerId="ADAL" clId="{2F0BC364-7550-489D-B979-84653FE9CE84}" dt="2021-05-11T15:27:35.383" v="2719" actId="1076"/>
          <ac:picMkLst>
            <pc:docMk/>
            <pc:sldMk cId="2417312373" sldId="2090650193"/>
            <ac:picMk id="27" creationId="{7D0529D4-BA38-47BF-A357-B375EEF00E7A}"/>
          </ac:picMkLst>
        </pc:picChg>
        <pc:cxnChg chg="add del mod">
          <ac:chgData name="Pierre Harouimi" userId="e1c78576-8bda-4e4b-9d10-61a901f566b1" providerId="ADAL" clId="{2F0BC364-7550-489D-B979-84653FE9CE84}" dt="2021-05-11T15:24:59.576" v="2632" actId="478"/>
          <ac:cxnSpMkLst>
            <pc:docMk/>
            <pc:sldMk cId="2417312373" sldId="2090650193"/>
            <ac:cxnSpMk id="18" creationId="{30631ACC-519B-4439-99E3-2A005DB04817}"/>
          </ac:cxnSpMkLst>
        </pc:cxnChg>
        <pc:cxnChg chg="add mod">
          <ac:chgData name="Pierre Harouimi" userId="e1c78576-8bda-4e4b-9d10-61a901f566b1" providerId="ADAL" clId="{2F0BC364-7550-489D-B979-84653FE9CE84}" dt="2021-05-11T15:28:10.511" v="2729" actId="208"/>
          <ac:cxnSpMkLst>
            <pc:docMk/>
            <pc:sldMk cId="2417312373" sldId="2090650193"/>
            <ac:cxnSpMk id="29" creationId="{E93830CE-BFEC-4603-9BB6-398849064AD1}"/>
          </ac:cxnSpMkLst>
        </pc:cxnChg>
        <pc:cxnChg chg="add mod">
          <ac:chgData name="Pierre Harouimi" userId="e1c78576-8bda-4e4b-9d10-61a901f566b1" providerId="ADAL" clId="{2F0BC364-7550-489D-B979-84653FE9CE84}" dt="2021-05-11T15:28:08.640" v="2728" actId="208"/>
          <ac:cxnSpMkLst>
            <pc:docMk/>
            <pc:sldMk cId="2417312373" sldId="2090650193"/>
            <ac:cxnSpMk id="30" creationId="{F9BD002A-D03C-4C43-9003-2B5D7C8E316C}"/>
          </ac:cxnSpMkLst>
        </pc:cxnChg>
      </pc:sldChg>
    </pc:docChg>
  </pc:docChgLst>
  <pc:docChgLst>
    <pc:chgData name="Pierre Harouimi" userId="e1c78576-8bda-4e4b-9d10-61a901f566b1" providerId="ADAL" clId="{EC215E15-D37A-48FC-A97B-2A1E7D3292D7}"/>
    <pc:docChg chg="modSld">
      <pc:chgData name="Pierre Harouimi" userId="e1c78576-8bda-4e4b-9d10-61a901f566b1" providerId="ADAL" clId="{EC215E15-D37A-48FC-A97B-2A1E7D3292D7}" dt="2020-10-07T12:31:39.738" v="1" actId="404"/>
      <pc:docMkLst>
        <pc:docMk/>
      </pc:docMkLst>
      <pc:sldChg chg="modSp">
        <pc:chgData name="Pierre Harouimi" userId="e1c78576-8bda-4e4b-9d10-61a901f566b1" providerId="ADAL" clId="{EC215E15-D37A-48FC-A97B-2A1E7D3292D7}" dt="2020-10-07T12:31:39.738" v="1" actId="404"/>
        <pc:sldMkLst>
          <pc:docMk/>
          <pc:sldMk cId="1196048050" sldId="4568"/>
        </pc:sldMkLst>
        <pc:spChg chg="mod">
          <ac:chgData name="Pierre Harouimi" userId="e1c78576-8bda-4e4b-9d10-61a901f566b1" providerId="ADAL" clId="{EC215E15-D37A-48FC-A97B-2A1E7D3292D7}" dt="2020-10-07T12:31:39.738" v="1" actId="404"/>
          <ac:spMkLst>
            <pc:docMk/>
            <pc:sldMk cId="1196048050" sldId="4568"/>
            <ac:spMk id="7" creationId="{F6054F00-3A49-4D06-9DFC-DBB6AC8936F0}"/>
          </ac:spMkLst>
        </pc:spChg>
      </pc:sldChg>
    </pc:docChg>
  </pc:docChgLst>
  <pc:docChgLst>
    <pc:chgData name="Pierre Harouimi" userId="e1c78576-8bda-4e4b-9d10-61a901f566b1" providerId="ADAL" clId="{E1EDECA7-80C7-4135-9053-CDD817FA747F}"/>
    <pc:docChg chg="undo custSel addSld delSld modSld sldOrd modMainMaster modSection">
      <pc:chgData name="Pierre Harouimi" userId="e1c78576-8bda-4e4b-9d10-61a901f566b1" providerId="ADAL" clId="{E1EDECA7-80C7-4135-9053-CDD817FA747F}" dt="2021-02-16T11:02:15.919" v="375" actId="1076"/>
      <pc:docMkLst>
        <pc:docMk/>
      </pc:docMkLst>
      <pc:sldChg chg="addSp modSp add mod">
        <pc:chgData name="Pierre Harouimi" userId="e1c78576-8bda-4e4b-9d10-61a901f566b1" providerId="ADAL" clId="{E1EDECA7-80C7-4135-9053-CDD817FA747F}" dt="2021-02-16T11:02:15.919" v="375" actId="1076"/>
        <pc:sldMkLst>
          <pc:docMk/>
          <pc:sldMk cId="2587293364" sldId="278"/>
        </pc:sldMkLst>
        <pc:spChg chg="mod">
          <ac:chgData name="Pierre Harouimi" userId="e1c78576-8bda-4e4b-9d10-61a901f566b1" providerId="ADAL" clId="{E1EDECA7-80C7-4135-9053-CDD817FA747F}" dt="2021-02-16T11:02:09.985" v="374"/>
          <ac:spMkLst>
            <pc:docMk/>
            <pc:sldMk cId="2587293364" sldId="278"/>
            <ac:spMk id="2" creationId="{876B52B7-0CB9-435C-8E4F-0DAC6BCA57C0}"/>
          </ac:spMkLst>
        </pc:spChg>
        <pc:spChg chg="add mod">
          <ac:chgData name="Pierre Harouimi" userId="e1c78576-8bda-4e4b-9d10-61a901f566b1" providerId="ADAL" clId="{E1EDECA7-80C7-4135-9053-CDD817FA747F}" dt="2021-02-16T11:02:09.985" v="374"/>
          <ac:spMkLst>
            <pc:docMk/>
            <pc:sldMk cId="2587293364" sldId="278"/>
            <ac:spMk id="3" creationId="{D0D2CEA4-0FC4-4EAE-B4C4-D8AE57DB6DC8}"/>
          </ac:spMkLst>
        </pc:spChg>
        <pc:graphicFrameChg chg="mod">
          <ac:chgData name="Pierre Harouimi" userId="e1c78576-8bda-4e4b-9d10-61a901f566b1" providerId="ADAL" clId="{E1EDECA7-80C7-4135-9053-CDD817FA747F}" dt="2021-02-16T11:02:15.919" v="375" actId="1076"/>
          <ac:graphicFrameMkLst>
            <pc:docMk/>
            <pc:sldMk cId="2587293364" sldId="278"/>
            <ac:graphicFrameMk id="4" creationId="{013AA746-66F0-4789-A332-48DE62E617DF}"/>
          </ac:graphicFrameMkLst>
        </pc:graphicFrameChg>
      </pc:sldChg>
      <pc:sldChg chg="ord">
        <pc:chgData name="Pierre Harouimi" userId="e1c78576-8bda-4e4b-9d10-61a901f566b1" providerId="ADAL" clId="{E1EDECA7-80C7-4135-9053-CDD817FA747F}" dt="2021-02-16T11:01:37.121" v="368"/>
        <pc:sldMkLst>
          <pc:docMk/>
          <pc:sldMk cId="1785964857" sldId="279"/>
        </pc:sldMkLst>
      </pc:sldChg>
      <pc:sldChg chg="ord">
        <pc:chgData name="Pierre Harouimi" userId="e1c78576-8bda-4e4b-9d10-61a901f566b1" providerId="ADAL" clId="{E1EDECA7-80C7-4135-9053-CDD817FA747F}" dt="2021-02-16T10:51:18.072" v="189"/>
        <pc:sldMkLst>
          <pc:docMk/>
          <pc:sldMk cId="1600168712" sldId="282"/>
        </pc:sldMkLst>
      </pc:sldChg>
      <pc:sldChg chg="modSp add del">
        <pc:chgData name="Pierre Harouimi" userId="e1c78576-8bda-4e4b-9d10-61a901f566b1" providerId="ADAL" clId="{E1EDECA7-80C7-4135-9053-CDD817FA747F}" dt="2021-02-16T11:00:10.485" v="353" actId="47"/>
        <pc:sldMkLst>
          <pc:docMk/>
          <pc:sldMk cId="1641860966" sldId="340"/>
        </pc:sldMkLst>
        <pc:graphicFrameChg chg="mod">
          <ac:chgData name="Pierre Harouimi" userId="e1c78576-8bda-4e4b-9d10-61a901f566b1" providerId="ADAL" clId="{E1EDECA7-80C7-4135-9053-CDD817FA747F}" dt="2021-02-16T10:53:03.194" v="221" actId="404"/>
          <ac:graphicFrameMkLst>
            <pc:docMk/>
            <pc:sldMk cId="1641860966" sldId="340"/>
            <ac:graphicFrameMk id="3" creationId="{00000000-0000-0000-0000-000000000000}"/>
          </ac:graphicFrameMkLst>
        </pc:graphicFrameChg>
      </pc:sldChg>
      <pc:sldChg chg="ord">
        <pc:chgData name="Pierre Harouimi" userId="e1c78576-8bda-4e4b-9d10-61a901f566b1" providerId="ADAL" clId="{E1EDECA7-80C7-4135-9053-CDD817FA747F}" dt="2021-02-16T10:51:18.072" v="189"/>
        <pc:sldMkLst>
          <pc:docMk/>
          <pc:sldMk cId="2341431686" sldId="465"/>
        </pc:sldMkLst>
      </pc:sldChg>
      <pc:sldChg chg="ord">
        <pc:chgData name="Pierre Harouimi" userId="e1c78576-8bda-4e4b-9d10-61a901f566b1" providerId="ADAL" clId="{E1EDECA7-80C7-4135-9053-CDD817FA747F}" dt="2021-02-16T10:51:18.072" v="189"/>
        <pc:sldMkLst>
          <pc:docMk/>
          <pc:sldMk cId="2568016826" sldId="1209"/>
        </pc:sldMkLst>
      </pc:sldChg>
      <pc:sldChg chg="addSp modSp add">
        <pc:chgData name="Pierre Harouimi" userId="e1c78576-8bda-4e4b-9d10-61a901f566b1" providerId="ADAL" clId="{E1EDECA7-80C7-4135-9053-CDD817FA747F}" dt="2021-02-16T11:01:34.256" v="366"/>
        <pc:sldMkLst>
          <pc:docMk/>
          <pc:sldMk cId="700718777" sldId="1639"/>
        </pc:sldMkLst>
        <pc:spChg chg="mod">
          <ac:chgData name="Pierre Harouimi" userId="e1c78576-8bda-4e4b-9d10-61a901f566b1" providerId="ADAL" clId="{E1EDECA7-80C7-4135-9053-CDD817FA747F}" dt="2021-02-16T11:01:34.256" v="366"/>
          <ac:spMkLst>
            <pc:docMk/>
            <pc:sldMk cId="700718777" sldId="1639"/>
            <ac:spMk id="2" creationId="{A3833253-CFC6-45E3-A95B-43862D557A0D}"/>
          </ac:spMkLst>
        </pc:spChg>
        <pc:spChg chg="mod">
          <ac:chgData name="Pierre Harouimi" userId="e1c78576-8bda-4e4b-9d10-61a901f566b1" providerId="ADAL" clId="{E1EDECA7-80C7-4135-9053-CDD817FA747F}" dt="2021-02-16T11:01:34.256" v="366"/>
          <ac:spMkLst>
            <pc:docMk/>
            <pc:sldMk cId="700718777" sldId="1639"/>
            <ac:spMk id="4" creationId="{A38A3E09-73CB-4DD4-BA10-0E080F827F03}"/>
          </ac:spMkLst>
        </pc:spChg>
        <pc:spChg chg="add mod">
          <ac:chgData name="Pierre Harouimi" userId="e1c78576-8bda-4e4b-9d10-61a901f566b1" providerId="ADAL" clId="{E1EDECA7-80C7-4135-9053-CDD817FA747F}" dt="2021-02-16T11:01:34.256" v="366"/>
          <ac:spMkLst>
            <pc:docMk/>
            <pc:sldMk cId="700718777" sldId="1639"/>
            <ac:spMk id="5" creationId="{C0F93CB3-7CE5-4EB5-9CFC-17F490476001}"/>
          </ac:spMkLst>
        </pc:spChg>
      </pc:sldChg>
      <pc:sldChg chg="add">
        <pc:chgData name="Pierre Harouimi" userId="e1c78576-8bda-4e4b-9d10-61a901f566b1" providerId="ADAL" clId="{E1EDECA7-80C7-4135-9053-CDD817FA747F}" dt="2021-02-16T10:52:21.276" v="194"/>
        <pc:sldMkLst>
          <pc:docMk/>
          <pc:sldMk cId="538292346" sldId="1641"/>
        </pc:sldMkLst>
      </pc:sldChg>
      <pc:sldChg chg="addSp delSp modSp add mod ord">
        <pc:chgData name="Pierre Harouimi" userId="e1c78576-8bda-4e4b-9d10-61a901f566b1" providerId="ADAL" clId="{E1EDECA7-80C7-4135-9053-CDD817FA747F}" dt="2021-02-16T11:01:15.234" v="364" actId="478"/>
        <pc:sldMkLst>
          <pc:docMk/>
          <pc:sldMk cId="214478271" sldId="1643"/>
        </pc:sldMkLst>
        <pc:spChg chg="mod">
          <ac:chgData name="Pierre Harouimi" userId="e1c78576-8bda-4e4b-9d10-61a901f566b1" providerId="ADAL" clId="{E1EDECA7-80C7-4135-9053-CDD817FA747F}" dt="2021-02-16T11:01:10.520" v="362"/>
          <ac:spMkLst>
            <pc:docMk/>
            <pc:sldMk cId="214478271" sldId="1643"/>
            <ac:spMk id="2" creationId="{4B4C976C-4655-47EB-8D98-F859660781D0}"/>
          </ac:spMkLst>
        </pc:spChg>
        <pc:spChg chg="add del mod">
          <ac:chgData name="Pierre Harouimi" userId="e1c78576-8bda-4e4b-9d10-61a901f566b1" providerId="ADAL" clId="{E1EDECA7-80C7-4135-9053-CDD817FA747F}" dt="2021-02-16T11:01:15.234" v="364" actId="478"/>
          <ac:spMkLst>
            <pc:docMk/>
            <pc:sldMk cId="214478271" sldId="1643"/>
            <ac:spMk id="3" creationId="{807C2DE2-D351-4135-A405-4D87343DD7B6}"/>
          </ac:spMkLst>
        </pc:spChg>
        <pc:spChg chg="add del mod">
          <ac:chgData name="Pierre Harouimi" userId="e1c78576-8bda-4e4b-9d10-61a901f566b1" providerId="ADAL" clId="{E1EDECA7-80C7-4135-9053-CDD817FA747F}" dt="2021-02-16T11:01:13.121" v="363" actId="478"/>
          <ac:spMkLst>
            <pc:docMk/>
            <pc:sldMk cId="214478271" sldId="1643"/>
            <ac:spMk id="4" creationId="{DCF1A850-4F00-418A-9058-65EBE4AB5047}"/>
          </ac:spMkLst>
        </pc:spChg>
        <pc:spChg chg="mod">
          <ac:chgData name="Pierre Harouimi" userId="e1c78576-8bda-4e4b-9d10-61a901f566b1" providerId="ADAL" clId="{E1EDECA7-80C7-4135-9053-CDD817FA747F}" dt="2021-02-16T11:01:04.842" v="361" actId="1076"/>
          <ac:spMkLst>
            <pc:docMk/>
            <pc:sldMk cId="214478271" sldId="1643"/>
            <ac:spMk id="5" creationId="{A3C4A4F4-4568-4C94-A79A-B9A6AEF1F00D}"/>
          </ac:spMkLst>
        </pc:spChg>
        <pc:spChg chg="mod">
          <ac:chgData name="Pierre Harouimi" userId="e1c78576-8bda-4e4b-9d10-61a901f566b1" providerId="ADAL" clId="{E1EDECA7-80C7-4135-9053-CDD817FA747F}" dt="2021-02-16T11:01:04.842" v="361" actId="1076"/>
          <ac:spMkLst>
            <pc:docMk/>
            <pc:sldMk cId="214478271" sldId="1643"/>
            <ac:spMk id="7" creationId="{CA5A1378-2209-4E5B-BC62-A37C797DF340}"/>
          </ac:spMkLst>
        </pc:spChg>
        <pc:spChg chg="mod">
          <ac:chgData name="Pierre Harouimi" userId="e1c78576-8bda-4e4b-9d10-61a901f566b1" providerId="ADAL" clId="{E1EDECA7-80C7-4135-9053-CDD817FA747F}" dt="2021-02-16T11:01:04.842" v="361" actId="1076"/>
          <ac:spMkLst>
            <pc:docMk/>
            <pc:sldMk cId="214478271" sldId="1643"/>
            <ac:spMk id="8" creationId="{23B1EDE4-9180-4E20-B253-434625A92CC4}"/>
          </ac:spMkLst>
        </pc:spChg>
        <pc:spChg chg="mod">
          <ac:chgData name="Pierre Harouimi" userId="e1c78576-8bda-4e4b-9d10-61a901f566b1" providerId="ADAL" clId="{E1EDECA7-80C7-4135-9053-CDD817FA747F}" dt="2021-02-16T11:01:04.842" v="361" actId="1076"/>
          <ac:spMkLst>
            <pc:docMk/>
            <pc:sldMk cId="214478271" sldId="1643"/>
            <ac:spMk id="25" creationId="{BC0090F4-AE09-404F-B7E1-7506F302C5E5}"/>
          </ac:spMkLst>
        </pc:spChg>
        <pc:spChg chg="mod">
          <ac:chgData name="Pierre Harouimi" userId="e1c78576-8bda-4e4b-9d10-61a901f566b1" providerId="ADAL" clId="{E1EDECA7-80C7-4135-9053-CDD817FA747F}" dt="2021-02-16T11:01:04.842" v="361" actId="1076"/>
          <ac:spMkLst>
            <pc:docMk/>
            <pc:sldMk cId="214478271" sldId="1643"/>
            <ac:spMk id="27" creationId="{3787DAC2-F714-4FAF-89C4-E50557E86E9C}"/>
          </ac:spMkLst>
        </pc:spChg>
        <pc:picChg chg="mod">
          <ac:chgData name="Pierre Harouimi" userId="e1c78576-8bda-4e4b-9d10-61a901f566b1" providerId="ADAL" clId="{E1EDECA7-80C7-4135-9053-CDD817FA747F}" dt="2021-02-16T11:01:04.842" v="361" actId="1076"/>
          <ac:picMkLst>
            <pc:docMk/>
            <pc:sldMk cId="214478271" sldId="1643"/>
            <ac:picMk id="19" creationId="{93A356E5-3687-4629-ACD4-3C0EF9C1682E}"/>
          </ac:picMkLst>
        </pc:picChg>
        <pc:picChg chg="mod">
          <ac:chgData name="Pierre Harouimi" userId="e1c78576-8bda-4e4b-9d10-61a901f566b1" providerId="ADAL" clId="{E1EDECA7-80C7-4135-9053-CDD817FA747F}" dt="2021-02-16T11:01:04.842" v="361" actId="1076"/>
          <ac:picMkLst>
            <pc:docMk/>
            <pc:sldMk cId="214478271" sldId="1643"/>
            <ac:picMk id="20" creationId="{7CAA7560-46C3-4AD2-BF6B-7D9585E69D2F}"/>
          </ac:picMkLst>
        </pc:picChg>
        <pc:picChg chg="mod">
          <ac:chgData name="Pierre Harouimi" userId="e1c78576-8bda-4e4b-9d10-61a901f566b1" providerId="ADAL" clId="{E1EDECA7-80C7-4135-9053-CDD817FA747F}" dt="2021-02-16T11:01:04.842" v="361" actId="1076"/>
          <ac:picMkLst>
            <pc:docMk/>
            <pc:sldMk cId="214478271" sldId="1643"/>
            <ac:picMk id="29" creationId="{1D9FD8AE-FA8F-48DB-BED6-7C2280490908}"/>
          </ac:picMkLst>
        </pc:picChg>
        <pc:cxnChg chg="mod">
          <ac:chgData name="Pierre Harouimi" userId="e1c78576-8bda-4e4b-9d10-61a901f566b1" providerId="ADAL" clId="{E1EDECA7-80C7-4135-9053-CDD817FA747F}" dt="2021-02-16T11:01:04.842" v="361" actId="1076"/>
          <ac:cxnSpMkLst>
            <pc:docMk/>
            <pc:sldMk cId="214478271" sldId="1643"/>
            <ac:cxnSpMk id="12" creationId="{4197DA08-B8EE-445D-853D-7D6D669E5913}"/>
          </ac:cxnSpMkLst>
        </pc:cxnChg>
      </pc:sldChg>
      <pc:sldChg chg="modSp mod">
        <pc:chgData name="Pierre Harouimi" userId="e1c78576-8bda-4e4b-9d10-61a901f566b1" providerId="ADAL" clId="{E1EDECA7-80C7-4135-9053-CDD817FA747F}" dt="2021-01-13T12:59:28.951" v="17" actId="20577"/>
        <pc:sldMkLst>
          <pc:docMk/>
          <pc:sldMk cId="3186105888" sldId="3796"/>
        </pc:sldMkLst>
        <pc:spChg chg="mod">
          <ac:chgData name="Pierre Harouimi" userId="e1c78576-8bda-4e4b-9d10-61a901f566b1" providerId="ADAL" clId="{E1EDECA7-80C7-4135-9053-CDD817FA747F}" dt="2021-01-13T12:59:28.951" v="17" actId="20577"/>
          <ac:spMkLst>
            <pc:docMk/>
            <pc:sldMk cId="3186105888" sldId="3796"/>
            <ac:spMk id="4" creationId="{563E5F66-5AAC-4999-B9E7-D308CC4A9A1A}"/>
          </ac:spMkLst>
        </pc:spChg>
      </pc:sldChg>
      <pc:sldChg chg="ord">
        <pc:chgData name="Pierre Harouimi" userId="e1c78576-8bda-4e4b-9d10-61a901f566b1" providerId="ADAL" clId="{E1EDECA7-80C7-4135-9053-CDD817FA747F}" dt="2021-02-16T10:51:18.072" v="189"/>
        <pc:sldMkLst>
          <pc:docMk/>
          <pc:sldMk cId="3744434177" sldId="3851"/>
        </pc:sldMkLst>
      </pc:sldChg>
      <pc:sldChg chg="ord">
        <pc:chgData name="Pierre Harouimi" userId="e1c78576-8bda-4e4b-9d10-61a901f566b1" providerId="ADAL" clId="{E1EDECA7-80C7-4135-9053-CDD817FA747F}" dt="2021-02-16T10:51:18.072" v="189"/>
        <pc:sldMkLst>
          <pc:docMk/>
          <pc:sldMk cId="3843294116" sldId="3914"/>
        </pc:sldMkLst>
      </pc:sldChg>
      <pc:sldChg chg="ord">
        <pc:chgData name="Pierre Harouimi" userId="e1c78576-8bda-4e4b-9d10-61a901f566b1" providerId="ADAL" clId="{E1EDECA7-80C7-4135-9053-CDD817FA747F}" dt="2021-02-16T10:51:18.072" v="189"/>
        <pc:sldMkLst>
          <pc:docMk/>
          <pc:sldMk cId="2729653637" sldId="3928"/>
        </pc:sldMkLst>
      </pc:sldChg>
      <pc:sldChg chg="ord">
        <pc:chgData name="Pierre Harouimi" userId="e1c78576-8bda-4e4b-9d10-61a901f566b1" providerId="ADAL" clId="{E1EDECA7-80C7-4135-9053-CDD817FA747F}" dt="2021-02-16T10:51:18.072" v="189"/>
        <pc:sldMkLst>
          <pc:docMk/>
          <pc:sldMk cId="1587910457" sldId="3929"/>
        </pc:sldMkLst>
      </pc:sldChg>
      <pc:sldChg chg="ord">
        <pc:chgData name="Pierre Harouimi" userId="e1c78576-8bda-4e4b-9d10-61a901f566b1" providerId="ADAL" clId="{E1EDECA7-80C7-4135-9053-CDD817FA747F}" dt="2021-02-16T10:51:18.072" v="189"/>
        <pc:sldMkLst>
          <pc:docMk/>
          <pc:sldMk cId="836320608" sldId="3931"/>
        </pc:sldMkLst>
      </pc:sldChg>
      <pc:sldChg chg="ord">
        <pc:chgData name="Pierre Harouimi" userId="e1c78576-8bda-4e4b-9d10-61a901f566b1" providerId="ADAL" clId="{E1EDECA7-80C7-4135-9053-CDD817FA747F}" dt="2021-02-16T10:51:18.072" v="189"/>
        <pc:sldMkLst>
          <pc:docMk/>
          <pc:sldMk cId="3787725154" sldId="3932"/>
        </pc:sldMkLst>
      </pc:sldChg>
      <pc:sldChg chg="ord">
        <pc:chgData name="Pierre Harouimi" userId="e1c78576-8bda-4e4b-9d10-61a901f566b1" providerId="ADAL" clId="{E1EDECA7-80C7-4135-9053-CDD817FA747F}" dt="2021-02-16T10:51:18.072" v="189"/>
        <pc:sldMkLst>
          <pc:docMk/>
          <pc:sldMk cId="2484813702" sldId="3933"/>
        </pc:sldMkLst>
      </pc:sldChg>
      <pc:sldChg chg="ord">
        <pc:chgData name="Pierre Harouimi" userId="e1c78576-8bda-4e4b-9d10-61a901f566b1" providerId="ADAL" clId="{E1EDECA7-80C7-4135-9053-CDD817FA747F}" dt="2021-02-16T10:51:18.072" v="189"/>
        <pc:sldMkLst>
          <pc:docMk/>
          <pc:sldMk cId="3465070449" sldId="3936"/>
        </pc:sldMkLst>
      </pc:sldChg>
      <pc:sldChg chg="ord">
        <pc:chgData name="Pierre Harouimi" userId="e1c78576-8bda-4e4b-9d10-61a901f566b1" providerId="ADAL" clId="{E1EDECA7-80C7-4135-9053-CDD817FA747F}" dt="2021-02-16T10:51:18.072" v="189"/>
        <pc:sldMkLst>
          <pc:docMk/>
          <pc:sldMk cId="2307325796" sldId="3937"/>
        </pc:sldMkLst>
      </pc:sldChg>
      <pc:sldChg chg="ord">
        <pc:chgData name="Pierre Harouimi" userId="e1c78576-8bda-4e4b-9d10-61a901f566b1" providerId="ADAL" clId="{E1EDECA7-80C7-4135-9053-CDD817FA747F}" dt="2021-02-16T10:51:18.072" v="189"/>
        <pc:sldMkLst>
          <pc:docMk/>
          <pc:sldMk cId="1733701656" sldId="3939"/>
        </pc:sldMkLst>
      </pc:sldChg>
      <pc:sldChg chg="ord">
        <pc:chgData name="Pierre Harouimi" userId="e1c78576-8bda-4e4b-9d10-61a901f566b1" providerId="ADAL" clId="{E1EDECA7-80C7-4135-9053-CDD817FA747F}" dt="2021-02-16T10:51:18.072" v="189"/>
        <pc:sldMkLst>
          <pc:docMk/>
          <pc:sldMk cId="761346598" sldId="3940"/>
        </pc:sldMkLst>
      </pc:sldChg>
      <pc:sldChg chg="ord">
        <pc:chgData name="Pierre Harouimi" userId="e1c78576-8bda-4e4b-9d10-61a901f566b1" providerId="ADAL" clId="{E1EDECA7-80C7-4135-9053-CDD817FA747F}" dt="2021-02-16T10:51:18.072" v="189"/>
        <pc:sldMkLst>
          <pc:docMk/>
          <pc:sldMk cId="1733584687" sldId="3941"/>
        </pc:sldMkLst>
      </pc:sldChg>
      <pc:sldChg chg="ord">
        <pc:chgData name="Pierre Harouimi" userId="e1c78576-8bda-4e4b-9d10-61a901f566b1" providerId="ADAL" clId="{E1EDECA7-80C7-4135-9053-CDD817FA747F}" dt="2021-02-16T10:51:18.072" v="189"/>
        <pc:sldMkLst>
          <pc:docMk/>
          <pc:sldMk cId="3979624802" sldId="3947"/>
        </pc:sldMkLst>
      </pc:sldChg>
      <pc:sldChg chg="ord">
        <pc:chgData name="Pierre Harouimi" userId="e1c78576-8bda-4e4b-9d10-61a901f566b1" providerId="ADAL" clId="{E1EDECA7-80C7-4135-9053-CDD817FA747F}" dt="2021-02-16T10:51:18.072" v="189"/>
        <pc:sldMkLst>
          <pc:docMk/>
          <pc:sldMk cId="2409947472" sldId="3949"/>
        </pc:sldMkLst>
      </pc:sldChg>
      <pc:sldChg chg="ord">
        <pc:chgData name="Pierre Harouimi" userId="e1c78576-8bda-4e4b-9d10-61a901f566b1" providerId="ADAL" clId="{E1EDECA7-80C7-4135-9053-CDD817FA747F}" dt="2021-02-16T10:51:18.072" v="189"/>
        <pc:sldMkLst>
          <pc:docMk/>
          <pc:sldMk cId="619708541" sldId="4337"/>
        </pc:sldMkLst>
      </pc:sldChg>
      <pc:sldChg chg="ord">
        <pc:chgData name="Pierre Harouimi" userId="e1c78576-8bda-4e4b-9d10-61a901f566b1" providerId="ADAL" clId="{E1EDECA7-80C7-4135-9053-CDD817FA747F}" dt="2021-02-16T10:51:18.072" v="189"/>
        <pc:sldMkLst>
          <pc:docMk/>
          <pc:sldMk cId="2330400986" sldId="4338"/>
        </pc:sldMkLst>
      </pc:sldChg>
      <pc:sldChg chg="ord">
        <pc:chgData name="Pierre Harouimi" userId="e1c78576-8bda-4e4b-9d10-61a901f566b1" providerId="ADAL" clId="{E1EDECA7-80C7-4135-9053-CDD817FA747F}" dt="2021-02-16T10:51:18.072" v="189"/>
        <pc:sldMkLst>
          <pc:docMk/>
          <pc:sldMk cId="3854275254" sldId="4339"/>
        </pc:sldMkLst>
      </pc:sldChg>
      <pc:sldChg chg="ord">
        <pc:chgData name="Pierre Harouimi" userId="e1c78576-8bda-4e4b-9d10-61a901f566b1" providerId="ADAL" clId="{E1EDECA7-80C7-4135-9053-CDD817FA747F}" dt="2021-02-16T10:51:18.072" v="189"/>
        <pc:sldMkLst>
          <pc:docMk/>
          <pc:sldMk cId="2288153219" sldId="4340"/>
        </pc:sldMkLst>
      </pc:sldChg>
      <pc:sldChg chg="ord">
        <pc:chgData name="Pierre Harouimi" userId="e1c78576-8bda-4e4b-9d10-61a901f566b1" providerId="ADAL" clId="{E1EDECA7-80C7-4135-9053-CDD817FA747F}" dt="2021-02-16T10:51:18.072" v="189"/>
        <pc:sldMkLst>
          <pc:docMk/>
          <pc:sldMk cId="2632051586" sldId="4341"/>
        </pc:sldMkLst>
      </pc:sldChg>
      <pc:sldChg chg="ord">
        <pc:chgData name="Pierre Harouimi" userId="e1c78576-8bda-4e4b-9d10-61a901f566b1" providerId="ADAL" clId="{E1EDECA7-80C7-4135-9053-CDD817FA747F}" dt="2021-02-16T10:51:18.072" v="189"/>
        <pc:sldMkLst>
          <pc:docMk/>
          <pc:sldMk cId="1763278464" sldId="4342"/>
        </pc:sldMkLst>
      </pc:sldChg>
      <pc:sldChg chg="ord">
        <pc:chgData name="Pierre Harouimi" userId="e1c78576-8bda-4e4b-9d10-61a901f566b1" providerId="ADAL" clId="{E1EDECA7-80C7-4135-9053-CDD817FA747F}" dt="2021-02-16T10:51:18.072" v="189"/>
        <pc:sldMkLst>
          <pc:docMk/>
          <pc:sldMk cId="602474719" sldId="4343"/>
        </pc:sldMkLst>
      </pc:sldChg>
      <pc:sldChg chg="ord">
        <pc:chgData name="Pierre Harouimi" userId="e1c78576-8bda-4e4b-9d10-61a901f566b1" providerId="ADAL" clId="{E1EDECA7-80C7-4135-9053-CDD817FA747F}" dt="2021-02-16T10:51:18.072" v="189"/>
        <pc:sldMkLst>
          <pc:docMk/>
          <pc:sldMk cId="3807923723" sldId="4344"/>
        </pc:sldMkLst>
      </pc:sldChg>
      <pc:sldChg chg="ord">
        <pc:chgData name="Pierre Harouimi" userId="e1c78576-8bda-4e4b-9d10-61a901f566b1" providerId="ADAL" clId="{E1EDECA7-80C7-4135-9053-CDD817FA747F}" dt="2021-02-16T10:51:18.072" v="189"/>
        <pc:sldMkLst>
          <pc:docMk/>
          <pc:sldMk cId="2748971705" sldId="4540"/>
        </pc:sldMkLst>
      </pc:sldChg>
      <pc:sldChg chg="ord">
        <pc:chgData name="Pierre Harouimi" userId="e1c78576-8bda-4e4b-9d10-61a901f566b1" providerId="ADAL" clId="{E1EDECA7-80C7-4135-9053-CDD817FA747F}" dt="2021-02-16T10:51:18.072" v="189"/>
        <pc:sldMkLst>
          <pc:docMk/>
          <pc:sldMk cId="2627988019" sldId="4541"/>
        </pc:sldMkLst>
      </pc:sldChg>
      <pc:sldChg chg="ord">
        <pc:chgData name="Pierre Harouimi" userId="e1c78576-8bda-4e4b-9d10-61a901f566b1" providerId="ADAL" clId="{E1EDECA7-80C7-4135-9053-CDD817FA747F}" dt="2021-02-16T10:51:18.072" v="189"/>
        <pc:sldMkLst>
          <pc:docMk/>
          <pc:sldMk cId="898878136" sldId="4542"/>
        </pc:sldMkLst>
      </pc:sldChg>
      <pc:sldChg chg="ord">
        <pc:chgData name="Pierre Harouimi" userId="e1c78576-8bda-4e4b-9d10-61a901f566b1" providerId="ADAL" clId="{E1EDECA7-80C7-4135-9053-CDD817FA747F}" dt="2021-02-16T10:51:18.072" v="189"/>
        <pc:sldMkLst>
          <pc:docMk/>
          <pc:sldMk cId="1841577496" sldId="4543"/>
        </pc:sldMkLst>
      </pc:sldChg>
      <pc:sldChg chg="addSp modSp del ord">
        <pc:chgData name="Pierre Harouimi" userId="e1c78576-8bda-4e4b-9d10-61a901f566b1" providerId="ADAL" clId="{E1EDECA7-80C7-4135-9053-CDD817FA747F}" dt="2021-02-16T10:52:19.402" v="193" actId="47"/>
        <pc:sldMkLst>
          <pc:docMk/>
          <pc:sldMk cId="1683247953" sldId="4544"/>
        </pc:sldMkLst>
        <pc:picChg chg="add mod">
          <ac:chgData name="Pierre Harouimi" userId="e1c78576-8bda-4e4b-9d10-61a901f566b1" providerId="ADAL" clId="{E1EDECA7-80C7-4135-9053-CDD817FA747F}" dt="2021-02-16T10:51:32.061" v="192" actId="1076"/>
          <ac:picMkLst>
            <pc:docMk/>
            <pc:sldMk cId="1683247953" sldId="4544"/>
            <ac:picMk id="1026" creationId="{3C8B6EF5-BD98-4A11-96C0-1EB1CF2397F0}"/>
          </ac:picMkLst>
        </pc:picChg>
      </pc:sldChg>
      <pc:sldChg chg="ord">
        <pc:chgData name="Pierre Harouimi" userId="e1c78576-8bda-4e4b-9d10-61a901f566b1" providerId="ADAL" clId="{E1EDECA7-80C7-4135-9053-CDD817FA747F}" dt="2021-02-16T10:51:18.072" v="189"/>
        <pc:sldMkLst>
          <pc:docMk/>
          <pc:sldMk cId="325397016" sldId="4554"/>
        </pc:sldMkLst>
      </pc:sldChg>
      <pc:sldChg chg="ord">
        <pc:chgData name="Pierre Harouimi" userId="e1c78576-8bda-4e4b-9d10-61a901f566b1" providerId="ADAL" clId="{E1EDECA7-80C7-4135-9053-CDD817FA747F}" dt="2021-02-16T10:51:18.072" v="189"/>
        <pc:sldMkLst>
          <pc:docMk/>
          <pc:sldMk cId="2708270861" sldId="4555"/>
        </pc:sldMkLst>
      </pc:sldChg>
      <pc:sldChg chg="addSp delSp modSp add mod">
        <pc:chgData name="Pierre Harouimi" userId="e1c78576-8bda-4e4b-9d10-61a901f566b1" providerId="ADAL" clId="{E1EDECA7-80C7-4135-9053-CDD817FA747F}" dt="2021-02-16T11:00:22.753" v="356" actId="478"/>
        <pc:sldMkLst>
          <pc:docMk/>
          <pc:sldMk cId="1166452347" sldId="4564"/>
        </pc:sldMkLst>
        <pc:spChg chg="mod">
          <ac:chgData name="Pierre Harouimi" userId="e1c78576-8bda-4e4b-9d10-61a901f566b1" providerId="ADAL" clId="{E1EDECA7-80C7-4135-9053-CDD817FA747F}" dt="2021-02-16T11:00:16.471" v="354"/>
          <ac:spMkLst>
            <pc:docMk/>
            <pc:sldMk cId="1166452347" sldId="4564"/>
            <ac:spMk id="2" creationId="{00000000-0000-0000-0000-000000000000}"/>
          </ac:spMkLst>
        </pc:spChg>
        <pc:spChg chg="add del mod">
          <ac:chgData name="Pierre Harouimi" userId="e1c78576-8bda-4e4b-9d10-61a901f566b1" providerId="ADAL" clId="{E1EDECA7-80C7-4135-9053-CDD817FA747F}" dt="2021-02-16T11:00:22.753" v="356" actId="478"/>
          <ac:spMkLst>
            <pc:docMk/>
            <pc:sldMk cId="1166452347" sldId="4564"/>
            <ac:spMk id="5" creationId="{963B0C6F-7A0D-41FB-B6D2-26FAC7F00E0F}"/>
          </ac:spMkLst>
        </pc:spChg>
        <pc:spChg chg="add del mod">
          <ac:chgData name="Pierre Harouimi" userId="e1c78576-8bda-4e4b-9d10-61a901f566b1" providerId="ADAL" clId="{E1EDECA7-80C7-4135-9053-CDD817FA747F}" dt="2021-02-16T11:00:19.377" v="355" actId="478"/>
          <ac:spMkLst>
            <pc:docMk/>
            <pc:sldMk cId="1166452347" sldId="4564"/>
            <ac:spMk id="6" creationId="{A0CD17A5-4BD2-4B65-8F77-6BCCEEB50D0C}"/>
          </ac:spMkLst>
        </pc:spChg>
        <pc:graphicFrameChg chg="del">
          <ac:chgData name="Pierre Harouimi" userId="e1c78576-8bda-4e4b-9d10-61a901f566b1" providerId="ADAL" clId="{E1EDECA7-80C7-4135-9053-CDD817FA747F}" dt="2021-02-16T10:53:08.849" v="223" actId="478"/>
          <ac:graphicFrameMkLst>
            <pc:docMk/>
            <pc:sldMk cId="1166452347" sldId="4564"/>
            <ac:graphicFrameMk id="3" creationId="{00000000-0000-0000-0000-000000000000}"/>
          </ac:graphicFrameMkLst>
        </pc:graphicFrameChg>
        <pc:graphicFrameChg chg="add mod modGraphic">
          <ac:chgData name="Pierre Harouimi" userId="e1c78576-8bda-4e4b-9d10-61a901f566b1" providerId="ADAL" clId="{E1EDECA7-80C7-4135-9053-CDD817FA747F}" dt="2021-02-16T10:59:37.683" v="352" actId="14100"/>
          <ac:graphicFrameMkLst>
            <pc:docMk/>
            <pc:sldMk cId="1166452347" sldId="4564"/>
            <ac:graphicFrameMk id="4" creationId="{0707F2ED-664C-4A19-8C42-F2000224CA39}"/>
          </ac:graphicFrameMkLst>
        </pc:graphicFrameChg>
      </pc:sldChg>
      <pc:sldChg chg="addSp delSp modSp add mod">
        <pc:chgData name="Pierre Harouimi" userId="e1c78576-8bda-4e4b-9d10-61a901f566b1" providerId="ADAL" clId="{E1EDECA7-80C7-4135-9053-CDD817FA747F}" dt="2021-02-16T11:01:48.962" v="372" actId="478"/>
        <pc:sldMkLst>
          <pc:docMk/>
          <pc:sldMk cId="1547628996" sldId="4565"/>
        </pc:sldMkLst>
        <pc:spChg chg="mod">
          <ac:chgData name="Pierre Harouimi" userId="e1c78576-8bda-4e4b-9d10-61a901f566b1" providerId="ADAL" clId="{E1EDECA7-80C7-4135-9053-CDD817FA747F}" dt="2021-02-16T11:01:44.239" v="370"/>
          <ac:spMkLst>
            <pc:docMk/>
            <pc:sldMk cId="1547628996" sldId="4565"/>
            <ac:spMk id="2" creationId="{C4547737-6A26-48AD-BFFA-41EA2F8ADB25}"/>
          </ac:spMkLst>
        </pc:spChg>
        <pc:spChg chg="add del mod">
          <ac:chgData name="Pierre Harouimi" userId="e1c78576-8bda-4e4b-9d10-61a901f566b1" providerId="ADAL" clId="{E1EDECA7-80C7-4135-9053-CDD817FA747F}" dt="2021-02-16T11:01:46.227" v="371" actId="478"/>
          <ac:spMkLst>
            <pc:docMk/>
            <pc:sldMk cId="1547628996" sldId="4565"/>
            <ac:spMk id="3" creationId="{83C8EDF2-A2DB-4780-80B6-1639FF1F767A}"/>
          </ac:spMkLst>
        </pc:spChg>
        <pc:spChg chg="add del mod">
          <ac:chgData name="Pierre Harouimi" userId="e1c78576-8bda-4e4b-9d10-61a901f566b1" providerId="ADAL" clId="{E1EDECA7-80C7-4135-9053-CDD817FA747F}" dt="2021-02-16T11:01:48.962" v="372" actId="478"/>
          <ac:spMkLst>
            <pc:docMk/>
            <pc:sldMk cId="1547628996" sldId="4565"/>
            <ac:spMk id="5" creationId="{45D6200A-4B5E-40DE-9713-C235083041D5}"/>
          </ac:spMkLst>
        </pc:spChg>
      </pc:sldChg>
      <pc:sldMasterChg chg="modSldLayout">
        <pc:chgData name="Pierre Harouimi" userId="e1c78576-8bda-4e4b-9d10-61a901f566b1" providerId="ADAL" clId="{E1EDECA7-80C7-4135-9053-CDD817FA747F}" dt="2021-01-29T07:45:46.048" v="187" actId="207"/>
        <pc:sldMasterMkLst>
          <pc:docMk/>
          <pc:sldMasterMk cId="3870394609" sldId="2147483835"/>
        </pc:sldMasterMkLst>
        <pc:sldLayoutChg chg="addSp delSp modSp mod">
          <pc:chgData name="Pierre Harouimi" userId="e1c78576-8bda-4e4b-9d10-61a901f566b1" providerId="ADAL" clId="{E1EDECA7-80C7-4135-9053-CDD817FA747F}" dt="2021-01-29T07:45:46.048" v="187" actId="207"/>
          <pc:sldLayoutMkLst>
            <pc:docMk/>
            <pc:sldMasterMk cId="3870394609" sldId="2147483835"/>
            <pc:sldLayoutMk cId="1235355023" sldId="2147483898"/>
          </pc:sldLayoutMkLst>
          <pc:spChg chg="del">
            <ac:chgData name="Pierre Harouimi" userId="e1c78576-8bda-4e4b-9d10-61a901f566b1" providerId="ADAL" clId="{E1EDECA7-80C7-4135-9053-CDD817FA747F}" dt="2021-01-29T07:42:26.558" v="19" actId="478"/>
            <ac:spMkLst>
              <pc:docMk/>
              <pc:sldMasterMk cId="3870394609" sldId="2147483835"/>
              <pc:sldLayoutMk cId="1235355023" sldId="2147483898"/>
              <ac:spMk id="3" creationId="{810C119D-4C62-4E9F-847F-EF9AD08809D7}"/>
            </ac:spMkLst>
          </pc:spChg>
          <pc:spChg chg="add mod ord">
            <ac:chgData name="Pierre Harouimi" userId="e1c78576-8bda-4e4b-9d10-61a901f566b1" providerId="ADAL" clId="{E1EDECA7-80C7-4135-9053-CDD817FA747F}" dt="2021-01-29T07:44:26.731" v="175" actId="207"/>
            <ac:spMkLst>
              <pc:docMk/>
              <pc:sldMasterMk cId="3870394609" sldId="2147483835"/>
              <pc:sldLayoutMk cId="1235355023" sldId="2147483898"/>
              <ac:spMk id="8" creationId="{54FB658C-4C20-4878-A718-F69BBDF92579}"/>
            </ac:spMkLst>
          </pc:spChg>
          <pc:spChg chg="add mod">
            <ac:chgData name="Pierre Harouimi" userId="e1c78576-8bda-4e4b-9d10-61a901f566b1" providerId="ADAL" clId="{E1EDECA7-80C7-4135-9053-CDD817FA747F}" dt="2021-01-29T07:45:46.048" v="187" actId="207"/>
            <ac:spMkLst>
              <pc:docMk/>
              <pc:sldMasterMk cId="3870394609" sldId="2147483835"/>
              <pc:sldLayoutMk cId="1235355023" sldId="2147483898"/>
              <ac:spMk id="11" creationId="{5BB72CE9-B81D-4B52-8BF6-C633DF140D3B}"/>
            </ac:spMkLst>
          </pc:spChg>
          <pc:picChg chg="mod">
            <ac:chgData name="Pierre Harouimi" userId="e1c78576-8bda-4e4b-9d10-61a901f566b1" providerId="ADAL" clId="{E1EDECA7-80C7-4135-9053-CDD817FA747F}" dt="2021-01-29T07:42:46.267" v="20"/>
            <ac:picMkLst>
              <pc:docMk/>
              <pc:sldMasterMk cId="3870394609" sldId="2147483835"/>
              <pc:sldLayoutMk cId="1235355023" sldId="2147483898"/>
              <ac:picMk id="4" creationId="{DB8F55BB-B25D-43A4-A1AB-A2F4C76F3029}"/>
            </ac:picMkLst>
          </pc:picChg>
          <pc:picChg chg="add mod ord">
            <ac:chgData name="Pierre Harouimi" userId="e1c78576-8bda-4e4b-9d10-61a901f566b1" providerId="ADAL" clId="{E1EDECA7-80C7-4135-9053-CDD817FA747F}" dt="2021-01-29T07:44:14.015" v="93" actId="167"/>
            <ac:picMkLst>
              <pc:docMk/>
              <pc:sldMasterMk cId="3870394609" sldId="2147483835"/>
              <pc:sldLayoutMk cId="1235355023" sldId="2147483898"/>
              <ac:picMk id="7" creationId="{7A67F6E0-ED4E-4B84-A31B-B80465B29186}"/>
            </ac:picMkLst>
          </pc:picChg>
          <pc:picChg chg="add mod">
            <ac:chgData name="Pierre Harouimi" userId="e1c78576-8bda-4e4b-9d10-61a901f566b1" providerId="ADAL" clId="{E1EDECA7-80C7-4135-9053-CDD817FA747F}" dt="2021-01-29T07:45:25.654" v="183" actId="207"/>
            <ac:picMkLst>
              <pc:docMk/>
              <pc:sldMasterMk cId="3870394609" sldId="2147483835"/>
              <pc:sldLayoutMk cId="1235355023" sldId="2147483898"/>
              <ac:picMk id="9" creationId="{9CE2F5F7-19C5-4D4E-9216-1C11219C4D0D}"/>
            </ac:picMkLst>
          </pc:picChg>
          <pc:picChg chg="add mod">
            <ac:chgData name="Pierre Harouimi" userId="e1c78576-8bda-4e4b-9d10-61a901f566b1" providerId="ADAL" clId="{E1EDECA7-80C7-4135-9053-CDD817FA747F}" dt="2021-01-29T07:45:28.950" v="184" actId="207"/>
            <ac:picMkLst>
              <pc:docMk/>
              <pc:sldMasterMk cId="3870394609" sldId="2147483835"/>
              <pc:sldLayoutMk cId="1235355023" sldId="2147483898"/>
              <ac:picMk id="10" creationId="{56F79CB4-23A3-400C-B94F-64916AB850FB}"/>
            </ac:picMkLst>
          </pc:picChg>
        </pc:sldLayoutChg>
      </pc:sldMasterChg>
    </pc:docChg>
  </pc:docChgLst>
  <pc:docChgLst>
    <pc:chgData name="Pierre Harouimi" userId="e1c78576-8bda-4e4b-9d10-61a901f566b1" providerId="ADAL" clId="{4AAEF1E5-0108-4618-A0AF-34946510B2F4}"/>
    <pc:docChg chg="modSld">
      <pc:chgData name="Pierre Harouimi" userId="e1c78576-8bda-4e4b-9d10-61a901f566b1" providerId="ADAL" clId="{4AAEF1E5-0108-4618-A0AF-34946510B2F4}" dt="2020-08-02T16:06:33.236" v="13" actId="20577"/>
      <pc:docMkLst>
        <pc:docMk/>
      </pc:docMkLst>
      <pc:sldChg chg="modSp">
        <pc:chgData name="Pierre Harouimi" userId="e1c78576-8bda-4e4b-9d10-61a901f566b1" providerId="ADAL" clId="{4AAEF1E5-0108-4618-A0AF-34946510B2F4}" dt="2020-08-02T16:06:33.236" v="13" actId="20577"/>
        <pc:sldMkLst>
          <pc:docMk/>
          <pc:sldMk cId="1974817841" sldId="3896"/>
        </pc:sldMkLst>
        <pc:spChg chg="mod">
          <ac:chgData name="Pierre Harouimi" userId="e1c78576-8bda-4e4b-9d10-61a901f566b1" providerId="ADAL" clId="{4AAEF1E5-0108-4618-A0AF-34946510B2F4}" dt="2020-08-02T16:06:33.236" v="13" actId="20577"/>
          <ac:spMkLst>
            <pc:docMk/>
            <pc:sldMk cId="1974817841" sldId="3896"/>
            <ac:spMk id="2" creationId="{2BD971CB-4D5E-4B25-9094-6F2D77AB4496}"/>
          </ac:spMkLst>
        </pc:spChg>
        <pc:spChg chg="mod">
          <ac:chgData name="Pierre Harouimi" userId="e1c78576-8bda-4e4b-9d10-61a901f566b1" providerId="ADAL" clId="{4AAEF1E5-0108-4618-A0AF-34946510B2F4}" dt="2020-08-02T16:06:07.827" v="2" actId="14100"/>
          <ac:spMkLst>
            <pc:docMk/>
            <pc:sldMk cId="1974817841" sldId="3896"/>
            <ac:spMk id="422" creationId="{1CF95963-FAE0-4D99-969A-4D04EEB0E3C8}"/>
          </ac:spMkLst>
        </pc:spChg>
        <pc:spChg chg="mod">
          <ac:chgData name="Pierre Harouimi" userId="e1c78576-8bda-4e4b-9d10-61a901f566b1" providerId="ADAL" clId="{4AAEF1E5-0108-4618-A0AF-34946510B2F4}" dt="2020-08-02T16:06:02.819" v="0" actId="14100"/>
          <ac:spMkLst>
            <pc:docMk/>
            <pc:sldMk cId="1974817841" sldId="3896"/>
            <ac:spMk id="429" creationId="{61D17CD9-158E-49CA-9ED3-23C88B7B35A6}"/>
          </ac:spMkLst>
        </pc:spChg>
        <pc:spChg chg="mod">
          <ac:chgData name="Pierre Harouimi" userId="e1c78576-8bda-4e4b-9d10-61a901f566b1" providerId="ADAL" clId="{4AAEF1E5-0108-4618-A0AF-34946510B2F4}" dt="2020-08-02T16:06:05.098" v="1" actId="14100"/>
          <ac:spMkLst>
            <pc:docMk/>
            <pc:sldMk cId="1974817841" sldId="3896"/>
            <ac:spMk id="431" creationId="{D6220F42-A946-454F-9FC8-76722C818EC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1" dt="2021-05-14T11:48:49.241" idx="1">
    <p:pos x="4308" y="244"/>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79314-6B24-4413-AC65-31242A2C53BF}"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4F5E49F9-AD81-4106-8A1F-9E3C353173D1}">
      <dgm:prSet phldrT="[Text]"/>
      <dgm:spPr/>
      <dgm:t>
        <a:bodyPr/>
        <a:lstStyle/>
        <a:p>
          <a:r>
            <a:rPr lang="en-US"/>
            <a:t>Repeatability</a:t>
          </a:r>
        </a:p>
      </dgm:t>
    </dgm:pt>
    <dgm:pt modelId="{B48F2753-0AC6-4422-893E-AB56D507F1CA}" type="parTrans" cxnId="{C3C20E44-4956-42F9-9391-E0F850AC0A66}">
      <dgm:prSet/>
      <dgm:spPr/>
      <dgm:t>
        <a:bodyPr/>
        <a:lstStyle/>
        <a:p>
          <a:endParaRPr lang="en-US"/>
        </a:p>
      </dgm:t>
    </dgm:pt>
    <dgm:pt modelId="{075E8212-858C-4373-A0A3-9A082D2F79AD}" type="sibTrans" cxnId="{C3C20E44-4956-42F9-9391-E0F850AC0A66}">
      <dgm:prSet/>
      <dgm:spPr/>
      <dgm:t>
        <a:bodyPr/>
        <a:lstStyle/>
        <a:p>
          <a:endParaRPr lang="en-US"/>
        </a:p>
      </dgm:t>
    </dgm:pt>
    <dgm:pt modelId="{6FC84796-DD63-4C95-972B-9D84BFC87D10}">
      <dgm:prSet phldrT="[Text]"/>
      <dgm:spPr/>
      <dgm:t>
        <a:bodyPr/>
        <a:lstStyle/>
        <a:p>
          <a:r>
            <a:rPr lang="en-US"/>
            <a:t>Quality</a:t>
          </a:r>
        </a:p>
      </dgm:t>
    </dgm:pt>
    <dgm:pt modelId="{3F39008E-E9A3-4D24-AE70-20A3EF9817D9}" type="parTrans" cxnId="{5C9B561F-733D-4CF9-BD0C-0139B9C862F3}">
      <dgm:prSet/>
      <dgm:spPr/>
      <dgm:t>
        <a:bodyPr/>
        <a:lstStyle/>
        <a:p>
          <a:endParaRPr lang="en-US"/>
        </a:p>
      </dgm:t>
    </dgm:pt>
    <dgm:pt modelId="{1CBDD476-29A4-4CD3-86A0-8E85B40886ED}" type="sibTrans" cxnId="{5C9B561F-733D-4CF9-BD0C-0139B9C862F3}">
      <dgm:prSet/>
      <dgm:spPr/>
      <dgm:t>
        <a:bodyPr/>
        <a:lstStyle/>
        <a:p>
          <a:endParaRPr lang="en-US"/>
        </a:p>
      </dgm:t>
    </dgm:pt>
    <dgm:pt modelId="{D868C78F-02DC-4B51-8048-3079FE8F4A64}">
      <dgm:prSet phldrT="[Text]"/>
      <dgm:spPr/>
      <dgm:t>
        <a:bodyPr/>
        <a:lstStyle/>
        <a:p>
          <a:r>
            <a:rPr lang="en-US"/>
            <a:t>Speed</a:t>
          </a:r>
        </a:p>
      </dgm:t>
    </dgm:pt>
    <dgm:pt modelId="{736F22DE-199A-44BD-8086-C0550F6A2B5B}" type="sibTrans" cxnId="{50F55428-8DD8-419F-9933-202AD7B01504}">
      <dgm:prSet/>
      <dgm:spPr/>
      <dgm:t>
        <a:bodyPr/>
        <a:lstStyle/>
        <a:p>
          <a:endParaRPr lang="en-US"/>
        </a:p>
      </dgm:t>
    </dgm:pt>
    <dgm:pt modelId="{539C9C71-C73D-4FD2-98F0-827C04137467}" type="parTrans" cxnId="{50F55428-8DD8-419F-9933-202AD7B01504}">
      <dgm:prSet/>
      <dgm:spPr/>
      <dgm:t>
        <a:bodyPr/>
        <a:lstStyle/>
        <a:p>
          <a:endParaRPr lang="en-US"/>
        </a:p>
      </dgm:t>
    </dgm:pt>
    <dgm:pt modelId="{B3945C8D-8E33-48BD-9110-2CCBC300A140}">
      <dgm:prSet phldrT="[Text]"/>
      <dgm:spPr/>
      <dgm:t>
        <a:bodyPr/>
        <a:lstStyle/>
        <a:p>
          <a:r>
            <a:rPr lang="en-US"/>
            <a:t>Collaboration</a:t>
          </a:r>
        </a:p>
      </dgm:t>
    </dgm:pt>
    <dgm:pt modelId="{F8D7D2BA-B984-402D-B572-F410257C7DC7}" type="sibTrans" cxnId="{F4215DF0-1B2F-4B60-81D5-18726CB453AD}">
      <dgm:prSet/>
      <dgm:spPr/>
      <dgm:t>
        <a:bodyPr/>
        <a:lstStyle/>
        <a:p>
          <a:endParaRPr lang="en-US"/>
        </a:p>
      </dgm:t>
    </dgm:pt>
    <dgm:pt modelId="{1F9A63EA-E645-4577-B5A1-82405FDF45F1}" type="parTrans" cxnId="{F4215DF0-1B2F-4B60-81D5-18726CB453AD}">
      <dgm:prSet/>
      <dgm:spPr/>
      <dgm:t>
        <a:bodyPr/>
        <a:lstStyle/>
        <a:p>
          <a:endParaRPr lang="en-US"/>
        </a:p>
      </dgm:t>
    </dgm:pt>
    <dgm:pt modelId="{CFE906CA-032A-4F81-A90F-51E4953D34FA}">
      <dgm:prSet phldrT="[Text]"/>
      <dgm:spPr/>
      <dgm:t>
        <a:bodyPr/>
        <a:lstStyle/>
        <a:p>
          <a:r>
            <a:rPr lang="en-US"/>
            <a:t>Audit Ready</a:t>
          </a:r>
        </a:p>
      </dgm:t>
    </dgm:pt>
    <dgm:pt modelId="{901B7DA3-1828-4F37-B98B-D1E3B5F9E363}" type="sibTrans" cxnId="{5589B1A3-B1DC-40C7-A176-3301023BDA76}">
      <dgm:prSet/>
      <dgm:spPr/>
      <dgm:t>
        <a:bodyPr/>
        <a:lstStyle/>
        <a:p>
          <a:endParaRPr lang="en-US"/>
        </a:p>
      </dgm:t>
    </dgm:pt>
    <dgm:pt modelId="{41E910CB-08A7-4AC4-B607-205780D63D9B}" type="parTrans" cxnId="{5589B1A3-B1DC-40C7-A176-3301023BDA76}">
      <dgm:prSet/>
      <dgm:spPr/>
      <dgm:t>
        <a:bodyPr/>
        <a:lstStyle/>
        <a:p>
          <a:endParaRPr lang="en-US"/>
        </a:p>
      </dgm:t>
    </dgm:pt>
    <dgm:pt modelId="{2C35EB74-3036-48EA-872D-CD53A21484BB}" type="pres">
      <dgm:prSet presAssocID="{44079314-6B24-4413-AC65-31242A2C53BF}" presName="Name0" presStyleCnt="0">
        <dgm:presLayoutVars>
          <dgm:chMax val="7"/>
          <dgm:chPref val="7"/>
          <dgm:dir/>
        </dgm:presLayoutVars>
      </dgm:prSet>
      <dgm:spPr/>
    </dgm:pt>
    <dgm:pt modelId="{FF163D61-28B1-4A07-B33C-880794B01C9E}" type="pres">
      <dgm:prSet presAssocID="{44079314-6B24-4413-AC65-31242A2C53BF}" presName="Name1" presStyleCnt="0"/>
      <dgm:spPr/>
    </dgm:pt>
    <dgm:pt modelId="{5324CF00-F8FC-46CC-962B-2B62DE0FAC7E}" type="pres">
      <dgm:prSet presAssocID="{44079314-6B24-4413-AC65-31242A2C53BF}" presName="cycle" presStyleCnt="0"/>
      <dgm:spPr/>
    </dgm:pt>
    <dgm:pt modelId="{4E81E93F-04B3-4422-A565-FC3079C23AF0}" type="pres">
      <dgm:prSet presAssocID="{44079314-6B24-4413-AC65-31242A2C53BF}" presName="srcNode" presStyleLbl="node1" presStyleIdx="0" presStyleCnt="5"/>
      <dgm:spPr/>
    </dgm:pt>
    <dgm:pt modelId="{BA935186-5195-4BE1-B3A5-3A0BD9DFDDA6}" type="pres">
      <dgm:prSet presAssocID="{44079314-6B24-4413-AC65-31242A2C53BF}" presName="conn" presStyleLbl="parChTrans1D2" presStyleIdx="0" presStyleCnt="1"/>
      <dgm:spPr/>
    </dgm:pt>
    <dgm:pt modelId="{86AEB1C9-968F-4D99-B22C-DDE3529484D5}" type="pres">
      <dgm:prSet presAssocID="{44079314-6B24-4413-AC65-31242A2C53BF}" presName="extraNode" presStyleLbl="node1" presStyleIdx="0" presStyleCnt="5"/>
      <dgm:spPr/>
    </dgm:pt>
    <dgm:pt modelId="{7D38DD8F-FF2D-4CF8-85ED-00629A51239E}" type="pres">
      <dgm:prSet presAssocID="{44079314-6B24-4413-AC65-31242A2C53BF}" presName="dstNode" presStyleLbl="node1" presStyleIdx="0" presStyleCnt="5"/>
      <dgm:spPr/>
    </dgm:pt>
    <dgm:pt modelId="{2A87DD44-FAD0-469B-93AE-77B325984A3C}" type="pres">
      <dgm:prSet presAssocID="{4F5E49F9-AD81-4106-8A1F-9E3C353173D1}" presName="text_1" presStyleLbl="node1" presStyleIdx="0" presStyleCnt="5">
        <dgm:presLayoutVars>
          <dgm:bulletEnabled val="1"/>
        </dgm:presLayoutVars>
      </dgm:prSet>
      <dgm:spPr/>
    </dgm:pt>
    <dgm:pt modelId="{88A70B68-8D00-4443-A2D2-9A3F66C052A2}" type="pres">
      <dgm:prSet presAssocID="{4F5E49F9-AD81-4106-8A1F-9E3C353173D1}" presName="accent_1" presStyleCnt="0"/>
      <dgm:spPr/>
    </dgm:pt>
    <dgm:pt modelId="{330C8EFA-329F-4BFA-9A76-47215EA3DDC3}" type="pres">
      <dgm:prSet presAssocID="{4F5E49F9-AD81-4106-8A1F-9E3C353173D1}" presName="accentRepeatNode" presStyleLbl="solidFgAcc1" presStyleIdx="0" presStyleCnt="5"/>
      <dgm:spPr/>
    </dgm:pt>
    <dgm:pt modelId="{BA76800A-4D30-43DE-8024-8F669409DAB1}" type="pres">
      <dgm:prSet presAssocID="{6FC84796-DD63-4C95-972B-9D84BFC87D10}" presName="text_2" presStyleLbl="node1" presStyleIdx="1" presStyleCnt="5">
        <dgm:presLayoutVars>
          <dgm:bulletEnabled val="1"/>
        </dgm:presLayoutVars>
      </dgm:prSet>
      <dgm:spPr/>
    </dgm:pt>
    <dgm:pt modelId="{9F2C29E8-F4EF-4C6D-8656-4C04530A8A33}" type="pres">
      <dgm:prSet presAssocID="{6FC84796-DD63-4C95-972B-9D84BFC87D10}" presName="accent_2" presStyleCnt="0"/>
      <dgm:spPr/>
    </dgm:pt>
    <dgm:pt modelId="{FE3FFD13-1A95-40E3-BFC1-8CAFF0F872AC}" type="pres">
      <dgm:prSet presAssocID="{6FC84796-DD63-4C95-972B-9D84BFC87D10}" presName="accentRepeatNode" presStyleLbl="solidFgAcc1" presStyleIdx="1" presStyleCnt="5"/>
      <dgm:spPr/>
    </dgm:pt>
    <dgm:pt modelId="{A651255B-A3A1-4F29-AF71-BEC91F3F0FF5}" type="pres">
      <dgm:prSet presAssocID="{D868C78F-02DC-4B51-8048-3079FE8F4A64}" presName="text_3" presStyleLbl="node1" presStyleIdx="2" presStyleCnt="5">
        <dgm:presLayoutVars>
          <dgm:bulletEnabled val="1"/>
        </dgm:presLayoutVars>
      </dgm:prSet>
      <dgm:spPr/>
    </dgm:pt>
    <dgm:pt modelId="{81B12059-E3B4-4985-A2A9-238D887B6CA8}" type="pres">
      <dgm:prSet presAssocID="{D868C78F-02DC-4B51-8048-3079FE8F4A64}" presName="accent_3" presStyleCnt="0"/>
      <dgm:spPr/>
    </dgm:pt>
    <dgm:pt modelId="{E6A0D30F-1D59-4627-9DC0-DE18F04CBA3F}" type="pres">
      <dgm:prSet presAssocID="{D868C78F-02DC-4B51-8048-3079FE8F4A64}" presName="accentRepeatNode" presStyleLbl="solidFgAcc1" presStyleIdx="2" presStyleCnt="5"/>
      <dgm:spPr/>
    </dgm:pt>
    <dgm:pt modelId="{83987180-F43A-4618-9145-77CF0AF0E252}" type="pres">
      <dgm:prSet presAssocID="{B3945C8D-8E33-48BD-9110-2CCBC300A140}" presName="text_4" presStyleLbl="node1" presStyleIdx="3" presStyleCnt="5">
        <dgm:presLayoutVars>
          <dgm:bulletEnabled val="1"/>
        </dgm:presLayoutVars>
      </dgm:prSet>
      <dgm:spPr/>
    </dgm:pt>
    <dgm:pt modelId="{AB195683-34EE-475D-94F4-64D1789FE69B}" type="pres">
      <dgm:prSet presAssocID="{B3945C8D-8E33-48BD-9110-2CCBC300A140}" presName="accent_4" presStyleCnt="0"/>
      <dgm:spPr/>
    </dgm:pt>
    <dgm:pt modelId="{3DC3C382-578F-423E-B982-AD8E92FD1CEE}" type="pres">
      <dgm:prSet presAssocID="{B3945C8D-8E33-48BD-9110-2CCBC300A140}" presName="accentRepeatNode" presStyleLbl="solidFgAcc1" presStyleIdx="3" presStyleCnt="5"/>
      <dgm:spPr/>
    </dgm:pt>
    <dgm:pt modelId="{E20DE4D1-58D1-4CA3-81F8-6E7B8D3ADF95}" type="pres">
      <dgm:prSet presAssocID="{CFE906CA-032A-4F81-A90F-51E4953D34FA}" presName="text_5" presStyleLbl="node1" presStyleIdx="4" presStyleCnt="5">
        <dgm:presLayoutVars>
          <dgm:bulletEnabled val="1"/>
        </dgm:presLayoutVars>
      </dgm:prSet>
      <dgm:spPr/>
    </dgm:pt>
    <dgm:pt modelId="{405ACB1C-527E-4429-8DDA-F26B7E4DC024}" type="pres">
      <dgm:prSet presAssocID="{CFE906CA-032A-4F81-A90F-51E4953D34FA}" presName="accent_5" presStyleCnt="0"/>
      <dgm:spPr/>
    </dgm:pt>
    <dgm:pt modelId="{0EB59F39-E17B-4C7D-A723-560F1FED3A71}" type="pres">
      <dgm:prSet presAssocID="{CFE906CA-032A-4F81-A90F-51E4953D34FA}" presName="accentRepeatNode" presStyleLbl="solidFgAcc1" presStyleIdx="4" presStyleCnt="5"/>
      <dgm:spPr/>
    </dgm:pt>
  </dgm:ptLst>
  <dgm:cxnLst>
    <dgm:cxn modelId="{1B753419-DFED-4771-99B0-B18788BC470D}" type="presOf" srcId="{D868C78F-02DC-4B51-8048-3079FE8F4A64}" destId="{A651255B-A3A1-4F29-AF71-BEC91F3F0FF5}" srcOrd="0" destOrd="0" presId="urn:microsoft.com/office/officeart/2008/layout/VerticalCurvedList"/>
    <dgm:cxn modelId="{5C9B561F-733D-4CF9-BD0C-0139B9C862F3}" srcId="{44079314-6B24-4413-AC65-31242A2C53BF}" destId="{6FC84796-DD63-4C95-972B-9D84BFC87D10}" srcOrd="1" destOrd="0" parTransId="{3F39008E-E9A3-4D24-AE70-20A3EF9817D9}" sibTransId="{1CBDD476-29A4-4CD3-86A0-8E85B40886ED}"/>
    <dgm:cxn modelId="{50F55428-8DD8-419F-9933-202AD7B01504}" srcId="{44079314-6B24-4413-AC65-31242A2C53BF}" destId="{D868C78F-02DC-4B51-8048-3079FE8F4A64}" srcOrd="2" destOrd="0" parTransId="{539C9C71-C73D-4FD2-98F0-827C04137467}" sibTransId="{736F22DE-199A-44BD-8086-C0550F6A2B5B}"/>
    <dgm:cxn modelId="{C9AFDD5E-4719-4276-860A-69F350EF139B}" type="presOf" srcId="{44079314-6B24-4413-AC65-31242A2C53BF}" destId="{2C35EB74-3036-48EA-872D-CD53A21484BB}" srcOrd="0" destOrd="0" presId="urn:microsoft.com/office/officeart/2008/layout/VerticalCurvedList"/>
    <dgm:cxn modelId="{C3C20E44-4956-42F9-9391-E0F850AC0A66}" srcId="{44079314-6B24-4413-AC65-31242A2C53BF}" destId="{4F5E49F9-AD81-4106-8A1F-9E3C353173D1}" srcOrd="0" destOrd="0" parTransId="{B48F2753-0AC6-4422-893E-AB56D507F1CA}" sibTransId="{075E8212-858C-4373-A0A3-9A082D2F79AD}"/>
    <dgm:cxn modelId="{46C43D68-FD1A-4949-B4E3-7BD0E065C121}" type="presOf" srcId="{B3945C8D-8E33-48BD-9110-2CCBC300A140}" destId="{83987180-F43A-4618-9145-77CF0AF0E252}" srcOrd="0" destOrd="0" presId="urn:microsoft.com/office/officeart/2008/layout/VerticalCurvedList"/>
    <dgm:cxn modelId="{E2E1E84D-8F56-41EC-84BD-3A55D0814D5C}" type="presOf" srcId="{4F5E49F9-AD81-4106-8A1F-9E3C353173D1}" destId="{2A87DD44-FAD0-469B-93AE-77B325984A3C}" srcOrd="0" destOrd="0" presId="urn:microsoft.com/office/officeart/2008/layout/VerticalCurvedList"/>
    <dgm:cxn modelId="{62A2E070-EC48-475C-9517-D6E800ED75A0}" type="presOf" srcId="{CFE906CA-032A-4F81-A90F-51E4953D34FA}" destId="{E20DE4D1-58D1-4CA3-81F8-6E7B8D3ADF95}" srcOrd="0" destOrd="0" presId="urn:microsoft.com/office/officeart/2008/layout/VerticalCurvedList"/>
    <dgm:cxn modelId="{33652675-63BB-46A3-B246-C1C465324461}" type="presOf" srcId="{6FC84796-DD63-4C95-972B-9D84BFC87D10}" destId="{BA76800A-4D30-43DE-8024-8F669409DAB1}" srcOrd="0" destOrd="0" presId="urn:microsoft.com/office/officeart/2008/layout/VerticalCurvedList"/>
    <dgm:cxn modelId="{020BE690-7443-418E-B397-DE3DE5BB0951}" type="presOf" srcId="{075E8212-858C-4373-A0A3-9A082D2F79AD}" destId="{BA935186-5195-4BE1-B3A5-3A0BD9DFDDA6}" srcOrd="0" destOrd="0" presId="urn:microsoft.com/office/officeart/2008/layout/VerticalCurvedList"/>
    <dgm:cxn modelId="{5589B1A3-B1DC-40C7-A176-3301023BDA76}" srcId="{44079314-6B24-4413-AC65-31242A2C53BF}" destId="{CFE906CA-032A-4F81-A90F-51E4953D34FA}" srcOrd="4" destOrd="0" parTransId="{41E910CB-08A7-4AC4-B607-205780D63D9B}" sibTransId="{901B7DA3-1828-4F37-B98B-D1E3B5F9E363}"/>
    <dgm:cxn modelId="{F4215DF0-1B2F-4B60-81D5-18726CB453AD}" srcId="{44079314-6B24-4413-AC65-31242A2C53BF}" destId="{B3945C8D-8E33-48BD-9110-2CCBC300A140}" srcOrd="3" destOrd="0" parTransId="{1F9A63EA-E645-4577-B5A1-82405FDF45F1}" sibTransId="{F8D7D2BA-B984-402D-B572-F410257C7DC7}"/>
    <dgm:cxn modelId="{DA1196E9-1BEA-407A-A3EA-5AE6B9CDF4C5}" type="presParOf" srcId="{2C35EB74-3036-48EA-872D-CD53A21484BB}" destId="{FF163D61-28B1-4A07-B33C-880794B01C9E}" srcOrd="0" destOrd="0" presId="urn:microsoft.com/office/officeart/2008/layout/VerticalCurvedList"/>
    <dgm:cxn modelId="{FB9E8C2E-5C63-41AA-B145-2580F9C26F30}" type="presParOf" srcId="{FF163D61-28B1-4A07-B33C-880794B01C9E}" destId="{5324CF00-F8FC-46CC-962B-2B62DE0FAC7E}" srcOrd="0" destOrd="0" presId="urn:microsoft.com/office/officeart/2008/layout/VerticalCurvedList"/>
    <dgm:cxn modelId="{9AB32D2E-06AC-48B9-9490-A9E66CC63D08}" type="presParOf" srcId="{5324CF00-F8FC-46CC-962B-2B62DE0FAC7E}" destId="{4E81E93F-04B3-4422-A565-FC3079C23AF0}" srcOrd="0" destOrd="0" presId="urn:microsoft.com/office/officeart/2008/layout/VerticalCurvedList"/>
    <dgm:cxn modelId="{87B08B38-E147-4591-8DF5-043C2EE551DF}" type="presParOf" srcId="{5324CF00-F8FC-46CC-962B-2B62DE0FAC7E}" destId="{BA935186-5195-4BE1-B3A5-3A0BD9DFDDA6}" srcOrd="1" destOrd="0" presId="urn:microsoft.com/office/officeart/2008/layout/VerticalCurvedList"/>
    <dgm:cxn modelId="{6A38012E-A261-4D63-BAC5-5FB0DD921944}" type="presParOf" srcId="{5324CF00-F8FC-46CC-962B-2B62DE0FAC7E}" destId="{86AEB1C9-968F-4D99-B22C-DDE3529484D5}" srcOrd="2" destOrd="0" presId="urn:microsoft.com/office/officeart/2008/layout/VerticalCurvedList"/>
    <dgm:cxn modelId="{4B3D719B-E8F2-4A4C-9CCC-06E4E700A011}" type="presParOf" srcId="{5324CF00-F8FC-46CC-962B-2B62DE0FAC7E}" destId="{7D38DD8F-FF2D-4CF8-85ED-00629A51239E}" srcOrd="3" destOrd="0" presId="urn:microsoft.com/office/officeart/2008/layout/VerticalCurvedList"/>
    <dgm:cxn modelId="{0943CFF7-198E-4F95-8B52-A43DB1760C36}" type="presParOf" srcId="{FF163D61-28B1-4A07-B33C-880794B01C9E}" destId="{2A87DD44-FAD0-469B-93AE-77B325984A3C}" srcOrd="1" destOrd="0" presId="urn:microsoft.com/office/officeart/2008/layout/VerticalCurvedList"/>
    <dgm:cxn modelId="{D8E8A11B-1CE3-47E9-AF0D-C6E97F1E9CE5}" type="presParOf" srcId="{FF163D61-28B1-4A07-B33C-880794B01C9E}" destId="{88A70B68-8D00-4443-A2D2-9A3F66C052A2}" srcOrd="2" destOrd="0" presId="urn:microsoft.com/office/officeart/2008/layout/VerticalCurvedList"/>
    <dgm:cxn modelId="{DC5D9152-9DB0-4F2A-A318-DB7586C8B55F}" type="presParOf" srcId="{88A70B68-8D00-4443-A2D2-9A3F66C052A2}" destId="{330C8EFA-329F-4BFA-9A76-47215EA3DDC3}" srcOrd="0" destOrd="0" presId="urn:microsoft.com/office/officeart/2008/layout/VerticalCurvedList"/>
    <dgm:cxn modelId="{741B861C-73A1-44CF-88BF-24E9AC1E2D58}" type="presParOf" srcId="{FF163D61-28B1-4A07-B33C-880794B01C9E}" destId="{BA76800A-4D30-43DE-8024-8F669409DAB1}" srcOrd="3" destOrd="0" presId="urn:microsoft.com/office/officeart/2008/layout/VerticalCurvedList"/>
    <dgm:cxn modelId="{B56F84FD-C671-43D1-82D5-2CA24EAAA3AD}" type="presParOf" srcId="{FF163D61-28B1-4A07-B33C-880794B01C9E}" destId="{9F2C29E8-F4EF-4C6D-8656-4C04530A8A33}" srcOrd="4" destOrd="0" presId="urn:microsoft.com/office/officeart/2008/layout/VerticalCurvedList"/>
    <dgm:cxn modelId="{CDE17C0E-6BF8-44A1-87D2-B4067B6452E7}" type="presParOf" srcId="{9F2C29E8-F4EF-4C6D-8656-4C04530A8A33}" destId="{FE3FFD13-1A95-40E3-BFC1-8CAFF0F872AC}" srcOrd="0" destOrd="0" presId="urn:microsoft.com/office/officeart/2008/layout/VerticalCurvedList"/>
    <dgm:cxn modelId="{EDBAA96D-FDDE-4BB6-8646-050693A8D1BF}" type="presParOf" srcId="{FF163D61-28B1-4A07-B33C-880794B01C9E}" destId="{A651255B-A3A1-4F29-AF71-BEC91F3F0FF5}" srcOrd="5" destOrd="0" presId="urn:microsoft.com/office/officeart/2008/layout/VerticalCurvedList"/>
    <dgm:cxn modelId="{1368B9E1-C713-4C2D-B80C-176F2F91AD0C}" type="presParOf" srcId="{FF163D61-28B1-4A07-B33C-880794B01C9E}" destId="{81B12059-E3B4-4985-A2A9-238D887B6CA8}" srcOrd="6" destOrd="0" presId="urn:microsoft.com/office/officeart/2008/layout/VerticalCurvedList"/>
    <dgm:cxn modelId="{87B4CF39-F212-4CA5-B842-077230B2E4EB}" type="presParOf" srcId="{81B12059-E3B4-4985-A2A9-238D887B6CA8}" destId="{E6A0D30F-1D59-4627-9DC0-DE18F04CBA3F}" srcOrd="0" destOrd="0" presId="urn:microsoft.com/office/officeart/2008/layout/VerticalCurvedList"/>
    <dgm:cxn modelId="{11607E77-1F01-4B4F-A3BD-65B6FCB201F6}" type="presParOf" srcId="{FF163D61-28B1-4A07-B33C-880794B01C9E}" destId="{83987180-F43A-4618-9145-77CF0AF0E252}" srcOrd="7" destOrd="0" presId="urn:microsoft.com/office/officeart/2008/layout/VerticalCurvedList"/>
    <dgm:cxn modelId="{539FB198-E52A-452C-8A60-DB80E8C24557}" type="presParOf" srcId="{FF163D61-28B1-4A07-B33C-880794B01C9E}" destId="{AB195683-34EE-475D-94F4-64D1789FE69B}" srcOrd="8" destOrd="0" presId="urn:microsoft.com/office/officeart/2008/layout/VerticalCurvedList"/>
    <dgm:cxn modelId="{D27B2639-6EE1-4BFE-8B08-4C6566C6F752}" type="presParOf" srcId="{AB195683-34EE-475D-94F4-64D1789FE69B}" destId="{3DC3C382-578F-423E-B982-AD8E92FD1CEE}" srcOrd="0" destOrd="0" presId="urn:microsoft.com/office/officeart/2008/layout/VerticalCurvedList"/>
    <dgm:cxn modelId="{D965312D-C9BA-4007-9E61-16035E6B1418}" type="presParOf" srcId="{FF163D61-28B1-4A07-B33C-880794B01C9E}" destId="{E20DE4D1-58D1-4CA3-81F8-6E7B8D3ADF95}" srcOrd="9" destOrd="0" presId="urn:microsoft.com/office/officeart/2008/layout/VerticalCurvedList"/>
    <dgm:cxn modelId="{7C93A5C5-B695-420C-B67B-6C41AF84368B}" type="presParOf" srcId="{FF163D61-28B1-4A07-B33C-880794B01C9E}" destId="{405ACB1C-527E-4429-8DDA-F26B7E4DC024}" srcOrd="10" destOrd="0" presId="urn:microsoft.com/office/officeart/2008/layout/VerticalCurvedList"/>
    <dgm:cxn modelId="{40694D3B-381C-484C-85D1-C2D675C1BF7B}" type="presParOf" srcId="{405ACB1C-527E-4429-8DDA-F26B7E4DC024}" destId="{0EB59F39-E17B-4C7D-A723-560F1FED3A7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35186-5195-4BE1-B3A5-3A0BD9DFDDA6}">
      <dsp:nvSpPr>
        <dsp:cNvPr id="0" name=""/>
        <dsp:cNvSpPr/>
      </dsp:nvSpPr>
      <dsp:spPr>
        <a:xfrm>
          <a:off x="-4597182" y="-704840"/>
          <a:ext cx="5476197" cy="5476197"/>
        </a:xfrm>
        <a:prstGeom prst="blockArc">
          <a:avLst>
            <a:gd name="adj1" fmla="val 18900000"/>
            <a:gd name="adj2" fmla="val 2700000"/>
            <a:gd name="adj3" fmla="val 394"/>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87DD44-FAD0-469B-93AE-77B325984A3C}">
      <dsp:nvSpPr>
        <dsp:cNvPr id="0" name=""/>
        <dsp:cNvSpPr/>
      </dsp:nvSpPr>
      <dsp:spPr>
        <a:xfrm>
          <a:off x="384770" y="254075"/>
          <a:ext cx="3303797" cy="5084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60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Repeatability</a:t>
          </a:r>
        </a:p>
      </dsp:txBody>
      <dsp:txXfrm>
        <a:off x="384770" y="254075"/>
        <a:ext cx="3303797" cy="508477"/>
      </dsp:txXfrm>
    </dsp:sp>
    <dsp:sp modelId="{330C8EFA-329F-4BFA-9A76-47215EA3DDC3}">
      <dsp:nvSpPr>
        <dsp:cNvPr id="0" name=""/>
        <dsp:cNvSpPr/>
      </dsp:nvSpPr>
      <dsp:spPr>
        <a:xfrm>
          <a:off x="66972" y="190516"/>
          <a:ext cx="635596" cy="63559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76800A-4D30-43DE-8024-8F669409DAB1}">
      <dsp:nvSpPr>
        <dsp:cNvPr id="0" name=""/>
        <dsp:cNvSpPr/>
      </dsp:nvSpPr>
      <dsp:spPr>
        <a:xfrm>
          <a:off x="749130" y="1016547"/>
          <a:ext cx="2939438" cy="5084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60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Quality</a:t>
          </a:r>
        </a:p>
      </dsp:txBody>
      <dsp:txXfrm>
        <a:off x="749130" y="1016547"/>
        <a:ext cx="2939438" cy="508477"/>
      </dsp:txXfrm>
    </dsp:sp>
    <dsp:sp modelId="{FE3FFD13-1A95-40E3-BFC1-8CAFF0F872AC}">
      <dsp:nvSpPr>
        <dsp:cNvPr id="0" name=""/>
        <dsp:cNvSpPr/>
      </dsp:nvSpPr>
      <dsp:spPr>
        <a:xfrm>
          <a:off x="431332" y="952988"/>
          <a:ext cx="635596" cy="63559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51255B-A3A1-4F29-AF71-BEC91F3F0FF5}">
      <dsp:nvSpPr>
        <dsp:cNvPr id="0" name=""/>
        <dsp:cNvSpPr/>
      </dsp:nvSpPr>
      <dsp:spPr>
        <a:xfrm>
          <a:off x="860959" y="1779019"/>
          <a:ext cx="2827608" cy="5084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60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Speed</a:t>
          </a:r>
        </a:p>
      </dsp:txBody>
      <dsp:txXfrm>
        <a:off x="860959" y="1779019"/>
        <a:ext cx="2827608" cy="508477"/>
      </dsp:txXfrm>
    </dsp:sp>
    <dsp:sp modelId="{E6A0D30F-1D59-4627-9DC0-DE18F04CBA3F}">
      <dsp:nvSpPr>
        <dsp:cNvPr id="0" name=""/>
        <dsp:cNvSpPr/>
      </dsp:nvSpPr>
      <dsp:spPr>
        <a:xfrm>
          <a:off x="543161" y="1715459"/>
          <a:ext cx="635596" cy="63559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987180-F43A-4618-9145-77CF0AF0E252}">
      <dsp:nvSpPr>
        <dsp:cNvPr id="0" name=""/>
        <dsp:cNvSpPr/>
      </dsp:nvSpPr>
      <dsp:spPr>
        <a:xfrm>
          <a:off x="749130" y="2541491"/>
          <a:ext cx="2939438" cy="5084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60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Collaboration</a:t>
          </a:r>
        </a:p>
      </dsp:txBody>
      <dsp:txXfrm>
        <a:off x="749130" y="2541491"/>
        <a:ext cx="2939438" cy="508477"/>
      </dsp:txXfrm>
    </dsp:sp>
    <dsp:sp modelId="{3DC3C382-578F-423E-B982-AD8E92FD1CEE}">
      <dsp:nvSpPr>
        <dsp:cNvPr id="0" name=""/>
        <dsp:cNvSpPr/>
      </dsp:nvSpPr>
      <dsp:spPr>
        <a:xfrm>
          <a:off x="431332" y="2477931"/>
          <a:ext cx="635596" cy="63559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0DE4D1-58D1-4CA3-81F8-6E7B8D3ADF95}">
      <dsp:nvSpPr>
        <dsp:cNvPr id="0" name=""/>
        <dsp:cNvSpPr/>
      </dsp:nvSpPr>
      <dsp:spPr>
        <a:xfrm>
          <a:off x="384770" y="3303962"/>
          <a:ext cx="3303797" cy="5084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60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Audit Ready</a:t>
          </a:r>
        </a:p>
      </dsp:txBody>
      <dsp:txXfrm>
        <a:off x="384770" y="3303962"/>
        <a:ext cx="3303797" cy="508477"/>
      </dsp:txXfrm>
    </dsp:sp>
    <dsp:sp modelId="{0EB59F39-E17B-4C7D-A723-560F1FED3A71}">
      <dsp:nvSpPr>
        <dsp:cNvPr id="0" name=""/>
        <dsp:cNvSpPr/>
      </dsp:nvSpPr>
      <dsp:spPr>
        <a:xfrm>
          <a:off x="66972" y="3240403"/>
          <a:ext cx="635596" cy="63559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5F993C83-2184-4286-ABE1-941A40B40C8F}" type="datetimeFigureOut">
              <a:rPr lang="en-US" smtClean="0"/>
              <a:pPr/>
              <a:t>5/14/2021</a:t>
            </a:fld>
            <a:endParaRPr lang="en-US"/>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F7603001-E0F2-47E5-A338-816CC267AF60}" type="slidenum">
              <a:rPr lang="en-US" smtClean="0"/>
              <a:pPr/>
              <a:t>‹#›</a:t>
            </a:fld>
            <a:endParaRPr lang="en-US"/>
          </a:p>
        </p:txBody>
      </p:sp>
    </p:spTree>
    <p:extLst>
      <p:ext uri="{BB962C8B-B14F-4D97-AF65-F5344CB8AC3E}">
        <p14:creationId xmlns:p14="http://schemas.microsoft.com/office/powerpoint/2010/main" val="4197370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6053241F-7ED4-45AC-844C-15DB0D5F9CCD}" type="datetimeFigureOut">
              <a:rPr lang="en-US" smtClean="0"/>
              <a:pPr/>
              <a:t>5/14/2021</a:t>
            </a:fld>
            <a:endParaRPr lang="en-US"/>
          </a:p>
        </p:txBody>
      </p:sp>
      <p:sp>
        <p:nvSpPr>
          <p:cNvPr id="4" name="Slide Image Placeholder 3"/>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AD73B8C3-A209-4A55-9261-22C2A02B3159}" type="slidenum">
              <a:rPr lang="en-US" smtClean="0"/>
              <a:pPr/>
              <a:t>‹#›</a:t>
            </a:fld>
            <a:endParaRPr lang="en-US"/>
          </a:p>
        </p:txBody>
      </p:sp>
    </p:spTree>
    <p:extLst>
      <p:ext uri="{BB962C8B-B14F-4D97-AF65-F5344CB8AC3E}">
        <p14:creationId xmlns:p14="http://schemas.microsoft.com/office/powerpoint/2010/main" val="373461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a:t>
            </a:fld>
            <a:endParaRPr lang="en-US"/>
          </a:p>
        </p:txBody>
      </p:sp>
    </p:spTree>
    <p:extLst>
      <p:ext uri="{BB962C8B-B14F-4D97-AF65-F5344CB8AC3E}">
        <p14:creationId xmlns:p14="http://schemas.microsoft.com/office/powerpoint/2010/main" val="3381610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10</a:t>
            </a:fld>
            <a:endParaRPr lang="en-US"/>
          </a:p>
        </p:txBody>
      </p:sp>
    </p:spTree>
    <p:extLst>
      <p:ext uri="{BB962C8B-B14F-4D97-AF65-F5344CB8AC3E}">
        <p14:creationId xmlns:p14="http://schemas.microsoft.com/office/powerpoint/2010/main" val="2774840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Trial and error = </a:t>
            </a:r>
            <a:r>
              <a:rPr lang="en-US" dirty="0" err="1"/>
              <a:t>méthode</a:t>
            </a:r>
            <a:r>
              <a:rPr lang="en-US" dirty="0"/>
              <a:t> </a:t>
            </a:r>
            <a:r>
              <a:rPr lang="en-US" dirty="0" err="1"/>
              <a:t>essai-erreur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RL is a type of ML that learns through trial and error. It allows you to learn a behavior or accomplish a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these problems get really complex, we can leverage deep learning to accomplish our goal.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3B8C3-A209-4A55-9261-22C2A02B31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80098B3-CA1B-6E4F-97CF-9E7669E56232}" type="slidenum">
              <a:rPr lang="en-US" smtClean="0"/>
              <a:t>14</a:t>
            </a:fld>
            <a:endParaRPr lang="en-US" dirty="0"/>
          </a:p>
        </p:txBody>
      </p:sp>
    </p:spTree>
    <p:extLst>
      <p:ext uri="{BB962C8B-B14F-4D97-AF65-F5344CB8AC3E}">
        <p14:creationId xmlns:p14="http://schemas.microsoft.com/office/powerpoint/2010/main" val="699987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concept est très simple: nous mesurons l'importance d'une entité en calculant l'augmentation de l'erreur de prédiction du modèle après avoir permuté l'entité. Une caractéristique est "importante" si le mélange de ses valeurs augmente l'erreur de modèle, car dans ce cas, le modèle s'est appuyé sur la caractéristique pour la prédiction. Une fonctionnalité est "sans importance" si le mélange de ses valeurs laisse l'erreur de modèle inchangée, car dans ce cas, le modèle a ignoré la fonctionnalité pour la prédiction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PDP visualise les relations entre les caractéristiques et les réponses prévues dans un modèle entraîné.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Techniquement, le tracé de dépendance partielle peut être considéré comme une version de l'analyse de sensibilité qui crée soit un tracé linéaire, soit un tracé de surface pour visualiser la relation entre la réponse prévue par rapport à une seule entité ou à une paire d'entités.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est également intéressant de noter que la ligne ou la surface dans PDP est la valeur moyenne. </a:t>
            </a:r>
          </a:p>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15</a:t>
            </a:fld>
            <a:endParaRPr lang="en-US"/>
          </a:p>
        </p:txBody>
      </p:sp>
    </p:spTree>
    <p:extLst>
      <p:ext uri="{BB962C8B-B14F-4D97-AF65-F5344CB8AC3E}">
        <p14:creationId xmlns:p14="http://schemas.microsoft.com/office/powerpoint/2010/main" val="2831537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PDP visualise les relations entre les caractéristiques et les réponses prévues dans un modèle entraîné.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Techniquement, le tracé de dépendance partielle peut être considéré comme une version de l'analyse de sensibilité qui crée soit un tracé linéaire, soit un tracé de surface pour visualiser la relation entre la réponse prévue par rapport à une seule entité ou à une paire d'entités.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est également intéressant de noter que la ligne ou la surface dans PDP est la valeur moyenne. </a:t>
            </a:r>
          </a:p>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16</a:t>
            </a:fld>
            <a:endParaRPr lang="en-US"/>
          </a:p>
        </p:txBody>
      </p:sp>
    </p:spTree>
    <p:extLst>
      <p:ext uri="{BB962C8B-B14F-4D97-AF65-F5344CB8AC3E}">
        <p14:creationId xmlns:p14="http://schemas.microsoft.com/office/powerpoint/2010/main" val="2386107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LIME is “local interpretable mode-agnostic explanation”</a:t>
            </a:r>
          </a:p>
          <a:p>
            <a:r>
              <a:rPr lang="fr-FR" dirty="0"/>
              <a:t>Local </a:t>
            </a:r>
            <a:r>
              <a:rPr lang="fr-FR" dirty="0" err="1"/>
              <a:t>Surrogate</a:t>
            </a:r>
            <a:r>
              <a:rPr lang="fr-FR" dirty="0"/>
              <a:t> </a:t>
            </a:r>
            <a:r>
              <a:rPr lang="fr-FR" dirty="0" err="1"/>
              <a:t>models</a:t>
            </a:r>
            <a:r>
              <a:rPr lang="fr-FR" dirty="0"/>
              <a:t> sont des modèles interprétables qui sont utilisés pour expliquer les prédictions individuelles des modèles d'apprentissage automatique de la boîte noire. Les modèles Local </a:t>
            </a:r>
            <a:r>
              <a:rPr lang="fr-FR" dirty="0" err="1"/>
              <a:t>Surrogate</a:t>
            </a:r>
            <a:r>
              <a:rPr lang="fr-FR" dirty="0"/>
              <a:t> sont entraînés pour approximer les prédictions du modèle de boîte noire sous-jacent. Au lieu de former un modèle de substitution global, LIME se concentre sur la formation de modèles de substitution locaux pour expliquer les prédictions individuelles.</a:t>
            </a:r>
          </a:p>
          <a:p>
            <a:r>
              <a:rPr lang="fr-FR" dirty="0"/>
              <a:t>Ici, on voit des résultats sensiblement similaires à ceux de la </a:t>
            </a:r>
            <a:r>
              <a:rPr lang="fr-FR" dirty="0" err="1"/>
              <a:t>Feature</a:t>
            </a:r>
            <a:r>
              <a:rPr lang="fr-FR" dirty="0"/>
              <a:t> Importance, avec les impacts positifs ou négatifs.</a:t>
            </a:r>
          </a:p>
          <a:p>
            <a:endParaRPr lang="fr-FR" dirty="0"/>
          </a:p>
          <a:p>
            <a:endParaRPr lang="en-GB" dirty="0"/>
          </a:p>
        </p:txBody>
      </p:sp>
      <p:sp>
        <p:nvSpPr>
          <p:cNvPr id="4" name="Slide Number Placeholder 3"/>
          <p:cNvSpPr>
            <a:spLocks noGrp="1"/>
          </p:cNvSpPr>
          <p:nvPr>
            <p:ph type="sldNum" sz="quarter" idx="5"/>
          </p:nvPr>
        </p:nvSpPr>
        <p:spPr/>
        <p:txBody>
          <a:bodyPr/>
          <a:lstStyle/>
          <a:p>
            <a:fld id="{E846B8E2-0D36-46C4-BDCB-AC3AB6A36525}" type="slidenum">
              <a:rPr lang="en-US" smtClean="0"/>
              <a:t>17</a:t>
            </a:fld>
            <a:endParaRPr lang="en-US"/>
          </a:p>
        </p:txBody>
      </p:sp>
    </p:spTree>
    <p:extLst>
      <p:ext uri="{BB962C8B-B14F-4D97-AF65-F5344CB8AC3E}">
        <p14:creationId xmlns:p14="http://schemas.microsoft.com/office/powerpoint/2010/main" val="785309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panose="020B0604020202020204" pitchFamily="34" charset="0"/>
              </a:rPr>
              <a:t>We see here that our Blackbox model predictions do not match up with our linear approximation. Linear surrogate models only try to mimic the Blackbox model and are by no means a 1:1 matching. In situations like this, the validity of the linear model compared to our Blackbox one should be taken with a grain of salt, and we may need to change the hyperparameters of our LIME object to match up with Blackbox(add more predictors, </a:t>
            </a:r>
            <a:r>
              <a:rPr lang="en-US" b="0" i="0" dirty="0" err="1">
                <a:solidFill>
                  <a:srgbClr val="000000"/>
                </a:solidFill>
                <a:effectLst/>
                <a:latin typeface="Helvetica" panose="020B0604020202020204" pitchFamily="34" charset="0"/>
              </a:rPr>
              <a:t>etc</a:t>
            </a:r>
            <a:r>
              <a:rPr lang="en-US" b="0" i="0" dirty="0">
                <a:solidFill>
                  <a:srgbClr val="000000"/>
                </a:solidFill>
                <a:effectLst/>
                <a:latin typeface="Helvetica" panose="020B0604020202020204" pitchFamily="34" charset="0"/>
              </a:rPr>
              <a:t>)</a:t>
            </a:r>
          </a:p>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18</a:t>
            </a:fld>
            <a:endParaRPr lang="en-US"/>
          </a:p>
        </p:txBody>
      </p:sp>
    </p:spTree>
    <p:extLst>
      <p:ext uri="{BB962C8B-B14F-4D97-AF65-F5344CB8AC3E}">
        <p14:creationId xmlns:p14="http://schemas.microsoft.com/office/powerpoint/2010/main" val="396032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L'attribution est similaire en ce qu'elle détermine les parties de l'image qui affectent le plus la prédiction. </a:t>
            </a:r>
          </a:p>
          <a:p>
            <a:r>
              <a:rPr lang="fr-FR" dirty="0"/>
              <a:t>Contrairement au LIME, qui est indépendant du modèle, bon nombre de ces techniques reposent sur une back propagation à travers un réseau profond </a:t>
            </a:r>
          </a:p>
          <a:p>
            <a:r>
              <a:rPr lang="fr-FR" dirty="0"/>
              <a:t>Dans ces deux exemples, nous voyons que </a:t>
            </a:r>
          </a:p>
          <a:p>
            <a:r>
              <a:rPr lang="fr-FR" dirty="0"/>
              <a:t>(à gauche) la présence du clavier aide le modèle à déterminer qu'il s'agit d'une image de souris. Cela peut ou non être une manière valable de prendre cette décision </a:t>
            </a:r>
          </a:p>
          <a:p>
            <a:r>
              <a:rPr lang="fr-FR" dirty="0"/>
              <a:t>(à droite) cette image est incorrectement prédite par le modèle comme une «boucle» lorsque nous la considérons comme une «tasse». Quelle est la bonne: le modèle ou la vérité terrain? Cela variera d'un cas à l'autre et différents recours seront nécessaires</a:t>
            </a:r>
            <a:endParaRPr lang="en-GB" dirty="0"/>
          </a:p>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19</a:t>
            </a:fld>
            <a:endParaRPr lang="en-US"/>
          </a:p>
        </p:txBody>
      </p:sp>
    </p:spTree>
    <p:extLst>
      <p:ext uri="{BB962C8B-B14F-4D97-AF65-F5344CB8AC3E}">
        <p14:creationId xmlns:p14="http://schemas.microsoft.com/office/powerpoint/2010/main" val="4200882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80098B3-CA1B-6E4F-97CF-9E7669E56232}" type="slidenum">
              <a:rPr lang="en-US" smtClean="0"/>
              <a:t>20</a:t>
            </a:fld>
            <a:endParaRPr lang="en-US" dirty="0"/>
          </a:p>
        </p:txBody>
      </p:sp>
    </p:spTree>
    <p:extLst>
      <p:ext uri="{BB962C8B-B14F-4D97-AF65-F5344CB8AC3E}">
        <p14:creationId xmlns:p14="http://schemas.microsoft.com/office/powerpoint/2010/main" val="387193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Local </a:t>
            </a:r>
            <a:r>
              <a:rPr lang="fr-FR" err="1"/>
              <a:t>Surrogate</a:t>
            </a:r>
            <a:r>
              <a:rPr lang="fr-FR"/>
              <a:t> </a:t>
            </a:r>
            <a:r>
              <a:rPr lang="fr-FR" err="1"/>
              <a:t>models</a:t>
            </a:r>
            <a:r>
              <a:rPr lang="fr-FR"/>
              <a:t> sont des modèles interprétables qui sont utilisés pour expliquer les prédictions individuelles des modèles d'apprentissage automatique de la boîte noire. Les modèles Local </a:t>
            </a:r>
            <a:r>
              <a:rPr lang="fr-FR" err="1"/>
              <a:t>Surrogate</a:t>
            </a:r>
            <a:r>
              <a:rPr lang="fr-FR"/>
              <a:t> sont entraînés pour approximer les prédictions du modèle de boîte noire sous-jacent. Au lieu de former un modèle de substitution global, LIME se concentre sur la formation de modèles de substitution locaux pour expliquer les prédictions individuelles.</a:t>
            </a:r>
          </a:p>
          <a:p>
            <a:r>
              <a:rPr lang="fr-FR"/>
              <a:t>Ici, on voit des résultats sensiblement similaires à ceux de la </a:t>
            </a:r>
            <a:r>
              <a:rPr lang="fr-FR" err="1"/>
              <a:t>Feature</a:t>
            </a:r>
            <a:r>
              <a:rPr lang="fr-FR"/>
              <a:t> Importance, avec les impacts positifs ou négatifs.</a:t>
            </a:r>
          </a:p>
        </p:txBody>
      </p:sp>
      <p:sp>
        <p:nvSpPr>
          <p:cNvPr id="4" name="Slide Number Placeholder 3"/>
          <p:cNvSpPr>
            <a:spLocks noGrp="1"/>
          </p:cNvSpPr>
          <p:nvPr>
            <p:ph type="sldNum" sz="quarter" idx="5"/>
          </p:nvPr>
        </p:nvSpPr>
        <p:spPr/>
        <p:txBody>
          <a:bodyPr/>
          <a:lstStyle/>
          <a:p>
            <a:fld id="{AD73B8C3-A209-4A55-9261-22C2A02B3159}" type="slidenum">
              <a:rPr lang="en-US" smtClean="0"/>
              <a:pPr/>
              <a:t>21</a:t>
            </a:fld>
            <a:endParaRPr lang="en-US"/>
          </a:p>
        </p:txBody>
      </p:sp>
    </p:spTree>
    <p:extLst>
      <p:ext uri="{BB962C8B-B14F-4D97-AF65-F5344CB8AC3E}">
        <p14:creationId xmlns:p14="http://schemas.microsoft.com/office/powerpoint/2010/main" val="134501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 </a:t>
            </a:r>
            <a:r>
              <a:rPr lang="en-US" dirty="0" err="1"/>
              <a:t>en</a:t>
            </a:r>
            <a:r>
              <a:rPr lang="en-US" dirty="0"/>
              <a:t> PJ sur la </a:t>
            </a:r>
            <a:r>
              <a:rPr lang="en-US" dirty="0" err="1"/>
              <a:t>plateforme</a:t>
            </a:r>
            <a:r>
              <a:rPr lang="en-US" dirty="0"/>
              <a:t> </a:t>
            </a:r>
            <a:r>
              <a:rPr lang="en-US" dirty="0" err="1"/>
              <a:t>Webikeo</a:t>
            </a:r>
            <a:endParaRPr lang="en-US" dirty="0"/>
          </a:p>
          <a:p>
            <a:r>
              <a:rPr lang="en-US" dirty="0" err="1"/>
              <a:t>Envoie</a:t>
            </a:r>
            <a:r>
              <a:rPr lang="en-US" dirty="0"/>
              <a:t> du PDF + liens </a:t>
            </a:r>
            <a:r>
              <a:rPr lang="en-US" dirty="0" err="1"/>
              <a:t>intéressants</a:t>
            </a:r>
            <a:r>
              <a:rPr lang="en-US" dirty="0"/>
              <a:t> + prochain </a:t>
            </a:r>
            <a:r>
              <a:rPr lang="en-US" dirty="0" err="1"/>
              <a:t>évènement</a:t>
            </a:r>
            <a:r>
              <a:rPr lang="en-US" dirty="0"/>
              <a:t> MathWorks : </a:t>
            </a:r>
          </a:p>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2</a:t>
            </a:fld>
            <a:endParaRPr lang="en-US"/>
          </a:p>
        </p:txBody>
      </p:sp>
    </p:spTree>
    <p:extLst>
      <p:ext uri="{BB962C8B-B14F-4D97-AF65-F5344CB8AC3E}">
        <p14:creationId xmlns:p14="http://schemas.microsoft.com/office/powerpoint/2010/main" val="3391476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underestimated costs of software development is the actual cost of code maintenance. This includes code updates to prevent the code from breaking, fixing it efficiently when it does, and building overall confidence in the software.</a:t>
            </a:r>
          </a:p>
        </p:txBody>
      </p:sp>
      <p:sp>
        <p:nvSpPr>
          <p:cNvPr id="4" name="Slide Number Placeholder 3"/>
          <p:cNvSpPr>
            <a:spLocks noGrp="1"/>
          </p:cNvSpPr>
          <p:nvPr>
            <p:ph type="sldNum" sz="quarter" idx="5"/>
          </p:nvPr>
        </p:nvSpPr>
        <p:spPr/>
        <p:txBody>
          <a:bodyPr/>
          <a:lstStyle/>
          <a:p>
            <a:fld id="{AD73B8C3-A209-4A55-9261-22C2A02B3159}" type="slidenum">
              <a:rPr lang="en-US" smtClean="0"/>
              <a:pPr/>
              <a:t>22</a:t>
            </a:fld>
            <a:endParaRPr lang="en-US"/>
          </a:p>
        </p:txBody>
      </p:sp>
    </p:spTree>
    <p:extLst>
      <p:ext uri="{BB962C8B-B14F-4D97-AF65-F5344CB8AC3E}">
        <p14:creationId xmlns:p14="http://schemas.microsoft.com/office/powerpoint/2010/main" val="4194981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dirty="0"/>
              <a:t>Next, we have a really important topic -&gt; testing.</a:t>
            </a:r>
          </a:p>
          <a:p>
            <a:endParaRPr lang="en-GB" dirty="0"/>
          </a:p>
          <a:p>
            <a:r>
              <a:rPr lang="en-GB" dirty="0"/>
              <a:t>Now, most of us generally test the code we write by running it once or twice with some example inputs and, for many people, that’s usually good enough.</a:t>
            </a:r>
          </a:p>
          <a:p>
            <a:endParaRPr lang="en-GB" dirty="0"/>
          </a:p>
          <a:p>
            <a:r>
              <a:rPr lang="en-GB" dirty="0"/>
              <a:t>But how many of you have made a change in your code and accidentally forgotten to test it, only to find the error show up later?</a:t>
            </a:r>
          </a:p>
          <a:p>
            <a:endParaRPr lang="en-GB" dirty="0"/>
          </a:p>
          <a:p>
            <a:r>
              <a:rPr lang="en-GB" dirty="0"/>
              <a:t>That’s definitely a scary surprise.</a:t>
            </a:r>
          </a:p>
          <a:p>
            <a:endParaRPr lang="en-GB" dirty="0"/>
          </a:p>
          <a:p>
            <a:r>
              <a:rPr lang="en-GB" dirty="0"/>
              <a:t>As your code matures and your work becomes more important and safety-critical, this informal way of testing code is very much not good enough.</a:t>
            </a:r>
          </a:p>
          <a:p>
            <a:endParaRPr lang="en-GB" dirty="0"/>
          </a:p>
          <a:p>
            <a:r>
              <a:rPr lang="en-GB" dirty="0"/>
              <a:t>Formal code testing, as in writing extra code to test your actual code, is crucial to reducing the first of code break, catching problems early, and improving your code quality. Furthermore, these tests can help inform co-authors and developers what the expected behaviour should be of your code.</a:t>
            </a:r>
          </a:p>
          <a:p>
            <a:endParaRPr lang="en-GB" dirty="0"/>
          </a:p>
          <a:p>
            <a:r>
              <a:rPr lang="en-GB" dirty="0"/>
              <a:t>By testing early, you can discover problems in your code closer to the time that you developed your code. This is a big efficiently win -&gt; fixing problems when they happen, when you’re most likely to understand what might have caused the issue (versus 6 months to 1 year later).</a:t>
            </a:r>
          </a:p>
          <a:p>
            <a:endParaRPr lang="en-GB" dirty="0"/>
          </a:p>
          <a:p>
            <a:r>
              <a:rPr lang="en-GB" dirty="0"/>
              <a:t>Many people ask themselves: “Do I need testing?”</a:t>
            </a:r>
          </a:p>
          <a:p>
            <a:endParaRPr lang="en-GB" dirty="0"/>
          </a:p>
          <a:p>
            <a:r>
              <a:rPr lang="en-GB" dirty="0"/>
              <a:t>The real question is:  “Do I care if my code actually works?”</a:t>
            </a:r>
          </a:p>
          <a:p>
            <a:endParaRPr lang="en-GB" dirty="0"/>
          </a:p>
          <a:p>
            <a:r>
              <a:rPr lang="en-GB" dirty="0"/>
              <a:t>If the answer is yes, then you need testing!</a:t>
            </a:r>
          </a:p>
          <a:p>
            <a:endParaRPr lang="en-GB" dirty="0"/>
          </a:p>
          <a:p>
            <a:r>
              <a:rPr lang="en-GB" dirty="0"/>
              <a:t>If the answer is no, well… that’s a bit sad… but, in that case, you might not need testing. This is sometimes the case when you’re writing a one-off script to accomplish some task you’ll never have to repeat again. But be careful not to fall into the trap of thinking all of your code is simply a one-off algorithm or unique. You can oftentimes generalize and reuse algorithms (and therefore need to test them) to save time and effort in the long run.</a:t>
            </a:r>
          </a:p>
          <a:p>
            <a:endParaRPr lang="en-GB" dirty="0"/>
          </a:p>
          <a:p>
            <a:r>
              <a:rPr lang="en-GB" i="1" dirty="0"/>
              <a:t>[also see https://uk.mathworks.com/videos/matlab-unit-testing-framework-74975.html]</a:t>
            </a:r>
          </a:p>
        </p:txBody>
      </p:sp>
      <p:sp>
        <p:nvSpPr>
          <p:cNvPr id="4" name="Slide Number Placeholder 3"/>
          <p:cNvSpPr>
            <a:spLocks noGrp="1"/>
          </p:cNvSpPr>
          <p:nvPr>
            <p:ph type="sldNum" sz="quarter" idx="10"/>
          </p:nvPr>
        </p:nvSpPr>
        <p:spPr/>
        <p:txBody>
          <a:bodyPr/>
          <a:lstStyle/>
          <a:p>
            <a:fld id="{AD73B8C3-A209-4A55-9261-22C2A02B3159}" type="slidenum">
              <a:rPr lang="en-US" smtClean="0"/>
              <a:pPr/>
              <a:t>23</a:t>
            </a:fld>
            <a:endParaRPr lang="en-US"/>
          </a:p>
        </p:txBody>
      </p:sp>
    </p:spTree>
    <p:extLst>
      <p:ext uri="{BB962C8B-B14F-4D97-AF65-F5344CB8AC3E}">
        <p14:creationId xmlns:p14="http://schemas.microsoft.com/office/powerpoint/2010/main" val="3757345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MATLAB Unit Testing Framework is incredibly flexible in how it can be developed. You can write your tests as a script, function, or class, and, as discussed earlier, the tests integrate with Projects and test running and reporting can be automated via Continuous Integration servers.</a:t>
            </a:r>
          </a:p>
        </p:txBody>
      </p:sp>
      <p:sp>
        <p:nvSpPr>
          <p:cNvPr id="4" name="Slide Number Placeholder 3"/>
          <p:cNvSpPr>
            <a:spLocks noGrp="1"/>
          </p:cNvSpPr>
          <p:nvPr>
            <p:ph type="sldNum" sz="quarter" idx="5"/>
          </p:nvPr>
        </p:nvSpPr>
        <p:spPr/>
        <p:txBody>
          <a:bodyPr/>
          <a:lstStyle/>
          <a:p>
            <a:fld id="{AD73B8C3-A209-4A55-9261-22C2A02B3159}" type="slidenum">
              <a:rPr lang="en-US" smtClean="0"/>
              <a:pPr/>
              <a:t>24</a:t>
            </a:fld>
            <a:endParaRPr lang="en-US"/>
          </a:p>
        </p:txBody>
      </p:sp>
    </p:spTree>
    <p:extLst>
      <p:ext uri="{BB962C8B-B14F-4D97-AF65-F5344CB8AC3E}">
        <p14:creationId xmlns:p14="http://schemas.microsoft.com/office/powerpoint/2010/main" val="3375982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are the benefits of continuous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Repeatability: CI provides consistent, repeatable, automated build and test processes, giving you confidence that your software always behaves as expected.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Quality: CI automates your testing, so you never forget to run your tests or run your tests on old, out-of-date code.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Speed: CI helps you catch issues earlier in the development, when they're easier and less expensive to fix.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Collaboration: CI streamlines the process of integrating the work of multiple developers, helping you catch those tricky integration issues.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Audit Ready: CI workflows provide an extensive audit trail. For every, you easily identify what changed, when it changed, who made the change, who reviewed the change, and any number of other details. This can make it easier to find the source of a problem and who the right person to fix it might be.</a:t>
            </a:r>
          </a:p>
        </p:txBody>
      </p:sp>
      <p:sp>
        <p:nvSpPr>
          <p:cNvPr id="4" name="Slide Number Placeholder 3"/>
          <p:cNvSpPr>
            <a:spLocks noGrp="1"/>
          </p:cNvSpPr>
          <p:nvPr>
            <p:ph type="sldNum" sz="quarter" idx="5"/>
          </p:nvPr>
        </p:nvSpPr>
        <p:spPr/>
        <p:txBody>
          <a:bodyPr/>
          <a:lstStyle/>
          <a:p>
            <a:fld id="{AD73B8C3-A209-4A55-9261-22C2A02B3159}" type="slidenum">
              <a:rPr lang="en-US" smtClean="0"/>
              <a:pPr/>
              <a:t>25</a:t>
            </a:fld>
            <a:endParaRPr lang="en-US"/>
          </a:p>
        </p:txBody>
      </p:sp>
    </p:spTree>
    <p:extLst>
      <p:ext uri="{BB962C8B-B14F-4D97-AF65-F5344CB8AC3E}">
        <p14:creationId xmlns:p14="http://schemas.microsoft.com/office/powerpoint/2010/main" val="2038715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even though you’ve written your tests, they’re only good if you remember to run them.</a:t>
            </a:r>
          </a:p>
          <a:p>
            <a:endParaRPr lang="en-US" dirty="0"/>
          </a:p>
          <a:p>
            <a:r>
              <a:rPr lang="en-US" dirty="0"/>
              <a:t>That’s where Continuous Integration servers come in. They are designed to automatically build, test, integrate, and deploy code, while keeping track of the testing history. This helps ensure that, not only does your code work now, but it has either been consistently working or, if it has not been consistently working, what version of the code introduced errors or instability.</a:t>
            </a:r>
          </a:p>
          <a:p>
            <a:endParaRPr lang="en-US" dirty="0"/>
          </a:p>
          <a:p>
            <a:r>
              <a:rPr lang="en-US" dirty="0"/>
              <a:t>This can significantly reduce the time it takes to find and fix bugs before they make it into widespread use.</a:t>
            </a:r>
          </a:p>
          <a:p>
            <a:endParaRPr lang="en-US" dirty="0"/>
          </a:p>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26</a:t>
            </a:fld>
            <a:endParaRPr lang="en-US"/>
          </a:p>
        </p:txBody>
      </p:sp>
    </p:spTree>
    <p:extLst>
      <p:ext uri="{BB962C8B-B14F-4D97-AF65-F5344CB8AC3E}">
        <p14:creationId xmlns:p14="http://schemas.microsoft.com/office/powerpoint/2010/main" val="198436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an approach called machine learning, this is flipped around – you feed data and the desired output, and the computer writes the program for you. There are even some techniques where you don’t need to know the output, just the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it’s not quite accurate to call the thing the computer creates a program. ...</a:t>
            </a:r>
          </a:p>
        </p:txBody>
      </p:sp>
      <p:sp>
        <p:nvSpPr>
          <p:cNvPr id="4" name="Slide Number Placeholder 3"/>
          <p:cNvSpPr>
            <a:spLocks noGrp="1"/>
          </p:cNvSpPr>
          <p:nvPr>
            <p:ph type="sldNum" sz="quarter" idx="10"/>
          </p:nvPr>
        </p:nvSpPr>
        <p:spPr/>
        <p:txBody>
          <a:bodyPr/>
          <a:lstStyle/>
          <a:p>
            <a:fld id="{180098B3-CA1B-6E4F-97CF-9E7669E56232}" type="slidenum">
              <a:rPr lang="en-US" smtClean="0"/>
              <a:t>3</a:t>
            </a:fld>
            <a:endParaRPr lang="en-US"/>
          </a:p>
        </p:txBody>
      </p:sp>
    </p:spTree>
    <p:extLst>
      <p:ext uri="{BB962C8B-B14F-4D97-AF65-F5344CB8AC3E}">
        <p14:creationId xmlns:p14="http://schemas.microsoft.com/office/powerpoint/2010/main" val="4012076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4</a:t>
            </a:fld>
            <a:endParaRPr lang="en-US"/>
          </a:p>
        </p:txBody>
      </p:sp>
    </p:spTree>
    <p:extLst>
      <p:ext uri="{BB962C8B-B14F-4D97-AF65-F5344CB8AC3E}">
        <p14:creationId xmlns:p14="http://schemas.microsoft.com/office/powerpoint/2010/main" val="373977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5</a:t>
            </a:fld>
            <a:endParaRPr lang="en-US"/>
          </a:p>
        </p:txBody>
      </p:sp>
    </p:spTree>
    <p:extLst>
      <p:ext uri="{BB962C8B-B14F-4D97-AF65-F5344CB8AC3E}">
        <p14:creationId xmlns:p14="http://schemas.microsoft.com/office/powerpoint/2010/main" val="333889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6</a:t>
            </a:fld>
            <a:endParaRPr lang="en-US"/>
          </a:p>
        </p:txBody>
      </p:sp>
    </p:spTree>
    <p:extLst>
      <p:ext uri="{BB962C8B-B14F-4D97-AF65-F5344CB8AC3E}">
        <p14:creationId xmlns:p14="http://schemas.microsoft.com/office/powerpoint/2010/main" val="26176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7</a:t>
            </a:fld>
            <a:endParaRPr lang="en-US"/>
          </a:p>
        </p:txBody>
      </p:sp>
    </p:spTree>
    <p:extLst>
      <p:ext uri="{BB962C8B-B14F-4D97-AF65-F5344CB8AC3E}">
        <p14:creationId xmlns:p14="http://schemas.microsoft.com/office/powerpoint/2010/main" val="389971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8</a:t>
            </a:fld>
            <a:endParaRPr lang="en-US"/>
          </a:p>
        </p:txBody>
      </p:sp>
    </p:spTree>
    <p:extLst>
      <p:ext uri="{BB962C8B-B14F-4D97-AF65-F5344CB8AC3E}">
        <p14:creationId xmlns:p14="http://schemas.microsoft.com/office/powerpoint/2010/main" val="3502650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9</a:t>
            </a:fld>
            <a:endParaRPr lang="en-US"/>
          </a:p>
        </p:txBody>
      </p:sp>
    </p:spTree>
    <p:extLst>
      <p:ext uri="{BB962C8B-B14F-4D97-AF65-F5344CB8AC3E}">
        <p14:creationId xmlns:p14="http://schemas.microsoft.com/office/powerpoint/2010/main" val="4059305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54B2C07-82F7-4980-B9E8-F5019C7CD584}"/>
              </a:ext>
            </a:extLst>
          </p:cNvPr>
          <p:cNvSpPr/>
          <p:nvPr userDrawn="1"/>
        </p:nvSpPr>
        <p:spPr>
          <a:xfrm>
            <a:off x="0" y="-9154"/>
            <a:ext cx="9144000" cy="5152654"/>
          </a:xfrm>
          <a:prstGeom prst="rect">
            <a:avLst/>
          </a:prstGeom>
          <a:solidFill>
            <a:srgbClr val="122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solidFill>
                <a:schemeClr val="bg1"/>
              </a:solidFill>
              <a:latin typeface="Arial" pitchFamily="34" charset="0"/>
              <a:cs typeface="Arial" pitchFamily="34" charset="0"/>
            </a:endParaRPr>
          </a:p>
        </p:txBody>
      </p:sp>
      <p:sp>
        <p:nvSpPr>
          <p:cNvPr id="15" name="Rectangle 14">
            <a:extLst>
              <a:ext uri="{FF2B5EF4-FFF2-40B4-BE49-F238E27FC236}">
                <a16:creationId xmlns:a16="http://schemas.microsoft.com/office/drawing/2014/main" id="{C78A18B6-CC72-484C-9BE8-B095D8777400}"/>
              </a:ext>
            </a:extLst>
          </p:cNvPr>
          <p:cNvSpPr/>
          <p:nvPr userDrawn="1"/>
        </p:nvSpPr>
        <p:spPr>
          <a:xfrm>
            <a:off x="0" y="581585"/>
            <a:ext cx="9144000" cy="3980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0" kern="1200" dirty="0">
                <a:solidFill>
                  <a:schemeClr val="lt1"/>
                </a:solidFill>
                <a:effectLst/>
                <a:latin typeface="+mn-lt"/>
                <a:ea typeface="+mn-ea"/>
                <a:cs typeface="+mn-cs"/>
              </a:rPr>
              <a:t>How to Run MATLAB Production Server in the Cloud with Amazon Web Services</a:t>
            </a:r>
          </a:p>
        </p:txBody>
      </p:sp>
      <p:sp>
        <p:nvSpPr>
          <p:cNvPr id="16" name="Rectangle 15">
            <a:extLst>
              <a:ext uri="{FF2B5EF4-FFF2-40B4-BE49-F238E27FC236}">
                <a16:creationId xmlns:a16="http://schemas.microsoft.com/office/drawing/2014/main" id="{DE8D7D79-E949-409B-A6CF-DEA88EE9B84E}"/>
              </a:ext>
            </a:extLst>
          </p:cNvPr>
          <p:cNvSpPr/>
          <p:nvPr userDrawn="1"/>
        </p:nvSpPr>
        <p:spPr>
          <a:xfrm>
            <a:off x="5491546" y="4561915"/>
            <a:ext cx="3652457" cy="581586"/>
          </a:xfrm>
          <a:prstGeom prst="rect">
            <a:avLst/>
          </a:prstGeom>
          <a:solidFill>
            <a:srgbClr val="2F7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solidFill>
                <a:schemeClr val="bg1"/>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599D5D0C-F6F2-43B6-9FB2-03DE900BF205}"/>
              </a:ext>
            </a:extLst>
          </p:cNvPr>
          <p:cNvSpPr/>
          <p:nvPr userDrawn="1"/>
        </p:nvSpPr>
        <p:spPr>
          <a:xfrm>
            <a:off x="6045877" y="991879"/>
            <a:ext cx="2643776" cy="1643281"/>
          </a:xfrm>
          <a:prstGeom prst="rect">
            <a:avLst/>
          </a:prstGeom>
          <a:solidFill>
            <a:srgbClr val="F2F1E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solidFill>
                <a:schemeClr val="bg1"/>
              </a:solidFill>
              <a:latin typeface="Arial" pitchFamily="34" charset="0"/>
              <a:cs typeface="Arial" pitchFamily="34" charset="0"/>
            </a:endParaRPr>
          </a:p>
        </p:txBody>
      </p:sp>
      <p:pic>
        <p:nvPicPr>
          <p:cNvPr id="18" name="Picture 17">
            <a:extLst>
              <a:ext uri="{FF2B5EF4-FFF2-40B4-BE49-F238E27FC236}">
                <a16:creationId xmlns:a16="http://schemas.microsoft.com/office/drawing/2014/main" id="{289AA20F-5D06-4AB7-95AA-9272496D4A71}"/>
              </a:ext>
            </a:extLst>
          </p:cNvPr>
          <p:cNvPicPr>
            <a:picLocks noChangeAspect="1"/>
          </p:cNvPicPr>
          <p:nvPr userDrawn="1"/>
        </p:nvPicPr>
        <p:blipFill rotWithShape="1">
          <a:blip r:embed="rId2"/>
          <a:srcRect l="38463" t="40148" r="33550" b="47701"/>
          <a:stretch/>
        </p:blipFill>
        <p:spPr>
          <a:xfrm>
            <a:off x="5985461" y="897733"/>
            <a:ext cx="824754" cy="624992"/>
          </a:xfrm>
          <a:prstGeom prst="rect">
            <a:avLst/>
          </a:prstGeom>
        </p:spPr>
      </p:pic>
      <p:pic>
        <p:nvPicPr>
          <p:cNvPr id="19" name="Picture 18">
            <a:extLst>
              <a:ext uri="{FF2B5EF4-FFF2-40B4-BE49-F238E27FC236}">
                <a16:creationId xmlns:a16="http://schemas.microsoft.com/office/drawing/2014/main" id="{EFFBA503-FB07-4F37-839B-F520FF71C0C7}"/>
              </a:ext>
            </a:extLst>
          </p:cNvPr>
          <p:cNvPicPr>
            <a:picLocks noChangeAspect="1"/>
          </p:cNvPicPr>
          <p:nvPr userDrawn="1"/>
        </p:nvPicPr>
        <p:blipFill rotWithShape="1">
          <a:blip r:embed="rId2"/>
          <a:srcRect l="38463" t="40148" r="33550" b="47701"/>
          <a:stretch/>
        </p:blipFill>
        <p:spPr>
          <a:xfrm rot="10800000">
            <a:off x="7770841" y="2045820"/>
            <a:ext cx="824754" cy="624992"/>
          </a:xfrm>
          <a:prstGeom prst="rect">
            <a:avLst/>
          </a:prstGeom>
        </p:spPr>
      </p:pic>
      <p:sp>
        <p:nvSpPr>
          <p:cNvPr id="20" name="Chart Placeholder 27">
            <a:extLst>
              <a:ext uri="{FF2B5EF4-FFF2-40B4-BE49-F238E27FC236}">
                <a16:creationId xmlns:a16="http://schemas.microsoft.com/office/drawing/2014/main" id="{13852FE5-C8A2-4CCA-9B43-0B2D48D8F0C3}"/>
              </a:ext>
            </a:extLst>
          </p:cNvPr>
          <p:cNvSpPr>
            <a:spLocks noGrp="1"/>
          </p:cNvSpPr>
          <p:nvPr>
            <p:ph type="chart" sz="quarter" idx="10"/>
          </p:nvPr>
        </p:nvSpPr>
        <p:spPr>
          <a:xfrm>
            <a:off x="6130925" y="3152775"/>
            <a:ext cx="2403476" cy="1168400"/>
          </a:xfrm>
          <a:prstGeom prst="rect">
            <a:avLst/>
          </a:prstGeom>
        </p:spPr>
        <p:txBody>
          <a:bodyPr/>
          <a:lstStyle>
            <a:lvl1pPr marL="0" indent="0">
              <a:buNone/>
              <a:defRPr/>
            </a:lvl1pPr>
          </a:lstStyle>
          <a:p>
            <a:endParaRPr lang="fr-FR" dirty="0"/>
          </a:p>
        </p:txBody>
      </p:sp>
      <p:sp>
        <p:nvSpPr>
          <p:cNvPr id="25" name="Content">
            <a:extLst>
              <a:ext uri="{FF2B5EF4-FFF2-40B4-BE49-F238E27FC236}">
                <a16:creationId xmlns:a16="http://schemas.microsoft.com/office/drawing/2014/main" id="{07D1F7BB-DD7C-499E-82AD-991CCFE36BA1}"/>
              </a:ext>
            </a:extLst>
          </p:cNvPr>
          <p:cNvSpPr>
            <a:spLocks noGrp="1"/>
          </p:cNvSpPr>
          <p:nvPr>
            <p:ph idx="15" hasCustomPrompt="1"/>
          </p:nvPr>
        </p:nvSpPr>
        <p:spPr>
          <a:xfrm>
            <a:off x="0" y="4571071"/>
            <a:ext cx="5491541" cy="572431"/>
          </a:xfrm>
          <a:prstGeom prst="rect">
            <a:avLst/>
          </a:prstGeom>
        </p:spPr>
        <p:txBody>
          <a:bodyPr anchor="ctr"/>
          <a:lstStyle>
            <a:lvl1pPr marL="0" indent="0" algn="ctr">
              <a:buSzPct val="75000"/>
              <a:buNone/>
              <a:defRPr sz="1100" b="1" i="0">
                <a:solidFill>
                  <a:schemeClr val="bg1"/>
                </a:solidFill>
                <a:latin typeface="Arial" panose="020B0604020202020204"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&gt;&gt; Learn more about MATLAB for enterprise-scale application</a:t>
            </a:r>
          </a:p>
        </p:txBody>
      </p:sp>
      <p:sp>
        <p:nvSpPr>
          <p:cNvPr id="27" name="Content">
            <a:extLst>
              <a:ext uri="{FF2B5EF4-FFF2-40B4-BE49-F238E27FC236}">
                <a16:creationId xmlns:a16="http://schemas.microsoft.com/office/drawing/2014/main" id="{16AEF1CB-EEEF-4DD0-B6C2-AAA0A1A49A79}"/>
              </a:ext>
            </a:extLst>
          </p:cNvPr>
          <p:cNvSpPr>
            <a:spLocks noGrp="1"/>
          </p:cNvSpPr>
          <p:nvPr>
            <p:ph idx="16" hasCustomPrompt="1"/>
          </p:nvPr>
        </p:nvSpPr>
        <p:spPr>
          <a:xfrm>
            <a:off x="188474" y="786554"/>
            <a:ext cx="5296900" cy="367393"/>
          </a:xfrm>
          <a:prstGeom prst="rect">
            <a:avLst/>
          </a:prstGeom>
        </p:spPr>
        <p:txBody>
          <a:bodyPr/>
          <a:lstStyle>
            <a:lvl1pPr marL="0" indent="0">
              <a:buSzPct val="75000"/>
              <a:buNone/>
              <a:defRPr sz="2000" b="0" i="0">
                <a:solidFill>
                  <a:srgbClr val="FF0000"/>
                </a:solidFill>
                <a:latin typeface="Futura Std Book" panose="020B0502020204020303"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Title</a:t>
            </a:r>
          </a:p>
        </p:txBody>
      </p:sp>
      <p:sp>
        <p:nvSpPr>
          <p:cNvPr id="28" name="Content">
            <a:extLst>
              <a:ext uri="{FF2B5EF4-FFF2-40B4-BE49-F238E27FC236}">
                <a16:creationId xmlns:a16="http://schemas.microsoft.com/office/drawing/2014/main" id="{979B2401-542E-4D05-8F5B-02976A57EE60}"/>
              </a:ext>
            </a:extLst>
          </p:cNvPr>
          <p:cNvSpPr>
            <a:spLocks noGrp="1"/>
          </p:cNvSpPr>
          <p:nvPr>
            <p:ph idx="17" hasCustomPrompt="1"/>
          </p:nvPr>
        </p:nvSpPr>
        <p:spPr>
          <a:xfrm>
            <a:off x="188474" y="1180668"/>
            <a:ext cx="5296900" cy="277593"/>
          </a:xfrm>
          <a:prstGeom prst="rect">
            <a:avLst/>
          </a:prstGeom>
        </p:spPr>
        <p:txBody>
          <a:bodyPr/>
          <a:lstStyle>
            <a:lvl1pPr marL="0" indent="0">
              <a:buSzPct val="75000"/>
              <a:buNone/>
              <a:defRPr sz="1200" b="0" i="0">
                <a:solidFill>
                  <a:schemeClr val="tx1"/>
                </a:solidFill>
                <a:latin typeface="Futura Std Book" panose="020B0502020204020303"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By John Doe</a:t>
            </a:r>
          </a:p>
        </p:txBody>
      </p:sp>
      <p:sp>
        <p:nvSpPr>
          <p:cNvPr id="31" name="Title">
            <a:extLst>
              <a:ext uri="{FF2B5EF4-FFF2-40B4-BE49-F238E27FC236}">
                <a16:creationId xmlns:a16="http://schemas.microsoft.com/office/drawing/2014/main" id="{4917C1D5-FDC1-4BF0-A4AD-9216B7A3F84D}"/>
              </a:ext>
            </a:extLst>
          </p:cNvPr>
          <p:cNvSpPr>
            <a:spLocks noGrp="1"/>
          </p:cNvSpPr>
          <p:nvPr>
            <p:ph type="title" hasCustomPrompt="1"/>
          </p:nvPr>
        </p:nvSpPr>
        <p:spPr>
          <a:xfrm>
            <a:off x="188473" y="1522726"/>
            <a:ext cx="5296900" cy="2889254"/>
          </a:xfrm>
          <a:prstGeom prst="rect">
            <a:avLst/>
          </a:prstGeom>
        </p:spPr>
        <p:txBody>
          <a:bodyPr vert="horz" lIns="91440" tIns="45720" rIns="91440" bIns="45720" rtlCol="0" anchor="t" anchorCtr="0">
            <a:noAutofit/>
          </a:bodyPr>
          <a:lstStyle>
            <a:lvl1pPr>
              <a:defRPr lang="en-US" sz="1401" b="1" i="0" kern="1200" dirty="0">
                <a:solidFill>
                  <a:srgbClr val="1179B9"/>
                </a:solidFill>
                <a:latin typeface="Futura Std Book" panose="020B0502020204020303" pitchFamily="34" charset="0"/>
                <a:ea typeface="+mn-ea"/>
                <a:cs typeface="Arial" panose="020B0604020202020204" pitchFamily="34" charset="0"/>
              </a:defRPr>
            </a:lvl1pPr>
          </a:lstStyle>
          <a:p>
            <a:r>
              <a:rPr lang="en-US" dirty="0"/>
              <a:t>Advantages of using MATLAB</a:t>
            </a:r>
            <a:br>
              <a:rPr lang="en-US" dirty="0"/>
            </a:br>
            <a:br>
              <a:rPr lang="en-US" dirty="0"/>
            </a:br>
            <a:endParaRPr lang="en-US" dirty="0"/>
          </a:p>
        </p:txBody>
      </p:sp>
      <p:pic>
        <p:nvPicPr>
          <p:cNvPr id="35" name="Picture 34">
            <a:extLst>
              <a:ext uri="{FF2B5EF4-FFF2-40B4-BE49-F238E27FC236}">
                <a16:creationId xmlns:a16="http://schemas.microsoft.com/office/drawing/2014/main" id="{A3AF5EC4-79C5-42BF-8142-766CDC5388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939" y="153449"/>
            <a:ext cx="1360066" cy="271682"/>
          </a:xfrm>
          <a:prstGeom prst="rect">
            <a:avLst/>
          </a:prstGeom>
        </p:spPr>
      </p:pic>
      <p:sp>
        <p:nvSpPr>
          <p:cNvPr id="40" name="Content">
            <a:extLst>
              <a:ext uri="{FF2B5EF4-FFF2-40B4-BE49-F238E27FC236}">
                <a16:creationId xmlns:a16="http://schemas.microsoft.com/office/drawing/2014/main" id="{90EC7574-5118-431C-8CF4-F9620E197129}"/>
              </a:ext>
            </a:extLst>
          </p:cNvPr>
          <p:cNvSpPr>
            <a:spLocks noGrp="1"/>
          </p:cNvSpPr>
          <p:nvPr>
            <p:ph idx="19" hasCustomPrompt="1"/>
          </p:nvPr>
        </p:nvSpPr>
        <p:spPr>
          <a:xfrm>
            <a:off x="6138702" y="1073481"/>
            <a:ext cx="2456892" cy="1434860"/>
          </a:xfrm>
          <a:prstGeom prst="rect">
            <a:avLst/>
          </a:prstGeom>
        </p:spPr>
        <p:txBody>
          <a:bodyPr/>
          <a:lstStyle>
            <a:lvl1pPr marL="0" indent="0">
              <a:lnSpc>
                <a:spcPct val="200000"/>
              </a:lnSpc>
              <a:buSzPct val="75000"/>
              <a:buNone/>
              <a:defRPr sz="900" b="0" i="0">
                <a:solidFill>
                  <a:srgbClr val="1179B9"/>
                </a:solidFill>
                <a:latin typeface="Futura Std Book" panose="020B0502020204020303"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Text</a:t>
            </a:r>
          </a:p>
        </p:txBody>
      </p:sp>
    </p:spTree>
    <p:extLst>
      <p:ext uri="{BB962C8B-B14F-4D97-AF65-F5344CB8AC3E}">
        <p14:creationId xmlns:p14="http://schemas.microsoft.com/office/powerpoint/2010/main" val="47320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sting">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F89D256D-F472-44A8-AF94-970F949D5004}"/>
              </a:ext>
            </a:extLst>
          </p:cNvPr>
          <p:cNvSpPr/>
          <p:nvPr userDrawn="1"/>
        </p:nvSpPr>
        <p:spPr>
          <a:xfrm>
            <a:off x="996949" y="0"/>
            <a:ext cx="984249"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Testing Frameworks</a:t>
            </a:r>
          </a:p>
        </p:txBody>
      </p:sp>
      <p:sp>
        <p:nvSpPr>
          <p:cNvPr id="10" name="Rectangle 9">
            <a:extLst>
              <a:ext uri="{FF2B5EF4-FFF2-40B4-BE49-F238E27FC236}">
                <a16:creationId xmlns:a16="http://schemas.microsoft.com/office/drawing/2014/main" id="{BAC76E58-C0BC-4974-826C-1EAC7A4B4CF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11" name="Rectangle 10">
            <a:extLst>
              <a:ext uri="{FF2B5EF4-FFF2-40B4-BE49-F238E27FC236}">
                <a16:creationId xmlns:a16="http://schemas.microsoft.com/office/drawing/2014/main" id="{72BBDD90-7EEE-4206-B8FF-6BAC78B7EE37}"/>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2C41C9CD-E9AB-4D87-B6BA-9910A0B65679}"/>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321DCB3E-5FAD-4BE9-92C3-BA2DBE4ACB84}"/>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Tree>
    <p:extLst>
      <p:ext uri="{BB962C8B-B14F-4D97-AF65-F5344CB8AC3E}">
        <p14:creationId xmlns:p14="http://schemas.microsoft.com/office/powerpoint/2010/main" val="1855637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taScience">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Edit Master text styles</a:t>
            </a:r>
          </a:p>
          <a:p>
            <a:pPr lvl="1"/>
            <a:r>
              <a:rPr lang="en-US" dirty="0"/>
              <a:t>Second level</a:t>
            </a:r>
          </a:p>
          <a:p>
            <a:pPr lvl="2"/>
            <a:r>
              <a:rPr lang="en-US" dirty="0"/>
              <a:t>Third level</a:t>
            </a:r>
          </a:p>
        </p:txBody>
      </p:sp>
      <p:sp>
        <p:nvSpPr>
          <p:cNvPr id="9" name="Rectangle 8">
            <a:extLst>
              <a:ext uri="{FF2B5EF4-FFF2-40B4-BE49-F238E27FC236}">
                <a16:creationId xmlns:a16="http://schemas.microsoft.com/office/drawing/2014/main" id="{F89D256D-F472-44A8-AF94-970F949D5004}"/>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0" name="Rectangle 9">
            <a:extLst>
              <a:ext uri="{FF2B5EF4-FFF2-40B4-BE49-F238E27FC236}">
                <a16:creationId xmlns:a16="http://schemas.microsoft.com/office/drawing/2014/main" id="{BAC76E58-C0BC-4974-826C-1EAC7A4B4CFE}"/>
              </a:ext>
            </a:extLst>
          </p:cNvPr>
          <p:cNvSpPr/>
          <p:nvPr userDrawn="1"/>
        </p:nvSpPr>
        <p:spPr>
          <a:xfrm>
            <a:off x="1987548" y="0"/>
            <a:ext cx="984249"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Data Science</a:t>
            </a:r>
          </a:p>
        </p:txBody>
      </p:sp>
      <p:sp>
        <p:nvSpPr>
          <p:cNvPr id="11" name="Rectangle 10">
            <a:extLst>
              <a:ext uri="{FF2B5EF4-FFF2-40B4-BE49-F238E27FC236}">
                <a16:creationId xmlns:a16="http://schemas.microsoft.com/office/drawing/2014/main" id="{72BBDD90-7EEE-4206-B8FF-6BAC78B7EE37}"/>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ED9974D8-8586-472B-A8BD-8C265D976579}"/>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2D908354-AADB-43FC-A178-BFE267480658}"/>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Tree>
    <p:extLst>
      <p:ext uri="{BB962C8B-B14F-4D97-AF65-F5344CB8AC3E}">
        <p14:creationId xmlns:p14="http://schemas.microsoft.com/office/powerpoint/2010/main" val="1735772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chineLearning">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F89D256D-F472-44A8-AF94-970F949D5004}"/>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err="1">
                <a:solidFill>
                  <a:srgbClr val="0E7EB2"/>
                </a:solidFill>
                <a:latin typeface="Arial" pitchFamily="34" charset="0"/>
                <a:ea typeface="+mn-ea"/>
                <a:cs typeface="Arial" pitchFamily="34" charset="0"/>
              </a:rPr>
              <a:t>Perfomances</a:t>
            </a:r>
            <a:endParaRPr lang="en-US" sz="601" b="1" kern="1200" spc="-50" dirty="0">
              <a:solidFill>
                <a:srgbClr val="0E7EB2"/>
              </a:solidFill>
              <a:latin typeface="Arial" pitchFamily="34" charset="0"/>
              <a:ea typeface="+mn-ea"/>
              <a:cs typeface="Arial" pitchFamily="34" charset="0"/>
            </a:endParaRPr>
          </a:p>
        </p:txBody>
      </p:sp>
      <p:sp>
        <p:nvSpPr>
          <p:cNvPr id="10" name="Rectangle 9">
            <a:extLst>
              <a:ext uri="{FF2B5EF4-FFF2-40B4-BE49-F238E27FC236}">
                <a16:creationId xmlns:a16="http://schemas.microsoft.com/office/drawing/2014/main" id="{BAC76E58-C0BC-4974-826C-1EAC7A4B4CF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11" name="Rectangle 10">
            <a:extLst>
              <a:ext uri="{FF2B5EF4-FFF2-40B4-BE49-F238E27FC236}">
                <a16:creationId xmlns:a16="http://schemas.microsoft.com/office/drawing/2014/main" id="{72BBDD90-7EEE-4206-B8FF-6BAC78B7EE37}"/>
              </a:ext>
            </a:extLst>
          </p:cNvPr>
          <p:cNvSpPr/>
          <p:nvPr userDrawn="1"/>
        </p:nvSpPr>
        <p:spPr>
          <a:xfrm>
            <a:off x="2978146" y="0"/>
            <a:ext cx="984249"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Machine Learning</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8FF82438-919B-4CB5-BD70-803B5E8C157C}"/>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F2490B94-3419-4884-AF7C-BC8F7395480D}"/>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Tree>
    <p:extLst>
      <p:ext uri="{BB962C8B-B14F-4D97-AF65-F5344CB8AC3E}">
        <p14:creationId xmlns:p14="http://schemas.microsoft.com/office/powerpoint/2010/main" val="3851091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epLearning">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F89D256D-F472-44A8-AF94-970F949D5004}"/>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0" name="Rectangle 9">
            <a:extLst>
              <a:ext uri="{FF2B5EF4-FFF2-40B4-BE49-F238E27FC236}">
                <a16:creationId xmlns:a16="http://schemas.microsoft.com/office/drawing/2014/main" id="{BAC76E58-C0BC-4974-826C-1EAC7A4B4CF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11" name="Rectangle 10">
            <a:extLst>
              <a:ext uri="{FF2B5EF4-FFF2-40B4-BE49-F238E27FC236}">
                <a16:creationId xmlns:a16="http://schemas.microsoft.com/office/drawing/2014/main" id="{72BBDD90-7EEE-4206-B8FF-6BAC78B7EE37}"/>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859F974C-3F15-429B-B2BA-05646C0112E1}"/>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7661078E-D5D9-4B65-9C56-898CB5C15256}"/>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Tree>
    <p:extLst>
      <p:ext uri="{BB962C8B-B14F-4D97-AF65-F5344CB8AC3E}">
        <p14:creationId xmlns:p14="http://schemas.microsoft.com/office/powerpoint/2010/main" val="70164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LImages">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500" b="1" kern="1200" spc="-50" dirty="0">
                <a:solidFill>
                  <a:schemeClr val="bg1"/>
                </a:solidFill>
                <a:latin typeface="Arial" pitchFamily="34" charset="0"/>
                <a:ea typeface="+mn-ea"/>
                <a:cs typeface="Arial" pitchFamily="34" charset="0"/>
              </a:rPr>
              <a:t>Deep Learning </a:t>
            </a:r>
            <a:r>
              <a:rPr lang="en-US" sz="700" b="1" i="1" kern="1200" spc="-50" dirty="0">
                <a:solidFill>
                  <a:schemeClr val="bg1"/>
                </a:solidFill>
                <a:latin typeface="Arial" pitchFamily="34" charset="0"/>
                <a:ea typeface="+mn-ea"/>
                <a:cs typeface="Arial" pitchFamily="34" charset="0"/>
              </a:rPr>
              <a:t>Images</a:t>
            </a:r>
            <a:endParaRPr lang="en-US" sz="601" b="1" i="1" kern="1200" spc="-50" dirty="0">
              <a:solidFill>
                <a:schemeClr val="bg1"/>
              </a:solidFill>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E5524A59-D9E8-41B5-9A36-8271474F68F8}"/>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FA431E81-C276-4834-BC58-C7F0109E15C5}"/>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DE2AA975-E492-4343-B6B4-729E56A61DA7}"/>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EB8997D7-A1D9-4608-95C2-A5C88F430677}"/>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DE892B03-4201-4BAA-8D4E-6BD6503B5E78}"/>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63723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LTimeSeries">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Edit Master text styles</a:t>
            </a:r>
          </a:p>
          <a:p>
            <a:pPr lvl="1"/>
            <a:r>
              <a:rPr lang="en-US" dirty="0"/>
              <a:t>Second level</a:t>
            </a:r>
          </a:p>
          <a:p>
            <a:pPr lvl="2"/>
            <a:r>
              <a:rPr lang="en-US" dirty="0"/>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500" b="1" kern="1200" spc="-50" dirty="0">
                <a:solidFill>
                  <a:schemeClr val="bg1"/>
                </a:solidFill>
                <a:latin typeface="Arial" pitchFamily="34" charset="0"/>
                <a:ea typeface="+mn-ea"/>
                <a:cs typeface="Arial" pitchFamily="34" charset="0"/>
              </a:rPr>
              <a:t>Deep Learning </a:t>
            </a:r>
            <a:r>
              <a:rPr lang="en-US" sz="700" b="1" i="1" kern="1200" spc="-50" dirty="0">
                <a:solidFill>
                  <a:schemeClr val="bg1"/>
                </a:solidFill>
                <a:latin typeface="Arial" pitchFamily="34" charset="0"/>
                <a:ea typeface="+mn-ea"/>
                <a:cs typeface="Arial" pitchFamily="34" charset="0"/>
              </a:rPr>
              <a:t>Time Series</a:t>
            </a:r>
            <a:endParaRPr lang="en-US" sz="601" b="1" i="1" kern="1200" spc="-50" dirty="0">
              <a:solidFill>
                <a:schemeClr val="bg1"/>
              </a:solidFill>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0E481050-F341-4C2C-8AE9-DD416933DFB7}"/>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5DA6E651-B21C-42A8-B466-7ECFD3294E8D}"/>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97050EDF-B763-4E86-84CD-538674A480DD}"/>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156BF7C0-2676-43B0-A5B0-34408705B679}"/>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805D8AE9-6D1F-4F82-B1D6-A990578549C0}"/>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4216742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L">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05427F7D-1E0B-4EFD-8116-5C06F4A05B80}"/>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DA1A75C9-5788-4AB8-9D5D-650DB9B745A6}"/>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899C282F-2183-4037-AB27-2329ED0B67F1}"/>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B11CBBC1-B7B2-4E85-A602-F426FA1485E8}"/>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B348B45D-E75E-4FD7-BAE9-F8D2CA0CE7A3}"/>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4110333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Analytics">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Text Analytics</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05427F7D-1E0B-4EFD-8116-5C06F4A05B80}"/>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CD24F3AC-518C-43AE-9C11-C5FC9DF410A0}"/>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5B1DA53F-048B-4270-908A-48044738F011}"/>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FD08A8FD-D431-4BDC-B362-C255EB5B60CA}"/>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E3312B12-E1AC-4EB2-AEAC-62234318D78C}"/>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2087347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plainable AI">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Explainable AI</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05427F7D-1E0B-4EFD-8116-5C06F4A05B80}"/>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CD24F3AC-518C-43AE-9C11-C5FC9DF410A0}"/>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5B1DA53F-048B-4270-908A-48044738F011}"/>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FD08A8FD-D431-4BDC-B362-C255EB5B60CA}"/>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E3312B12-E1AC-4EB2-AEAC-62234318D78C}"/>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103692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allelComputing">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08476EE6-942E-4C5F-8DDC-562C6168FDCF}"/>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BCC12658-41FB-440C-8DC8-C5009261A1CE}"/>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73A70FCA-2AB2-4C0D-9982-BE20ED9E7752}"/>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FE1493F0-0527-4939-9B21-2B17A9401B6B}"/>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23B17380-12D0-4FC6-8DD6-1C5492858DBC}"/>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4224312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B9E165-6109-4FA9-9FB6-7C57FEE2C591}"/>
              </a:ext>
            </a:extLst>
          </p:cNvPr>
          <p:cNvSpPr/>
          <p:nvPr userDrawn="1"/>
        </p:nvSpPr>
        <p:spPr>
          <a:xfrm>
            <a:off x="0" y="0"/>
            <a:ext cx="9144000" cy="5143500"/>
          </a:xfrm>
          <a:prstGeom prst="rect">
            <a:avLst/>
          </a:prstGeom>
          <a:solidFill>
            <a:srgbClr val="004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solidFill>
                <a:schemeClr val="bg1"/>
              </a:solidFill>
              <a:latin typeface="Arial" pitchFamily="34" charset="0"/>
              <a:cs typeface="Arial" pitchFamily="34" charset="0"/>
            </a:endParaRPr>
          </a:p>
        </p:txBody>
      </p:sp>
      <p:sp>
        <p:nvSpPr>
          <p:cNvPr id="14" name="Rectangle 13">
            <a:extLst>
              <a:ext uri="{FF2B5EF4-FFF2-40B4-BE49-F238E27FC236}">
                <a16:creationId xmlns:a16="http://schemas.microsoft.com/office/drawing/2014/main" id="{72F685D6-DC45-4473-AD99-F861312934DF}"/>
              </a:ext>
            </a:extLst>
          </p:cNvPr>
          <p:cNvSpPr/>
          <p:nvPr userDrawn="1"/>
        </p:nvSpPr>
        <p:spPr>
          <a:xfrm>
            <a:off x="0" y="-9152"/>
            <a:ext cx="9144000" cy="590737"/>
          </a:xfrm>
          <a:prstGeom prst="rect">
            <a:avLst/>
          </a:prstGeom>
          <a:solidFill>
            <a:srgbClr val="2F7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solidFill>
                <a:schemeClr val="bg1"/>
              </a:solidFill>
              <a:latin typeface="Arial" pitchFamily="34" charset="0"/>
              <a:cs typeface="Arial"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39" y="153449"/>
            <a:ext cx="1360066" cy="271682"/>
          </a:xfrm>
          <a:prstGeom prst="rect">
            <a:avLst/>
          </a:prstGeom>
        </p:spPr>
      </p:pic>
      <p:sp>
        <p:nvSpPr>
          <p:cNvPr id="3" name="Rectangle 2">
            <a:extLst>
              <a:ext uri="{FF2B5EF4-FFF2-40B4-BE49-F238E27FC236}">
                <a16:creationId xmlns:a16="http://schemas.microsoft.com/office/drawing/2014/main" id="{230CCCD5-930C-4AE2-BA1B-99A52B570B04}"/>
              </a:ext>
            </a:extLst>
          </p:cNvPr>
          <p:cNvSpPr/>
          <p:nvPr userDrawn="1"/>
        </p:nvSpPr>
        <p:spPr>
          <a:xfrm>
            <a:off x="0" y="581585"/>
            <a:ext cx="9144000" cy="3980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0" kern="1200" dirty="0">
                <a:solidFill>
                  <a:schemeClr val="lt1"/>
                </a:solidFill>
                <a:effectLst/>
                <a:latin typeface="+mn-lt"/>
                <a:ea typeface="+mn-ea"/>
                <a:cs typeface="+mn-cs"/>
              </a:rPr>
              <a:t>How to Run MATLAB Production Server in the Cloud with Amazon Web Services</a:t>
            </a:r>
          </a:p>
        </p:txBody>
      </p:sp>
      <p:sp>
        <p:nvSpPr>
          <p:cNvPr id="13" name="Rectangle 12">
            <a:extLst>
              <a:ext uri="{FF2B5EF4-FFF2-40B4-BE49-F238E27FC236}">
                <a16:creationId xmlns:a16="http://schemas.microsoft.com/office/drawing/2014/main" id="{CA20EBB2-93BE-4C0A-893A-9CAF66FC6D47}"/>
              </a:ext>
            </a:extLst>
          </p:cNvPr>
          <p:cNvSpPr/>
          <p:nvPr userDrawn="1"/>
        </p:nvSpPr>
        <p:spPr>
          <a:xfrm>
            <a:off x="5491546" y="4561915"/>
            <a:ext cx="3652457" cy="581586"/>
          </a:xfrm>
          <a:prstGeom prst="rect">
            <a:avLst/>
          </a:prstGeom>
          <a:solidFill>
            <a:srgbClr val="2F7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solidFill>
                <a:schemeClr val="bg1"/>
              </a:solidFill>
              <a:latin typeface="Arial" pitchFamily="34" charset="0"/>
              <a:cs typeface="Arial" pitchFamily="34" charset="0"/>
            </a:endParaRPr>
          </a:p>
        </p:txBody>
      </p:sp>
      <p:sp>
        <p:nvSpPr>
          <p:cNvPr id="15" name="Rectangle 14">
            <a:extLst>
              <a:ext uri="{FF2B5EF4-FFF2-40B4-BE49-F238E27FC236}">
                <a16:creationId xmlns:a16="http://schemas.microsoft.com/office/drawing/2014/main" id="{3F12FF8F-E9FE-4E96-8EFB-09F86DCAC425}"/>
              </a:ext>
            </a:extLst>
          </p:cNvPr>
          <p:cNvSpPr/>
          <p:nvPr userDrawn="1"/>
        </p:nvSpPr>
        <p:spPr>
          <a:xfrm>
            <a:off x="6045877" y="991879"/>
            <a:ext cx="2643776" cy="1643281"/>
          </a:xfrm>
          <a:prstGeom prst="rect">
            <a:avLst/>
          </a:prstGeom>
          <a:solidFill>
            <a:srgbClr val="F2F1E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solidFill>
                <a:schemeClr val="bg1"/>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CAB2B593-6961-4EA8-BC71-567E4886BB6A}"/>
              </a:ext>
            </a:extLst>
          </p:cNvPr>
          <p:cNvPicPr>
            <a:picLocks noChangeAspect="1"/>
          </p:cNvPicPr>
          <p:nvPr userDrawn="1"/>
        </p:nvPicPr>
        <p:blipFill rotWithShape="1">
          <a:blip r:embed="rId3"/>
          <a:srcRect l="38463" t="40148" r="33550" b="47701"/>
          <a:stretch/>
        </p:blipFill>
        <p:spPr>
          <a:xfrm>
            <a:off x="5985461" y="897733"/>
            <a:ext cx="824754" cy="624992"/>
          </a:xfrm>
          <a:prstGeom prst="rect">
            <a:avLst/>
          </a:prstGeom>
        </p:spPr>
      </p:pic>
      <p:pic>
        <p:nvPicPr>
          <p:cNvPr id="22" name="Picture 21">
            <a:extLst>
              <a:ext uri="{FF2B5EF4-FFF2-40B4-BE49-F238E27FC236}">
                <a16:creationId xmlns:a16="http://schemas.microsoft.com/office/drawing/2014/main" id="{969209CB-1343-46DA-9108-91D6C49B22BA}"/>
              </a:ext>
            </a:extLst>
          </p:cNvPr>
          <p:cNvPicPr>
            <a:picLocks noChangeAspect="1"/>
          </p:cNvPicPr>
          <p:nvPr userDrawn="1"/>
        </p:nvPicPr>
        <p:blipFill rotWithShape="1">
          <a:blip r:embed="rId3"/>
          <a:srcRect l="38463" t="40148" r="33550" b="47701"/>
          <a:stretch/>
        </p:blipFill>
        <p:spPr>
          <a:xfrm rot="10800000">
            <a:off x="7770841" y="2045820"/>
            <a:ext cx="824754" cy="624992"/>
          </a:xfrm>
          <a:prstGeom prst="rect">
            <a:avLst/>
          </a:prstGeom>
        </p:spPr>
      </p:pic>
      <p:sp>
        <p:nvSpPr>
          <p:cNvPr id="28" name="Chart Placeholder 27">
            <a:extLst>
              <a:ext uri="{FF2B5EF4-FFF2-40B4-BE49-F238E27FC236}">
                <a16:creationId xmlns:a16="http://schemas.microsoft.com/office/drawing/2014/main" id="{5391346A-AD94-43CF-B63B-C8563CA575BB}"/>
              </a:ext>
            </a:extLst>
          </p:cNvPr>
          <p:cNvSpPr>
            <a:spLocks noGrp="1"/>
          </p:cNvSpPr>
          <p:nvPr>
            <p:ph type="chart" sz="quarter" idx="10"/>
          </p:nvPr>
        </p:nvSpPr>
        <p:spPr>
          <a:xfrm>
            <a:off x="6130925" y="3152775"/>
            <a:ext cx="2403476" cy="1168400"/>
          </a:xfrm>
          <a:prstGeom prst="rect">
            <a:avLst/>
          </a:prstGeom>
        </p:spPr>
        <p:txBody>
          <a:bodyPr/>
          <a:lstStyle>
            <a:lvl1pPr marL="0" indent="0">
              <a:buNone/>
              <a:defRPr/>
            </a:lvl1pPr>
          </a:lstStyle>
          <a:p>
            <a:endParaRPr lang="fr-FR" dirty="0"/>
          </a:p>
        </p:txBody>
      </p:sp>
      <p:sp>
        <p:nvSpPr>
          <p:cNvPr id="35" name="Content">
            <a:extLst>
              <a:ext uri="{FF2B5EF4-FFF2-40B4-BE49-F238E27FC236}">
                <a16:creationId xmlns:a16="http://schemas.microsoft.com/office/drawing/2014/main" id="{C608F8A3-1F10-43BC-B38C-0CF3640007A5}"/>
              </a:ext>
            </a:extLst>
          </p:cNvPr>
          <p:cNvSpPr>
            <a:spLocks noGrp="1"/>
          </p:cNvSpPr>
          <p:nvPr>
            <p:ph idx="12" hasCustomPrompt="1"/>
          </p:nvPr>
        </p:nvSpPr>
        <p:spPr>
          <a:xfrm>
            <a:off x="188474" y="1522726"/>
            <a:ext cx="5296900" cy="2974724"/>
          </a:xfrm>
          <a:prstGeom prst="rect">
            <a:avLst/>
          </a:prstGeom>
        </p:spPr>
        <p:txBody>
          <a:bodyPr/>
          <a:lstStyle>
            <a:lvl1pPr marL="0" indent="0">
              <a:buSzPct val="75000"/>
              <a:buNone/>
              <a:defRPr sz="1401" b="1" i="0">
                <a:solidFill>
                  <a:srgbClr val="1179B9"/>
                </a:solidFill>
                <a:latin typeface="Arial" panose="020B0604020202020204"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Advantages of using MATLAB</a:t>
            </a:r>
          </a:p>
        </p:txBody>
      </p:sp>
      <p:sp>
        <p:nvSpPr>
          <p:cNvPr id="39" name="Content">
            <a:extLst>
              <a:ext uri="{FF2B5EF4-FFF2-40B4-BE49-F238E27FC236}">
                <a16:creationId xmlns:a16="http://schemas.microsoft.com/office/drawing/2014/main" id="{C525AE90-C2FF-4F7C-BE4C-FD60798965F7}"/>
              </a:ext>
            </a:extLst>
          </p:cNvPr>
          <p:cNvSpPr>
            <a:spLocks noGrp="1"/>
          </p:cNvSpPr>
          <p:nvPr>
            <p:ph idx="15" hasCustomPrompt="1"/>
          </p:nvPr>
        </p:nvSpPr>
        <p:spPr>
          <a:xfrm>
            <a:off x="0" y="4571071"/>
            <a:ext cx="5491541" cy="572431"/>
          </a:xfrm>
          <a:prstGeom prst="rect">
            <a:avLst/>
          </a:prstGeom>
        </p:spPr>
        <p:txBody>
          <a:bodyPr anchor="ctr"/>
          <a:lstStyle>
            <a:lvl1pPr marL="0" indent="0" algn="ctr">
              <a:buSzPct val="75000"/>
              <a:buNone/>
              <a:defRPr sz="1100" b="1" i="0">
                <a:solidFill>
                  <a:schemeClr val="bg1"/>
                </a:solidFill>
                <a:latin typeface="Arial" panose="020B0604020202020204"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&gt;&gt; Learn more about MATLAB for enterprise-scale application</a:t>
            </a:r>
          </a:p>
        </p:txBody>
      </p:sp>
      <p:sp>
        <p:nvSpPr>
          <p:cNvPr id="17" name="Content">
            <a:extLst>
              <a:ext uri="{FF2B5EF4-FFF2-40B4-BE49-F238E27FC236}">
                <a16:creationId xmlns:a16="http://schemas.microsoft.com/office/drawing/2014/main" id="{585F5199-6F49-4307-886F-ED11824E7EBA}"/>
              </a:ext>
            </a:extLst>
          </p:cNvPr>
          <p:cNvSpPr>
            <a:spLocks noGrp="1"/>
          </p:cNvSpPr>
          <p:nvPr>
            <p:ph idx="16" hasCustomPrompt="1"/>
          </p:nvPr>
        </p:nvSpPr>
        <p:spPr>
          <a:xfrm>
            <a:off x="188474" y="786554"/>
            <a:ext cx="5296900" cy="367393"/>
          </a:xfrm>
          <a:prstGeom prst="rect">
            <a:avLst/>
          </a:prstGeom>
        </p:spPr>
        <p:txBody>
          <a:bodyPr/>
          <a:lstStyle>
            <a:lvl1pPr marL="0" indent="0">
              <a:buSzPct val="75000"/>
              <a:buNone/>
              <a:defRPr sz="2000" b="0" i="0">
                <a:solidFill>
                  <a:srgbClr val="FF0000"/>
                </a:solidFill>
                <a:latin typeface="Arial" panose="020B0604020202020204"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Title</a:t>
            </a:r>
          </a:p>
        </p:txBody>
      </p:sp>
      <p:sp>
        <p:nvSpPr>
          <p:cNvPr id="21" name="Content">
            <a:extLst>
              <a:ext uri="{FF2B5EF4-FFF2-40B4-BE49-F238E27FC236}">
                <a16:creationId xmlns:a16="http://schemas.microsoft.com/office/drawing/2014/main" id="{0906CBB0-8903-43F0-8ED8-017426681B76}"/>
              </a:ext>
            </a:extLst>
          </p:cNvPr>
          <p:cNvSpPr>
            <a:spLocks noGrp="1"/>
          </p:cNvSpPr>
          <p:nvPr>
            <p:ph idx="17" hasCustomPrompt="1"/>
          </p:nvPr>
        </p:nvSpPr>
        <p:spPr>
          <a:xfrm>
            <a:off x="188474" y="1180668"/>
            <a:ext cx="5296900" cy="277593"/>
          </a:xfrm>
          <a:prstGeom prst="rect">
            <a:avLst/>
          </a:prstGeom>
        </p:spPr>
        <p:txBody>
          <a:bodyPr/>
          <a:lstStyle>
            <a:lvl1pPr marL="0" indent="0">
              <a:buSzPct val="75000"/>
              <a:buNone/>
              <a:defRPr sz="1200" b="0" i="1">
                <a:solidFill>
                  <a:schemeClr val="tx1"/>
                </a:solidFill>
                <a:latin typeface="Arial" panose="020B0604020202020204"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By John Doe</a:t>
            </a:r>
          </a:p>
        </p:txBody>
      </p:sp>
      <p:sp>
        <p:nvSpPr>
          <p:cNvPr id="24" name="Content">
            <a:extLst>
              <a:ext uri="{FF2B5EF4-FFF2-40B4-BE49-F238E27FC236}">
                <a16:creationId xmlns:a16="http://schemas.microsoft.com/office/drawing/2014/main" id="{B1CCEF59-4842-4A9A-AD28-02A784CA0A6C}"/>
              </a:ext>
            </a:extLst>
          </p:cNvPr>
          <p:cNvSpPr>
            <a:spLocks noGrp="1"/>
          </p:cNvSpPr>
          <p:nvPr>
            <p:ph idx="19" hasCustomPrompt="1"/>
          </p:nvPr>
        </p:nvSpPr>
        <p:spPr>
          <a:xfrm>
            <a:off x="6138702" y="1073481"/>
            <a:ext cx="2456892" cy="1434860"/>
          </a:xfrm>
          <a:prstGeom prst="rect">
            <a:avLst/>
          </a:prstGeom>
        </p:spPr>
        <p:txBody>
          <a:bodyPr/>
          <a:lstStyle>
            <a:lvl1pPr marL="0" indent="0">
              <a:lnSpc>
                <a:spcPct val="200000"/>
              </a:lnSpc>
              <a:buSzPct val="75000"/>
              <a:buNone/>
              <a:defRPr sz="900" b="0" i="1">
                <a:solidFill>
                  <a:srgbClr val="1179B9"/>
                </a:solidFill>
                <a:latin typeface="Arial" panose="020B0604020202020204"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Text</a:t>
            </a:r>
          </a:p>
        </p:txBody>
      </p:sp>
    </p:spTree>
    <p:extLst>
      <p:ext uri="{BB962C8B-B14F-4D97-AF65-F5344CB8AC3E}">
        <p14:creationId xmlns:p14="http://schemas.microsoft.com/office/powerpoint/2010/main" val="162298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operability">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F89D256D-F472-44A8-AF94-970F949D5004}"/>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Access</a:t>
            </a:r>
          </a:p>
        </p:txBody>
      </p:sp>
      <p:sp>
        <p:nvSpPr>
          <p:cNvPr id="10" name="Rectangle 9">
            <a:extLst>
              <a:ext uri="{FF2B5EF4-FFF2-40B4-BE49-F238E27FC236}">
                <a16:creationId xmlns:a16="http://schemas.microsoft.com/office/drawing/2014/main" id="{BAC76E58-C0BC-4974-826C-1EAC7A4B4CF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Big Data</a:t>
            </a:r>
          </a:p>
        </p:txBody>
      </p:sp>
      <p:sp>
        <p:nvSpPr>
          <p:cNvPr id="11" name="Rectangle 10">
            <a:extLst>
              <a:ext uri="{FF2B5EF4-FFF2-40B4-BE49-F238E27FC236}">
                <a16:creationId xmlns:a16="http://schemas.microsoft.com/office/drawing/2014/main" id="{72BBDD90-7EEE-4206-B8FF-6BAC78B7EE37}"/>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&amp; Machine Learning</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Interoperability</a:t>
            </a:r>
          </a:p>
        </p:txBody>
      </p:sp>
      <p:sp>
        <p:nvSpPr>
          <p:cNvPr id="16" name="Flowchart: Connector 15">
            <a:hlinkClick r:id="" action="ppaction://noaction"/>
            <a:extLst>
              <a:ext uri="{FF2B5EF4-FFF2-40B4-BE49-F238E27FC236}">
                <a16:creationId xmlns:a16="http://schemas.microsoft.com/office/drawing/2014/main" id="{CD990CC0-86D0-4E9F-B850-12FA71E1FA42}"/>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1656CA95-BD72-49AB-AF5A-4B317412BA14}"/>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Tree>
    <p:extLst>
      <p:ext uri="{BB962C8B-B14F-4D97-AF65-F5344CB8AC3E}">
        <p14:creationId xmlns:p14="http://schemas.microsoft.com/office/powerpoint/2010/main" val="119479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ployment">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F89D256D-F472-44A8-AF94-970F949D5004}"/>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Access</a:t>
            </a:r>
          </a:p>
        </p:txBody>
      </p:sp>
      <p:sp>
        <p:nvSpPr>
          <p:cNvPr id="10" name="Rectangle 9">
            <a:extLst>
              <a:ext uri="{FF2B5EF4-FFF2-40B4-BE49-F238E27FC236}">
                <a16:creationId xmlns:a16="http://schemas.microsoft.com/office/drawing/2014/main" id="{BAC76E58-C0BC-4974-826C-1EAC7A4B4CF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Big Data</a:t>
            </a:r>
          </a:p>
        </p:txBody>
      </p:sp>
      <p:sp>
        <p:nvSpPr>
          <p:cNvPr id="11" name="Rectangle 10">
            <a:extLst>
              <a:ext uri="{FF2B5EF4-FFF2-40B4-BE49-F238E27FC236}">
                <a16:creationId xmlns:a16="http://schemas.microsoft.com/office/drawing/2014/main" id="{72BBDD90-7EEE-4206-B8FF-6BAC78B7EE37}"/>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&amp; Machine Learning</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CD990CC0-86D0-4E9F-B850-12FA71E1FA42}"/>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1656CA95-BD72-49AB-AF5A-4B317412BA14}"/>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Tree>
    <p:extLst>
      <p:ext uri="{BB962C8B-B14F-4D97-AF65-F5344CB8AC3E}">
        <p14:creationId xmlns:p14="http://schemas.microsoft.com/office/powerpoint/2010/main" val="326206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de Generation">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Code Generation</a:t>
            </a:r>
          </a:p>
        </p:txBody>
      </p:sp>
      <p:sp>
        <p:nvSpPr>
          <p:cNvPr id="16" name="Flowchart: Connector 15">
            <a:hlinkClick r:id="" action="ppaction://noaction"/>
            <a:extLst>
              <a:ext uri="{FF2B5EF4-FFF2-40B4-BE49-F238E27FC236}">
                <a16:creationId xmlns:a16="http://schemas.microsoft.com/office/drawing/2014/main" id="{8A033B49-2653-4D20-A33F-BE70598FD4D8}"/>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AFA94DCE-4CCE-412E-9F14-3580AEAE1D9B}"/>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78698144-F905-4C42-BB19-3E1BB290E70D}"/>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07C544EA-D2B0-400D-AD43-8BC85AC0D03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3FA194E9-A234-4203-AD8C-6C7271A6D774}"/>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2410839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her">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Other</a:t>
            </a:r>
          </a:p>
        </p:txBody>
      </p:sp>
      <p:sp>
        <p:nvSpPr>
          <p:cNvPr id="16" name="Flowchart: Connector 15">
            <a:hlinkClick r:id="" action="ppaction://noaction"/>
            <a:extLst>
              <a:ext uri="{FF2B5EF4-FFF2-40B4-BE49-F238E27FC236}">
                <a16:creationId xmlns:a16="http://schemas.microsoft.com/office/drawing/2014/main" id="{8A033B49-2653-4D20-A33F-BE70598FD4D8}"/>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AFA94DCE-4CCE-412E-9F14-3580AEAE1D9B}"/>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78698144-F905-4C42-BB19-3E1BB290E70D}"/>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07C544EA-D2B0-400D-AD43-8BC85AC0D03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3FA194E9-A234-4203-AD8C-6C7271A6D774}"/>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2730116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nce">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Finance</a:t>
            </a:r>
          </a:p>
        </p:txBody>
      </p:sp>
      <p:sp>
        <p:nvSpPr>
          <p:cNvPr id="16" name="Flowchart: Connector 15">
            <a:hlinkClick r:id="" action="ppaction://noaction"/>
            <a:extLst>
              <a:ext uri="{FF2B5EF4-FFF2-40B4-BE49-F238E27FC236}">
                <a16:creationId xmlns:a16="http://schemas.microsoft.com/office/drawing/2014/main" id="{1EFAD170-6FDE-4517-9C94-9F32922C61D6}"/>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9D625356-4F5A-42C4-90C9-728F3B5FEEDF}"/>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7FAA5D01-44DA-4AA2-B7AE-78580944EDC2}"/>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697BA33F-F4DB-4BBA-8BF0-21AB297BC993}"/>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44FF3323-56DF-4B45-AECE-0FCCF1E4B4F3}"/>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1234774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dictiveMaintenance">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Predictive Maintenance</a:t>
            </a:r>
          </a:p>
        </p:txBody>
      </p:sp>
      <p:sp>
        <p:nvSpPr>
          <p:cNvPr id="16" name="Flowchart: Connector 15">
            <a:hlinkClick r:id="" action="ppaction://noaction"/>
            <a:extLst>
              <a:ext uri="{FF2B5EF4-FFF2-40B4-BE49-F238E27FC236}">
                <a16:creationId xmlns:a16="http://schemas.microsoft.com/office/drawing/2014/main" id="{C46C22C6-9EF5-487E-B461-6442E5733345}"/>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2DB92DE9-1E27-4851-8C0F-AF8E37C7E9C3}"/>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38FC56FA-22EA-4A9E-A5EA-1D6FE8F9338A}"/>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1972CADD-70DE-406D-A788-85A2BEE13AB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584F44AC-FD98-4556-946A-3C2545E9AB78}"/>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3031110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timization">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Optimization</a:t>
            </a:r>
          </a:p>
        </p:txBody>
      </p:sp>
      <p:sp>
        <p:nvSpPr>
          <p:cNvPr id="16" name="Flowchart: Connector 15">
            <a:hlinkClick r:id="" action="ppaction://noaction"/>
            <a:extLst>
              <a:ext uri="{FF2B5EF4-FFF2-40B4-BE49-F238E27FC236}">
                <a16:creationId xmlns:a16="http://schemas.microsoft.com/office/drawing/2014/main" id="{C46C22C6-9EF5-487E-B461-6442E5733345}"/>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FFFF076F-DBA5-4E0D-A043-6382339F7DFD}"/>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
        <p:nvSpPr>
          <p:cNvPr id="18" name="Rectangle 17">
            <a:extLst>
              <a:ext uri="{FF2B5EF4-FFF2-40B4-BE49-F238E27FC236}">
                <a16:creationId xmlns:a16="http://schemas.microsoft.com/office/drawing/2014/main" id="{2458274D-B165-41EF-962C-62205D6783D9}"/>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9" name="Rectangle 18">
            <a:extLst>
              <a:ext uri="{FF2B5EF4-FFF2-40B4-BE49-F238E27FC236}">
                <a16:creationId xmlns:a16="http://schemas.microsoft.com/office/drawing/2014/main" id="{C45F4351-6A6A-43EF-80B8-FDD0E24DE795}"/>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20" name="Rectangle 19">
            <a:extLst>
              <a:ext uri="{FF2B5EF4-FFF2-40B4-BE49-F238E27FC236}">
                <a16:creationId xmlns:a16="http://schemas.microsoft.com/office/drawing/2014/main" id="{00337DF0-6AF0-4B04-BE99-E5EE64FBAD36}"/>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Tree>
    <p:extLst>
      <p:ext uri="{BB962C8B-B14F-4D97-AF65-F5344CB8AC3E}">
        <p14:creationId xmlns:p14="http://schemas.microsoft.com/office/powerpoint/2010/main" val="1269104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a:xfrm>
            <a:off x="457204" y="342900"/>
            <a:ext cx="8077200" cy="742950"/>
          </a:xfrm>
        </p:spPr>
        <p:txBody>
          <a:bodyPr/>
          <a:lstStyle/>
          <a:p>
            <a:r>
              <a:rPr lang="en-US"/>
              <a:t>Click to edit Master title style</a:t>
            </a:r>
          </a:p>
        </p:txBody>
      </p:sp>
    </p:spTree>
    <p:extLst>
      <p:ext uri="{BB962C8B-B14F-4D97-AF65-F5344CB8AC3E}">
        <p14:creationId xmlns:p14="http://schemas.microsoft.com/office/powerpoint/2010/main" val="2670214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66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ature">
    <p:spTree>
      <p:nvGrpSpPr>
        <p:cNvPr id="1" name=""/>
        <p:cNvGrpSpPr/>
        <p:nvPr/>
      </p:nvGrpSpPr>
      <p:grpSpPr>
        <a:xfrm>
          <a:off x="0" y="0"/>
          <a:ext cx="0" cy="0"/>
          <a:chOff x="0" y="0"/>
          <a:chExt cx="0" cy="0"/>
        </a:xfrm>
      </p:grpSpPr>
      <p:sp>
        <p:nvSpPr>
          <p:cNvPr id="10" name="Title"/>
          <p:cNvSpPr>
            <a:spLocks noGrp="1"/>
          </p:cNvSpPr>
          <p:nvPr>
            <p:ph type="title"/>
          </p:nvPr>
        </p:nvSpPr>
        <p:spPr>
          <a:xfrm>
            <a:off x="457203" y="342900"/>
            <a:ext cx="7086601" cy="742950"/>
          </a:xfrm>
        </p:spPr>
        <p:txBody>
          <a:bodyPr anchor="t" anchorCtr="0"/>
          <a:lstStyle>
            <a:lvl1pPr algn="l">
              <a:defRPr sz="2100" b="0" i="0">
                <a:solidFill>
                  <a:schemeClr val="tx2"/>
                </a:solidFill>
              </a:defRPr>
            </a:lvl1pPr>
          </a:lstStyle>
          <a:p>
            <a:r>
              <a:rPr lang="en-US"/>
              <a:t>Click to edit Master title style</a:t>
            </a:r>
          </a:p>
        </p:txBody>
      </p:sp>
      <p:sp>
        <p:nvSpPr>
          <p:cNvPr id="11" name="Content"/>
          <p:cNvSpPr>
            <a:spLocks noGrp="1"/>
          </p:cNvSpPr>
          <p:nvPr>
            <p:ph sz="half" idx="10" hasCustomPrompt="1"/>
          </p:nvPr>
        </p:nvSpPr>
        <p:spPr>
          <a:xfrm>
            <a:off x="457202" y="2114550"/>
            <a:ext cx="3810002" cy="2400300"/>
          </a:xfrm>
        </p:spPr>
        <p:txBody>
          <a:bodyPr/>
          <a:lstStyle>
            <a:lvl1pPr>
              <a:buClr>
                <a:srgbClr val="125687"/>
              </a:buClr>
              <a:buSzTx/>
              <a:defRPr sz="1349" baseline="0"/>
            </a:lvl1pPr>
            <a:lvl2pPr>
              <a:defRPr sz="1204"/>
            </a:lvl2pPr>
            <a:lvl3pPr>
              <a:buNone/>
              <a:defRPr sz="1204"/>
            </a:lvl3pPr>
            <a:lvl4pPr>
              <a:defRPr sz="1355"/>
            </a:lvl4pPr>
            <a:lvl5pPr>
              <a:defRPr sz="1355"/>
            </a:lvl5pPr>
            <a:lvl6pPr>
              <a:defRPr sz="1355"/>
            </a:lvl6pPr>
            <a:lvl7pPr>
              <a:defRPr sz="1355"/>
            </a:lvl7pPr>
            <a:lvl8pPr>
              <a:defRPr sz="1355"/>
            </a:lvl8pPr>
            <a:lvl9pPr>
              <a:defRPr sz="1355"/>
            </a:lvl9pPr>
          </a:lstStyle>
          <a:p>
            <a:pPr lvl="0">
              <a:buClr>
                <a:srgbClr val="125687"/>
              </a:buClr>
              <a:buSzTx/>
            </a:pPr>
            <a:r>
              <a:rPr lang="en-US"/>
              <a:t>Click to add b</a:t>
            </a:r>
            <a:r>
              <a:rPr lang="en-US" sz="1355">
                <a:solidFill>
                  <a:prstClr val="black"/>
                </a:solidFill>
              </a:rPr>
              <a:t>rief summary and benefits of feature (ideally three bullets)</a:t>
            </a:r>
          </a:p>
          <a:p>
            <a:pPr lvl="1"/>
            <a:r>
              <a:rPr lang="en-US"/>
              <a:t>Second level</a:t>
            </a:r>
          </a:p>
        </p:txBody>
      </p:sp>
      <p:sp>
        <p:nvSpPr>
          <p:cNvPr id="13" name="Headline"/>
          <p:cNvSpPr>
            <a:spLocks noGrp="1"/>
          </p:cNvSpPr>
          <p:nvPr>
            <p:ph type="body" sz="quarter" idx="11" hasCustomPrompt="1"/>
          </p:nvPr>
        </p:nvSpPr>
        <p:spPr>
          <a:xfrm>
            <a:off x="457202" y="1200150"/>
            <a:ext cx="3810002" cy="628650"/>
          </a:xfrm>
        </p:spPr>
        <p:txBody>
          <a:bodyPr anchor="t"/>
          <a:lstStyle>
            <a:lvl1pPr marL="0" indent="0" algn="l">
              <a:buNone/>
              <a:defRPr sz="1500" b="0" i="0" baseline="0"/>
            </a:lvl1pPr>
          </a:lstStyle>
          <a:p>
            <a:pPr lvl="0"/>
            <a:r>
              <a:rPr lang="en-US"/>
              <a:t>Click to add headline</a:t>
            </a:r>
            <a:r>
              <a:rPr lang="en-US" sz="1504" b="1">
                <a:solidFill>
                  <a:prstClr val="black"/>
                </a:solidFill>
              </a:rPr>
              <a:t> providing value of feature</a:t>
            </a:r>
            <a:endParaRPr lang="en-US"/>
          </a:p>
        </p:txBody>
      </p:sp>
      <p:sp>
        <p:nvSpPr>
          <p:cNvPr id="14" name="ProductName"/>
          <p:cNvSpPr>
            <a:spLocks noGrp="1"/>
          </p:cNvSpPr>
          <p:nvPr>
            <p:ph type="body" sz="half" idx="12" hasCustomPrompt="1"/>
          </p:nvPr>
        </p:nvSpPr>
        <p:spPr>
          <a:xfrm>
            <a:off x="457206" y="4629150"/>
            <a:ext cx="4105275" cy="400050"/>
          </a:xfrm>
        </p:spPr>
        <p:txBody>
          <a:bodyPr anchor="b" anchorCtr="0"/>
          <a:lstStyle>
            <a:lvl1pPr marL="173076" indent="-171883">
              <a:buClrTx/>
              <a:buSzPct val="125000"/>
              <a:buFont typeface="Courier New" pitchFamily="49" charset="0"/>
              <a:buChar char="»"/>
              <a:defRPr sz="1204" b="0">
                <a:latin typeface="Courier New" pitchFamily="49" charset="0"/>
                <a:cs typeface="Courier New" pitchFamily="49" charset="0"/>
              </a:defRPr>
            </a:lvl1pPr>
          </a:lstStyle>
          <a:p>
            <a:pPr lvl="0"/>
            <a:r>
              <a:rPr lang="en-US"/>
              <a:t>Click to add </a:t>
            </a:r>
            <a:r>
              <a:rPr lang="en-US" sz="1204" err="1">
                <a:latin typeface="Courier New" pitchFamily="49" charset="0"/>
                <a:cs typeface="Courier New" pitchFamily="49" charset="0"/>
              </a:rPr>
              <a:t>product_example_name</a:t>
            </a:r>
            <a:r>
              <a:rPr lang="en-US" sz="1204">
                <a:latin typeface="Courier New" pitchFamily="49" charset="0"/>
                <a:cs typeface="Courier New" pitchFamily="49" charset="0"/>
              </a:rPr>
              <a:t>.</a:t>
            </a:r>
            <a:endParaRPr lang="en-US"/>
          </a:p>
        </p:txBody>
      </p:sp>
    </p:spTree>
    <p:extLst>
      <p:ext uri="{BB962C8B-B14F-4D97-AF65-F5344CB8AC3E}">
        <p14:creationId xmlns:p14="http://schemas.microsoft.com/office/powerpoint/2010/main" val="420585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F685D6-DC45-4473-AD99-F861312934DF}"/>
              </a:ext>
            </a:extLst>
          </p:cNvPr>
          <p:cNvSpPr/>
          <p:nvPr userDrawn="1"/>
        </p:nvSpPr>
        <p:spPr>
          <a:xfrm>
            <a:off x="0" y="-66302"/>
            <a:ext cx="9144000" cy="590737"/>
          </a:xfrm>
          <a:prstGeom prst="rect">
            <a:avLst/>
          </a:prstGeom>
          <a:solidFill>
            <a:srgbClr val="308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solidFill>
                <a:schemeClr val="bg1"/>
              </a:solidFill>
              <a:latin typeface="Arial" pitchFamily="34" charset="0"/>
              <a:cs typeface="Arial"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835" y="93223"/>
            <a:ext cx="1360066" cy="271682"/>
          </a:xfrm>
          <a:prstGeom prst="rect">
            <a:avLst/>
          </a:prstGeom>
        </p:spPr>
      </p:pic>
      <p:sp>
        <p:nvSpPr>
          <p:cNvPr id="3" name="Rectangle 2">
            <a:extLst>
              <a:ext uri="{FF2B5EF4-FFF2-40B4-BE49-F238E27FC236}">
                <a16:creationId xmlns:a16="http://schemas.microsoft.com/office/drawing/2014/main" id="{230CCCD5-930C-4AE2-BA1B-99A52B570B04}"/>
              </a:ext>
            </a:extLst>
          </p:cNvPr>
          <p:cNvSpPr/>
          <p:nvPr userDrawn="1"/>
        </p:nvSpPr>
        <p:spPr>
          <a:xfrm>
            <a:off x="0" y="581585"/>
            <a:ext cx="9144000" cy="3980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0" kern="1200" dirty="0">
                <a:solidFill>
                  <a:schemeClr val="lt1"/>
                </a:solidFill>
                <a:effectLst/>
                <a:latin typeface="+mn-lt"/>
                <a:ea typeface="+mn-ea"/>
                <a:cs typeface="+mn-cs"/>
              </a:rPr>
              <a:t>How to Run MATLAB Production Server in the Cloud with Amazon Web Services</a:t>
            </a:r>
          </a:p>
        </p:txBody>
      </p:sp>
      <p:sp>
        <p:nvSpPr>
          <p:cNvPr id="13" name="Rectangle 12">
            <a:extLst>
              <a:ext uri="{FF2B5EF4-FFF2-40B4-BE49-F238E27FC236}">
                <a16:creationId xmlns:a16="http://schemas.microsoft.com/office/drawing/2014/main" id="{CA20EBB2-93BE-4C0A-893A-9CAF66FC6D47}"/>
              </a:ext>
            </a:extLst>
          </p:cNvPr>
          <p:cNvSpPr/>
          <p:nvPr userDrawn="1"/>
        </p:nvSpPr>
        <p:spPr>
          <a:xfrm>
            <a:off x="2" y="4561914"/>
            <a:ext cx="9144000" cy="581586"/>
          </a:xfrm>
          <a:prstGeom prst="rect">
            <a:avLst/>
          </a:prstGeom>
          <a:solidFill>
            <a:srgbClr val="308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solidFill>
                <a:schemeClr val="bg1"/>
              </a:solidFill>
              <a:latin typeface="Arial" pitchFamily="34" charset="0"/>
              <a:cs typeface="Arial" pitchFamily="34" charset="0"/>
            </a:endParaRPr>
          </a:p>
        </p:txBody>
      </p:sp>
      <p:sp>
        <p:nvSpPr>
          <p:cNvPr id="39" name="Content">
            <a:extLst>
              <a:ext uri="{FF2B5EF4-FFF2-40B4-BE49-F238E27FC236}">
                <a16:creationId xmlns:a16="http://schemas.microsoft.com/office/drawing/2014/main" id="{C525AE90-C2FF-4F7C-BE4C-FD60798965F7}"/>
              </a:ext>
            </a:extLst>
          </p:cNvPr>
          <p:cNvSpPr>
            <a:spLocks noGrp="1"/>
          </p:cNvSpPr>
          <p:nvPr>
            <p:ph idx="15" hasCustomPrompt="1"/>
          </p:nvPr>
        </p:nvSpPr>
        <p:spPr>
          <a:xfrm>
            <a:off x="0" y="4571071"/>
            <a:ext cx="5491541" cy="572431"/>
          </a:xfrm>
          <a:prstGeom prst="rect">
            <a:avLst/>
          </a:prstGeom>
        </p:spPr>
        <p:txBody>
          <a:bodyPr anchor="ctr"/>
          <a:lstStyle>
            <a:lvl1pPr marL="0" indent="0" algn="ctr">
              <a:buSzPct val="75000"/>
              <a:buNone/>
              <a:defRPr sz="1100" b="1" i="0">
                <a:solidFill>
                  <a:schemeClr val="bg1"/>
                </a:solidFill>
                <a:latin typeface="Arial" panose="020B0604020202020204" pitchFamily="34" charset="0"/>
                <a:cs typeface="Arial" panose="020B0604020202020204"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&gt;&gt; Learn more about MATLAB for enterprise-scale application</a:t>
            </a:r>
          </a:p>
        </p:txBody>
      </p:sp>
    </p:spTree>
    <p:extLst>
      <p:ext uri="{BB962C8B-B14F-4D97-AF65-F5344CB8AC3E}">
        <p14:creationId xmlns:p14="http://schemas.microsoft.com/office/powerpoint/2010/main" val="13115933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22316" y="1435897"/>
            <a:ext cx="7772400" cy="1021556"/>
          </a:xfrm>
        </p:spPr>
        <p:txBody>
          <a:bodyPr anchor="t"/>
          <a:lstStyle>
            <a:lvl1pPr algn="ctr">
              <a:defRPr sz="2400" b="0" cap="none">
                <a:solidFill>
                  <a:schemeClr val="tx2"/>
                </a:solidFill>
              </a:defRPr>
            </a:lvl1pPr>
          </a:lstStyle>
          <a:p>
            <a:r>
              <a:rPr lang="en-US"/>
              <a:t>Click to edit Section Header Title style</a:t>
            </a:r>
          </a:p>
        </p:txBody>
      </p:sp>
    </p:spTree>
    <p:extLst>
      <p:ext uri="{BB962C8B-B14F-4D97-AF65-F5344CB8AC3E}">
        <p14:creationId xmlns:p14="http://schemas.microsoft.com/office/powerpoint/2010/main" val="113280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a:xfrm>
            <a:off x="457204" y="342900"/>
            <a:ext cx="8077200" cy="742950"/>
          </a:xfrm>
        </p:spPr>
        <p:txBody>
          <a:bodyPr/>
          <a:lstStyle>
            <a:lvl1pPr>
              <a:defRPr>
                <a:solidFill>
                  <a:schemeClr val="tx2"/>
                </a:solidFill>
              </a:defRPr>
            </a:lvl1pPr>
          </a:lstStyle>
          <a:p>
            <a:r>
              <a:rPr lang="en-US"/>
              <a:t>Click to edit Master title style</a:t>
            </a:r>
          </a:p>
        </p:txBody>
      </p:sp>
      <p:sp>
        <p:nvSpPr>
          <p:cNvPr id="3" name="LeftContent"/>
          <p:cNvSpPr>
            <a:spLocks noGrp="1"/>
          </p:cNvSpPr>
          <p:nvPr>
            <p:ph sz="half" idx="1"/>
          </p:nvPr>
        </p:nvSpPr>
        <p:spPr>
          <a:xfrm>
            <a:off x="457202" y="1200153"/>
            <a:ext cx="3886201" cy="3486149"/>
          </a:xfrm>
        </p:spPr>
        <p:txBody>
          <a:bodyPr/>
          <a:lstStyle>
            <a:lvl1pPr>
              <a:defRPr sz="1801"/>
            </a:lvl1pPr>
            <a:lvl2pPr>
              <a:defRPr sz="1500"/>
            </a:lvl2pPr>
            <a:lvl3pPr>
              <a:defRPr sz="1204"/>
            </a:lvl3pPr>
            <a:lvl4pPr>
              <a:defRPr sz="1355"/>
            </a:lvl4pPr>
            <a:lvl5pPr>
              <a:defRPr sz="1355"/>
            </a:lvl5pPr>
            <a:lvl6pPr>
              <a:defRPr sz="1355"/>
            </a:lvl6pPr>
            <a:lvl7pPr>
              <a:defRPr sz="1355"/>
            </a:lvl7pPr>
            <a:lvl8pPr>
              <a:defRPr sz="1355"/>
            </a:lvl8pPr>
            <a:lvl9pPr>
              <a:defRPr sz="1355"/>
            </a:lvl9pPr>
          </a:lstStyle>
          <a:p>
            <a:pPr lvl="0"/>
            <a:r>
              <a:rPr lang="en-US"/>
              <a:t>Edit Master text styles</a:t>
            </a:r>
          </a:p>
          <a:p>
            <a:pPr lvl="1"/>
            <a:r>
              <a:rPr lang="en-US"/>
              <a:t>Second level</a:t>
            </a:r>
          </a:p>
          <a:p>
            <a:pPr lvl="2"/>
            <a:r>
              <a:rPr lang="en-US"/>
              <a:t>Third level</a:t>
            </a:r>
          </a:p>
        </p:txBody>
      </p:sp>
      <p:sp>
        <p:nvSpPr>
          <p:cNvPr id="4" name="RightContent"/>
          <p:cNvSpPr>
            <a:spLocks noGrp="1"/>
          </p:cNvSpPr>
          <p:nvPr>
            <p:ph sz="half" idx="2"/>
          </p:nvPr>
        </p:nvSpPr>
        <p:spPr>
          <a:xfrm>
            <a:off x="4648201" y="1200153"/>
            <a:ext cx="3886201" cy="3486149"/>
          </a:xfrm>
        </p:spPr>
        <p:txBody>
          <a:bodyPr/>
          <a:lstStyle>
            <a:lvl1pPr>
              <a:defRPr sz="1801"/>
            </a:lvl1pPr>
            <a:lvl2pPr>
              <a:defRPr sz="1500"/>
            </a:lvl2pPr>
            <a:lvl3pPr>
              <a:defRPr sz="1204"/>
            </a:lvl3pPr>
            <a:lvl4pPr>
              <a:defRPr sz="1355"/>
            </a:lvl4pPr>
            <a:lvl5pPr>
              <a:defRPr sz="1355"/>
            </a:lvl5pPr>
            <a:lvl6pPr>
              <a:defRPr sz="1355"/>
            </a:lvl6pPr>
            <a:lvl7pPr>
              <a:defRPr sz="1355"/>
            </a:lvl7pPr>
            <a:lvl8pPr>
              <a:defRPr sz="1355"/>
            </a:lvl8pPr>
            <a:lvl9pPr>
              <a:defRPr sz="1355"/>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64143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Content"/>
          <p:cNvSpPr txBox="1">
            <a:spLocks noChangeArrowheads="1"/>
          </p:cNvSpPr>
          <p:nvPr userDrawn="1"/>
        </p:nvSpPr>
        <p:spPr bwMode="auto">
          <a:xfrm>
            <a:off x="455615" y="1200150"/>
            <a:ext cx="8074153" cy="3486150"/>
          </a:xfrm>
          <a:prstGeom prst="rect">
            <a:avLst/>
          </a:prstGeom>
          <a:noFill/>
          <a:ln w="9525">
            <a:noFill/>
            <a:miter lim="800000"/>
            <a:headEnd/>
            <a:tailEnd/>
          </a:ln>
          <a:effectLst/>
        </p:spPr>
        <p:txBody>
          <a:bodyPr wrap="none"/>
          <a:lstStyle/>
          <a:p>
            <a:pPr marL="256629" lvl="0" indent="-256629">
              <a:buClr>
                <a:schemeClr val="tx2"/>
              </a:buClr>
              <a:buSzPct val="75000"/>
              <a:buFont typeface="Wingdings" pitchFamily="2" charset="2"/>
              <a:buChar char="§"/>
              <a:tabLst>
                <a:tab pos="343764" algn="l"/>
              </a:tabLst>
            </a:pPr>
            <a:r>
              <a:rPr lang="en-US" sz="1801">
                <a:latin typeface="Arial" pitchFamily="34" charset="0"/>
                <a:cs typeface="Arial" pitchFamily="34" charset="0"/>
              </a:rPr>
              <a:t>Edit</a:t>
            </a:r>
            <a:r>
              <a:rPr lang="en-US" sz="1801" baseline="0">
                <a:latin typeface="Arial" pitchFamily="34" charset="0"/>
                <a:cs typeface="Arial" pitchFamily="34" charset="0"/>
              </a:rPr>
              <a:t> in Slide Master view to e</a:t>
            </a:r>
            <a:r>
              <a:rPr lang="en-US" sz="1801">
                <a:latin typeface="Arial" pitchFamily="34" charset="0"/>
                <a:cs typeface="Arial" pitchFamily="34" charset="0"/>
              </a:rPr>
              <a:t>nter agenda items</a:t>
            </a:r>
          </a:p>
          <a:p>
            <a:pPr marL="256629" lvl="0" indent="-256629">
              <a:buClr>
                <a:schemeClr val="tx2"/>
              </a:buClr>
              <a:buSzPct val="75000"/>
              <a:buFont typeface="Wingdings" pitchFamily="2" charset="2"/>
              <a:buChar char="§"/>
              <a:tabLst>
                <a:tab pos="343764" algn="l"/>
              </a:tabLst>
            </a:pPr>
            <a:r>
              <a:rPr lang="en-US" sz="1801">
                <a:latin typeface="Arial" pitchFamily="34" charset="0"/>
                <a:cs typeface="Arial" pitchFamily="34" charset="0"/>
              </a:rPr>
              <a:t>Bullet 2</a:t>
            </a:r>
          </a:p>
          <a:p>
            <a:pPr marL="256629" lvl="0" indent="-256629">
              <a:buClr>
                <a:schemeClr val="tx2"/>
              </a:buClr>
              <a:buSzPct val="75000"/>
              <a:buFont typeface="Wingdings" pitchFamily="2" charset="2"/>
              <a:buChar char="§"/>
              <a:tabLst>
                <a:tab pos="343764" algn="l"/>
              </a:tabLst>
            </a:pPr>
            <a:r>
              <a:rPr lang="en-US" sz="1801">
                <a:latin typeface="Arial" pitchFamily="34" charset="0"/>
                <a:cs typeface="Arial" pitchFamily="34" charset="0"/>
              </a:rPr>
              <a:t>Bullet</a:t>
            </a:r>
            <a:r>
              <a:rPr lang="en-US" sz="1801" baseline="0">
                <a:latin typeface="Arial" pitchFamily="34" charset="0"/>
                <a:cs typeface="Arial" pitchFamily="34" charset="0"/>
              </a:rPr>
              <a:t> 3</a:t>
            </a:r>
          </a:p>
          <a:p>
            <a:pPr marL="256629" lvl="0" indent="-256629">
              <a:buClr>
                <a:schemeClr val="tx2"/>
              </a:buClr>
              <a:buSzPct val="75000"/>
              <a:buFont typeface="Wingdings" pitchFamily="2" charset="2"/>
              <a:buChar char="§"/>
              <a:tabLst>
                <a:tab pos="343764" algn="l"/>
              </a:tabLst>
            </a:pPr>
            <a:r>
              <a:rPr lang="en-US" sz="1801" baseline="0">
                <a:latin typeface="Arial" pitchFamily="34" charset="0"/>
                <a:cs typeface="Arial" pitchFamily="34" charset="0"/>
              </a:rPr>
              <a:t>Bullet 4</a:t>
            </a:r>
          </a:p>
          <a:p>
            <a:pPr marL="256629" lvl="0" indent="-256629">
              <a:buClr>
                <a:schemeClr val="tx2"/>
              </a:buClr>
              <a:buSzPct val="75000"/>
              <a:buFont typeface="Wingdings" pitchFamily="2" charset="2"/>
              <a:buChar char="§"/>
              <a:tabLst>
                <a:tab pos="343764" algn="l"/>
              </a:tabLst>
            </a:pPr>
            <a:endParaRPr lang="en-US" sz="1801">
              <a:latin typeface="Arial" pitchFamily="34" charset="0"/>
              <a:cs typeface="Arial" pitchFamily="34" charset="0"/>
            </a:endParaRPr>
          </a:p>
        </p:txBody>
      </p:sp>
      <p:sp>
        <p:nvSpPr>
          <p:cNvPr id="5" name="Title"/>
          <p:cNvSpPr txBox="1">
            <a:spLocks noChangeArrowheads="1"/>
          </p:cNvSpPr>
          <p:nvPr userDrawn="1"/>
        </p:nvSpPr>
        <p:spPr bwMode="auto">
          <a:xfrm>
            <a:off x="455615" y="348521"/>
            <a:ext cx="8074153" cy="857250"/>
          </a:xfrm>
          <a:prstGeom prst="rect">
            <a:avLst/>
          </a:prstGeom>
          <a:noFill/>
          <a:ln w="9525">
            <a:noFill/>
            <a:miter lim="800000"/>
            <a:headEnd/>
            <a:tailEnd/>
          </a:ln>
          <a:effectLst/>
        </p:spPr>
        <p:txBody>
          <a:bodyPr wrap="none"/>
          <a:lstStyle/>
          <a:p>
            <a:pPr marL="0" marR="0" indent="0" algn="l" defTabSz="687527" rtl="0" eaLnBrk="1" fontAlgn="auto" latinLnBrk="0" hangingPunct="1">
              <a:lnSpc>
                <a:spcPct val="100000"/>
              </a:lnSpc>
              <a:spcBef>
                <a:spcPts val="0"/>
              </a:spcBef>
              <a:spcAft>
                <a:spcPts val="0"/>
              </a:spcAft>
              <a:buClrTx/>
              <a:buSzTx/>
              <a:buFontTx/>
              <a:buNone/>
              <a:tabLst/>
              <a:defRPr/>
            </a:pPr>
            <a:r>
              <a:rPr lang="en-US" sz="2100" b="0">
                <a:solidFill>
                  <a:schemeClr val="tx2"/>
                </a:solidFill>
                <a:latin typeface="Arial" pitchFamily="34" charset="0"/>
                <a:cs typeface="Arial" pitchFamily="34" charset="0"/>
              </a:rPr>
              <a:t>Edit in Slide</a:t>
            </a:r>
            <a:r>
              <a:rPr lang="en-US" sz="2100" b="0" baseline="0">
                <a:solidFill>
                  <a:schemeClr val="tx2"/>
                </a:solidFill>
                <a:latin typeface="Arial" pitchFamily="34" charset="0"/>
                <a:cs typeface="Arial" pitchFamily="34" charset="0"/>
              </a:rPr>
              <a:t> Master view to e</a:t>
            </a:r>
            <a:r>
              <a:rPr lang="en-US" sz="2100" b="0">
                <a:solidFill>
                  <a:schemeClr val="tx2"/>
                </a:solidFill>
                <a:latin typeface="Arial" pitchFamily="34" charset="0"/>
                <a:cs typeface="Arial" pitchFamily="34" charset="0"/>
              </a:rPr>
              <a:t>nter agenda</a:t>
            </a:r>
            <a:r>
              <a:rPr lang="en-US" sz="2100" b="0" baseline="0">
                <a:solidFill>
                  <a:schemeClr val="tx2"/>
                </a:solidFill>
                <a:latin typeface="Arial" pitchFamily="34" charset="0"/>
                <a:cs typeface="Arial" pitchFamily="34" charset="0"/>
              </a:rPr>
              <a:t> title</a:t>
            </a:r>
            <a:endParaRPr lang="en-US" sz="2100" b="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002437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 Option C">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47B8FE81-83E4-433F-A2CB-AC29D66DADE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23334" r="23333"/>
          <a:stretch/>
        </p:blipFill>
        <p:spPr>
          <a:xfrm>
            <a:off x="0" y="0"/>
            <a:ext cx="9144000" cy="5143500"/>
          </a:xfrm>
          <a:prstGeom prst="rect">
            <a:avLst/>
          </a:prstGeom>
        </p:spPr>
      </p:pic>
      <p:pic>
        <p:nvPicPr>
          <p:cNvPr id="5" name="Picture 4">
            <a:extLst>
              <a:ext uri="{FF2B5EF4-FFF2-40B4-BE49-F238E27FC236}">
                <a16:creationId xmlns:a16="http://schemas.microsoft.com/office/drawing/2014/main" id="{C2F34C75-CFD0-4A02-B3F7-5F3BC7049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2382" y="189309"/>
            <a:ext cx="1796452" cy="358853"/>
          </a:xfrm>
          <a:prstGeom prst="rect">
            <a:avLst/>
          </a:prstGeom>
        </p:spPr>
      </p:pic>
      <p:sp>
        <p:nvSpPr>
          <p:cNvPr id="6" name="Copyright">
            <a:extLst>
              <a:ext uri="{FF2B5EF4-FFF2-40B4-BE49-F238E27FC236}">
                <a16:creationId xmlns:a16="http://schemas.microsoft.com/office/drawing/2014/main" id="{C51CD586-23E5-4FDE-96E1-3BFF07638B3C}"/>
              </a:ext>
            </a:extLst>
          </p:cNvPr>
          <p:cNvSpPr txBox="1"/>
          <p:nvPr userDrawn="1"/>
        </p:nvSpPr>
        <p:spPr>
          <a:xfrm>
            <a:off x="7670290" y="4895724"/>
            <a:ext cx="1473710" cy="208070"/>
          </a:xfrm>
          <a:prstGeom prst="rect">
            <a:avLst/>
          </a:prstGeom>
          <a:noFill/>
        </p:spPr>
        <p:txBody>
          <a:bodyPr wrap="square" rtlCol="0">
            <a:spAutoFit/>
          </a:bodyPr>
          <a:lstStyle/>
          <a:p>
            <a:r>
              <a:rPr lang="en-US" sz="752" dirty="0">
                <a:solidFill>
                  <a:schemeClr val="bg1"/>
                </a:solidFill>
                <a:latin typeface="Arial" pitchFamily="34" charset="0"/>
                <a:cs typeface="Arial" pitchFamily="34" charset="0"/>
              </a:rPr>
              <a:t>© 2020 The MathWorks, Inc.</a:t>
            </a:r>
          </a:p>
        </p:txBody>
      </p:sp>
      <p:sp>
        <p:nvSpPr>
          <p:cNvPr id="10" name="Content">
            <a:extLst>
              <a:ext uri="{FF2B5EF4-FFF2-40B4-BE49-F238E27FC236}">
                <a16:creationId xmlns:a16="http://schemas.microsoft.com/office/drawing/2014/main" id="{EEF9F49A-BB73-458C-A047-BBF6964951CC}"/>
              </a:ext>
            </a:extLst>
          </p:cNvPr>
          <p:cNvSpPr>
            <a:spLocks noGrp="1"/>
          </p:cNvSpPr>
          <p:nvPr>
            <p:ph idx="10" hasCustomPrompt="1"/>
          </p:nvPr>
        </p:nvSpPr>
        <p:spPr>
          <a:xfrm>
            <a:off x="0" y="2359837"/>
            <a:ext cx="9144000" cy="423826"/>
          </a:xfrm>
          <a:prstGeom prst="rect">
            <a:avLst/>
          </a:prstGeom>
        </p:spPr>
        <p:txBody>
          <a:bodyPr anchor="ctr"/>
          <a:lstStyle>
            <a:lvl1pPr marL="0" indent="0" algn="ctr">
              <a:buSzPct val="75000"/>
              <a:buNone/>
              <a:defRPr sz="3200" b="1" i="0">
                <a:solidFill>
                  <a:srgbClr val="FFC000"/>
                </a:solidFill>
                <a:latin typeface="Futura Std Book" panose="020B0502020204020303" pitchFamily="34" charset="0"/>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Tree>
    <p:extLst>
      <p:ext uri="{BB962C8B-B14F-4D97-AF65-F5344CB8AC3E}">
        <p14:creationId xmlns:p14="http://schemas.microsoft.com/office/powerpoint/2010/main" val="2232849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Title - Option C">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47B8FE81-83E4-433F-A2CB-AC29D66DADE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23334" r="23333"/>
          <a:stretch/>
        </p:blipFill>
        <p:spPr>
          <a:xfrm>
            <a:off x="0" y="0"/>
            <a:ext cx="9144000" cy="5143500"/>
          </a:xfrm>
          <a:prstGeom prst="rect">
            <a:avLst/>
          </a:prstGeom>
        </p:spPr>
      </p:pic>
    </p:spTree>
    <p:extLst>
      <p:ext uri="{BB962C8B-B14F-4D97-AF65-F5344CB8AC3E}">
        <p14:creationId xmlns:p14="http://schemas.microsoft.com/office/powerpoint/2010/main" val="3417773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Title - Option 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E1358-097A-4A46-8589-6CAD8B7CB4B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23334" r="23333"/>
          <a:stretch/>
        </p:blipFill>
        <p:spPr>
          <a:xfrm>
            <a:off x="0" y="0"/>
            <a:ext cx="9144000" cy="5143500"/>
          </a:xfrm>
          <a:prstGeom prst="rect">
            <a:avLst/>
          </a:prstGeom>
        </p:spPr>
      </p:pic>
    </p:spTree>
    <p:extLst>
      <p:ext uri="{BB962C8B-B14F-4D97-AF65-F5344CB8AC3E}">
        <p14:creationId xmlns:p14="http://schemas.microsoft.com/office/powerpoint/2010/main" val="3384176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Title - Option B">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8DBD4F74-B324-416A-9E96-8E9C22C5675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23334" r="23333"/>
          <a:stretch/>
        </p:blipFill>
        <p:spPr>
          <a:xfrm>
            <a:off x="0" y="0"/>
            <a:ext cx="9144000" cy="5143500"/>
          </a:xfrm>
          <a:prstGeom prst="rect">
            <a:avLst/>
          </a:prstGeom>
        </p:spPr>
      </p:pic>
    </p:spTree>
    <p:extLst>
      <p:ext uri="{BB962C8B-B14F-4D97-AF65-F5344CB8AC3E}">
        <p14:creationId xmlns:p14="http://schemas.microsoft.com/office/powerpoint/2010/main" val="309795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ection Title - Option C">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47B8FE81-83E4-433F-A2CB-AC29D66DADE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23334" r="23333"/>
          <a:stretch/>
        </p:blipFill>
        <p:spPr>
          <a:xfrm>
            <a:off x="0" y="0"/>
            <a:ext cx="9144000" cy="5143500"/>
          </a:xfrm>
          <a:prstGeom prst="rect">
            <a:avLst/>
          </a:prstGeom>
        </p:spPr>
      </p:pic>
      <p:pic>
        <p:nvPicPr>
          <p:cNvPr id="4" name="Picture 3">
            <a:extLst>
              <a:ext uri="{FF2B5EF4-FFF2-40B4-BE49-F238E27FC236}">
                <a16:creationId xmlns:a16="http://schemas.microsoft.com/office/drawing/2014/main" id="{28B78861-6D7D-4662-8E1E-2DBFA7B31D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22453" y="1866901"/>
            <a:ext cx="5448389" cy="1079501"/>
          </a:xfrm>
          <a:prstGeom prst="rect">
            <a:avLst/>
          </a:prstGeom>
        </p:spPr>
      </p:pic>
      <p:pic>
        <p:nvPicPr>
          <p:cNvPr id="5" name="Picture 4">
            <a:extLst>
              <a:ext uri="{FF2B5EF4-FFF2-40B4-BE49-F238E27FC236}">
                <a16:creationId xmlns:a16="http://schemas.microsoft.com/office/drawing/2014/main" id="{C2F34C75-CFD0-4A02-B3F7-5F3BC70498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62382" y="189309"/>
            <a:ext cx="1796452" cy="358853"/>
          </a:xfrm>
          <a:prstGeom prst="rect">
            <a:avLst/>
          </a:prstGeom>
        </p:spPr>
      </p:pic>
      <p:sp>
        <p:nvSpPr>
          <p:cNvPr id="6" name="Copyright">
            <a:extLst>
              <a:ext uri="{FF2B5EF4-FFF2-40B4-BE49-F238E27FC236}">
                <a16:creationId xmlns:a16="http://schemas.microsoft.com/office/drawing/2014/main" id="{C51CD586-23E5-4FDE-96E1-3BFF07638B3C}"/>
              </a:ext>
            </a:extLst>
          </p:cNvPr>
          <p:cNvSpPr txBox="1"/>
          <p:nvPr userDrawn="1"/>
        </p:nvSpPr>
        <p:spPr>
          <a:xfrm>
            <a:off x="7670290" y="4895724"/>
            <a:ext cx="1473710" cy="208070"/>
          </a:xfrm>
          <a:prstGeom prst="rect">
            <a:avLst/>
          </a:prstGeom>
          <a:noFill/>
        </p:spPr>
        <p:txBody>
          <a:bodyPr wrap="square" rtlCol="0">
            <a:spAutoFit/>
          </a:bodyPr>
          <a:lstStyle/>
          <a:p>
            <a:r>
              <a:rPr lang="en-US" sz="752" dirty="0">
                <a:solidFill>
                  <a:schemeClr val="bg1"/>
                </a:solidFill>
                <a:latin typeface="Arial" pitchFamily="34" charset="0"/>
                <a:cs typeface="Arial" pitchFamily="34" charset="0"/>
              </a:rPr>
              <a:t>© 2020 The MathWorks, Inc.</a:t>
            </a:r>
          </a:p>
        </p:txBody>
      </p:sp>
    </p:spTree>
    <p:extLst>
      <p:ext uri="{BB962C8B-B14F-4D97-AF65-F5344CB8AC3E}">
        <p14:creationId xmlns:p14="http://schemas.microsoft.com/office/powerpoint/2010/main" val="4283606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C119D-4C62-4E9F-847F-EF9AD08809D7}"/>
              </a:ext>
            </a:extLst>
          </p:cNvPr>
          <p:cNvSpPr/>
          <p:nvPr userDrawn="1"/>
        </p:nvSpPr>
        <p:spPr>
          <a:xfrm>
            <a:off x="0" y="0"/>
            <a:ext cx="9144000" cy="5143500"/>
          </a:xfrm>
          <a:prstGeom prst="rect">
            <a:avLst/>
          </a:prstGeom>
          <a:solidFill>
            <a:srgbClr val="004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17" rtl="0" eaLnBrk="1" fontAlgn="auto" latinLnBrk="0" hangingPunct="1">
              <a:lnSpc>
                <a:spcPct val="100000"/>
              </a:lnSpc>
              <a:spcBef>
                <a:spcPts val="0"/>
              </a:spcBef>
              <a:spcAft>
                <a:spcPts val="0"/>
              </a:spcAft>
              <a:buClrTx/>
              <a:buSzTx/>
              <a:buFontTx/>
              <a:buNone/>
              <a:tabLst/>
              <a:defRPr/>
            </a:pPr>
            <a:endParaRPr kumimoji="0" lang="en-US" sz="1349"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941264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blue)">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7A67F6E0-ED4E-4B84-A31B-B80465B291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8613" y="1584725"/>
            <a:ext cx="1899338" cy="1705993"/>
          </a:xfrm>
          <a:prstGeom prst="rect">
            <a:avLst/>
          </a:prstGeom>
          <a:noFill/>
          <a:effectLst>
            <a:outerShdw blurRad="50800" dist="50800" dir="5400000" algn="ctr" rotWithShape="0">
              <a:srgbClr val="000000"/>
            </a:outerShdw>
          </a:effectLst>
        </p:spPr>
      </p:pic>
      <p:sp>
        <p:nvSpPr>
          <p:cNvPr id="8" name="Rectangle 7">
            <a:extLst>
              <a:ext uri="{FF2B5EF4-FFF2-40B4-BE49-F238E27FC236}">
                <a16:creationId xmlns:a16="http://schemas.microsoft.com/office/drawing/2014/main" id="{54FB658C-4C20-4878-A718-F69BBDF92579}"/>
              </a:ext>
            </a:extLst>
          </p:cNvPr>
          <p:cNvSpPr/>
          <p:nvPr userDrawn="1"/>
        </p:nvSpPr>
        <p:spPr>
          <a:xfrm>
            <a:off x="3377381" y="1302774"/>
            <a:ext cx="2266335" cy="222700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pic>
        <p:nvPicPr>
          <p:cNvPr id="4" name="Picture 3">
            <a:extLst>
              <a:ext uri="{FF2B5EF4-FFF2-40B4-BE49-F238E27FC236}">
                <a16:creationId xmlns:a16="http://schemas.microsoft.com/office/drawing/2014/main" id="{DB8F55BB-B25D-43A4-A1AB-A2F4C76F3029}"/>
              </a:ext>
            </a:extLst>
          </p:cNvPr>
          <p:cNvPicPr>
            <a:picLocks noChangeAspect="1"/>
          </p:cNvPicPr>
          <p:nvPr userDrawn="1"/>
        </p:nvPicPr>
        <p:blipFill>
          <a:blip r:embed="rId3" cstate="print">
            <a:duotone>
              <a:prstClr val="black"/>
              <a:srgbClr val="0000FF">
                <a:tint val="45000"/>
                <a:satMod val="400000"/>
              </a:srgbClr>
            </a:duotone>
            <a:extLst>
              <a:ext uri="{28A0092B-C50C-407E-A947-70E740481C1C}">
                <a14:useLocalDpi xmlns:a14="http://schemas.microsoft.com/office/drawing/2010/main" val="0"/>
              </a:ext>
            </a:extLst>
          </a:blip>
          <a:stretch>
            <a:fillRect/>
          </a:stretch>
        </p:blipFill>
        <p:spPr>
          <a:xfrm>
            <a:off x="1847805" y="1897972"/>
            <a:ext cx="5448389" cy="1079501"/>
          </a:xfrm>
          <a:prstGeom prst="rect">
            <a:avLst/>
          </a:prstGeom>
        </p:spPr>
      </p:pic>
      <p:pic>
        <p:nvPicPr>
          <p:cNvPr id="5" name="Picture 4">
            <a:extLst>
              <a:ext uri="{FF2B5EF4-FFF2-40B4-BE49-F238E27FC236}">
                <a16:creationId xmlns:a16="http://schemas.microsoft.com/office/drawing/2014/main" id="{8B4331D3-5F13-420E-9C71-F8ACDDE5F2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2382" y="189309"/>
            <a:ext cx="1796452" cy="358853"/>
          </a:xfrm>
          <a:prstGeom prst="rect">
            <a:avLst/>
          </a:prstGeom>
        </p:spPr>
      </p:pic>
      <p:sp>
        <p:nvSpPr>
          <p:cNvPr id="6" name="Copyright">
            <a:extLst>
              <a:ext uri="{FF2B5EF4-FFF2-40B4-BE49-F238E27FC236}">
                <a16:creationId xmlns:a16="http://schemas.microsoft.com/office/drawing/2014/main" id="{9E5A48E6-D473-4480-95F9-529DBAB81AC4}"/>
              </a:ext>
            </a:extLst>
          </p:cNvPr>
          <p:cNvSpPr txBox="1"/>
          <p:nvPr userDrawn="1"/>
        </p:nvSpPr>
        <p:spPr>
          <a:xfrm>
            <a:off x="7670290" y="4895724"/>
            <a:ext cx="1473710" cy="208070"/>
          </a:xfrm>
          <a:prstGeom prst="rect">
            <a:avLst/>
          </a:prstGeom>
          <a:noFill/>
        </p:spPr>
        <p:txBody>
          <a:bodyPr wrap="square" rtlCol="0">
            <a:spAutoFit/>
          </a:bodyPr>
          <a:lstStyle/>
          <a:p>
            <a:r>
              <a:rPr lang="en-US" sz="752" dirty="0">
                <a:solidFill>
                  <a:schemeClr val="bg1"/>
                </a:solidFill>
                <a:latin typeface="Arial" pitchFamily="34" charset="0"/>
                <a:cs typeface="Arial" pitchFamily="34" charset="0"/>
              </a:rPr>
              <a:t>© 2020 The MathWorks, Inc.</a:t>
            </a:r>
          </a:p>
        </p:txBody>
      </p:sp>
      <p:pic>
        <p:nvPicPr>
          <p:cNvPr id="9" name="Graphic 8" descr="Classroom outline">
            <a:extLst>
              <a:ext uri="{FF2B5EF4-FFF2-40B4-BE49-F238E27FC236}">
                <a16:creationId xmlns:a16="http://schemas.microsoft.com/office/drawing/2014/main" id="{9CE2F5F7-19C5-4D4E-9216-1C11219C4D0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2441" y="2020198"/>
            <a:ext cx="914400" cy="914400"/>
          </a:xfrm>
          <a:prstGeom prst="rect">
            <a:avLst/>
          </a:prstGeom>
        </p:spPr>
      </p:pic>
      <p:pic>
        <p:nvPicPr>
          <p:cNvPr id="10" name="Graphic 9" descr="Idea outline">
            <a:extLst>
              <a:ext uri="{FF2B5EF4-FFF2-40B4-BE49-F238E27FC236}">
                <a16:creationId xmlns:a16="http://schemas.microsoft.com/office/drawing/2014/main" id="{56F79CB4-23A3-400C-B94F-64916AB850F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7159" y="2020198"/>
            <a:ext cx="914400" cy="914400"/>
          </a:xfrm>
          <a:prstGeom prst="rect">
            <a:avLst/>
          </a:prstGeom>
        </p:spPr>
      </p:pic>
      <p:sp>
        <p:nvSpPr>
          <p:cNvPr id="11" name="Rectangle 10">
            <a:extLst>
              <a:ext uri="{FF2B5EF4-FFF2-40B4-BE49-F238E27FC236}">
                <a16:creationId xmlns:a16="http://schemas.microsoft.com/office/drawing/2014/main" id="{5BB72CE9-B81D-4B52-8BF6-C633DF140D3B}"/>
              </a:ext>
            </a:extLst>
          </p:cNvPr>
          <p:cNvSpPr/>
          <p:nvPr userDrawn="1"/>
        </p:nvSpPr>
        <p:spPr>
          <a:xfrm>
            <a:off x="545690" y="1165123"/>
            <a:ext cx="7998542" cy="2492477"/>
          </a:xfrm>
          <a:prstGeom prst="rect">
            <a:avLst/>
          </a:prstGeom>
          <a:noFill/>
          <a:ln>
            <a:solidFill>
              <a:srgbClr val="6B6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spTree>
    <p:extLst>
      <p:ext uri="{BB962C8B-B14F-4D97-AF65-F5344CB8AC3E}">
        <p14:creationId xmlns:p14="http://schemas.microsoft.com/office/powerpoint/2010/main" val="12353550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Background" descr="bluemesh.jpg"/>
          <p:cNvPicPr>
            <a:picLocks noChangeAspect="1"/>
          </p:cNvPicPr>
          <p:nvPr userDrawn="1"/>
        </p:nvPicPr>
        <p:blipFill>
          <a:blip r:embed="rId2" cstate="print"/>
          <a:stretch>
            <a:fillRect/>
          </a:stretch>
        </p:blipFill>
        <p:spPr>
          <a:xfrm>
            <a:off x="-3050" y="966"/>
            <a:ext cx="9156820" cy="5142535"/>
          </a:xfrm>
          <a:prstGeom prst="rect">
            <a:avLst/>
          </a:prstGeom>
        </p:spPr>
      </p:pic>
      <p:sp>
        <p:nvSpPr>
          <p:cNvPr id="21" name="Title"/>
          <p:cNvSpPr>
            <a:spLocks noGrp="1"/>
          </p:cNvSpPr>
          <p:nvPr>
            <p:ph type="ctrTitle"/>
          </p:nvPr>
        </p:nvSpPr>
        <p:spPr>
          <a:xfrm>
            <a:off x="685804" y="685800"/>
            <a:ext cx="7772400" cy="1371600"/>
          </a:xfrm>
        </p:spPr>
        <p:txBody>
          <a:bodyPr/>
          <a:lstStyle>
            <a:lvl1pPr algn="l">
              <a:defRPr sz="2400">
                <a:solidFill>
                  <a:schemeClr val="tx2"/>
                </a:solidFill>
              </a:defRPr>
            </a:lvl1pPr>
          </a:lstStyle>
          <a:p>
            <a:r>
              <a:rPr lang="en-US"/>
              <a:t>Click to edit Master title style</a:t>
            </a:r>
          </a:p>
        </p:txBody>
      </p:sp>
      <p:sp>
        <p:nvSpPr>
          <p:cNvPr id="22" name="Subtitle"/>
          <p:cNvSpPr>
            <a:spLocks noGrp="1"/>
          </p:cNvSpPr>
          <p:nvPr>
            <p:ph type="subTitle" idx="1"/>
          </p:nvPr>
        </p:nvSpPr>
        <p:spPr>
          <a:xfrm>
            <a:off x="685804" y="2402687"/>
            <a:ext cx="7772400" cy="740569"/>
          </a:xfrm>
        </p:spPr>
        <p:txBody>
          <a:bodyPr>
            <a:normAutofit/>
          </a:bodyPr>
          <a:lstStyle>
            <a:lvl1pPr marL="0" indent="0" algn="l">
              <a:buNone/>
              <a:defRPr sz="1204" b="0">
                <a:solidFill>
                  <a:schemeClr val="tx1"/>
                </a:solidFill>
              </a:defRPr>
            </a:lvl1pPr>
            <a:lvl2pPr marL="343764" indent="0" algn="ctr">
              <a:buNone/>
              <a:defRPr>
                <a:solidFill>
                  <a:schemeClr val="tx1">
                    <a:tint val="75000"/>
                  </a:schemeClr>
                </a:solidFill>
              </a:defRPr>
            </a:lvl2pPr>
            <a:lvl3pPr marL="687527" indent="0" algn="ctr">
              <a:buNone/>
              <a:defRPr>
                <a:solidFill>
                  <a:schemeClr val="tx1">
                    <a:tint val="75000"/>
                  </a:schemeClr>
                </a:solidFill>
              </a:defRPr>
            </a:lvl3pPr>
            <a:lvl4pPr marL="1031291" indent="0" algn="ctr">
              <a:buNone/>
              <a:defRPr>
                <a:solidFill>
                  <a:schemeClr val="tx1">
                    <a:tint val="75000"/>
                  </a:schemeClr>
                </a:solidFill>
              </a:defRPr>
            </a:lvl4pPr>
            <a:lvl5pPr marL="1375055" indent="0" algn="ctr">
              <a:buNone/>
              <a:defRPr>
                <a:solidFill>
                  <a:schemeClr val="tx1">
                    <a:tint val="75000"/>
                  </a:schemeClr>
                </a:solidFill>
              </a:defRPr>
            </a:lvl5pPr>
            <a:lvl6pPr marL="1718820" indent="0" algn="ctr">
              <a:buNone/>
              <a:defRPr>
                <a:solidFill>
                  <a:schemeClr val="tx1">
                    <a:tint val="75000"/>
                  </a:schemeClr>
                </a:solidFill>
              </a:defRPr>
            </a:lvl6pPr>
            <a:lvl7pPr marL="2062582" indent="0" algn="ctr">
              <a:buNone/>
              <a:defRPr>
                <a:solidFill>
                  <a:schemeClr val="tx1">
                    <a:tint val="75000"/>
                  </a:schemeClr>
                </a:solidFill>
              </a:defRPr>
            </a:lvl7pPr>
            <a:lvl8pPr marL="2406347" indent="0" algn="ctr">
              <a:buNone/>
              <a:defRPr>
                <a:solidFill>
                  <a:schemeClr val="tx1">
                    <a:tint val="75000"/>
                  </a:schemeClr>
                </a:solidFill>
              </a:defRPr>
            </a:lvl8pPr>
            <a:lvl9pPr marL="2750109" indent="0" algn="ctr">
              <a:buNone/>
              <a:defRPr>
                <a:solidFill>
                  <a:schemeClr val="tx1">
                    <a:tint val="75000"/>
                  </a:schemeClr>
                </a:solidFill>
              </a:defRPr>
            </a:lvl9pPr>
          </a:lstStyle>
          <a:p>
            <a:r>
              <a:rPr lang="en-US"/>
              <a:t>Click to edit Master subtitle style</a:t>
            </a:r>
          </a:p>
        </p:txBody>
      </p:sp>
      <p:cxnSp>
        <p:nvCxnSpPr>
          <p:cNvPr id="26" name="GrayLine"/>
          <p:cNvCxnSpPr/>
          <p:nvPr userDrawn="1"/>
        </p:nvCxnSpPr>
        <p:spPr>
          <a:xfrm>
            <a:off x="-3050" y="3282489"/>
            <a:ext cx="9156820" cy="0"/>
          </a:xfrm>
          <a:prstGeom prst="line">
            <a:avLst/>
          </a:prstGeom>
          <a:ln w="57150">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Logo" descr="09_MW_logo_CMYK_REV.png"/>
          <p:cNvPicPr>
            <a:picLocks noChangeAspect="1"/>
          </p:cNvPicPr>
          <p:nvPr userDrawn="1"/>
        </p:nvPicPr>
        <p:blipFill>
          <a:blip r:embed="rId3" cstate="print"/>
          <a:stretch>
            <a:fillRect/>
          </a:stretch>
        </p:blipFill>
        <p:spPr>
          <a:xfrm>
            <a:off x="7748048" y="105856"/>
            <a:ext cx="1215499" cy="240443"/>
          </a:xfrm>
          <a:prstGeom prst="rect">
            <a:avLst/>
          </a:prstGeom>
          <a:noFill/>
          <a:ln>
            <a:noFill/>
          </a:ln>
        </p:spPr>
      </p:pic>
      <p:sp>
        <p:nvSpPr>
          <p:cNvPr id="10" name="Copyright">
            <a:extLst>
              <a:ext uri="{FF2B5EF4-FFF2-40B4-BE49-F238E27FC236}">
                <a16:creationId xmlns:a16="http://schemas.microsoft.com/office/drawing/2014/main" id="{536152BB-B7B6-412E-8A7D-0FBA015EE01E}"/>
              </a:ext>
            </a:extLst>
          </p:cNvPr>
          <p:cNvSpPr txBox="1"/>
          <p:nvPr userDrawn="1"/>
        </p:nvSpPr>
        <p:spPr>
          <a:xfrm>
            <a:off x="7670290" y="4895724"/>
            <a:ext cx="1473710" cy="208070"/>
          </a:xfrm>
          <a:prstGeom prst="rect">
            <a:avLst/>
          </a:prstGeom>
          <a:noFill/>
        </p:spPr>
        <p:txBody>
          <a:bodyPr wrap="square" rtlCol="0">
            <a:spAutoFit/>
          </a:bodyPr>
          <a:lstStyle/>
          <a:p>
            <a:r>
              <a:rPr lang="en-US" sz="752" dirty="0">
                <a:solidFill>
                  <a:schemeClr val="bg1"/>
                </a:solidFill>
                <a:latin typeface="Arial" pitchFamily="34" charset="0"/>
                <a:cs typeface="Arial" pitchFamily="34" charset="0"/>
              </a:rPr>
              <a:t>© 2020 The MathWorks, Inc.</a:t>
            </a:r>
          </a:p>
        </p:txBody>
      </p:sp>
    </p:spTree>
    <p:extLst>
      <p:ext uri="{BB962C8B-B14F-4D97-AF65-F5344CB8AC3E}">
        <p14:creationId xmlns:p14="http://schemas.microsoft.com/office/powerpoint/2010/main" val="1953227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C119D-4C62-4E9F-847F-EF9AD08809D7}"/>
              </a:ext>
            </a:extLst>
          </p:cNvPr>
          <p:cNvSpPr/>
          <p:nvPr userDrawn="1"/>
        </p:nvSpPr>
        <p:spPr>
          <a:xfrm>
            <a:off x="0" y="0"/>
            <a:ext cx="9144000" cy="5143500"/>
          </a:xfrm>
          <a:prstGeom prst="rect">
            <a:avLst/>
          </a:prstGeom>
          <a:solidFill>
            <a:srgbClr val="004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17" rtl="0" eaLnBrk="1" fontAlgn="auto" latinLnBrk="0" hangingPunct="1">
              <a:lnSpc>
                <a:spcPct val="100000"/>
              </a:lnSpc>
              <a:spcBef>
                <a:spcPts val="0"/>
              </a:spcBef>
              <a:spcAft>
                <a:spcPts val="0"/>
              </a:spcAft>
              <a:buClrTx/>
              <a:buSzTx/>
              <a:buFontTx/>
              <a:buNone/>
              <a:tabLst/>
              <a:defRPr/>
            </a:pPr>
            <a:endParaRPr kumimoji="0" lang="en-US" sz="1349"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8B4331D3-5F13-420E-9C71-F8ACDDE5F2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382" y="189309"/>
            <a:ext cx="1796452" cy="358853"/>
          </a:xfrm>
          <a:prstGeom prst="rect">
            <a:avLst/>
          </a:prstGeom>
        </p:spPr>
      </p:pic>
      <p:sp>
        <p:nvSpPr>
          <p:cNvPr id="6" name="Copyright">
            <a:extLst>
              <a:ext uri="{FF2B5EF4-FFF2-40B4-BE49-F238E27FC236}">
                <a16:creationId xmlns:a16="http://schemas.microsoft.com/office/drawing/2014/main" id="{9E5A48E6-D473-4480-95F9-529DBAB81AC4}"/>
              </a:ext>
            </a:extLst>
          </p:cNvPr>
          <p:cNvSpPr txBox="1"/>
          <p:nvPr userDrawn="1"/>
        </p:nvSpPr>
        <p:spPr>
          <a:xfrm>
            <a:off x="7670290" y="4895724"/>
            <a:ext cx="1473710" cy="208070"/>
          </a:xfrm>
          <a:prstGeom prst="rect">
            <a:avLst/>
          </a:prstGeom>
          <a:noFill/>
        </p:spPr>
        <p:txBody>
          <a:bodyPr wrap="square" rtlCol="0">
            <a:spAutoFit/>
          </a:bodyPr>
          <a:lstStyle/>
          <a:p>
            <a:r>
              <a:rPr lang="en-US" sz="752" dirty="0">
                <a:solidFill>
                  <a:schemeClr val="bg1"/>
                </a:solidFill>
                <a:latin typeface="Arial" pitchFamily="34" charset="0"/>
                <a:cs typeface="Arial" pitchFamily="34" charset="0"/>
              </a:rPr>
              <a:t>© 2020 The MathWorks, Inc.</a:t>
            </a:r>
          </a:p>
        </p:txBody>
      </p:sp>
    </p:spTree>
    <p:extLst>
      <p:ext uri="{BB962C8B-B14F-4D97-AF65-F5344CB8AC3E}">
        <p14:creationId xmlns:p14="http://schemas.microsoft.com/office/powerpoint/2010/main" val="395492920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6_Blank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4B8EEF-A668-48EA-92B0-408D16CD076B}"/>
              </a:ext>
            </a:extLst>
          </p:cNvPr>
          <p:cNvSpPr/>
          <p:nvPr userDrawn="1"/>
        </p:nvSpPr>
        <p:spPr>
          <a:xfrm>
            <a:off x="3" y="0"/>
            <a:ext cx="1573481" cy="5143500"/>
          </a:xfrm>
          <a:prstGeom prst="rect">
            <a:avLst/>
          </a:prstGeom>
          <a:solidFill>
            <a:srgbClr val="122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22" rtl="0" eaLnBrk="1" fontAlgn="auto" latinLnBrk="0" hangingPunct="1">
              <a:lnSpc>
                <a:spcPct val="100000"/>
              </a:lnSpc>
              <a:spcBef>
                <a:spcPts val="0"/>
              </a:spcBef>
              <a:spcAft>
                <a:spcPts val="1200"/>
              </a:spcAft>
              <a:buClrTx/>
              <a:buSzTx/>
              <a:buFontTx/>
              <a:buNone/>
              <a:tabLst/>
              <a:defRPr/>
            </a:pPr>
            <a:endParaRPr lang="en-US" sz="1600" b="1" kern="1200" spc="-50" dirty="0">
              <a:solidFill>
                <a:srgbClr val="0E7EB2"/>
              </a:solidFill>
              <a:latin typeface="Arial" pitchFamily="34" charset="0"/>
              <a:ea typeface="+mn-ea"/>
              <a:cs typeface="Arial" pitchFamily="34" charset="0"/>
            </a:endParaRPr>
          </a:p>
        </p:txBody>
      </p:sp>
      <p:pic>
        <p:nvPicPr>
          <p:cNvPr id="13" name="Picture 12">
            <a:extLst>
              <a:ext uri="{FF2B5EF4-FFF2-40B4-BE49-F238E27FC236}">
                <a16:creationId xmlns:a16="http://schemas.microsoft.com/office/drawing/2014/main" id="{3B61ED79-8658-4157-97E6-FFB6FA20E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970" y="4847570"/>
            <a:ext cx="1224580" cy="244618"/>
          </a:xfrm>
          <a:prstGeom prst="rect">
            <a:avLst/>
          </a:prstGeom>
        </p:spPr>
      </p:pic>
      <p:sp>
        <p:nvSpPr>
          <p:cNvPr id="7" name="Title">
            <a:extLst>
              <a:ext uri="{FF2B5EF4-FFF2-40B4-BE49-F238E27FC236}">
                <a16:creationId xmlns:a16="http://schemas.microsoft.com/office/drawing/2014/main" id="{EB193D69-42F8-4DE4-A0B4-3CD4D41FA8B8}"/>
              </a:ext>
            </a:extLst>
          </p:cNvPr>
          <p:cNvSpPr>
            <a:spLocks noGrp="1"/>
          </p:cNvSpPr>
          <p:nvPr>
            <p:ph type="title" hasCustomPrompt="1"/>
          </p:nvPr>
        </p:nvSpPr>
        <p:spPr>
          <a:xfrm>
            <a:off x="1715987" y="95699"/>
            <a:ext cx="7255824" cy="574944"/>
          </a:xfrm>
        </p:spPr>
        <p:txBody>
          <a:bodyPr/>
          <a:lstStyle>
            <a:lvl1pPr>
              <a:defRPr sz="2601">
                <a:solidFill>
                  <a:srgbClr val="0E4065"/>
                </a:solidFill>
              </a:defRPr>
            </a:lvl1pPr>
          </a:lstStyle>
          <a:p>
            <a:r>
              <a:rPr lang="en-US" dirty="0"/>
              <a:t>Click to edit Master title style</a:t>
            </a:r>
            <a:br>
              <a:rPr lang="en-US" dirty="0"/>
            </a:br>
            <a:endParaRPr lang="en-US" dirty="0"/>
          </a:p>
        </p:txBody>
      </p:sp>
      <p:sp>
        <p:nvSpPr>
          <p:cNvPr id="10" name="Content">
            <a:extLst>
              <a:ext uri="{FF2B5EF4-FFF2-40B4-BE49-F238E27FC236}">
                <a16:creationId xmlns:a16="http://schemas.microsoft.com/office/drawing/2014/main" id="{EC486247-6381-497F-8CFA-494EA77A0832}"/>
              </a:ext>
            </a:extLst>
          </p:cNvPr>
          <p:cNvSpPr>
            <a:spLocks noGrp="1"/>
          </p:cNvSpPr>
          <p:nvPr>
            <p:ph idx="1" hasCustomPrompt="1"/>
          </p:nvPr>
        </p:nvSpPr>
        <p:spPr>
          <a:xfrm>
            <a:off x="1715987" y="534077"/>
            <a:ext cx="7255824" cy="367393"/>
          </a:xfr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Tree>
    <p:extLst>
      <p:ext uri="{BB962C8B-B14F-4D97-AF65-F5344CB8AC3E}">
        <p14:creationId xmlns:p14="http://schemas.microsoft.com/office/powerpoint/2010/main" val="304189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636027-458D-49FE-A13A-41CAA4058E08}"/>
              </a:ext>
            </a:extLst>
          </p:cNvPr>
          <p:cNvSpPr/>
          <p:nvPr userDrawn="1"/>
        </p:nvSpPr>
        <p:spPr>
          <a:xfrm>
            <a:off x="3" y="291094"/>
            <a:ext cx="1052187" cy="4852406"/>
          </a:xfrm>
          <a:prstGeom prst="rect">
            <a:avLst/>
          </a:prstGeom>
          <a:solidFill>
            <a:srgbClr val="122E6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22" rtl="0" eaLnBrk="1" fontAlgn="auto" latinLnBrk="0" hangingPunct="1">
              <a:lnSpc>
                <a:spcPct val="100000"/>
              </a:lnSpc>
              <a:spcBef>
                <a:spcPts val="0"/>
              </a:spcBef>
              <a:spcAft>
                <a:spcPts val="1200"/>
              </a:spcAft>
              <a:buClrTx/>
              <a:buSzTx/>
              <a:buFontTx/>
              <a:buNone/>
              <a:tabLst/>
              <a:defRPr/>
            </a:pPr>
            <a:r>
              <a:rPr lang="en-US" sz="1200" b="1" kern="1200" spc="-50" dirty="0">
                <a:solidFill>
                  <a:srgbClr val="0E7EB2"/>
                </a:solidFill>
                <a:latin typeface="Arial" pitchFamily="34" charset="0"/>
                <a:ea typeface="+mn-ea"/>
                <a:cs typeface="Arial" pitchFamily="34" charset="0"/>
              </a:rPr>
              <a:t>What’s New in MATLAB</a:t>
            </a:r>
          </a:p>
          <a:p>
            <a:pPr marL="0" marR="0" indent="0" algn="l" defTabSz="914422" rtl="0" eaLnBrk="1" fontAlgn="auto" latinLnBrk="0" hangingPunct="1">
              <a:lnSpc>
                <a:spcPct val="100000"/>
              </a:lnSpc>
              <a:spcBef>
                <a:spcPts val="0"/>
              </a:spcBef>
              <a:spcAft>
                <a:spcPts val="1200"/>
              </a:spcAft>
              <a:buClrTx/>
              <a:buSzTx/>
              <a:buFontTx/>
              <a:buNone/>
              <a:tabLst/>
              <a:defRPr/>
            </a:pPr>
            <a:endParaRPr lang="en-US" sz="800" b="1" kern="1200" spc="-50" dirty="0">
              <a:solidFill>
                <a:srgbClr val="0E7EB2"/>
              </a:solidFill>
              <a:latin typeface="Arial" pitchFamily="34" charset="0"/>
              <a:ea typeface="+mn-ea"/>
              <a:cs typeface="Arial" pitchFamily="34" charset="0"/>
            </a:endParaRPr>
          </a:p>
          <a:p>
            <a:pPr marL="0" marR="0" indent="0" algn="l" defTabSz="914422" rtl="0" eaLnBrk="1" fontAlgn="auto" latinLnBrk="0" hangingPunct="1">
              <a:lnSpc>
                <a:spcPct val="100000"/>
              </a:lnSpc>
              <a:spcBef>
                <a:spcPts val="0"/>
              </a:spcBef>
              <a:spcAft>
                <a:spcPts val="1200"/>
              </a:spcAft>
              <a:buClrTx/>
              <a:buSzTx/>
              <a:buFontTx/>
              <a:buNone/>
              <a:tabLst/>
              <a:defRPr/>
            </a:pPr>
            <a:r>
              <a:rPr lang="en-US" sz="1200" b="1" kern="1200" spc="-50" dirty="0">
                <a:solidFill>
                  <a:srgbClr val="0E7EB2"/>
                </a:solidFill>
                <a:latin typeface="Arial" pitchFamily="34" charset="0"/>
                <a:ea typeface="+mn-ea"/>
                <a:cs typeface="Arial" pitchFamily="34" charset="0"/>
              </a:rPr>
              <a:t>Big Data</a:t>
            </a:r>
          </a:p>
          <a:p>
            <a:pPr marL="0" marR="0" indent="0" algn="l" defTabSz="914422" rtl="0" eaLnBrk="1" fontAlgn="auto" latinLnBrk="0" hangingPunct="1">
              <a:lnSpc>
                <a:spcPct val="100000"/>
              </a:lnSpc>
              <a:spcBef>
                <a:spcPts val="0"/>
              </a:spcBef>
              <a:spcAft>
                <a:spcPts val="1200"/>
              </a:spcAft>
              <a:buClrTx/>
              <a:buSzTx/>
              <a:buFontTx/>
              <a:buNone/>
              <a:tabLst/>
              <a:defRPr/>
            </a:pPr>
            <a:endParaRPr lang="en-US" sz="800" b="1" kern="1200" spc="-50" baseline="0" dirty="0">
              <a:solidFill>
                <a:srgbClr val="0E7EB2"/>
              </a:solidFill>
              <a:latin typeface="Arial" pitchFamily="34" charset="0"/>
              <a:ea typeface="+mn-ea"/>
              <a:cs typeface="Arial" pitchFamily="34" charset="0"/>
            </a:endParaRPr>
          </a:p>
          <a:p>
            <a:pPr marL="0" marR="0" indent="0" algn="l" defTabSz="914422" rtl="0" eaLnBrk="1" fontAlgn="auto" latinLnBrk="0" hangingPunct="1">
              <a:lnSpc>
                <a:spcPct val="100000"/>
              </a:lnSpc>
              <a:spcBef>
                <a:spcPts val="0"/>
              </a:spcBef>
              <a:spcAft>
                <a:spcPts val="1200"/>
              </a:spcAft>
              <a:buClrTx/>
              <a:buSzTx/>
              <a:buFontTx/>
              <a:buNone/>
              <a:tabLst/>
              <a:defRPr/>
            </a:pPr>
            <a:r>
              <a:rPr lang="en-US" sz="1200" b="1" kern="1200" spc="-50" baseline="0" dirty="0">
                <a:solidFill>
                  <a:srgbClr val="0E7EB2"/>
                </a:solidFill>
                <a:latin typeface="Arial" pitchFamily="34" charset="0"/>
                <a:ea typeface="+mn-ea"/>
                <a:cs typeface="Arial" pitchFamily="34" charset="0"/>
              </a:rPr>
              <a:t>Machine Learning</a:t>
            </a:r>
          </a:p>
          <a:p>
            <a:pPr marL="0" marR="0" indent="0" algn="l" defTabSz="914422" rtl="0" eaLnBrk="1" fontAlgn="auto" latinLnBrk="0" hangingPunct="1">
              <a:lnSpc>
                <a:spcPct val="100000"/>
              </a:lnSpc>
              <a:spcBef>
                <a:spcPts val="0"/>
              </a:spcBef>
              <a:spcAft>
                <a:spcPts val="1200"/>
              </a:spcAft>
              <a:buClrTx/>
              <a:buSzTx/>
              <a:buFontTx/>
              <a:buNone/>
              <a:tabLst/>
              <a:defRPr/>
            </a:pPr>
            <a:endParaRPr lang="en-US" sz="800" b="1" kern="1200" spc="-50" baseline="0" dirty="0">
              <a:solidFill>
                <a:srgbClr val="0E7EB2"/>
              </a:solidFill>
              <a:latin typeface="Arial" pitchFamily="34" charset="0"/>
              <a:ea typeface="+mn-ea"/>
              <a:cs typeface="Arial" pitchFamily="34" charset="0"/>
            </a:endParaRPr>
          </a:p>
          <a:p>
            <a:pPr marL="0" marR="0" indent="0" algn="l" defTabSz="914422" rtl="0" eaLnBrk="1" fontAlgn="auto" latinLnBrk="0" hangingPunct="1">
              <a:lnSpc>
                <a:spcPct val="100000"/>
              </a:lnSpc>
              <a:spcBef>
                <a:spcPts val="0"/>
              </a:spcBef>
              <a:spcAft>
                <a:spcPts val="1200"/>
              </a:spcAft>
              <a:buClrTx/>
              <a:buSzTx/>
              <a:buFontTx/>
              <a:buNone/>
              <a:tabLst/>
              <a:defRPr/>
            </a:pPr>
            <a:r>
              <a:rPr lang="en-US" sz="1200" b="1" kern="1200" spc="-50" dirty="0">
                <a:solidFill>
                  <a:srgbClr val="0E7EB2"/>
                </a:solidFill>
                <a:latin typeface="Arial" pitchFamily="34" charset="0"/>
                <a:ea typeface="+mn-ea"/>
                <a:cs typeface="Arial" pitchFamily="34" charset="0"/>
              </a:rPr>
              <a:t>Deep </a:t>
            </a:r>
            <a:br>
              <a:rPr lang="en-US" sz="1200" b="1" kern="1200" spc="-50" dirty="0">
                <a:solidFill>
                  <a:srgbClr val="0E7EB2"/>
                </a:solidFill>
                <a:latin typeface="Arial" pitchFamily="34" charset="0"/>
                <a:ea typeface="+mn-ea"/>
                <a:cs typeface="Arial" pitchFamily="34" charset="0"/>
              </a:rPr>
            </a:br>
            <a:r>
              <a:rPr lang="en-US" sz="1200" b="1" kern="1200" spc="-50" dirty="0">
                <a:solidFill>
                  <a:srgbClr val="0E7EB2"/>
                </a:solidFill>
                <a:latin typeface="Arial" pitchFamily="34" charset="0"/>
                <a:ea typeface="+mn-ea"/>
                <a:cs typeface="Arial" pitchFamily="34" charset="0"/>
              </a:rPr>
              <a:t>Learning</a:t>
            </a:r>
          </a:p>
          <a:p>
            <a:pPr marL="0" marR="0" indent="0" algn="l" defTabSz="914422" rtl="0" eaLnBrk="1" fontAlgn="auto" latinLnBrk="0" hangingPunct="1">
              <a:lnSpc>
                <a:spcPct val="100000"/>
              </a:lnSpc>
              <a:spcBef>
                <a:spcPts val="0"/>
              </a:spcBef>
              <a:spcAft>
                <a:spcPts val="1200"/>
              </a:spcAft>
              <a:buClrTx/>
              <a:buSzTx/>
              <a:buFontTx/>
              <a:buNone/>
              <a:tabLst/>
              <a:defRPr/>
            </a:pPr>
            <a:endParaRPr lang="en-US" sz="800" b="1" kern="1200" spc="-50" dirty="0">
              <a:solidFill>
                <a:srgbClr val="0E7EB2"/>
              </a:solidFill>
              <a:latin typeface="Arial" pitchFamily="34" charset="0"/>
              <a:ea typeface="+mn-ea"/>
              <a:cs typeface="Arial" pitchFamily="34" charset="0"/>
            </a:endParaRPr>
          </a:p>
          <a:p>
            <a:pPr marL="0" marR="0" indent="0" algn="l" defTabSz="914422" rtl="0" eaLnBrk="1" fontAlgn="auto" latinLnBrk="0" hangingPunct="1">
              <a:lnSpc>
                <a:spcPct val="100000"/>
              </a:lnSpc>
              <a:spcBef>
                <a:spcPts val="0"/>
              </a:spcBef>
              <a:spcAft>
                <a:spcPts val="1200"/>
              </a:spcAft>
              <a:buClrTx/>
              <a:buSzTx/>
              <a:buFontTx/>
              <a:buNone/>
              <a:tabLst/>
              <a:defRPr/>
            </a:pPr>
            <a:r>
              <a:rPr lang="en-US" sz="1051" b="1" kern="1200" spc="-50" dirty="0">
                <a:solidFill>
                  <a:srgbClr val="0E7EB2"/>
                </a:solidFill>
                <a:latin typeface="Arial" pitchFamily="34" charset="0"/>
                <a:ea typeface="+mn-ea"/>
                <a:cs typeface="Arial" pitchFamily="34" charset="0"/>
              </a:rPr>
              <a:t>Reinforcement</a:t>
            </a:r>
            <a:br>
              <a:rPr lang="en-US" sz="1200" b="1" kern="1200" spc="-50" dirty="0">
                <a:solidFill>
                  <a:srgbClr val="0E7EB2"/>
                </a:solidFill>
                <a:latin typeface="Arial" pitchFamily="34" charset="0"/>
                <a:ea typeface="+mn-ea"/>
                <a:cs typeface="Arial" pitchFamily="34" charset="0"/>
              </a:rPr>
            </a:br>
            <a:r>
              <a:rPr lang="en-US" sz="1200" b="1" kern="1200" spc="-50" dirty="0">
                <a:solidFill>
                  <a:srgbClr val="0E7EB2"/>
                </a:solidFill>
                <a:latin typeface="Arial" pitchFamily="34" charset="0"/>
                <a:ea typeface="+mn-ea"/>
                <a:cs typeface="Arial" pitchFamily="34" charset="0"/>
              </a:rPr>
              <a:t>Learning</a:t>
            </a:r>
          </a:p>
          <a:p>
            <a:pPr marL="0" marR="0" indent="0" algn="l" defTabSz="914422" rtl="0" eaLnBrk="1" fontAlgn="auto" latinLnBrk="0" hangingPunct="1">
              <a:lnSpc>
                <a:spcPct val="100000"/>
              </a:lnSpc>
              <a:spcBef>
                <a:spcPts val="0"/>
              </a:spcBef>
              <a:spcAft>
                <a:spcPts val="1200"/>
              </a:spcAft>
              <a:buClrTx/>
              <a:buSzTx/>
              <a:buFontTx/>
              <a:buNone/>
              <a:tabLst/>
              <a:defRPr/>
            </a:pPr>
            <a:endParaRPr lang="en-US" sz="800" b="1" kern="1200" spc="-50" dirty="0">
              <a:solidFill>
                <a:srgbClr val="0E7EB2"/>
              </a:solidFill>
              <a:latin typeface="Arial" pitchFamily="34" charset="0"/>
              <a:ea typeface="+mn-ea"/>
              <a:cs typeface="Arial" pitchFamily="34" charset="0"/>
            </a:endParaRPr>
          </a:p>
          <a:p>
            <a:pPr marL="0" marR="0" indent="0" algn="l" defTabSz="914422" rtl="0" eaLnBrk="1" fontAlgn="auto" latinLnBrk="0" hangingPunct="1">
              <a:lnSpc>
                <a:spcPct val="100000"/>
              </a:lnSpc>
              <a:spcBef>
                <a:spcPts val="0"/>
              </a:spcBef>
              <a:spcAft>
                <a:spcPts val="1200"/>
              </a:spcAft>
              <a:buClrTx/>
              <a:buSzTx/>
              <a:buFontTx/>
              <a:buNone/>
              <a:tabLst/>
              <a:defRPr/>
            </a:pPr>
            <a:r>
              <a:rPr lang="en-US" sz="1200" b="1" kern="1200" spc="-50" dirty="0">
                <a:solidFill>
                  <a:schemeClr val="bg1"/>
                </a:solidFill>
                <a:latin typeface="Arial" pitchFamily="34" charset="0"/>
                <a:ea typeface="+mn-ea"/>
                <a:cs typeface="Arial" pitchFamily="34" charset="0"/>
              </a:rPr>
              <a:t>Deployment</a:t>
            </a:r>
          </a:p>
        </p:txBody>
      </p:sp>
      <p:sp>
        <p:nvSpPr>
          <p:cNvPr id="11" name="Flowchart: Connector 10">
            <a:hlinkClick r:id="" action="ppaction://noaction"/>
            <a:extLst>
              <a:ext uri="{FF2B5EF4-FFF2-40B4-BE49-F238E27FC236}">
                <a16:creationId xmlns:a16="http://schemas.microsoft.com/office/drawing/2014/main" id="{F9B1CDA1-D402-4F97-81DD-4C3CA392B02F}"/>
              </a:ext>
            </a:extLst>
          </p:cNvPr>
          <p:cNvSpPr/>
          <p:nvPr userDrawn="1"/>
        </p:nvSpPr>
        <p:spPr>
          <a:xfrm>
            <a:off x="782188" y="359798"/>
            <a:ext cx="180000" cy="180000"/>
          </a:xfrm>
          <a:prstGeom prst="flowChartConnector">
            <a:avLst/>
          </a:prstGeom>
          <a:solidFill>
            <a:srgbClr val="0E7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cxnSp>
        <p:nvCxnSpPr>
          <p:cNvPr id="14" name="Line">
            <a:extLst>
              <a:ext uri="{FF2B5EF4-FFF2-40B4-BE49-F238E27FC236}">
                <a16:creationId xmlns:a16="http://schemas.microsoft.com/office/drawing/2014/main" id="{E4D1BFA0-B632-469D-BD6A-E9BD25ADD68C}"/>
              </a:ext>
            </a:extLst>
          </p:cNvPr>
          <p:cNvCxnSpPr>
            <a:cxnSpLocks/>
          </p:cNvCxnSpPr>
          <p:nvPr userDrawn="1"/>
        </p:nvCxnSpPr>
        <p:spPr>
          <a:xfrm rot="10800000" flipV="1">
            <a:off x="171879" y="132391"/>
            <a:ext cx="7723044" cy="158702"/>
          </a:xfrm>
          <a:prstGeom prst="bentConnector3">
            <a:avLst>
              <a:gd name="adj1" fmla="val 100013"/>
            </a:avLst>
          </a:prstGeom>
          <a:ln w="12700">
            <a:solidFill>
              <a:srgbClr val="122E6C"/>
            </a:solidFill>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A6E11584-0784-4F86-9AAC-AA522D7CB98C}"/>
              </a:ext>
            </a:extLst>
          </p:cNvPr>
          <p:cNvSpPr>
            <a:spLocks noGrp="1"/>
          </p:cNvSpPr>
          <p:nvPr>
            <p:ph idx="1" hasCustomPrompt="1"/>
          </p:nvPr>
        </p:nvSpPr>
        <p:spPr>
          <a:xfrm>
            <a:off x="1090287" y="694856"/>
            <a:ext cx="6660841" cy="405864"/>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16" name="Content">
            <a:extLst>
              <a:ext uri="{FF2B5EF4-FFF2-40B4-BE49-F238E27FC236}">
                <a16:creationId xmlns:a16="http://schemas.microsoft.com/office/drawing/2014/main" id="{F2CE5832-A8E2-4429-BF8A-A611ED05C966}"/>
              </a:ext>
            </a:extLst>
          </p:cNvPr>
          <p:cNvSpPr>
            <a:spLocks noGrp="1"/>
          </p:cNvSpPr>
          <p:nvPr>
            <p:ph idx="11"/>
          </p:nvPr>
        </p:nvSpPr>
        <p:spPr>
          <a:xfrm>
            <a:off x="1090284" y="1100720"/>
            <a:ext cx="7482219" cy="3486150"/>
          </a:xfrm>
          <a:prstGeom prst="rect">
            <a:avLst/>
          </a:prstGeo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Edit Master text styles</a:t>
            </a:r>
          </a:p>
          <a:p>
            <a:pPr lvl="1"/>
            <a:r>
              <a:rPr lang="en-US" dirty="0"/>
              <a:t>Second level</a:t>
            </a:r>
          </a:p>
          <a:p>
            <a:pPr lvl="2"/>
            <a:r>
              <a:rPr lang="en-US" dirty="0"/>
              <a:t>Third level</a:t>
            </a:r>
          </a:p>
        </p:txBody>
      </p:sp>
      <p:sp>
        <p:nvSpPr>
          <p:cNvPr id="17" name="Title">
            <a:extLst>
              <a:ext uri="{FF2B5EF4-FFF2-40B4-BE49-F238E27FC236}">
                <a16:creationId xmlns:a16="http://schemas.microsoft.com/office/drawing/2014/main" id="{E9F13164-291B-40FB-9437-305CC37F4CA9}"/>
              </a:ext>
            </a:extLst>
          </p:cNvPr>
          <p:cNvSpPr>
            <a:spLocks noGrp="1"/>
          </p:cNvSpPr>
          <p:nvPr>
            <p:ph type="title"/>
          </p:nvPr>
        </p:nvSpPr>
        <p:spPr>
          <a:xfrm>
            <a:off x="1090284" y="290995"/>
            <a:ext cx="7482219" cy="464820"/>
          </a:xfrm>
          <a:prstGeom prst="rect">
            <a:avLst/>
          </a:prstGeom>
        </p:spPr>
        <p:txBody>
          <a:bodyPr vert="horz" lIns="91440" tIns="45720" rIns="91440" bIns="45720" rtlCol="0" anchor="t" anchorCtr="0">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3582759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457204" y="342900"/>
            <a:ext cx="8077200" cy="406400"/>
          </a:xfrm>
        </p:spPr>
        <p:txBody>
          <a:bodyPr/>
          <a:lstStyle>
            <a:lvl1pPr>
              <a:defRPr sz="2100" b="1" baseline="0">
                <a:solidFill>
                  <a:schemeClr val="tx2"/>
                </a:solidFill>
              </a:defRPr>
            </a:lvl1pPr>
          </a:lstStyle>
          <a:p>
            <a:r>
              <a:rPr lang="en-US" dirty="0"/>
              <a:t>Click to edit Master title style</a:t>
            </a:r>
          </a:p>
        </p:txBody>
      </p:sp>
      <p:sp>
        <p:nvSpPr>
          <p:cNvPr id="3" name="Content"/>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5BB248B9-8337-4E06-90B7-E3C2E6F0C86C}"/>
              </a:ext>
            </a:extLst>
          </p:cNvPr>
          <p:cNvSpPr>
            <a:spLocks noGrp="1"/>
          </p:cNvSpPr>
          <p:nvPr>
            <p:ph type="body" sz="quarter" idx="10"/>
          </p:nvPr>
        </p:nvSpPr>
        <p:spPr>
          <a:xfrm>
            <a:off x="457204" y="647700"/>
            <a:ext cx="4546601" cy="508000"/>
          </a:xfrm>
        </p:spPr>
        <p:txBody>
          <a:bodyPr/>
          <a:lstStyle>
            <a:lvl1pPr marL="0" indent="0">
              <a:buNone/>
              <a:defRPr sz="2000">
                <a:solidFill>
                  <a:srgbClr val="FFC000"/>
                </a:solidFill>
              </a:defRPr>
            </a:lvl1pPr>
            <a:lvl2pPr marL="343764" indent="0">
              <a:buNone/>
              <a:defRPr/>
            </a:lvl2pPr>
          </a:lstStyle>
          <a:p>
            <a:pPr lvl="0"/>
            <a:endParaRPr lang="fr-FR" dirty="0"/>
          </a:p>
        </p:txBody>
      </p:sp>
    </p:spTree>
    <p:extLst>
      <p:ext uri="{BB962C8B-B14F-4D97-AF65-F5344CB8AC3E}">
        <p14:creationId xmlns:p14="http://schemas.microsoft.com/office/powerpoint/2010/main" val="835995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Feature">
    <p:spTree>
      <p:nvGrpSpPr>
        <p:cNvPr id="1" name=""/>
        <p:cNvGrpSpPr/>
        <p:nvPr/>
      </p:nvGrpSpPr>
      <p:grpSpPr>
        <a:xfrm>
          <a:off x="0" y="0"/>
          <a:ext cx="0" cy="0"/>
          <a:chOff x="0" y="0"/>
          <a:chExt cx="0" cy="0"/>
        </a:xfrm>
      </p:grpSpPr>
      <p:sp>
        <p:nvSpPr>
          <p:cNvPr id="7" name="Snapshot"/>
          <p:cNvSpPr>
            <a:spLocks noGrp="1"/>
          </p:cNvSpPr>
          <p:nvPr>
            <p:ph type="pic" sz="quarter" idx="13"/>
          </p:nvPr>
        </p:nvSpPr>
        <p:spPr>
          <a:xfrm>
            <a:off x="4879578" y="1210771"/>
            <a:ext cx="3429001" cy="3429000"/>
          </a:xfrm>
          <a:prstGeom prst="rect">
            <a:avLst/>
          </a:prstGeom>
        </p:spPr>
        <p:txBody>
          <a:bodyPr/>
          <a:lstStyle/>
          <a:p>
            <a:endParaRPr lang="en-US" dirty="0"/>
          </a:p>
        </p:txBody>
      </p:sp>
      <p:sp>
        <p:nvSpPr>
          <p:cNvPr id="8" name="FeatureSlideHeadline"/>
          <p:cNvSpPr>
            <a:spLocks noGrp="1"/>
          </p:cNvSpPr>
          <p:nvPr>
            <p:ph type="body" sz="quarter" idx="11" hasCustomPrompt="1"/>
          </p:nvPr>
        </p:nvSpPr>
        <p:spPr>
          <a:xfrm>
            <a:off x="457200" y="1285875"/>
            <a:ext cx="3810002" cy="628650"/>
          </a:xfrm>
          <a:prstGeom prst="rect">
            <a:avLst/>
          </a:prstGeom>
        </p:spPr>
        <p:txBody>
          <a:bodyPr anchor="t"/>
          <a:lstStyle>
            <a:lvl1pPr marL="0" indent="0" algn="l">
              <a:buNone/>
              <a:defRPr sz="1500" b="1" baseline="0"/>
            </a:lvl1pPr>
          </a:lstStyle>
          <a:p>
            <a:pPr lvl="0"/>
            <a:r>
              <a:rPr lang="en-US" dirty="0"/>
              <a:t>Click to add headline</a:t>
            </a:r>
            <a:r>
              <a:rPr lang="en-US" sz="1500" b="1" dirty="0">
                <a:solidFill>
                  <a:prstClr val="black"/>
                </a:solidFill>
              </a:rPr>
              <a:t> providing value of feature</a:t>
            </a:r>
            <a:endParaRPr lang="en-US" dirty="0"/>
          </a:p>
        </p:txBody>
      </p:sp>
      <p:sp>
        <p:nvSpPr>
          <p:cNvPr id="9" name="FeatureSlideSummary"/>
          <p:cNvSpPr>
            <a:spLocks noGrp="1"/>
          </p:cNvSpPr>
          <p:nvPr>
            <p:ph sz="half" idx="10" hasCustomPrompt="1"/>
          </p:nvPr>
        </p:nvSpPr>
        <p:spPr>
          <a:xfrm>
            <a:off x="457200" y="2135286"/>
            <a:ext cx="3810002" cy="2400300"/>
          </a:xfrm>
          <a:prstGeom prst="rect">
            <a:avLst/>
          </a:prstGeom>
        </p:spPr>
        <p:txBody>
          <a:bodyPr/>
          <a:lstStyle>
            <a:lvl1pPr>
              <a:buClr>
                <a:srgbClr val="125687"/>
              </a:buClr>
              <a:buSzTx/>
              <a:defRPr sz="1349" baseline="0"/>
            </a:lvl1pPr>
            <a:lvl2pPr>
              <a:defRPr sz="1200"/>
            </a:lvl2pPr>
            <a:lvl3pPr>
              <a:buNone/>
              <a:defRPr sz="1200"/>
            </a:lvl3pPr>
            <a:lvl4pPr>
              <a:defRPr sz="1349"/>
            </a:lvl4pPr>
            <a:lvl5pPr>
              <a:defRPr sz="1349"/>
            </a:lvl5pPr>
            <a:lvl6pPr>
              <a:defRPr sz="1349"/>
            </a:lvl6pPr>
            <a:lvl7pPr>
              <a:defRPr sz="1349"/>
            </a:lvl7pPr>
            <a:lvl8pPr>
              <a:defRPr sz="1349"/>
            </a:lvl8pPr>
            <a:lvl9pPr>
              <a:defRPr sz="1349"/>
            </a:lvl9pPr>
          </a:lstStyle>
          <a:p>
            <a:pPr lvl="0">
              <a:buClr>
                <a:srgbClr val="125687"/>
              </a:buClr>
              <a:buSzTx/>
            </a:pPr>
            <a:r>
              <a:rPr lang="en-US" dirty="0"/>
              <a:t>Click to add b</a:t>
            </a:r>
            <a:r>
              <a:rPr lang="en-US" sz="1349" dirty="0">
                <a:solidFill>
                  <a:prstClr val="black"/>
                </a:solidFill>
              </a:rPr>
              <a:t>rief summary and benefits of feature (ideally three bullets)</a:t>
            </a:r>
          </a:p>
        </p:txBody>
      </p:sp>
      <p:sp>
        <p:nvSpPr>
          <p:cNvPr id="11" name="FeatureSlideTitle"/>
          <p:cNvSpPr>
            <a:spLocks noGrp="1"/>
          </p:cNvSpPr>
          <p:nvPr>
            <p:ph type="title"/>
          </p:nvPr>
        </p:nvSpPr>
        <p:spPr>
          <a:xfrm>
            <a:off x="342900" y="342900"/>
            <a:ext cx="7829550" cy="742950"/>
          </a:xfrm>
          <a:prstGeom prst="rect">
            <a:avLst/>
          </a:prstGeom>
        </p:spPr>
        <p:txBody>
          <a:bodyPr anchor="t" anchorCtr="0"/>
          <a:lstStyle>
            <a:lvl1pPr algn="l">
              <a:defRPr sz="2100" b="1">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6A592A3D-04D2-46E4-9284-9F53965785C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8702" y="260546"/>
            <a:ext cx="514350" cy="164708"/>
          </a:xfrm>
          <a:prstGeom prst="rect">
            <a:avLst/>
          </a:prstGeom>
        </p:spPr>
      </p:pic>
    </p:spTree>
    <p:extLst>
      <p:ext uri="{BB962C8B-B14F-4D97-AF65-F5344CB8AC3E}">
        <p14:creationId xmlns:p14="http://schemas.microsoft.com/office/powerpoint/2010/main" val="1460468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Feature">
    <p:spTree>
      <p:nvGrpSpPr>
        <p:cNvPr id="1" name=""/>
        <p:cNvGrpSpPr/>
        <p:nvPr/>
      </p:nvGrpSpPr>
      <p:grpSpPr>
        <a:xfrm>
          <a:off x="0" y="0"/>
          <a:ext cx="0" cy="0"/>
          <a:chOff x="0" y="0"/>
          <a:chExt cx="0" cy="0"/>
        </a:xfrm>
      </p:grpSpPr>
      <p:sp>
        <p:nvSpPr>
          <p:cNvPr id="7" name="Snapshot"/>
          <p:cNvSpPr>
            <a:spLocks noGrp="1"/>
          </p:cNvSpPr>
          <p:nvPr>
            <p:ph type="pic" sz="quarter" idx="13"/>
          </p:nvPr>
        </p:nvSpPr>
        <p:spPr>
          <a:xfrm>
            <a:off x="4879578" y="1210771"/>
            <a:ext cx="3429001" cy="3429000"/>
          </a:xfrm>
          <a:prstGeom prst="rect">
            <a:avLst/>
          </a:prstGeom>
        </p:spPr>
        <p:txBody>
          <a:bodyPr/>
          <a:lstStyle/>
          <a:p>
            <a:endParaRPr lang="en-US" dirty="0"/>
          </a:p>
        </p:txBody>
      </p:sp>
      <p:sp>
        <p:nvSpPr>
          <p:cNvPr id="8" name="FeatureSlideHeadline"/>
          <p:cNvSpPr>
            <a:spLocks noGrp="1"/>
          </p:cNvSpPr>
          <p:nvPr>
            <p:ph type="body" sz="quarter" idx="11" hasCustomPrompt="1"/>
          </p:nvPr>
        </p:nvSpPr>
        <p:spPr>
          <a:xfrm>
            <a:off x="457200" y="1285875"/>
            <a:ext cx="3810002" cy="628650"/>
          </a:xfrm>
          <a:prstGeom prst="rect">
            <a:avLst/>
          </a:prstGeom>
        </p:spPr>
        <p:txBody>
          <a:bodyPr anchor="t"/>
          <a:lstStyle>
            <a:lvl1pPr marL="0" indent="0" algn="l">
              <a:buNone/>
              <a:defRPr sz="1500" b="1" baseline="0"/>
            </a:lvl1pPr>
          </a:lstStyle>
          <a:p>
            <a:pPr lvl="0"/>
            <a:r>
              <a:rPr lang="en-US" dirty="0"/>
              <a:t>Click to add headline</a:t>
            </a:r>
            <a:r>
              <a:rPr lang="en-US" sz="1500" b="1" dirty="0">
                <a:solidFill>
                  <a:prstClr val="black"/>
                </a:solidFill>
              </a:rPr>
              <a:t> providing value of feature</a:t>
            </a:r>
            <a:endParaRPr lang="en-US" dirty="0"/>
          </a:p>
        </p:txBody>
      </p:sp>
      <p:sp>
        <p:nvSpPr>
          <p:cNvPr id="9" name="FeatureSlideSummary"/>
          <p:cNvSpPr>
            <a:spLocks noGrp="1"/>
          </p:cNvSpPr>
          <p:nvPr>
            <p:ph sz="half" idx="10" hasCustomPrompt="1"/>
          </p:nvPr>
        </p:nvSpPr>
        <p:spPr>
          <a:xfrm>
            <a:off x="457200" y="2135286"/>
            <a:ext cx="3810002" cy="2400300"/>
          </a:xfrm>
          <a:prstGeom prst="rect">
            <a:avLst/>
          </a:prstGeom>
        </p:spPr>
        <p:txBody>
          <a:bodyPr/>
          <a:lstStyle>
            <a:lvl1pPr>
              <a:buClr>
                <a:srgbClr val="125687"/>
              </a:buClr>
              <a:buSzTx/>
              <a:defRPr sz="1349" baseline="0"/>
            </a:lvl1pPr>
            <a:lvl2pPr>
              <a:defRPr sz="1200"/>
            </a:lvl2pPr>
            <a:lvl3pPr>
              <a:buNone/>
              <a:defRPr sz="1200"/>
            </a:lvl3pPr>
            <a:lvl4pPr>
              <a:defRPr sz="1349"/>
            </a:lvl4pPr>
            <a:lvl5pPr>
              <a:defRPr sz="1349"/>
            </a:lvl5pPr>
            <a:lvl6pPr>
              <a:defRPr sz="1349"/>
            </a:lvl6pPr>
            <a:lvl7pPr>
              <a:defRPr sz="1349"/>
            </a:lvl7pPr>
            <a:lvl8pPr>
              <a:defRPr sz="1349"/>
            </a:lvl8pPr>
            <a:lvl9pPr>
              <a:defRPr sz="1349"/>
            </a:lvl9pPr>
          </a:lstStyle>
          <a:p>
            <a:pPr lvl="0">
              <a:buClr>
                <a:srgbClr val="125687"/>
              </a:buClr>
              <a:buSzTx/>
            </a:pPr>
            <a:r>
              <a:rPr lang="en-US" dirty="0"/>
              <a:t>Click to add b</a:t>
            </a:r>
            <a:r>
              <a:rPr lang="en-US" sz="1349" dirty="0">
                <a:solidFill>
                  <a:prstClr val="black"/>
                </a:solidFill>
              </a:rPr>
              <a:t>rief summary and benefits of feature (ideally three bullets)</a:t>
            </a:r>
          </a:p>
        </p:txBody>
      </p:sp>
      <p:sp>
        <p:nvSpPr>
          <p:cNvPr id="11" name="FeatureSlideTitle"/>
          <p:cNvSpPr>
            <a:spLocks noGrp="1"/>
          </p:cNvSpPr>
          <p:nvPr>
            <p:ph type="title"/>
          </p:nvPr>
        </p:nvSpPr>
        <p:spPr>
          <a:xfrm>
            <a:off x="342900" y="342900"/>
            <a:ext cx="7829550" cy="742950"/>
          </a:xfrm>
          <a:prstGeom prst="rect">
            <a:avLst/>
          </a:prstGeom>
        </p:spPr>
        <p:txBody>
          <a:bodyPr anchor="t" anchorCtr="0"/>
          <a:lstStyle>
            <a:lvl1pPr algn="l">
              <a:defRPr sz="2100" b="1">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6A592A3D-04D2-46E4-9284-9F53965785C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8702" y="260546"/>
            <a:ext cx="514350" cy="164708"/>
          </a:xfrm>
          <a:prstGeom prst="rect">
            <a:avLst/>
          </a:prstGeom>
        </p:spPr>
      </p:pic>
    </p:spTree>
    <p:extLst>
      <p:ext uri="{BB962C8B-B14F-4D97-AF65-F5344CB8AC3E}">
        <p14:creationId xmlns:p14="http://schemas.microsoft.com/office/powerpoint/2010/main" val="426884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Feature">
    <p:spTree>
      <p:nvGrpSpPr>
        <p:cNvPr id="1" name=""/>
        <p:cNvGrpSpPr/>
        <p:nvPr/>
      </p:nvGrpSpPr>
      <p:grpSpPr>
        <a:xfrm>
          <a:off x="0" y="0"/>
          <a:ext cx="0" cy="0"/>
          <a:chOff x="0" y="0"/>
          <a:chExt cx="0" cy="0"/>
        </a:xfrm>
      </p:grpSpPr>
      <p:sp>
        <p:nvSpPr>
          <p:cNvPr id="7" name="Snapshot"/>
          <p:cNvSpPr>
            <a:spLocks noGrp="1"/>
          </p:cNvSpPr>
          <p:nvPr>
            <p:ph type="pic" sz="quarter" idx="13"/>
          </p:nvPr>
        </p:nvSpPr>
        <p:spPr>
          <a:xfrm>
            <a:off x="4879578" y="1210771"/>
            <a:ext cx="3429001" cy="3429000"/>
          </a:xfrm>
          <a:prstGeom prst="rect">
            <a:avLst/>
          </a:prstGeom>
        </p:spPr>
        <p:txBody>
          <a:bodyPr/>
          <a:lstStyle/>
          <a:p>
            <a:endParaRPr lang="en-US" dirty="0"/>
          </a:p>
        </p:txBody>
      </p:sp>
      <p:sp>
        <p:nvSpPr>
          <p:cNvPr id="8" name="FeatureSlideHeadline"/>
          <p:cNvSpPr>
            <a:spLocks noGrp="1"/>
          </p:cNvSpPr>
          <p:nvPr>
            <p:ph type="body" sz="quarter" idx="11" hasCustomPrompt="1"/>
          </p:nvPr>
        </p:nvSpPr>
        <p:spPr>
          <a:xfrm>
            <a:off x="457200" y="1285875"/>
            <a:ext cx="3810002" cy="628650"/>
          </a:xfrm>
          <a:prstGeom prst="rect">
            <a:avLst/>
          </a:prstGeom>
        </p:spPr>
        <p:txBody>
          <a:bodyPr anchor="t"/>
          <a:lstStyle>
            <a:lvl1pPr marL="0" indent="0" algn="l">
              <a:buNone/>
              <a:defRPr sz="1500" b="1" baseline="0"/>
            </a:lvl1pPr>
          </a:lstStyle>
          <a:p>
            <a:pPr lvl="0"/>
            <a:r>
              <a:rPr lang="en-US" dirty="0"/>
              <a:t>Click to add headline</a:t>
            </a:r>
            <a:r>
              <a:rPr lang="en-US" sz="1500" b="1" dirty="0">
                <a:solidFill>
                  <a:prstClr val="black"/>
                </a:solidFill>
              </a:rPr>
              <a:t> providing value of feature</a:t>
            </a:r>
            <a:endParaRPr lang="en-US" dirty="0"/>
          </a:p>
        </p:txBody>
      </p:sp>
      <p:sp>
        <p:nvSpPr>
          <p:cNvPr id="9" name="FeatureSlideSummary"/>
          <p:cNvSpPr>
            <a:spLocks noGrp="1"/>
          </p:cNvSpPr>
          <p:nvPr>
            <p:ph sz="half" idx="10" hasCustomPrompt="1"/>
          </p:nvPr>
        </p:nvSpPr>
        <p:spPr>
          <a:xfrm>
            <a:off x="457200" y="2135286"/>
            <a:ext cx="3810002" cy="2400300"/>
          </a:xfrm>
          <a:prstGeom prst="rect">
            <a:avLst/>
          </a:prstGeom>
        </p:spPr>
        <p:txBody>
          <a:bodyPr/>
          <a:lstStyle>
            <a:lvl1pPr>
              <a:buClr>
                <a:srgbClr val="125687"/>
              </a:buClr>
              <a:buSzTx/>
              <a:defRPr sz="1349" baseline="0"/>
            </a:lvl1pPr>
            <a:lvl2pPr>
              <a:defRPr sz="1200"/>
            </a:lvl2pPr>
            <a:lvl3pPr>
              <a:buNone/>
              <a:defRPr sz="1200"/>
            </a:lvl3pPr>
            <a:lvl4pPr>
              <a:defRPr sz="1349"/>
            </a:lvl4pPr>
            <a:lvl5pPr>
              <a:defRPr sz="1349"/>
            </a:lvl5pPr>
            <a:lvl6pPr>
              <a:defRPr sz="1349"/>
            </a:lvl6pPr>
            <a:lvl7pPr>
              <a:defRPr sz="1349"/>
            </a:lvl7pPr>
            <a:lvl8pPr>
              <a:defRPr sz="1349"/>
            </a:lvl8pPr>
            <a:lvl9pPr>
              <a:defRPr sz="1349"/>
            </a:lvl9pPr>
          </a:lstStyle>
          <a:p>
            <a:pPr lvl="0">
              <a:buClr>
                <a:srgbClr val="125687"/>
              </a:buClr>
              <a:buSzTx/>
            </a:pPr>
            <a:r>
              <a:rPr lang="en-US" dirty="0"/>
              <a:t>Click to add b</a:t>
            </a:r>
            <a:r>
              <a:rPr lang="en-US" sz="1349" dirty="0">
                <a:solidFill>
                  <a:prstClr val="black"/>
                </a:solidFill>
              </a:rPr>
              <a:t>rief summary and benefits of feature (ideally three bullets)</a:t>
            </a:r>
          </a:p>
        </p:txBody>
      </p:sp>
      <p:sp>
        <p:nvSpPr>
          <p:cNvPr id="11" name="FeatureSlideTitle"/>
          <p:cNvSpPr>
            <a:spLocks noGrp="1"/>
          </p:cNvSpPr>
          <p:nvPr>
            <p:ph type="title"/>
          </p:nvPr>
        </p:nvSpPr>
        <p:spPr>
          <a:xfrm>
            <a:off x="342900" y="342900"/>
            <a:ext cx="7829550" cy="742950"/>
          </a:xfrm>
          <a:prstGeom prst="rect">
            <a:avLst/>
          </a:prstGeom>
        </p:spPr>
        <p:txBody>
          <a:bodyPr anchor="t" anchorCtr="0"/>
          <a:lstStyle>
            <a:lvl1pPr algn="l">
              <a:defRPr sz="2100" b="1">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6A592A3D-04D2-46E4-9284-9F53965785C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8702" y="260546"/>
            <a:ext cx="514350" cy="164708"/>
          </a:xfrm>
          <a:prstGeom prst="rect">
            <a:avLst/>
          </a:prstGeom>
        </p:spPr>
      </p:pic>
    </p:spTree>
    <p:extLst>
      <p:ext uri="{BB962C8B-B14F-4D97-AF65-F5344CB8AC3E}">
        <p14:creationId xmlns:p14="http://schemas.microsoft.com/office/powerpoint/2010/main" val="1058239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Feature">
    <p:spTree>
      <p:nvGrpSpPr>
        <p:cNvPr id="1" name=""/>
        <p:cNvGrpSpPr/>
        <p:nvPr/>
      </p:nvGrpSpPr>
      <p:grpSpPr>
        <a:xfrm>
          <a:off x="0" y="0"/>
          <a:ext cx="0" cy="0"/>
          <a:chOff x="0" y="0"/>
          <a:chExt cx="0" cy="0"/>
        </a:xfrm>
      </p:grpSpPr>
      <p:sp>
        <p:nvSpPr>
          <p:cNvPr id="7" name="Snapshot"/>
          <p:cNvSpPr>
            <a:spLocks noGrp="1"/>
          </p:cNvSpPr>
          <p:nvPr>
            <p:ph type="pic" sz="quarter" idx="13"/>
          </p:nvPr>
        </p:nvSpPr>
        <p:spPr>
          <a:xfrm>
            <a:off x="4879578" y="1210771"/>
            <a:ext cx="3429001" cy="3429000"/>
          </a:xfrm>
          <a:prstGeom prst="rect">
            <a:avLst/>
          </a:prstGeom>
        </p:spPr>
        <p:txBody>
          <a:bodyPr/>
          <a:lstStyle/>
          <a:p>
            <a:endParaRPr lang="en-US" dirty="0"/>
          </a:p>
        </p:txBody>
      </p:sp>
      <p:sp>
        <p:nvSpPr>
          <p:cNvPr id="8" name="FeatureSlideHeadline"/>
          <p:cNvSpPr>
            <a:spLocks noGrp="1"/>
          </p:cNvSpPr>
          <p:nvPr>
            <p:ph type="body" sz="quarter" idx="11" hasCustomPrompt="1"/>
          </p:nvPr>
        </p:nvSpPr>
        <p:spPr>
          <a:xfrm>
            <a:off x="457200" y="1285875"/>
            <a:ext cx="3810002" cy="628650"/>
          </a:xfrm>
          <a:prstGeom prst="rect">
            <a:avLst/>
          </a:prstGeom>
        </p:spPr>
        <p:txBody>
          <a:bodyPr anchor="t"/>
          <a:lstStyle>
            <a:lvl1pPr marL="0" indent="0" algn="l">
              <a:buNone/>
              <a:defRPr sz="1500" b="1" baseline="0"/>
            </a:lvl1pPr>
          </a:lstStyle>
          <a:p>
            <a:pPr lvl="0"/>
            <a:r>
              <a:rPr lang="en-US" dirty="0"/>
              <a:t>Click to add headline</a:t>
            </a:r>
            <a:r>
              <a:rPr lang="en-US" sz="1500" b="1" dirty="0">
                <a:solidFill>
                  <a:prstClr val="black"/>
                </a:solidFill>
              </a:rPr>
              <a:t> providing value of feature</a:t>
            </a:r>
            <a:endParaRPr lang="en-US" dirty="0"/>
          </a:p>
        </p:txBody>
      </p:sp>
      <p:sp>
        <p:nvSpPr>
          <p:cNvPr id="9" name="FeatureSlideSummary"/>
          <p:cNvSpPr>
            <a:spLocks noGrp="1"/>
          </p:cNvSpPr>
          <p:nvPr>
            <p:ph sz="half" idx="10" hasCustomPrompt="1"/>
          </p:nvPr>
        </p:nvSpPr>
        <p:spPr>
          <a:xfrm>
            <a:off x="457200" y="2135286"/>
            <a:ext cx="3810002" cy="2400300"/>
          </a:xfrm>
          <a:prstGeom prst="rect">
            <a:avLst/>
          </a:prstGeom>
        </p:spPr>
        <p:txBody>
          <a:bodyPr/>
          <a:lstStyle>
            <a:lvl1pPr>
              <a:buClr>
                <a:srgbClr val="125687"/>
              </a:buClr>
              <a:buSzTx/>
              <a:defRPr sz="1349" baseline="0"/>
            </a:lvl1pPr>
            <a:lvl2pPr>
              <a:defRPr sz="1200"/>
            </a:lvl2pPr>
            <a:lvl3pPr>
              <a:buNone/>
              <a:defRPr sz="1200"/>
            </a:lvl3pPr>
            <a:lvl4pPr>
              <a:defRPr sz="1349"/>
            </a:lvl4pPr>
            <a:lvl5pPr>
              <a:defRPr sz="1349"/>
            </a:lvl5pPr>
            <a:lvl6pPr>
              <a:defRPr sz="1349"/>
            </a:lvl6pPr>
            <a:lvl7pPr>
              <a:defRPr sz="1349"/>
            </a:lvl7pPr>
            <a:lvl8pPr>
              <a:defRPr sz="1349"/>
            </a:lvl8pPr>
            <a:lvl9pPr>
              <a:defRPr sz="1349"/>
            </a:lvl9pPr>
          </a:lstStyle>
          <a:p>
            <a:pPr lvl="0">
              <a:buClr>
                <a:srgbClr val="125687"/>
              </a:buClr>
              <a:buSzTx/>
            </a:pPr>
            <a:r>
              <a:rPr lang="en-US" dirty="0"/>
              <a:t>Click to add b</a:t>
            </a:r>
            <a:r>
              <a:rPr lang="en-US" sz="1349" dirty="0">
                <a:solidFill>
                  <a:prstClr val="black"/>
                </a:solidFill>
              </a:rPr>
              <a:t>rief summary and benefits of feature (ideally three bullets)</a:t>
            </a:r>
          </a:p>
        </p:txBody>
      </p:sp>
      <p:sp>
        <p:nvSpPr>
          <p:cNvPr id="11" name="FeatureSlideTitle"/>
          <p:cNvSpPr>
            <a:spLocks noGrp="1"/>
          </p:cNvSpPr>
          <p:nvPr>
            <p:ph type="title"/>
          </p:nvPr>
        </p:nvSpPr>
        <p:spPr>
          <a:xfrm>
            <a:off x="342900" y="342900"/>
            <a:ext cx="7829550" cy="742950"/>
          </a:xfrm>
          <a:prstGeom prst="rect">
            <a:avLst/>
          </a:prstGeom>
        </p:spPr>
        <p:txBody>
          <a:bodyPr anchor="t" anchorCtr="0"/>
          <a:lstStyle>
            <a:lvl1pPr algn="l">
              <a:defRPr sz="2100" b="1">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6A592A3D-04D2-46E4-9284-9F53965785C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8702" y="260546"/>
            <a:ext cx="514350" cy="164708"/>
          </a:xfrm>
          <a:prstGeom prst="rect">
            <a:avLst/>
          </a:prstGeom>
        </p:spPr>
      </p:pic>
    </p:spTree>
    <p:extLst>
      <p:ext uri="{BB962C8B-B14F-4D97-AF65-F5344CB8AC3E}">
        <p14:creationId xmlns:p14="http://schemas.microsoft.com/office/powerpoint/2010/main" val="1229417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Feature">
    <p:spTree>
      <p:nvGrpSpPr>
        <p:cNvPr id="1" name=""/>
        <p:cNvGrpSpPr/>
        <p:nvPr/>
      </p:nvGrpSpPr>
      <p:grpSpPr>
        <a:xfrm>
          <a:off x="0" y="0"/>
          <a:ext cx="0" cy="0"/>
          <a:chOff x="0" y="0"/>
          <a:chExt cx="0" cy="0"/>
        </a:xfrm>
      </p:grpSpPr>
      <p:sp>
        <p:nvSpPr>
          <p:cNvPr id="7" name="Snapshot"/>
          <p:cNvSpPr>
            <a:spLocks noGrp="1"/>
          </p:cNvSpPr>
          <p:nvPr>
            <p:ph type="pic" sz="quarter" idx="13"/>
          </p:nvPr>
        </p:nvSpPr>
        <p:spPr>
          <a:xfrm>
            <a:off x="4879578" y="1210771"/>
            <a:ext cx="3429001" cy="3429000"/>
          </a:xfrm>
          <a:prstGeom prst="rect">
            <a:avLst/>
          </a:prstGeom>
        </p:spPr>
        <p:txBody>
          <a:bodyPr/>
          <a:lstStyle/>
          <a:p>
            <a:endParaRPr lang="en-US" dirty="0"/>
          </a:p>
        </p:txBody>
      </p:sp>
      <p:sp>
        <p:nvSpPr>
          <p:cNvPr id="8" name="FeatureSlideHeadline"/>
          <p:cNvSpPr>
            <a:spLocks noGrp="1"/>
          </p:cNvSpPr>
          <p:nvPr>
            <p:ph type="body" sz="quarter" idx="11" hasCustomPrompt="1"/>
          </p:nvPr>
        </p:nvSpPr>
        <p:spPr>
          <a:xfrm>
            <a:off x="457200" y="1285875"/>
            <a:ext cx="3810002" cy="628650"/>
          </a:xfrm>
          <a:prstGeom prst="rect">
            <a:avLst/>
          </a:prstGeom>
        </p:spPr>
        <p:txBody>
          <a:bodyPr anchor="t"/>
          <a:lstStyle>
            <a:lvl1pPr marL="0" indent="0" algn="l">
              <a:buNone/>
              <a:defRPr sz="1500" b="1" baseline="0"/>
            </a:lvl1pPr>
          </a:lstStyle>
          <a:p>
            <a:pPr lvl="0"/>
            <a:r>
              <a:rPr lang="en-US" dirty="0"/>
              <a:t>Click to add headline</a:t>
            </a:r>
            <a:r>
              <a:rPr lang="en-US" sz="1500" b="1" dirty="0">
                <a:solidFill>
                  <a:prstClr val="black"/>
                </a:solidFill>
              </a:rPr>
              <a:t> providing value of feature</a:t>
            </a:r>
            <a:endParaRPr lang="en-US" dirty="0"/>
          </a:p>
        </p:txBody>
      </p:sp>
      <p:sp>
        <p:nvSpPr>
          <p:cNvPr id="9" name="FeatureSlideSummary"/>
          <p:cNvSpPr>
            <a:spLocks noGrp="1"/>
          </p:cNvSpPr>
          <p:nvPr>
            <p:ph sz="half" idx="10" hasCustomPrompt="1"/>
          </p:nvPr>
        </p:nvSpPr>
        <p:spPr>
          <a:xfrm>
            <a:off x="457200" y="2135286"/>
            <a:ext cx="3810002" cy="2400300"/>
          </a:xfrm>
          <a:prstGeom prst="rect">
            <a:avLst/>
          </a:prstGeom>
        </p:spPr>
        <p:txBody>
          <a:bodyPr/>
          <a:lstStyle>
            <a:lvl1pPr>
              <a:buClr>
                <a:srgbClr val="125687"/>
              </a:buClr>
              <a:buSzTx/>
              <a:defRPr sz="1349" baseline="0"/>
            </a:lvl1pPr>
            <a:lvl2pPr>
              <a:defRPr sz="1200"/>
            </a:lvl2pPr>
            <a:lvl3pPr>
              <a:buNone/>
              <a:defRPr sz="1200"/>
            </a:lvl3pPr>
            <a:lvl4pPr>
              <a:defRPr sz="1349"/>
            </a:lvl4pPr>
            <a:lvl5pPr>
              <a:defRPr sz="1349"/>
            </a:lvl5pPr>
            <a:lvl6pPr>
              <a:defRPr sz="1349"/>
            </a:lvl6pPr>
            <a:lvl7pPr>
              <a:defRPr sz="1349"/>
            </a:lvl7pPr>
            <a:lvl8pPr>
              <a:defRPr sz="1349"/>
            </a:lvl8pPr>
            <a:lvl9pPr>
              <a:defRPr sz="1349"/>
            </a:lvl9pPr>
          </a:lstStyle>
          <a:p>
            <a:pPr lvl="0">
              <a:buClr>
                <a:srgbClr val="125687"/>
              </a:buClr>
              <a:buSzTx/>
            </a:pPr>
            <a:r>
              <a:rPr lang="en-US" dirty="0"/>
              <a:t>Click to add b</a:t>
            </a:r>
            <a:r>
              <a:rPr lang="en-US" sz="1349" dirty="0">
                <a:solidFill>
                  <a:prstClr val="black"/>
                </a:solidFill>
              </a:rPr>
              <a:t>rief summary and benefits of feature (ideally three bullets)</a:t>
            </a:r>
          </a:p>
        </p:txBody>
      </p:sp>
      <p:sp>
        <p:nvSpPr>
          <p:cNvPr id="11" name="FeatureSlideTitle"/>
          <p:cNvSpPr>
            <a:spLocks noGrp="1"/>
          </p:cNvSpPr>
          <p:nvPr>
            <p:ph type="title"/>
          </p:nvPr>
        </p:nvSpPr>
        <p:spPr>
          <a:xfrm>
            <a:off x="342900" y="342900"/>
            <a:ext cx="7829550" cy="742950"/>
          </a:xfrm>
          <a:prstGeom prst="rect">
            <a:avLst/>
          </a:prstGeom>
        </p:spPr>
        <p:txBody>
          <a:bodyPr anchor="t" anchorCtr="0"/>
          <a:lstStyle>
            <a:lvl1pPr algn="l">
              <a:defRPr sz="2100" b="1">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6A592A3D-04D2-46E4-9284-9F53965785C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8702" y="260546"/>
            <a:ext cx="514350" cy="164708"/>
          </a:xfrm>
          <a:prstGeom prst="rect">
            <a:avLst/>
          </a:prstGeom>
        </p:spPr>
      </p:pic>
    </p:spTree>
    <p:extLst>
      <p:ext uri="{BB962C8B-B14F-4D97-AF65-F5344CB8AC3E}">
        <p14:creationId xmlns:p14="http://schemas.microsoft.com/office/powerpoint/2010/main" val="1718236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Feature">
    <p:spTree>
      <p:nvGrpSpPr>
        <p:cNvPr id="1" name=""/>
        <p:cNvGrpSpPr/>
        <p:nvPr/>
      </p:nvGrpSpPr>
      <p:grpSpPr>
        <a:xfrm>
          <a:off x="0" y="0"/>
          <a:ext cx="0" cy="0"/>
          <a:chOff x="0" y="0"/>
          <a:chExt cx="0" cy="0"/>
        </a:xfrm>
      </p:grpSpPr>
      <p:sp>
        <p:nvSpPr>
          <p:cNvPr id="7" name="Snapshot"/>
          <p:cNvSpPr>
            <a:spLocks noGrp="1"/>
          </p:cNvSpPr>
          <p:nvPr>
            <p:ph type="pic" sz="quarter" idx="13"/>
          </p:nvPr>
        </p:nvSpPr>
        <p:spPr>
          <a:xfrm>
            <a:off x="4879578" y="1210771"/>
            <a:ext cx="3429001" cy="3429000"/>
          </a:xfrm>
          <a:prstGeom prst="rect">
            <a:avLst/>
          </a:prstGeom>
        </p:spPr>
        <p:txBody>
          <a:bodyPr/>
          <a:lstStyle/>
          <a:p>
            <a:endParaRPr lang="en-US" dirty="0"/>
          </a:p>
        </p:txBody>
      </p:sp>
      <p:sp>
        <p:nvSpPr>
          <p:cNvPr id="8" name="FeatureSlideHeadline"/>
          <p:cNvSpPr>
            <a:spLocks noGrp="1"/>
          </p:cNvSpPr>
          <p:nvPr>
            <p:ph type="body" sz="quarter" idx="11" hasCustomPrompt="1"/>
          </p:nvPr>
        </p:nvSpPr>
        <p:spPr>
          <a:xfrm>
            <a:off x="457200" y="1285875"/>
            <a:ext cx="3810002" cy="628650"/>
          </a:xfrm>
          <a:prstGeom prst="rect">
            <a:avLst/>
          </a:prstGeom>
        </p:spPr>
        <p:txBody>
          <a:bodyPr anchor="t"/>
          <a:lstStyle>
            <a:lvl1pPr marL="0" indent="0" algn="l">
              <a:buNone/>
              <a:defRPr sz="1500" b="1" baseline="0"/>
            </a:lvl1pPr>
          </a:lstStyle>
          <a:p>
            <a:pPr lvl="0"/>
            <a:r>
              <a:rPr lang="en-US" dirty="0"/>
              <a:t>Click to add headline</a:t>
            </a:r>
            <a:r>
              <a:rPr lang="en-US" sz="1500" b="1" dirty="0">
                <a:solidFill>
                  <a:prstClr val="black"/>
                </a:solidFill>
              </a:rPr>
              <a:t> providing value of feature</a:t>
            </a:r>
            <a:endParaRPr lang="en-US" dirty="0"/>
          </a:p>
        </p:txBody>
      </p:sp>
      <p:sp>
        <p:nvSpPr>
          <p:cNvPr id="9" name="FeatureSlideSummary"/>
          <p:cNvSpPr>
            <a:spLocks noGrp="1"/>
          </p:cNvSpPr>
          <p:nvPr>
            <p:ph sz="half" idx="10" hasCustomPrompt="1"/>
          </p:nvPr>
        </p:nvSpPr>
        <p:spPr>
          <a:xfrm>
            <a:off x="457200" y="2135286"/>
            <a:ext cx="3810002" cy="2400300"/>
          </a:xfrm>
          <a:prstGeom prst="rect">
            <a:avLst/>
          </a:prstGeom>
        </p:spPr>
        <p:txBody>
          <a:bodyPr/>
          <a:lstStyle>
            <a:lvl1pPr>
              <a:buClr>
                <a:srgbClr val="125687"/>
              </a:buClr>
              <a:buSzTx/>
              <a:defRPr sz="1349" baseline="0"/>
            </a:lvl1pPr>
            <a:lvl2pPr>
              <a:defRPr sz="1200"/>
            </a:lvl2pPr>
            <a:lvl3pPr>
              <a:buNone/>
              <a:defRPr sz="1200"/>
            </a:lvl3pPr>
            <a:lvl4pPr>
              <a:defRPr sz="1349"/>
            </a:lvl4pPr>
            <a:lvl5pPr>
              <a:defRPr sz="1349"/>
            </a:lvl5pPr>
            <a:lvl6pPr>
              <a:defRPr sz="1349"/>
            </a:lvl6pPr>
            <a:lvl7pPr>
              <a:defRPr sz="1349"/>
            </a:lvl7pPr>
            <a:lvl8pPr>
              <a:defRPr sz="1349"/>
            </a:lvl8pPr>
            <a:lvl9pPr>
              <a:defRPr sz="1349"/>
            </a:lvl9pPr>
          </a:lstStyle>
          <a:p>
            <a:pPr lvl="0">
              <a:buClr>
                <a:srgbClr val="125687"/>
              </a:buClr>
              <a:buSzTx/>
            </a:pPr>
            <a:r>
              <a:rPr lang="en-US" dirty="0"/>
              <a:t>Click to add b</a:t>
            </a:r>
            <a:r>
              <a:rPr lang="en-US" sz="1349" dirty="0">
                <a:solidFill>
                  <a:prstClr val="black"/>
                </a:solidFill>
              </a:rPr>
              <a:t>rief summary and benefits of feature (ideally three bullets)</a:t>
            </a:r>
          </a:p>
        </p:txBody>
      </p:sp>
      <p:sp>
        <p:nvSpPr>
          <p:cNvPr id="11" name="FeatureSlideTitle"/>
          <p:cNvSpPr>
            <a:spLocks noGrp="1"/>
          </p:cNvSpPr>
          <p:nvPr>
            <p:ph type="title"/>
          </p:nvPr>
        </p:nvSpPr>
        <p:spPr>
          <a:xfrm>
            <a:off x="342900" y="342900"/>
            <a:ext cx="7829550" cy="742950"/>
          </a:xfrm>
          <a:prstGeom prst="rect">
            <a:avLst/>
          </a:prstGeom>
        </p:spPr>
        <p:txBody>
          <a:bodyPr anchor="t" anchorCtr="0"/>
          <a:lstStyle>
            <a:lvl1pPr algn="l">
              <a:defRPr sz="2100" b="1">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6A592A3D-04D2-46E4-9284-9F53965785C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8702" y="260546"/>
            <a:ext cx="514350" cy="164708"/>
          </a:xfrm>
          <a:prstGeom prst="rect">
            <a:avLst/>
          </a:prstGeom>
        </p:spPr>
      </p:pic>
      <p:sp>
        <p:nvSpPr>
          <p:cNvPr id="10" name="Rectangle 9">
            <a:extLst>
              <a:ext uri="{FF2B5EF4-FFF2-40B4-BE49-F238E27FC236}">
                <a16:creationId xmlns:a16="http://schemas.microsoft.com/office/drawing/2014/main" id="{F693BEB5-83DC-4BEC-84C1-A516FA5E773A}"/>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17" rtl="0" eaLnBrk="1" fontAlgn="auto" latinLnBrk="0" hangingPunct="1">
              <a:lnSpc>
                <a:spcPct val="100000"/>
              </a:lnSpc>
              <a:spcBef>
                <a:spcPts val="0"/>
              </a:spcBef>
              <a:spcAft>
                <a:spcPts val="0"/>
              </a:spcAft>
              <a:buClrTx/>
              <a:buSzTx/>
              <a:buFontTx/>
              <a:buNone/>
              <a:tabLst/>
              <a:defRPr/>
            </a:pPr>
            <a:endParaRPr kumimoji="0" lang="en-US" sz="1349"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7260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FFFD12-AFE2-4A30-86EF-3A1B7CD4E9CA}"/>
              </a:ext>
            </a:extLst>
          </p:cNvPr>
          <p:cNvSpPr/>
          <p:nvPr userDrawn="1"/>
        </p:nvSpPr>
        <p:spPr>
          <a:xfrm>
            <a:off x="0" y="1"/>
            <a:ext cx="9144000" cy="449579"/>
          </a:xfrm>
          <a:prstGeom prst="rect">
            <a:avLst/>
          </a:prstGeom>
          <a:solidFill>
            <a:srgbClr val="122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E14B346B-042D-49B7-8B7A-D3277F92A7B0}"/>
              </a:ext>
            </a:extLst>
          </p:cNvPr>
          <p:cNvSpPr/>
          <p:nvPr userDrawn="1"/>
        </p:nvSpPr>
        <p:spPr>
          <a:xfrm>
            <a:off x="-3051" y="3282491"/>
            <a:ext cx="9156818" cy="1861011"/>
          </a:xfrm>
          <a:prstGeom prst="rect">
            <a:avLst/>
          </a:prstGeom>
          <a:solidFill>
            <a:srgbClr val="122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latin typeface="Arial" pitchFamily="34" charset="0"/>
              <a:cs typeface="Arial" pitchFamily="34" charset="0"/>
            </a:endParaRPr>
          </a:p>
        </p:txBody>
      </p:sp>
      <p:sp>
        <p:nvSpPr>
          <p:cNvPr id="21" name="Title"/>
          <p:cNvSpPr>
            <a:spLocks noGrp="1"/>
          </p:cNvSpPr>
          <p:nvPr>
            <p:ph type="ctrTitle"/>
          </p:nvPr>
        </p:nvSpPr>
        <p:spPr>
          <a:xfrm>
            <a:off x="685804" y="685800"/>
            <a:ext cx="7772400" cy="1371600"/>
          </a:xfrm>
        </p:spPr>
        <p:txBody>
          <a:bodyPr/>
          <a:lstStyle>
            <a:lvl1pPr algn="l">
              <a:defRPr sz="2400">
                <a:solidFill>
                  <a:schemeClr val="tx2"/>
                </a:solidFill>
              </a:defRPr>
            </a:lvl1pPr>
          </a:lstStyle>
          <a:p>
            <a:r>
              <a:rPr lang="en-US"/>
              <a:t>Click to edit Master title style</a:t>
            </a:r>
          </a:p>
        </p:txBody>
      </p:sp>
      <p:sp>
        <p:nvSpPr>
          <p:cNvPr id="22" name="Subtitle"/>
          <p:cNvSpPr>
            <a:spLocks noGrp="1"/>
          </p:cNvSpPr>
          <p:nvPr>
            <p:ph type="subTitle" idx="1"/>
          </p:nvPr>
        </p:nvSpPr>
        <p:spPr>
          <a:xfrm>
            <a:off x="685804" y="2402687"/>
            <a:ext cx="7772400" cy="740569"/>
          </a:xfrm>
        </p:spPr>
        <p:txBody>
          <a:bodyPr>
            <a:normAutofit/>
          </a:bodyPr>
          <a:lstStyle>
            <a:lvl1pPr marL="0" indent="0" algn="l">
              <a:buNone/>
              <a:defRPr sz="1204" b="0">
                <a:solidFill>
                  <a:schemeClr val="tx1"/>
                </a:solidFill>
              </a:defRPr>
            </a:lvl1pPr>
            <a:lvl2pPr marL="343764" indent="0" algn="ctr">
              <a:buNone/>
              <a:defRPr>
                <a:solidFill>
                  <a:schemeClr val="tx1">
                    <a:tint val="75000"/>
                  </a:schemeClr>
                </a:solidFill>
              </a:defRPr>
            </a:lvl2pPr>
            <a:lvl3pPr marL="687527" indent="0" algn="ctr">
              <a:buNone/>
              <a:defRPr>
                <a:solidFill>
                  <a:schemeClr val="tx1">
                    <a:tint val="75000"/>
                  </a:schemeClr>
                </a:solidFill>
              </a:defRPr>
            </a:lvl3pPr>
            <a:lvl4pPr marL="1031291" indent="0" algn="ctr">
              <a:buNone/>
              <a:defRPr>
                <a:solidFill>
                  <a:schemeClr val="tx1">
                    <a:tint val="75000"/>
                  </a:schemeClr>
                </a:solidFill>
              </a:defRPr>
            </a:lvl4pPr>
            <a:lvl5pPr marL="1375055" indent="0" algn="ctr">
              <a:buNone/>
              <a:defRPr>
                <a:solidFill>
                  <a:schemeClr val="tx1">
                    <a:tint val="75000"/>
                  </a:schemeClr>
                </a:solidFill>
              </a:defRPr>
            </a:lvl5pPr>
            <a:lvl6pPr marL="1718820" indent="0" algn="ctr">
              <a:buNone/>
              <a:defRPr>
                <a:solidFill>
                  <a:schemeClr val="tx1">
                    <a:tint val="75000"/>
                  </a:schemeClr>
                </a:solidFill>
              </a:defRPr>
            </a:lvl6pPr>
            <a:lvl7pPr marL="2062582" indent="0" algn="ctr">
              <a:buNone/>
              <a:defRPr>
                <a:solidFill>
                  <a:schemeClr val="tx1">
                    <a:tint val="75000"/>
                  </a:schemeClr>
                </a:solidFill>
              </a:defRPr>
            </a:lvl7pPr>
            <a:lvl8pPr marL="2406347" indent="0" algn="ctr">
              <a:buNone/>
              <a:defRPr>
                <a:solidFill>
                  <a:schemeClr val="tx1">
                    <a:tint val="75000"/>
                  </a:schemeClr>
                </a:solidFill>
              </a:defRPr>
            </a:lvl8pPr>
            <a:lvl9pPr marL="2750109" indent="0" algn="ctr">
              <a:buNone/>
              <a:defRPr>
                <a:solidFill>
                  <a:schemeClr val="tx1">
                    <a:tint val="75000"/>
                  </a:schemeClr>
                </a:solidFill>
              </a:defRPr>
            </a:lvl9pPr>
          </a:lstStyle>
          <a:p>
            <a:r>
              <a:rPr lang="en-US"/>
              <a:t>Click to edit Master subtitle style</a:t>
            </a:r>
          </a:p>
        </p:txBody>
      </p:sp>
      <p:cxnSp>
        <p:nvCxnSpPr>
          <p:cNvPr id="26" name="GrayLine"/>
          <p:cNvCxnSpPr/>
          <p:nvPr userDrawn="1"/>
        </p:nvCxnSpPr>
        <p:spPr>
          <a:xfrm>
            <a:off x="-3050" y="3282489"/>
            <a:ext cx="9156820" cy="0"/>
          </a:xfrm>
          <a:prstGeom prst="line">
            <a:avLst/>
          </a:prstGeom>
          <a:ln w="57150">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Logo" descr="09_MW_logo_CMYK_REV.png"/>
          <p:cNvPicPr>
            <a:picLocks noChangeAspect="1"/>
          </p:cNvPicPr>
          <p:nvPr userDrawn="1"/>
        </p:nvPicPr>
        <p:blipFill>
          <a:blip r:embed="rId2" cstate="print"/>
          <a:stretch>
            <a:fillRect/>
          </a:stretch>
        </p:blipFill>
        <p:spPr>
          <a:xfrm>
            <a:off x="7748048" y="105856"/>
            <a:ext cx="1215499" cy="240443"/>
          </a:xfrm>
          <a:prstGeom prst="rect">
            <a:avLst/>
          </a:prstGeom>
          <a:noFill/>
          <a:ln>
            <a:noFill/>
          </a:ln>
        </p:spPr>
      </p:pic>
      <p:sp>
        <p:nvSpPr>
          <p:cNvPr id="10" name="Copyright">
            <a:extLst>
              <a:ext uri="{FF2B5EF4-FFF2-40B4-BE49-F238E27FC236}">
                <a16:creationId xmlns:a16="http://schemas.microsoft.com/office/drawing/2014/main" id="{536152BB-B7B6-412E-8A7D-0FBA015EE01E}"/>
              </a:ext>
            </a:extLst>
          </p:cNvPr>
          <p:cNvSpPr txBox="1"/>
          <p:nvPr userDrawn="1"/>
        </p:nvSpPr>
        <p:spPr>
          <a:xfrm>
            <a:off x="7670290" y="4895724"/>
            <a:ext cx="1473710" cy="208070"/>
          </a:xfrm>
          <a:prstGeom prst="rect">
            <a:avLst/>
          </a:prstGeom>
          <a:noFill/>
        </p:spPr>
        <p:txBody>
          <a:bodyPr wrap="square" rtlCol="0">
            <a:spAutoFit/>
          </a:bodyPr>
          <a:lstStyle/>
          <a:p>
            <a:r>
              <a:rPr lang="en-US" sz="752" dirty="0">
                <a:solidFill>
                  <a:schemeClr val="bg1"/>
                </a:solidFill>
                <a:latin typeface="Arial" pitchFamily="34" charset="0"/>
                <a:cs typeface="Arial" pitchFamily="34" charset="0"/>
              </a:rPr>
              <a:t>© 2020 The MathWorks, Inc.</a:t>
            </a:r>
          </a:p>
        </p:txBody>
      </p:sp>
    </p:spTree>
    <p:extLst>
      <p:ext uri="{BB962C8B-B14F-4D97-AF65-F5344CB8AC3E}">
        <p14:creationId xmlns:p14="http://schemas.microsoft.com/office/powerpoint/2010/main" val="173836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457204" y="342900"/>
            <a:ext cx="8077200" cy="742950"/>
          </a:xfrm>
        </p:spPr>
        <p:txBody>
          <a:bodyPr/>
          <a:lstStyle>
            <a:lvl1pPr>
              <a:defRPr sz="2100" baseline="0">
                <a:solidFill>
                  <a:schemeClr val="tx2"/>
                </a:solidFill>
              </a:defRPr>
            </a:lvl1pPr>
          </a:lstStyle>
          <a:p>
            <a:r>
              <a:rPr lang="en-US"/>
              <a:t>Click to edit Master title style</a:t>
            </a:r>
          </a:p>
        </p:txBody>
      </p:sp>
      <p:sp>
        <p:nvSpPr>
          <p:cNvPr id="3" name="Content"/>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2658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457204" y="342900"/>
            <a:ext cx="8077200" cy="742950"/>
          </a:xfrm>
        </p:spPr>
        <p:txBody>
          <a:bodyPr/>
          <a:lstStyle>
            <a:lvl1pPr>
              <a:defRPr sz="2100" baseline="0">
                <a:solidFill>
                  <a:schemeClr val="tx2"/>
                </a:solidFill>
              </a:defRPr>
            </a:lvl1pPr>
          </a:lstStyle>
          <a:p>
            <a:r>
              <a:rPr lang="en-US"/>
              <a:t>Click to edit Master title style</a:t>
            </a:r>
          </a:p>
        </p:txBody>
      </p:sp>
      <p:sp>
        <p:nvSpPr>
          <p:cNvPr id="3" name="Content"/>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4" name="Content">
            <a:extLst>
              <a:ext uri="{FF2B5EF4-FFF2-40B4-BE49-F238E27FC236}">
                <a16:creationId xmlns:a16="http://schemas.microsoft.com/office/drawing/2014/main" id="{FF152630-ACFF-4CAC-BEB1-73FB4081F6B7}"/>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0" i="0">
                <a:solidFill>
                  <a:srgbClr val="00B0F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Tree>
    <p:extLst>
      <p:ext uri="{BB962C8B-B14F-4D97-AF65-F5344CB8AC3E}">
        <p14:creationId xmlns:p14="http://schemas.microsoft.com/office/powerpoint/2010/main" val="113427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TLA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DBBB4-0AF1-43A5-A16E-E4306C0D34C3}"/>
              </a:ext>
            </a:extLst>
          </p:cNvPr>
          <p:cNvSpPr/>
          <p:nvPr userDrawn="1"/>
        </p:nvSpPr>
        <p:spPr>
          <a:xfrm>
            <a:off x="165101" y="0"/>
            <a:ext cx="825500"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MATLAB</a:t>
            </a:r>
          </a:p>
        </p:txBody>
      </p:sp>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8" name="Flowchart: Connector 7">
            <a:hlinkClick r:id="" action="ppaction://noaction"/>
            <a:extLst>
              <a:ext uri="{FF2B5EF4-FFF2-40B4-BE49-F238E27FC236}">
                <a16:creationId xmlns:a16="http://schemas.microsoft.com/office/drawing/2014/main" id="{D5F8A87E-C8FF-4E22-BFD5-958B9CF35B0B}"/>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9" name="Rectangle 8">
            <a:extLst>
              <a:ext uri="{FF2B5EF4-FFF2-40B4-BE49-F238E27FC236}">
                <a16:creationId xmlns:a16="http://schemas.microsoft.com/office/drawing/2014/main" id="{F89D256D-F472-44A8-AF94-970F949D5004}"/>
              </a:ext>
            </a:extLst>
          </p:cNvPr>
          <p:cNvSpPr/>
          <p:nvPr userDrawn="1"/>
        </p:nvSpPr>
        <p:spPr>
          <a:xfrm>
            <a:off x="996949"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Performances</a:t>
            </a:r>
          </a:p>
        </p:txBody>
      </p:sp>
      <p:sp>
        <p:nvSpPr>
          <p:cNvPr id="10" name="Rectangle 9">
            <a:extLst>
              <a:ext uri="{FF2B5EF4-FFF2-40B4-BE49-F238E27FC236}">
                <a16:creationId xmlns:a16="http://schemas.microsoft.com/office/drawing/2014/main" id="{BAC76E58-C0BC-4974-826C-1EAC7A4B4CF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11" name="Rectangle 10">
            <a:extLst>
              <a:ext uri="{FF2B5EF4-FFF2-40B4-BE49-F238E27FC236}">
                <a16:creationId xmlns:a16="http://schemas.microsoft.com/office/drawing/2014/main" id="{72BBDD90-7EEE-4206-B8FF-6BAC78B7EE37}"/>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Tree>
    <p:extLst>
      <p:ext uri="{BB962C8B-B14F-4D97-AF65-F5344CB8AC3E}">
        <p14:creationId xmlns:p14="http://schemas.microsoft.com/office/powerpoint/2010/main" val="3019326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rformances">
    <p:spTree>
      <p:nvGrpSpPr>
        <p:cNvPr id="1" name=""/>
        <p:cNvGrpSpPr/>
        <p:nvPr/>
      </p:nvGrpSpPr>
      <p:grpSpPr>
        <a:xfrm>
          <a:off x="0" y="0"/>
          <a:ext cx="0" cy="0"/>
          <a:chOff x="0" y="0"/>
          <a:chExt cx="0" cy="0"/>
        </a:xfrm>
      </p:grpSpPr>
      <p:sp>
        <p:nvSpPr>
          <p:cNvPr id="5" name="Content">
            <a:extLst>
              <a:ext uri="{FF2B5EF4-FFF2-40B4-BE49-F238E27FC236}">
                <a16:creationId xmlns:a16="http://schemas.microsoft.com/office/drawing/2014/main" id="{5B0D5931-9B1E-4C91-8B59-4FA771A8C539}"/>
              </a:ext>
            </a:extLst>
          </p:cNvPr>
          <p:cNvSpPr>
            <a:spLocks noGrp="1"/>
          </p:cNvSpPr>
          <p:nvPr>
            <p:ph idx="10" hasCustomPrompt="1"/>
          </p:nvPr>
        </p:nvSpPr>
        <p:spPr>
          <a:xfrm>
            <a:off x="457202" y="676894"/>
            <a:ext cx="7293924" cy="423826"/>
          </a:xfrm>
          <a:prstGeom prst="rect">
            <a:avLst/>
          </a:prstGeom>
        </p:spPr>
        <p:txBody>
          <a:bodyPr/>
          <a:lstStyle>
            <a:lvl1pPr marL="0" indent="0">
              <a:buSzPct val="75000"/>
              <a:buNone/>
              <a:defRPr sz="1801" b="1" i="1">
                <a:solidFill>
                  <a:srgbClr val="FFC000"/>
                </a:solidFill>
              </a:defRPr>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dirty="0"/>
              <a:t>Click to edit subheading</a:t>
            </a:r>
          </a:p>
        </p:txBody>
      </p:sp>
      <p:sp>
        <p:nvSpPr>
          <p:cNvPr id="6" name="Title">
            <a:extLst>
              <a:ext uri="{FF2B5EF4-FFF2-40B4-BE49-F238E27FC236}">
                <a16:creationId xmlns:a16="http://schemas.microsoft.com/office/drawing/2014/main" id="{1E37C47E-054F-43E8-A523-D2FCF67DE097}"/>
              </a:ext>
            </a:extLst>
          </p:cNvPr>
          <p:cNvSpPr>
            <a:spLocks noGrp="1"/>
          </p:cNvSpPr>
          <p:nvPr>
            <p:ph type="title"/>
          </p:nvPr>
        </p:nvSpPr>
        <p:spPr>
          <a:xfrm>
            <a:off x="457204" y="342900"/>
            <a:ext cx="8077200" cy="400050"/>
          </a:xfrm>
        </p:spPr>
        <p:txBody>
          <a:bodyPr/>
          <a:lstStyle>
            <a:lvl1pPr>
              <a:defRPr sz="2100" baseline="0">
                <a:solidFill>
                  <a:schemeClr val="tx2"/>
                </a:solidFill>
              </a:defRPr>
            </a:lvl1pPr>
          </a:lstStyle>
          <a:p>
            <a:r>
              <a:rPr lang="en-US"/>
              <a:t>Click to edit Master title style</a:t>
            </a:r>
          </a:p>
        </p:txBody>
      </p:sp>
      <p:sp>
        <p:nvSpPr>
          <p:cNvPr id="7" name="Content">
            <a:extLst>
              <a:ext uri="{FF2B5EF4-FFF2-40B4-BE49-F238E27FC236}">
                <a16:creationId xmlns:a16="http://schemas.microsoft.com/office/drawing/2014/main" id="{AC5A7B5A-ED11-4BC6-8959-1E6160DD886A}"/>
              </a:ext>
            </a:extLst>
          </p:cNvPr>
          <p:cNvSpPr>
            <a:spLocks noGrp="1"/>
          </p:cNvSpPr>
          <p:nvPr>
            <p:ph idx="1"/>
          </p:nvPr>
        </p:nvSpPr>
        <p:spPr>
          <a:xfrm>
            <a:off x="457204" y="1200150"/>
            <a:ext cx="8077200" cy="3486150"/>
          </a:xfrm>
        </p:spPr>
        <p:txBody>
          <a:bodyPr/>
          <a:lstStyle>
            <a:lvl1pPr>
              <a:buSzPct val="75000"/>
              <a:defRPr sz="1801"/>
            </a:lvl1pPr>
            <a:lvl2pPr>
              <a:lnSpc>
                <a:spcPct val="105000"/>
              </a:lnSpc>
              <a:defRPr sz="1500"/>
            </a:lvl2pPr>
            <a:lvl3pPr>
              <a:lnSpc>
                <a:spcPct val="105000"/>
              </a:lnSpc>
              <a:buSzPct val="75000"/>
              <a:defRPr sz="12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F89D256D-F472-44A8-AF94-970F949D5004}"/>
              </a:ext>
            </a:extLst>
          </p:cNvPr>
          <p:cNvSpPr/>
          <p:nvPr userDrawn="1"/>
        </p:nvSpPr>
        <p:spPr>
          <a:xfrm>
            <a:off x="996949" y="0"/>
            <a:ext cx="984249" cy="1143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chemeClr val="bg1"/>
                </a:solidFill>
                <a:latin typeface="Arial" pitchFamily="34" charset="0"/>
                <a:ea typeface="+mn-ea"/>
                <a:cs typeface="Arial" pitchFamily="34" charset="0"/>
              </a:rPr>
              <a:t>Performances</a:t>
            </a:r>
          </a:p>
        </p:txBody>
      </p:sp>
      <p:sp>
        <p:nvSpPr>
          <p:cNvPr id="10" name="Rectangle 9">
            <a:extLst>
              <a:ext uri="{FF2B5EF4-FFF2-40B4-BE49-F238E27FC236}">
                <a16:creationId xmlns:a16="http://schemas.microsoft.com/office/drawing/2014/main" id="{BAC76E58-C0BC-4974-826C-1EAC7A4B4CFE}"/>
              </a:ext>
            </a:extLst>
          </p:cNvPr>
          <p:cNvSpPr/>
          <p:nvPr userDrawn="1"/>
        </p:nvSpPr>
        <p:spPr>
          <a:xfrm>
            <a:off x="1987548"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Data Science</a:t>
            </a:r>
          </a:p>
        </p:txBody>
      </p:sp>
      <p:sp>
        <p:nvSpPr>
          <p:cNvPr id="11" name="Rectangle 10">
            <a:extLst>
              <a:ext uri="{FF2B5EF4-FFF2-40B4-BE49-F238E27FC236}">
                <a16:creationId xmlns:a16="http://schemas.microsoft.com/office/drawing/2014/main" id="{72BBDD90-7EEE-4206-B8FF-6BAC78B7EE37}"/>
              </a:ext>
            </a:extLst>
          </p:cNvPr>
          <p:cNvSpPr/>
          <p:nvPr userDrawn="1"/>
        </p:nvSpPr>
        <p:spPr>
          <a:xfrm>
            <a:off x="2978146"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Machine Learning</a:t>
            </a:r>
          </a:p>
        </p:txBody>
      </p:sp>
      <p:sp>
        <p:nvSpPr>
          <p:cNvPr id="12" name="Rectangle 11">
            <a:extLst>
              <a:ext uri="{FF2B5EF4-FFF2-40B4-BE49-F238E27FC236}">
                <a16:creationId xmlns:a16="http://schemas.microsoft.com/office/drawing/2014/main" id="{6F574610-04A3-47EC-9E2F-11A41BA51FB6}"/>
              </a:ext>
            </a:extLst>
          </p:cNvPr>
          <p:cNvSpPr/>
          <p:nvPr userDrawn="1"/>
        </p:nvSpPr>
        <p:spPr>
          <a:xfrm>
            <a:off x="3968743" y="0"/>
            <a:ext cx="984249"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Deep Learning</a:t>
            </a:r>
          </a:p>
        </p:txBody>
      </p:sp>
      <p:sp>
        <p:nvSpPr>
          <p:cNvPr id="13" name="Rectangle 12">
            <a:extLst>
              <a:ext uri="{FF2B5EF4-FFF2-40B4-BE49-F238E27FC236}">
                <a16:creationId xmlns:a16="http://schemas.microsoft.com/office/drawing/2014/main" id="{D5C7114C-B61E-40D5-8A13-2587E7C97C8A}"/>
              </a:ext>
            </a:extLst>
          </p:cNvPr>
          <p:cNvSpPr/>
          <p:nvPr userDrawn="1"/>
        </p:nvSpPr>
        <p:spPr>
          <a:xfrm>
            <a:off x="4959345"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Reinforcement L</a:t>
            </a:r>
          </a:p>
        </p:txBody>
      </p:sp>
      <p:sp>
        <p:nvSpPr>
          <p:cNvPr id="14" name="Rectangle 13">
            <a:extLst>
              <a:ext uri="{FF2B5EF4-FFF2-40B4-BE49-F238E27FC236}">
                <a16:creationId xmlns:a16="http://schemas.microsoft.com/office/drawing/2014/main" id="{CCB003B7-D91D-4087-A173-BCD4679C4D21}"/>
              </a:ext>
            </a:extLst>
          </p:cNvPr>
          <p:cNvSpPr/>
          <p:nvPr userDrawn="1"/>
        </p:nvSpPr>
        <p:spPr>
          <a:xfrm>
            <a:off x="5956293" y="0"/>
            <a:ext cx="990597"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Parallel Computing</a:t>
            </a:r>
          </a:p>
        </p:txBody>
      </p:sp>
      <p:sp>
        <p:nvSpPr>
          <p:cNvPr id="15" name="Rectangle 14">
            <a:extLst>
              <a:ext uri="{FF2B5EF4-FFF2-40B4-BE49-F238E27FC236}">
                <a16:creationId xmlns:a16="http://schemas.microsoft.com/office/drawing/2014/main" id="{114741A4-7D7E-4C8E-9611-1BD0E79A0F77}"/>
              </a:ext>
            </a:extLst>
          </p:cNvPr>
          <p:cNvSpPr/>
          <p:nvPr userDrawn="1"/>
        </p:nvSpPr>
        <p:spPr>
          <a:xfrm>
            <a:off x="6953239" y="0"/>
            <a:ext cx="939812"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Deployment</a:t>
            </a:r>
          </a:p>
        </p:txBody>
      </p:sp>
      <p:sp>
        <p:nvSpPr>
          <p:cNvPr id="16" name="Flowchart: Connector 15">
            <a:hlinkClick r:id="" action="ppaction://noaction"/>
            <a:extLst>
              <a:ext uri="{FF2B5EF4-FFF2-40B4-BE49-F238E27FC236}">
                <a16:creationId xmlns:a16="http://schemas.microsoft.com/office/drawing/2014/main" id="{2C41C9CD-E9AB-4D87-B6BA-9910A0B65679}"/>
              </a:ext>
            </a:extLst>
          </p:cNvPr>
          <p:cNvSpPr/>
          <p:nvPr userDrawn="1"/>
        </p:nvSpPr>
        <p:spPr>
          <a:xfrm>
            <a:off x="8963998" y="24300"/>
            <a:ext cx="180000" cy="18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321DCB3E-5FAD-4BE9-92C3-BA2DBE4ACB84}"/>
              </a:ext>
            </a:extLst>
          </p:cNvPr>
          <p:cNvSpPr/>
          <p:nvPr userDrawn="1"/>
        </p:nvSpPr>
        <p:spPr>
          <a:xfrm>
            <a:off x="165101" y="0"/>
            <a:ext cx="825500" cy="114300"/>
          </a:xfrm>
          <a:prstGeom prst="rect">
            <a:avLst/>
          </a:prstGeom>
          <a:solidFill>
            <a:srgbClr val="122E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22" rtl="0" eaLnBrk="1" fontAlgn="auto" latinLnBrk="0" hangingPunct="1">
              <a:lnSpc>
                <a:spcPct val="100000"/>
              </a:lnSpc>
              <a:spcBef>
                <a:spcPts val="0"/>
              </a:spcBef>
              <a:spcAft>
                <a:spcPts val="1200"/>
              </a:spcAft>
              <a:buClrTx/>
              <a:buSzTx/>
              <a:buFontTx/>
              <a:buNone/>
              <a:tabLst/>
              <a:defRPr/>
            </a:pPr>
            <a:r>
              <a:rPr lang="en-US" sz="601" b="1" kern="1200" spc="-50" dirty="0">
                <a:solidFill>
                  <a:srgbClr val="0E7EB2"/>
                </a:solidFill>
                <a:latin typeface="Arial" pitchFamily="34" charset="0"/>
                <a:ea typeface="+mn-ea"/>
                <a:cs typeface="Arial" pitchFamily="34" charset="0"/>
              </a:rPr>
              <a:t>MATLAB</a:t>
            </a:r>
          </a:p>
        </p:txBody>
      </p:sp>
    </p:spTree>
    <p:extLst>
      <p:ext uri="{BB962C8B-B14F-4D97-AF65-F5344CB8AC3E}">
        <p14:creationId xmlns:p14="http://schemas.microsoft.com/office/powerpoint/2010/main" val="22957790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457204" y="342900"/>
            <a:ext cx="8077200" cy="742950"/>
          </a:xfrm>
          <a:prstGeom prst="rect">
            <a:avLst/>
          </a:prstGeom>
        </p:spPr>
        <p:txBody>
          <a:bodyPr vert="horz" lIns="91440" tIns="45720" rIns="91440" bIns="45720" rtlCol="0" anchor="t" anchorCtr="0">
            <a:noAutofit/>
          </a:bodyPr>
          <a:lstStyle/>
          <a:p>
            <a:r>
              <a:rPr lang="en-US"/>
              <a:t>Click to edit Master title style</a:t>
            </a:r>
          </a:p>
        </p:txBody>
      </p:sp>
      <p:sp>
        <p:nvSpPr>
          <p:cNvPr id="3" name="Content"/>
          <p:cNvSpPr>
            <a:spLocks noGrp="1"/>
          </p:cNvSpPr>
          <p:nvPr>
            <p:ph type="body" idx="1"/>
          </p:nvPr>
        </p:nvSpPr>
        <p:spPr>
          <a:xfrm>
            <a:off x="457204" y="1200150"/>
            <a:ext cx="8077200" cy="348615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8" name="SlideNumber"/>
          <p:cNvSpPr/>
          <p:nvPr/>
        </p:nvSpPr>
        <p:spPr>
          <a:xfrm>
            <a:off x="8686803" y="4863718"/>
            <a:ext cx="457200" cy="285751"/>
          </a:xfrm>
          <a:prstGeom prst="rect">
            <a:avLst/>
          </a:prstGeom>
          <a:noFill/>
          <a:ln w="12700">
            <a:noFill/>
          </a:ln>
        </p:spPr>
        <p:txBody>
          <a:bodyPr wrap="square" anchor="ctr">
            <a:noAutofit/>
          </a:bodyPr>
          <a:lstStyle/>
          <a:p>
            <a:pPr algn="ctr"/>
            <a:fld id="{47FBD1EF-0801-4063-B668-C71608ACC70F}" type="slidenum">
              <a:rPr kumimoji="0" lang="en-US" sz="901" b="1" i="0" u="none" strike="noStrike" kern="1200" cap="none" spc="0" normalizeH="0" baseline="0" noProof="0" smtClean="0">
                <a:ln>
                  <a:noFill/>
                </a:ln>
                <a:solidFill>
                  <a:schemeClr val="tx2"/>
                </a:solidFill>
                <a:effectLst/>
                <a:uLnTx/>
                <a:uFillTx/>
                <a:latin typeface="Arial" pitchFamily="34" charset="0"/>
                <a:ea typeface="+mn-ea"/>
                <a:cs typeface="Arial" pitchFamily="34" charset="0"/>
              </a:rPr>
              <a:pPr algn="ctr"/>
              <a:t>‹#›</a:t>
            </a:fld>
            <a:endParaRPr lang="en-US" sz="901" b="1">
              <a:solidFill>
                <a:schemeClr val="tx2"/>
              </a:solidFill>
            </a:endParaRPr>
          </a:p>
        </p:txBody>
      </p:sp>
      <p:cxnSp>
        <p:nvCxnSpPr>
          <p:cNvPr id="13" name="Line"/>
          <p:cNvCxnSpPr/>
          <p:nvPr/>
        </p:nvCxnSpPr>
        <p:spPr>
          <a:xfrm rot="10800000" flipV="1">
            <a:off x="171879" y="132391"/>
            <a:ext cx="7723044" cy="158702"/>
          </a:xfrm>
          <a:prstGeom prst="bentConnector3">
            <a:avLst>
              <a:gd name="adj1" fmla="val 10001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Logo" descr="logo647.png"/>
          <p:cNvPicPr>
            <a:picLocks noChangeAspect="1"/>
          </p:cNvPicPr>
          <p:nvPr/>
        </p:nvPicPr>
        <p:blipFill>
          <a:blip r:embed="rId51" cstate="print"/>
          <a:stretch>
            <a:fillRect/>
          </a:stretch>
        </p:blipFill>
        <p:spPr>
          <a:xfrm>
            <a:off x="8009504" y="17757"/>
            <a:ext cx="995637" cy="270202"/>
          </a:xfrm>
          <a:prstGeom prst="rect">
            <a:avLst/>
          </a:prstGeom>
          <a:noFill/>
          <a:ln>
            <a:noFill/>
          </a:ln>
        </p:spPr>
      </p:pic>
    </p:spTree>
    <p:extLst>
      <p:ext uri="{BB962C8B-B14F-4D97-AF65-F5344CB8AC3E}">
        <p14:creationId xmlns:p14="http://schemas.microsoft.com/office/powerpoint/2010/main" val="387039460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900" r:id="rId3"/>
    <p:sldLayoutId id="2147483847" r:id="rId4"/>
    <p:sldLayoutId id="2147483836" r:id="rId5"/>
    <p:sldLayoutId id="2147483837" r:id="rId6"/>
    <p:sldLayoutId id="2147483905" r:id="rId7"/>
    <p:sldLayoutId id="2147483867" r:id="rId8"/>
    <p:sldLayoutId id="2147483868" r:id="rId9"/>
    <p:sldLayoutId id="2147483901" r:id="rId10"/>
    <p:sldLayoutId id="2147483869" r:id="rId11"/>
    <p:sldLayoutId id="2147483870" r:id="rId12"/>
    <p:sldLayoutId id="2147483871" r:id="rId13"/>
    <p:sldLayoutId id="2147483875" r:id="rId14"/>
    <p:sldLayoutId id="2147483876" r:id="rId15"/>
    <p:sldLayoutId id="2147483872" r:id="rId16"/>
    <p:sldLayoutId id="2147483882" r:id="rId17"/>
    <p:sldLayoutId id="2147483902" r:id="rId18"/>
    <p:sldLayoutId id="2147483873" r:id="rId19"/>
    <p:sldLayoutId id="2147483903" r:id="rId20"/>
    <p:sldLayoutId id="2147483874" r:id="rId21"/>
    <p:sldLayoutId id="2147483904" r:id="rId22"/>
    <p:sldLayoutId id="2147483877" r:id="rId23"/>
    <p:sldLayoutId id="2147483878" r:id="rId24"/>
    <p:sldLayoutId id="2147483879" r:id="rId25"/>
    <p:sldLayoutId id="2147483886" r:id="rId26"/>
    <p:sldLayoutId id="2147483838" r:id="rId27"/>
    <p:sldLayoutId id="2147483839" r:id="rId28"/>
    <p:sldLayoutId id="2147483840" r:id="rId29"/>
    <p:sldLayoutId id="2147483841" r:id="rId30"/>
    <p:sldLayoutId id="2147483842" r:id="rId31"/>
    <p:sldLayoutId id="2147483843" r:id="rId32"/>
    <p:sldLayoutId id="2147483863" r:id="rId33"/>
    <p:sldLayoutId id="2147483864" r:id="rId34"/>
    <p:sldLayoutId id="2147483887" r:id="rId35"/>
    <p:sldLayoutId id="2147483888" r:id="rId36"/>
    <p:sldLayoutId id="2147483865" r:id="rId37"/>
    <p:sldLayoutId id="2147483844" r:id="rId38"/>
    <p:sldLayoutId id="2147483898" r:id="rId39"/>
    <p:sldLayoutId id="2147483899" r:id="rId40"/>
    <p:sldLayoutId id="2147483880" r:id="rId41"/>
    <p:sldLayoutId id="2147483885" r:id="rId42"/>
    <p:sldLayoutId id="2147483890" r:id="rId43"/>
    <p:sldLayoutId id="2147483891" r:id="rId44"/>
    <p:sldLayoutId id="2147483892" r:id="rId45"/>
    <p:sldLayoutId id="2147483893" r:id="rId46"/>
    <p:sldLayoutId id="2147483894" r:id="rId47"/>
    <p:sldLayoutId id="2147483896" r:id="rId48"/>
    <p:sldLayoutId id="2147483897" r:id="rId49"/>
  </p:sldLayoutIdLst>
  <p:hf hdr="0" ftr="0" dt="0"/>
  <p:txStyles>
    <p:titleStyle>
      <a:lvl1pPr algn="l" defTabSz="687527" rtl="0" eaLnBrk="1" latinLnBrk="0" hangingPunct="1">
        <a:spcBef>
          <a:spcPct val="0"/>
        </a:spcBef>
        <a:buNone/>
        <a:defRPr sz="2100" b="0" kern="1200">
          <a:solidFill>
            <a:schemeClr val="tx2"/>
          </a:solidFill>
          <a:latin typeface="Arial" pitchFamily="34" charset="0"/>
          <a:ea typeface="+mj-ea"/>
          <a:cs typeface="Arial" pitchFamily="34" charset="0"/>
        </a:defRPr>
      </a:lvl1pPr>
    </p:titleStyle>
    <p:bodyStyle>
      <a:lvl1pPr marL="257822" indent="-257822" algn="l" defTabSz="687527" rtl="0" eaLnBrk="1" latinLnBrk="0" hangingPunct="1">
        <a:spcBef>
          <a:spcPct val="20000"/>
        </a:spcBef>
        <a:buClr>
          <a:schemeClr val="tx2"/>
        </a:buClr>
        <a:buSzPct val="75000"/>
        <a:buFont typeface="Wingdings" pitchFamily="2" charset="2"/>
        <a:buChar char="§"/>
        <a:defRPr sz="1801" kern="1200">
          <a:solidFill>
            <a:schemeClr val="tx1"/>
          </a:solidFill>
          <a:latin typeface="Arial" pitchFamily="34" charset="0"/>
          <a:ea typeface="+mn-ea"/>
          <a:cs typeface="Arial" pitchFamily="34" charset="0"/>
        </a:defRPr>
      </a:lvl1pPr>
      <a:lvl2pPr marL="558617" indent="-214852" algn="l" defTabSz="687527" rtl="0" eaLnBrk="1" latinLnBrk="0" hangingPunct="1">
        <a:spcBef>
          <a:spcPct val="20000"/>
        </a:spcBef>
        <a:buClr>
          <a:schemeClr val="tx2"/>
        </a:buClr>
        <a:buFont typeface="Arial" pitchFamily="34" charset="0"/>
        <a:buChar char="–"/>
        <a:defRPr sz="1500" kern="1200">
          <a:solidFill>
            <a:schemeClr val="tx1"/>
          </a:solidFill>
          <a:latin typeface="Arial" pitchFamily="34" charset="0"/>
          <a:ea typeface="+mn-ea"/>
          <a:cs typeface="Arial" pitchFamily="34" charset="0"/>
        </a:defRPr>
      </a:lvl2pPr>
      <a:lvl3pPr marL="859410" indent="-171883" algn="l" defTabSz="687527" rtl="0" eaLnBrk="1" latinLnBrk="0" hangingPunct="1">
        <a:spcBef>
          <a:spcPct val="20000"/>
        </a:spcBef>
        <a:buClr>
          <a:schemeClr val="tx2"/>
        </a:buClr>
        <a:buSzPct val="75000"/>
        <a:buFont typeface="Wingdings" pitchFamily="2" charset="2"/>
        <a:buChar char="§"/>
        <a:defRPr sz="1204" kern="1200">
          <a:solidFill>
            <a:schemeClr val="tx1"/>
          </a:solidFill>
          <a:latin typeface="Arial" pitchFamily="34" charset="0"/>
          <a:ea typeface="+mn-ea"/>
          <a:cs typeface="Arial" pitchFamily="34" charset="0"/>
        </a:defRPr>
      </a:lvl3pPr>
      <a:lvl4pPr marL="1203172" indent="-171883" algn="l" defTabSz="687527" rtl="0" eaLnBrk="1" latinLnBrk="0" hangingPunct="1">
        <a:spcBef>
          <a:spcPct val="20000"/>
        </a:spcBef>
        <a:buFont typeface="Arial" pitchFamily="34" charset="0"/>
        <a:buNone/>
        <a:defRPr sz="1204" kern="1200">
          <a:solidFill>
            <a:schemeClr val="tx1"/>
          </a:solidFill>
          <a:latin typeface="Arial" pitchFamily="34" charset="0"/>
          <a:ea typeface="+mn-ea"/>
          <a:cs typeface="Arial" pitchFamily="34" charset="0"/>
        </a:defRPr>
      </a:lvl4pPr>
      <a:lvl5pPr marL="1546937" indent="-171883" algn="l" defTabSz="687527" rtl="0" eaLnBrk="1" latinLnBrk="0" hangingPunct="1">
        <a:spcBef>
          <a:spcPct val="20000"/>
        </a:spcBef>
        <a:buClr>
          <a:schemeClr val="tx2"/>
        </a:buClr>
        <a:buFont typeface="Arial" pitchFamily="34" charset="0"/>
        <a:buChar char="»"/>
        <a:defRPr sz="1052" kern="1200">
          <a:solidFill>
            <a:schemeClr val="tx1"/>
          </a:solidFill>
          <a:latin typeface="Arial" pitchFamily="34" charset="0"/>
          <a:ea typeface="+mn-ea"/>
          <a:cs typeface="Arial" pitchFamily="34" charset="0"/>
        </a:defRPr>
      </a:lvl5pPr>
      <a:lvl6pPr marL="1890701" indent="-171883" algn="l" defTabSz="687527"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4463" indent="-171883" algn="l" defTabSz="687527"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8228" indent="-171883" algn="l" defTabSz="687527"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21992" indent="-171883" algn="l" defTabSz="687527"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7527" rtl="0" eaLnBrk="1" latinLnBrk="0" hangingPunct="1">
        <a:defRPr sz="1355" kern="1200">
          <a:solidFill>
            <a:schemeClr val="tx1"/>
          </a:solidFill>
          <a:latin typeface="+mn-lt"/>
          <a:ea typeface="+mn-ea"/>
          <a:cs typeface="+mn-cs"/>
        </a:defRPr>
      </a:lvl1pPr>
      <a:lvl2pPr marL="343764" algn="l" defTabSz="687527" rtl="0" eaLnBrk="1" latinLnBrk="0" hangingPunct="1">
        <a:defRPr sz="1355" kern="1200">
          <a:solidFill>
            <a:schemeClr val="tx1"/>
          </a:solidFill>
          <a:latin typeface="+mn-lt"/>
          <a:ea typeface="+mn-ea"/>
          <a:cs typeface="+mn-cs"/>
        </a:defRPr>
      </a:lvl2pPr>
      <a:lvl3pPr marL="687527" algn="l" defTabSz="687527" rtl="0" eaLnBrk="1" latinLnBrk="0" hangingPunct="1">
        <a:defRPr sz="1355" kern="1200">
          <a:solidFill>
            <a:schemeClr val="tx1"/>
          </a:solidFill>
          <a:latin typeface="+mn-lt"/>
          <a:ea typeface="+mn-ea"/>
          <a:cs typeface="+mn-cs"/>
        </a:defRPr>
      </a:lvl3pPr>
      <a:lvl4pPr marL="1031291" algn="l" defTabSz="687527" rtl="0" eaLnBrk="1" latinLnBrk="0" hangingPunct="1">
        <a:defRPr sz="1355" kern="1200">
          <a:solidFill>
            <a:schemeClr val="tx1"/>
          </a:solidFill>
          <a:latin typeface="+mn-lt"/>
          <a:ea typeface="+mn-ea"/>
          <a:cs typeface="+mn-cs"/>
        </a:defRPr>
      </a:lvl4pPr>
      <a:lvl5pPr marL="1375055" algn="l" defTabSz="687527" rtl="0" eaLnBrk="1" latinLnBrk="0" hangingPunct="1">
        <a:defRPr sz="1355" kern="1200">
          <a:solidFill>
            <a:schemeClr val="tx1"/>
          </a:solidFill>
          <a:latin typeface="+mn-lt"/>
          <a:ea typeface="+mn-ea"/>
          <a:cs typeface="+mn-cs"/>
        </a:defRPr>
      </a:lvl5pPr>
      <a:lvl6pPr marL="1718820" algn="l" defTabSz="687527" rtl="0" eaLnBrk="1" latinLnBrk="0" hangingPunct="1">
        <a:defRPr sz="1355" kern="1200">
          <a:solidFill>
            <a:schemeClr val="tx1"/>
          </a:solidFill>
          <a:latin typeface="+mn-lt"/>
          <a:ea typeface="+mn-ea"/>
          <a:cs typeface="+mn-cs"/>
        </a:defRPr>
      </a:lvl6pPr>
      <a:lvl7pPr marL="2062582" algn="l" defTabSz="687527" rtl="0" eaLnBrk="1" latinLnBrk="0" hangingPunct="1">
        <a:defRPr sz="1355" kern="1200">
          <a:solidFill>
            <a:schemeClr val="tx1"/>
          </a:solidFill>
          <a:latin typeface="+mn-lt"/>
          <a:ea typeface="+mn-ea"/>
          <a:cs typeface="+mn-cs"/>
        </a:defRPr>
      </a:lvl7pPr>
      <a:lvl8pPr marL="2406347" algn="l" defTabSz="687527" rtl="0" eaLnBrk="1" latinLnBrk="0" hangingPunct="1">
        <a:defRPr sz="1355" kern="1200">
          <a:solidFill>
            <a:schemeClr val="tx1"/>
          </a:solidFill>
          <a:latin typeface="+mn-lt"/>
          <a:ea typeface="+mn-ea"/>
          <a:cs typeface="+mn-cs"/>
        </a:defRPr>
      </a:lvl8pPr>
      <a:lvl9pPr marL="2750109" algn="l" defTabSz="687527" rtl="0" eaLnBrk="1" latinLnBrk="0" hangingPunct="1">
        <a:defRPr sz="13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notesSlide" Target="../notesSlides/notesSlide10.xml"/><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hyperlink" Target="https://www.mathworks.com/products/matlab-production-server.html" TargetMode="External"/><Relationship Id="rId11" Type="http://schemas.openxmlformats.org/officeDocument/2006/relationships/image" Target="../media/image45.png"/><Relationship Id="rId5" Type="http://schemas.openxmlformats.org/officeDocument/2006/relationships/image" Target="../media/image38.svg"/><Relationship Id="rId15" Type="http://schemas.openxmlformats.org/officeDocument/2006/relationships/image" Target="../media/image47.png"/><Relationship Id="rId10" Type="http://schemas.openxmlformats.org/officeDocument/2006/relationships/image" Target="../media/image51.svg"/><Relationship Id="rId4" Type="http://schemas.openxmlformats.org/officeDocument/2006/relationships/image" Target="../media/image37.png"/><Relationship Id="rId9" Type="http://schemas.openxmlformats.org/officeDocument/2006/relationships/image" Target="../media/image50.png"/><Relationship Id="rId1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archive.physionet.org/physiobank/database/html/mitdbdir/intro.htm#selectio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57.png"/><Relationship Id="rId3" Type="http://schemas.openxmlformats.org/officeDocument/2006/relationships/image" Target="../media/image72.png"/><Relationship Id="rId7" Type="http://schemas.openxmlformats.org/officeDocument/2006/relationships/image" Target="../media/image76.svg"/><Relationship Id="rId12" Type="http://schemas.openxmlformats.org/officeDocument/2006/relationships/image" Target="../media/image63.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62.pn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hyperlink" Target="https://www.linkedin.com/in/pierre-harouimi-06b48b60/"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svg"/><Relationship Id="rId9"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3.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tiff"/><Relationship Id="rId10" Type="http://schemas.openxmlformats.org/officeDocument/2006/relationships/image" Target="../media/image108.png"/><Relationship Id="rId4" Type="http://schemas.openxmlformats.org/officeDocument/2006/relationships/image" Target="../media/image102.tiff"/><Relationship Id="rId9"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image" Target="../media/image112.png"/><Relationship Id="rId7" Type="http://schemas.openxmlformats.org/officeDocument/2006/relationships/image" Target="../media/image115.jpe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jpg"/><Relationship Id="rId4" Type="http://schemas.openxmlformats.org/officeDocument/2006/relationships/image" Target="../media/image106.png"/><Relationship Id="rId9" Type="http://schemas.openxmlformats.org/officeDocument/2006/relationships/image" Target="../media/image117.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gartner.com/reviews/market/data-science-machine-learning-platforms" TargetMode="Externa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comments" Target="../comments/comment1.xml"/><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5.png"/><Relationship Id="rId5" Type="http://schemas.openxmlformats.org/officeDocument/2006/relationships/image" Target="../media/image43.png"/><Relationship Id="rId10" Type="http://schemas.openxmlformats.org/officeDocument/2006/relationships/image" Target="../media/image40.svg"/><Relationship Id="rId4" Type="http://schemas.openxmlformats.org/officeDocument/2006/relationships/image" Target="../media/image38.svg"/><Relationship Id="rId9" Type="http://schemas.openxmlformats.org/officeDocument/2006/relationships/image" Target="../media/image39.png"/><Relationship Id="rId14" Type="http://schemas.openxmlformats.org/officeDocument/2006/relationships/image" Target="../media/image48.sv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7.png"/><Relationship Id="rId5" Type="http://schemas.openxmlformats.org/officeDocument/2006/relationships/image" Target="../media/image45.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can&#10;&#10;Description automatically generated">
            <a:extLst>
              <a:ext uri="{FF2B5EF4-FFF2-40B4-BE49-F238E27FC236}">
                <a16:creationId xmlns:a16="http://schemas.microsoft.com/office/drawing/2014/main" id="{F6B808BE-B124-46F8-B3A5-BF6820C51C6C}"/>
              </a:ext>
            </a:extLst>
          </p:cNvPr>
          <p:cNvPicPr>
            <a:picLocks noChangeAspect="1"/>
          </p:cNvPicPr>
          <p:nvPr/>
        </p:nvPicPr>
        <p:blipFill rotWithShape="1">
          <a:blip r:embed="rId3">
            <a:extLst>
              <a:ext uri="{28A0092B-C50C-407E-A947-70E740481C1C}">
                <a14:useLocalDpi xmlns:a14="http://schemas.microsoft.com/office/drawing/2010/main" val="0"/>
              </a:ext>
            </a:extLst>
          </a:blip>
          <a:srcRect l="794" b="16294"/>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15C5F397-8302-47EB-A51E-336D057C9D6E}"/>
              </a:ext>
            </a:extLst>
          </p:cNvPr>
          <p:cNvSpPr>
            <a:spLocks noGrp="1"/>
          </p:cNvSpPr>
          <p:nvPr>
            <p:ph idx="4294967295"/>
          </p:nvPr>
        </p:nvSpPr>
        <p:spPr>
          <a:xfrm>
            <a:off x="141249" y="-171"/>
            <a:ext cx="4787590" cy="5143500"/>
          </a:xfrm>
        </p:spPr>
        <p:txBody>
          <a:bodyPr anchor="ctr"/>
          <a:lstStyle/>
          <a:p>
            <a:pPr marL="0" indent="0">
              <a:buNone/>
            </a:pPr>
            <a:r>
              <a:rPr lang="fr-FR" sz="4701" dirty="0" err="1">
                <a:solidFill>
                  <a:schemeClr val="bg1"/>
                </a:solidFill>
                <a:latin typeface="+mj-lt"/>
              </a:rPr>
              <a:t>Interpretability</a:t>
            </a:r>
            <a:br>
              <a:rPr lang="fr-FR" sz="4701" dirty="0">
                <a:solidFill>
                  <a:schemeClr val="bg1"/>
                </a:solidFill>
                <a:latin typeface="+mj-lt"/>
              </a:rPr>
            </a:br>
            <a:r>
              <a:rPr lang="fr-FR" sz="4701" dirty="0">
                <a:solidFill>
                  <a:schemeClr val="bg1"/>
                </a:solidFill>
                <a:latin typeface="+mj-lt"/>
              </a:rPr>
              <a:t>&amp; </a:t>
            </a:r>
            <a:r>
              <a:rPr lang="fr-FR" sz="4701" dirty="0" err="1">
                <a:solidFill>
                  <a:schemeClr val="bg1"/>
                </a:solidFill>
                <a:latin typeface="+mj-lt"/>
              </a:rPr>
              <a:t>Verification</a:t>
            </a:r>
            <a:r>
              <a:rPr lang="fr-FR" sz="4701" dirty="0">
                <a:solidFill>
                  <a:schemeClr val="bg1"/>
                </a:solidFill>
                <a:latin typeface="+mj-lt"/>
              </a:rPr>
              <a:t> </a:t>
            </a:r>
            <a:br>
              <a:rPr lang="fr-FR" sz="4701" dirty="0">
                <a:solidFill>
                  <a:schemeClr val="bg1"/>
                </a:solidFill>
                <a:latin typeface="+mj-lt"/>
              </a:rPr>
            </a:br>
            <a:r>
              <a:rPr lang="fr-FR" sz="4701" dirty="0">
                <a:solidFill>
                  <a:schemeClr val="bg1"/>
                </a:solidFill>
                <a:latin typeface="+mj-lt"/>
              </a:rPr>
              <a:t>in AI</a:t>
            </a:r>
          </a:p>
        </p:txBody>
      </p:sp>
      <p:pic>
        <p:nvPicPr>
          <p:cNvPr id="11" name="Picture 10">
            <a:extLst>
              <a:ext uri="{FF2B5EF4-FFF2-40B4-BE49-F238E27FC236}">
                <a16:creationId xmlns:a16="http://schemas.microsoft.com/office/drawing/2014/main" id="{83D74D84-D408-4BE4-8C0F-C4837DF59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809" y="4555288"/>
            <a:ext cx="1796452" cy="358853"/>
          </a:xfrm>
          <a:prstGeom prst="rect">
            <a:avLst/>
          </a:prstGeom>
        </p:spPr>
      </p:pic>
      <p:pic>
        <p:nvPicPr>
          <p:cNvPr id="5" name="Picture 4" descr="Text&#10;&#10;Description automatically generated">
            <a:extLst>
              <a:ext uri="{FF2B5EF4-FFF2-40B4-BE49-F238E27FC236}">
                <a16:creationId xmlns:a16="http://schemas.microsoft.com/office/drawing/2014/main" id="{518DE9C9-2D38-47C1-9E48-A4DC08362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1"/>
            <a:ext cx="3642732" cy="822008"/>
          </a:xfrm>
          <a:prstGeom prst="rect">
            <a:avLst/>
          </a:prstGeom>
        </p:spPr>
      </p:pic>
    </p:spTree>
    <p:extLst>
      <p:ext uri="{BB962C8B-B14F-4D97-AF65-F5344CB8AC3E}">
        <p14:creationId xmlns:p14="http://schemas.microsoft.com/office/powerpoint/2010/main" val="357750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139C5354-81DA-4CE9-A6C9-CF1C03FD7EF0}"/>
              </a:ext>
            </a:extLst>
          </p:cNvPr>
          <p:cNvSpPr>
            <a:spLocks noGrp="1"/>
          </p:cNvSpPr>
          <p:nvPr>
            <p:ph type="title"/>
          </p:nvPr>
        </p:nvSpPr>
        <p:spPr/>
        <p:txBody>
          <a:bodyPr/>
          <a:lstStyle/>
          <a:p>
            <a:r>
              <a:rPr lang="en-US" dirty="0"/>
              <a:t>AI </a:t>
            </a:r>
            <a:r>
              <a:rPr lang="fr-FR" dirty="0" err="1"/>
              <a:t>Interpretability</a:t>
            </a:r>
            <a:r>
              <a:rPr lang="en-US" dirty="0"/>
              <a:t>: Whiten the black-box</a:t>
            </a:r>
            <a:br>
              <a:rPr lang="en-US" sz="2000" b="1" dirty="0">
                <a:solidFill>
                  <a:srgbClr val="0070C0"/>
                </a:solidFill>
              </a:rPr>
            </a:br>
            <a:endParaRPr lang="fr-FR" dirty="0"/>
          </a:p>
        </p:txBody>
      </p:sp>
      <p:sp>
        <p:nvSpPr>
          <p:cNvPr id="2" name="Content Placeholder 1">
            <a:extLst>
              <a:ext uri="{FF2B5EF4-FFF2-40B4-BE49-F238E27FC236}">
                <a16:creationId xmlns:a16="http://schemas.microsoft.com/office/drawing/2014/main" id="{5BA5FBEB-AA38-4A02-B6AF-0D835188670B}"/>
              </a:ext>
            </a:extLst>
          </p:cNvPr>
          <p:cNvSpPr>
            <a:spLocks noGrp="1"/>
          </p:cNvSpPr>
          <p:nvPr>
            <p:ph idx="10"/>
          </p:nvPr>
        </p:nvSpPr>
        <p:spPr/>
        <p:txBody>
          <a:bodyPr/>
          <a:lstStyle/>
          <a:p>
            <a:r>
              <a:rPr lang="fr-FR" dirty="0" err="1"/>
              <a:t>Typical</a:t>
            </a:r>
            <a:r>
              <a:rPr lang="fr-FR" dirty="0"/>
              <a:t> AI Workflow</a:t>
            </a:r>
          </a:p>
          <a:p>
            <a:endParaRPr lang="fr-FR" dirty="0"/>
          </a:p>
        </p:txBody>
      </p:sp>
      <p:grpSp>
        <p:nvGrpSpPr>
          <p:cNvPr id="4" name="Group 3">
            <a:extLst>
              <a:ext uri="{FF2B5EF4-FFF2-40B4-BE49-F238E27FC236}">
                <a16:creationId xmlns:a16="http://schemas.microsoft.com/office/drawing/2014/main" id="{C2449C1B-AF85-4A67-B412-69703D5309C5}"/>
              </a:ext>
            </a:extLst>
          </p:cNvPr>
          <p:cNvGrpSpPr/>
          <p:nvPr/>
        </p:nvGrpSpPr>
        <p:grpSpPr>
          <a:xfrm>
            <a:off x="2089213" y="2760587"/>
            <a:ext cx="1363417" cy="1550902"/>
            <a:chOff x="5273307" y="2960978"/>
            <a:chExt cx="1817889" cy="2059588"/>
          </a:xfrm>
        </p:grpSpPr>
        <p:sp>
          <p:nvSpPr>
            <p:cNvPr id="5" name="Rectangle: Rounded Corners 4">
              <a:extLst>
                <a:ext uri="{FF2B5EF4-FFF2-40B4-BE49-F238E27FC236}">
                  <a16:creationId xmlns:a16="http://schemas.microsoft.com/office/drawing/2014/main" id="{4B77ED1B-C2FE-4F50-8B7F-B07E28BA4D58}"/>
                </a:ext>
              </a:extLst>
            </p:cNvPr>
            <p:cNvSpPr/>
            <p:nvPr/>
          </p:nvSpPr>
          <p:spPr>
            <a:xfrm>
              <a:off x="5273307" y="2960978"/>
              <a:ext cx="1817889" cy="2059588"/>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pic>
          <p:nvPicPr>
            <p:cNvPr id="6" name="Picture 5">
              <a:extLst>
                <a:ext uri="{FF2B5EF4-FFF2-40B4-BE49-F238E27FC236}">
                  <a16:creationId xmlns:a16="http://schemas.microsoft.com/office/drawing/2014/main" id="{486C08D4-A028-4CF4-A00C-98F1409835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6054" y="3739264"/>
              <a:ext cx="1312394" cy="1138855"/>
            </a:xfrm>
            <a:prstGeom prst="rect">
              <a:avLst/>
            </a:prstGeom>
          </p:spPr>
        </p:pic>
      </p:grpSp>
      <p:sp>
        <p:nvSpPr>
          <p:cNvPr id="7" name="Rectangle: Rounded Corners 6">
            <a:extLst>
              <a:ext uri="{FF2B5EF4-FFF2-40B4-BE49-F238E27FC236}">
                <a16:creationId xmlns:a16="http://schemas.microsoft.com/office/drawing/2014/main" id="{90E33E6D-58DE-4486-B762-21CCECA38DA2}"/>
              </a:ext>
            </a:extLst>
          </p:cNvPr>
          <p:cNvSpPr/>
          <p:nvPr/>
        </p:nvSpPr>
        <p:spPr>
          <a:xfrm>
            <a:off x="3864324" y="2760586"/>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8" name="Rectangle: Rounded Corners 7">
            <a:extLst>
              <a:ext uri="{FF2B5EF4-FFF2-40B4-BE49-F238E27FC236}">
                <a16:creationId xmlns:a16="http://schemas.microsoft.com/office/drawing/2014/main" id="{7FBA6959-FDFF-4AB2-900D-CBA4667D3668}"/>
              </a:ext>
            </a:extLst>
          </p:cNvPr>
          <p:cNvSpPr/>
          <p:nvPr/>
        </p:nvSpPr>
        <p:spPr>
          <a:xfrm>
            <a:off x="316777" y="1946091"/>
            <a:ext cx="1363417"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Access, Generate &amp; Preprocess Messy (Big) Data</a:t>
            </a:r>
          </a:p>
        </p:txBody>
      </p:sp>
      <p:sp>
        <p:nvSpPr>
          <p:cNvPr id="9" name="Rectangle: Rounded Corners 8">
            <a:extLst>
              <a:ext uri="{FF2B5EF4-FFF2-40B4-BE49-F238E27FC236}">
                <a16:creationId xmlns:a16="http://schemas.microsoft.com/office/drawing/2014/main" id="{EA490220-FD60-4C53-91BE-6E1E6C667AC1}"/>
              </a:ext>
            </a:extLst>
          </p:cNvPr>
          <p:cNvSpPr/>
          <p:nvPr/>
        </p:nvSpPr>
        <p:spPr>
          <a:xfrm>
            <a:off x="2082833" y="1950534"/>
            <a:ext cx="1369797"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Features Extraction &amp; Selection</a:t>
            </a:r>
          </a:p>
        </p:txBody>
      </p:sp>
      <p:cxnSp>
        <p:nvCxnSpPr>
          <p:cNvPr id="10" name="Straight Arrow Connector 9">
            <a:extLst>
              <a:ext uri="{FF2B5EF4-FFF2-40B4-BE49-F238E27FC236}">
                <a16:creationId xmlns:a16="http://schemas.microsoft.com/office/drawing/2014/main" id="{4634D9B9-D564-4643-8B79-33B63035B394}"/>
              </a:ext>
            </a:extLst>
          </p:cNvPr>
          <p:cNvCxnSpPr>
            <a:cxnSpLocks/>
            <a:stCxn id="8" idx="3"/>
          </p:cNvCxnSpPr>
          <p:nvPr/>
        </p:nvCxnSpPr>
        <p:spPr>
          <a:xfrm>
            <a:off x="1680194" y="2250004"/>
            <a:ext cx="409019" cy="444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517A776-C776-45D1-8002-4B7517303734}"/>
              </a:ext>
            </a:extLst>
          </p:cNvPr>
          <p:cNvSpPr/>
          <p:nvPr/>
        </p:nvSpPr>
        <p:spPr>
          <a:xfrm>
            <a:off x="5670135" y="2746052"/>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12" name="Rectangle: Rounded Corners 11">
            <a:extLst>
              <a:ext uri="{FF2B5EF4-FFF2-40B4-BE49-F238E27FC236}">
                <a16:creationId xmlns:a16="http://schemas.microsoft.com/office/drawing/2014/main" id="{E40C4457-6A28-4893-8E2C-131A71A3D9CD}"/>
              </a:ext>
            </a:extLst>
          </p:cNvPr>
          <p:cNvSpPr/>
          <p:nvPr/>
        </p:nvSpPr>
        <p:spPr>
          <a:xfrm>
            <a:off x="3855268" y="1867067"/>
            <a:ext cx="1369797" cy="776383"/>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Build/Validate Machine/Deep Learning model on subset of data</a:t>
            </a:r>
          </a:p>
        </p:txBody>
      </p:sp>
      <p:cxnSp>
        <p:nvCxnSpPr>
          <p:cNvPr id="13" name="Straight Arrow Connector 12">
            <a:extLst>
              <a:ext uri="{FF2B5EF4-FFF2-40B4-BE49-F238E27FC236}">
                <a16:creationId xmlns:a16="http://schemas.microsoft.com/office/drawing/2014/main" id="{A7C60B02-E80E-4086-86FF-830B98BAC917}"/>
              </a:ext>
            </a:extLst>
          </p:cNvPr>
          <p:cNvCxnSpPr>
            <a:cxnSpLocks/>
            <a:stCxn id="9" idx="3"/>
            <a:endCxn id="12" idx="1"/>
          </p:cNvCxnSpPr>
          <p:nvPr/>
        </p:nvCxnSpPr>
        <p:spPr>
          <a:xfrm>
            <a:off x="3452630" y="2254447"/>
            <a:ext cx="402638" cy="81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7DA31DC-8A90-48FE-A911-3C0232B7DE30}"/>
              </a:ext>
            </a:extLst>
          </p:cNvPr>
          <p:cNvGrpSpPr/>
          <p:nvPr/>
        </p:nvGrpSpPr>
        <p:grpSpPr>
          <a:xfrm>
            <a:off x="316778" y="2766796"/>
            <a:ext cx="1363417" cy="1544691"/>
            <a:chOff x="5273305" y="2960979"/>
            <a:chExt cx="1817888" cy="2059589"/>
          </a:xfrm>
        </p:grpSpPr>
        <p:sp>
          <p:nvSpPr>
            <p:cNvPr id="15" name="Rectangle: Rounded Corners 14">
              <a:extLst>
                <a:ext uri="{FF2B5EF4-FFF2-40B4-BE49-F238E27FC236}">
                  <a16:creationId xmlns:a16="http://schemas.microsoft.com/office/drawing/2014/main" id="{57A8F538-8701-411D-B310-051C3ADB1B7C}"/>
                </a:ext>
              </a:extLst>
            </p:cNvPr>
            <p:cNvSpPr/>
            <p:nvPr/>
          </p:nvSpPr>
          <p:spPr>
            <a:xfrm>
              <a:off x="5273305" y="2960979"/>
              <a:ext cx="1817888" cy="2059589"/>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pic>
          <p:nvPicPr>
            <p:cNvPr id="16" name="Picture 15">
              <a:extLst>
                <a:ext uri="{FF2B5EF4-FFF2-40B4-BE49-F238E27FC236}">
                  <a16:creationId xmlns:a16="http://schemas.microsoft.com/office/drawing/2014/main" id="{ADA447B6-0F48-4A1B-8359-231608EB4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6054" y="3739265"/>
              <a:ext cx="1312394" cy="1138855"/>
            </a:xfrm>
            <a:prstGeom prst="rect">
              <a:avLst/>
            </a:prstGeom>
          </p:spPr>
        </p:pic>
      </p:grpSp>
      <p:sp>
        <p:nvSpPr>
          <p:cNvPr id="18" name="Rectangle: Rounded Corners 17">
            <a:extLst>
              <a:ext uri="{FF2B5EF4-FFF2-40B4-BE49-F238E27FC236}">
                <a16:creationId xmlns:a16="http://schemas.microsoft.com/office/drawing/2014/main" id="{F935D2B5-DAE9-40D1-B670-84ED6CA24927}"/>
              </a:ext>
            </a:extLst>
          </p:cNvPr>
          <p:cNvSpPr/>
          <p:nvPr/>
        </p:nvSpPr>
        <p:spPr>
          <a:xfrm>
            <a:off x="5670136" y="1950534"/>
            <a:ext cx="1363416"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Verified AI: Interpretability &amp; Unit Testing</a:t>
            </a:r>
            <a:endParaRPr lang="en-US" sz="1100" b="1" dirty="0">
              <a:solidFill>
                <a:srgbClr val="2E7FB6"/>
              </a:solidFill>
              <a:latin typeface="+mj-lt"/>
              <a:cs typeface="Arial" pitchFamily="34" charset="0"/>
            </a:endParaRPr>
          </a:p>
        </p:txBody>
      </p:sp>
      <p:cxnSp>
        <p:nvCxnSpPr>
          <p:cNvPr id="19" name="Straight Arrow Connector 18">
            <a:extLst>
              <a:ext uri="{FF2B5EF4-FFF2-40B4-BE49-F238E27FC236}">
                <a16:creationId xmlns:a16="http://schemas.microsoft.com/office/drawing/2014/main" id="{AE34803C-4A15-481C-A8E9-756A100CFD56}"/>
              </a:ext>
            </a:extLst>
          </p:cNvPr>
          <p:cNvCxnSpPr>
            <a:cxnSpLocks/>
            <a:stCxn id="12" idx="3"/>
            <a:endCxn id="18" idx="1"/>
          </p:cNvCxnSpPr>
          <p:nvPr/>
        </p:nvCxnSpPr>
        <p:spPr>
          <a:xfrm flipV="1">
            <a:off x="5225065" y="2254447"/>
            <a:ext cx="445071" cy="81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0" name="Graphic 23" descr="Research">
            <a:extLst>
              <a:ext uri="{FF2B5EF4-FFF2-40B4-BE49-F238E27FC236}">
                <a16:creationId xmlns:a16="http://schemas.microsoft.com/office/drawing/2014/main" id="{B94C6ACC-230E-4D2D-B2A0-1BF8F28F6CFD}"/>
              </a:ext>
            </a:extLst>
          </p:cNvPr>
          <p:cNvGrpSpPr/>
          <p:nvPr/>
        </p:nvGrpSpPr>
        <p:grpSpPr>
          <a:xfrm>
            <a:off x="6066216" y="2769697"/>
            <a:ext cx="612000" cy="612000"/>
            <a:chOff x="2702817" y="2548582"/>
            <a:chExt cx="914400" cy="914400"/>
          </a:xfrm>
        </p:grpSpPr>
        <p:sp>
          <p:nvSpPr>
            <p:cNvPr id="21" name="Freeform: Shape 20">
              <a:extLst>
                <a:ext uri="{FF2B5EF4-FFF2-40B4-BE49-F238E27FC236}">
                  <a16:creationId xmlns:a16="http://schemas.microsoft.com/office/drawing/2014/main" id="{670F6871-6544-4378-BFE6-E432E893B86C}"/>
                </a:ext>
              </a:extLst>
            </p:cNvPr>
            <p:cNvSpPr/>
            <p:nvPr/>
          </p:nvSpPr>
          <p:spPr>
            <a:xfrm>
              <a:off x="2777106" y="2627634"/>
              <a:ext cx="753670" cy="754623"/>
            </a:xfrm>
            <a:custGeom>
              <a:avLst/>
              <a:gdLst>
                <a:gd name="connsiteX0" fmla="*/ 616273 w 753670"/>
                <a:gd name="connsiteY0" fmla="*/ 521975 h 754623"/>
                <a:gd name="connsiteX1" fmla="*/ 557218 w 753670"/>
                <a:gd name="connsiteY1" fmla="*/ 503878 h 754623"/>
                <a:gd name="connsiteX2" fmla="*/ 514355 w 753670"/>
                <a:gd name="connsiteY2" fmla="*/ 461968 h 754623"/>
                <a:gd name="connsiteX3" fmla="*/ 573410 w 753670"/>
                <a:gd name="connsiteY3" fmla="*/ 288613 h 754623"/>
                <a:gd name="connsiteX4" fmla="*/ 287660 w 753670"/>
                <a:gd name="connsiteY4" fmla="*/ 5 h 754623"/>
                <a:gd name="connsiteX5" fmla="*/ 5 w 753670"/>
                <a:gd name="connsiteY5" fmla="*/ 285755 h 754623"/>
                <a:gd name="connsiteX6" fmla="*/ 285755 w 753670"/>
                <a:gd name="connsiteY6" fmla="*/ 573410 h 754623"/>
                <a:gd name="connsiteX7" fmla="*/ 461015 w 753670"/>
                <a:gd name="connsiteY7" fmla="*/ 514355 h 754623"/>
                <a:gd name="connsiteX8" fmla="*/ 502925 w 753670"/>
                <a:gd name="connsiteY8" fmla="*/ 556265 h 754623"/>
                <a:gd name="connsiteX9" fmla="*/ 521023 w 753670"/>
                <a:gd name="connsiteY9" fmla="*/ 616273 h 754623"/>
                <a:gd name="connsiteX10" fmla="*/ 640085 w 753670"/>
                <a:gd name="connsiteY10" fmla="*/ 735335 h 754623"/>
                <a:gd name="connsiteX11" fmla="*/ 734383 w 753670"/>
                <a:gd name="connsiteY11" fmla="*/ 735335 h 754623"/>
                <a:gd name="connsiteX12" fmla="*/ 734383 w 753670"/>
                <a:gd name="connsiteY12" fmla="*/ 641038 h 754623"/>
                <a:gd name="connsiteX13" fmla="*/ 616273 w 753670"/>
                <a:gd name="connsiteY13" fmla="*/ 521975 h 754623"/>
                <a:gd name="connsiteX14" fmla="*/ 287660 w 753670"/>
                <a:gd name="connsiteY14" fmla="*/ 516260 h 754623"/>
                <a:gd name="connsiteX15" fmla="*/ 59060 w 753670"/>
                <a:gd name="connsiteY15" fmla="*/ 287660 h 754623"/>
                <a:gd name="connsiteX16" fmla="*/ 287660 w 753670"/>
                <a:gd name="connsiteY16" fmla="*/ 59060 h 754623"/>
                <a:gd name="connsiteX17" fmla="*/ 516260 w 753670"/>
                <a:gd name="connsiteY17" fmla="*/ 287660 h 754623"/>
                <a:gd name="connsiteX18" fmla="*/ 287660 w 753670"/>
                <a:gd name="connsiteY18" fmla="*/ 516260 h 75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3670" h="754623">
                  <a:moveTo>
                    <a:pt x="616273" y="521975"/>
                  </a:moveTo>
                  <a:cubicBezTo>
                    <a:pt x="601033" y="506735"/>
                    <a:pt x="578173" y="499115"/>
                    <a:pt x="557218" y="503878"/>
                  </a:cubicBezTo>
                  <a:lnTo>
                    <a:pt x="514355" y="461968"/>
                  </a:lnTo>
                  <a:cubicBezTo>
                    <a:pt x="552455" y="412438"/>
                    <a:pt x="573410" y="351478"/>
                    <a:pt x="573410" y="288613"/>
                  </a:cubicBezTo>
                  <a:cubicBezTo>
                    <a:pt x="574363" y="129545"/>
                    <a:pt x="445775" y="958"/>
                    <a:pt x="287660" y="5"/>
                  </a:cubicBezTo>
                  <a:cubicBezTo>
                    <a:pt x="129545" y="-947"/>
                    <a:pt x="958" y="127640"/>
                    <a:pt x="5" y="285755"/>
                  </a:cubicBezTo>
                  <a:cubicBezTo>
                    <a:pt x="-947" y="443870"/>
                    <a:pt x="127640" y="572458"/>
                    <a:pt x="285755" y="573410"/>
                  </a:cubicBezTo>
                  <a:cubicBezTo>
                    <a:pt x="348620" y="573410"/>
                    <a:pt x="410533" y="552455"/>
                    <a:pt x="461015" y="514355"/>
                  </a:cubicBezTo>
                  <a:lnTo>
                    <a:pt x="502925" y="556265"/>
                  </a:lnTo>
                  <a:cubicBezTo>
                    <a:pt x="499115" y="578173"/>
                    <a:pt x="505783" y="600080"/>
                    <a:pt x="521023" y="616273"/>
                  </a:cubicBezTo>
                  <a:lnTo>
                    <a:pt x="640085" y="735335"/>
                  </a:lnTo>
                  <a:cubicBezTo>
                    <a:pt x="665803" y="761053"/>
                    <a:pt x="708665" y="761053"/>
                    <a:pt x="734383" y="735335"/>
                  </a:cubicBezTo>
                  <a:cubicBezTo>
                    <a:pt x="760100" y="709618"/>
                    <a:pt x="760100" y="666755"/>
                    <a:pt x="734383" y="641038"/>
                  </a:cubicBezTo>
                  <a:lnTo>
                    <a:pt x="616273" y="521975"/>
                  </a:lnTo>
                  <a:close/>
                  <a:moveTo>
                    <a:pt x="287660" y="516260"/>
                  </a:moveTo>
                  <a:cubicBezTo>
                    <a:pt x="160978" y="516260"/>
                    <a:pt x="59060" y="414343"/>
                    <a:pt x="59060" y="287660"/>
                  </a:cubicBezTo>
                  <a:cubicBezTo>
                    <a:pt x="59060" y="160978"/>
                    <a:pt x="160978" y="59060"/>
                    <a:pt x="287660" y="59060"/>
                  </a:cubicBezTo>
                  <a:cubicBezTo>
                    <a:pt x="414343" y="59060"/>
                    <a:pt x="516260" y="160978"/>
                    <a:pt x="516260" y="287660"/>
                  </a:cubicBezTo>
                  <a:cubicBezTo>
                    <a:pt x="516260" y="413390"/>
                    <a:pt x="413390" y="516260"/>
                    <a:pt x="287660" y="516260"/>
                  </a:cubicBezTo>
                  <a:close/>
                </a:path>
              </a:pathLst>
            </a:custGeom>
            <a:noFill/>
            <a:ln w="9525" cap="flat">
              <a:solidFill>
                <a:schemeClr val="tx1"/>
              </a:solidFill>
              <a:prstDash val="solid"/>
              <a:miter/>
            </a:ln>
          </p:spPr>
          <p:txBody>
            <a:bodyPr rtlCol="0" anchor="ctr"/>
            <a:lstStyle/>
            <a:p>
              <a:endParaRPr lang="fr-FR"/>
            </a:p>
          </p:txBody>
        </p:sp>
        <p:sp>
          <p:nvSpPr>
            <p:cNvPr id="22" name="Freeform: Shape 21">
              <a:extLst>
                <a:ext uri="{FF2B5EF4-FFF2-40B4-BE49-F238E27FC236}">
                  <a16:creationId xmlns:a16="http://schemas.microsoft.com/office/drawing/2014/main" id="{70904460-04B0-4C73-B3BC-0EEC0AE0A2BF}"/>
                </a:ext>
              </a:extLst>
            </p:cNvPr>
            <p:cNvSpPr/>
            <p:nvPr/>
          </p:nvSpPr>
          <p:spPr>
            <a:xfrm>
              <a:off x="2859979" y="2769197"/>
              <a:ext cx="410527" cy="301354"/>
            </a:xfrm>
            <a:custGeom>
              <a:avLst/>
              <a:gdLst>
                <a:gd name="connsiteX0" fmla="*/ 409575 w 410527"/>
                <a:gd name="connsiteY0" fmla="*/ 131810 h 301354"/>
                <a:gd name="connsiteX1" fmla="*/ 355283 w 410527"/>
                <a:gd name="connsiteY1" fmla="*/ 131810 h 301354"/>
                <a:gd name="connsiteX2" fmla="*/ 342900 w 410527"/>
                <a:gd name="connsiteY2" fmla="*/ 139430 h 301354"/>
                <a:gd name="connsiteX3" fmla="*/ 306705 w 410527"/>
                <a:gd name="connsiteY3" fmla="*/ 178483 h 301354"/>
                <a:gd name="connsiteX4" fmla="*/ 276225 w 410527"/>
                <a:gd name="connsiteY4" fmla="*/ 72755 h 301354"/>
                <a:gd name="connsiteX5" fmla="*/ 255270 w 410527"/>
                <a:gd name="connsiteY5" fmla="*/ 61325 h 301354"/>
                <a:gd name="connsiteX6" fmla="*/ 243840 w 410527"/>
                <a:gd name="connsiteY6" fmla="*/ 71803 h 301354"/>
                <a:gd name="connsiteX7" fmla="*/ 186690 w 410527"/>
                <a:gd name="connsiteY7" fmla="*/ 223250 h 301354"/>
                <a:gd name="connsiteX8" fmla="*/ 147638 w 410527"/>
                <a:gd name="connsiteY8" fmla="*/ 13700 h 301354"/>
                <a:gd name="connsiteX9" fmla="*/ 128588 w 410527"/>
                <a:gd name="connsiteY9" fmla="*/ 365 h 301354"/>
                <a:gd name="connsiteX10" fmla="*/ 115253 w 410527"/>
                <a:gd name="connsiteY10" fmla="*/ 11795 h 301354"/>
                <a:gd name="connsiteX11" fmla="*/ 74295 w 410527"/>
                <a:gd name="connsiteY11" fmla="*/ 131810 h 301354"/>
                <a:gd name="connsiteX12" fmla="*/ 0 w 410527"/>
                <a:gd name="connsiteY12" fmla="*/ 131810 h 301354"/>
                <a:gd name="connsiteX13" fmla="*/ 0 w 410527"/>
                <a:gd name="connsiteY13" fmla="*/ 169910 h 301354"/>
                <a:gd name="connsiteX14" fmla="*/ 86678 w 410527"/>
                <a:gd name="connsiteY14" fmla="*/ 169910 h 301354"/>
                <a:gd name="connsiteX15" fmla="*/ 102870 w 410527"/>
                <a:gd name="connsiteY15" fmla="*/ 155623 h 301354"/>
                <a:gd name="connsiteX16" fmla="*/ 126682 w 410527"/>
                <a:gd name="connsiteY16" fmla="*/ 83232 h 301354"/>
                <a:gd name="connsiteX17" fmla="*/ 164783 w 410527"/>
                <a:gd name="connsiteY17" fmla="*/ 288020 h 301354"/>
                <a:gd name="connsiteX18" fmla="*/ 180023 w 410527"/>
                <a:gd name="connsiteY18" fmla="*/ 301355 h 301354"/>
                <a:gd name="connsiteX19" fmla="*/ 181927 w 410527"/>
                <a:gd name="connsiteY19" fmla="*/ 301355 h 301354"/>
                <a:gd name="connsiteX20" fmla="*/ 198120 w 410527"/>
                <a:gd name="connsiteY20" fmla="*/ 290878 h 301354"/>
                <a:gd name="connsiteX21" fmla="*/ 259080 w 410527"/>
                <a:gd name="connsiteY21" fmla="*/ 130858 h 301354"/>
                <a:gd name="connsiteX22" fmla="*/ 283845 w 410527"/>
                <a:gd name="connsiteY22" fmla="*/ 216583 h 301354"/>
                <a:gd name="connsiteX23" fmla="*/ 304800 w 410527"/>
                <a:gd name="connsiteY23" fmla="*/ 228012 h 301354"/>
                <a:gd name="connsiteX24" fmla="*/ 312420 w 410527"/>
                <a:gd name="connsiteY24" fmla="*/ 223250 h 301354"/>
                <a:gd name="connsiteX25" fmla="*/ 363855 w 410527"/>
                <a:gd name="connsiteY25" fmla="*/ 169910 h 301354"/>
                <a:gd name="connsiteX26" fmla="*/ 410528 w 410527"/>
                <a:gd name="connsiteY26" fmla="*/ 169910 h 301354"/>
                <a:gd name="connsiteX27" fmla="*/ 410528 w 410527"/>
                <a:gd name="connsiteY27" fmla="*/ 131810 h 30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527" h="301354">
                  <a:moveTo>
                    <a:pt x="409575" y="131810"/>
                  </a:moveTo>
                  <a:lnTo>
                    <a:pt x="355283" y="131810"/>
                  </a:lnTo>
                  <a:cubicBezTo>
                    <a:pt x="350520" y="132762"/>
                    <a:pt x="345758" y="135620"/>
                    <a:pt x="342900" y="139430"/>
                  </a:cubicBezTo>
                  <a:lnTo>
                    <a:pt x="306705" y="178483"/>
                  </a:lnTo>
                  <a:lnTo>
                    <a:pt x="276225" y="72755"/>
                  </a:lnTo>
                  <a:cubicBezTo>
                    <a:pt x="273368" y="64182"/>
                    <a:pt x="263843" y="58467"/>
                    <a:pt x="255270" y="61325"/>
                  </a:cubicBezTo>
                  <a:cubicBezTo>
                    <a:pt x="250508" y="63230"/>
                    <a:pt x="245745" y="66088"/>
                    <a:pt x="243840" y="71803"/>
                  </a:cubicBezTo>
                  <a:lnTo>
                    <a:pt x="186690" y="223250"/>
                  </a:lnTo>
                  <a:lnTo>
                    <a:pt x="147638" y="13700"/>
                  </a:lnTo>
                  <a:cubicBezTo>
                    <a:pt x="145733" y="4175"/>
                    <a:pt x="137160" y="-1540"/>
                    <a:pt x="128588" y="365"/>
                  </a:cubicBezTo>
                  <a:cubicBezTo>
                    <a:pt x="122873" y="1317"/>
                    <a:pt x="118110" y="6080"/>
                    <a:pt x="115253" y="11795"/>
                  </a:cubicBezTo>
                  <a:lnTo>
                    <a:pt x="74295" y="131810"/>
                  </a:lnTo>
                  <a:lnTo>
                    <a:pt x="0" y="131810"/>
                  </a:lnTo>
                  <a:lnTo>
                    <a:pt x="0" y="169910"/>
                  </a:lnTo>
                  <a:lnTo>
                    <a:pt x="86678" y="169910"/>
                  </a:lnTo>
                  <a:cubicBezTo>
                    <a:pt x="94298" y="168958"/>
                    <a:pt x="100965" y="163242"/>
                    <a:pt x="102870" y="155623"/>
                  </a:cubicBezTo>
                  <a:lnTo>
                    <a:pt x="126682" y="83232"/>
                  </a:lnTo>
                  <a:lnTo>
                    <a:pt x="164783" y="288020"/>
                  </a:lnTo>
                  <a:cubicBezTo>
                    <a:pt x="165735" y="295640"/>
                    <a:pt x="172402" y="301355"/>
                    <a:pt x="180023" y="301355"/>
                  </a:cubicBezTo>
                  <a:lnTo>
                    <a:pt x="181927" y="301355"/>
                  </a:lnTo>
                  <a:cubicBezTo>
                    <a:pt x="188595" y="301355"/>
                    <a:pt x="195263" y="297545"/>
                    <a:pt x="198120" y="290878"/>
                  </a:cubicBezTo>
                  <a:lnTo>
                    <a:pt x="259080" y="130858"/>
                  </a:lnTo>
                  <a:lnTo>
                    <a:pt x="283845" y="216583"/>
                  </a:lnTo>
                  <a:cubicBezTo>
                    <a:pt x="286703" y="225155"/>
                    <a:pt x="295275" y="230870"/>
                    <a:pt x="304800" y="228012"/>
                  </a:cubicBezTo>
                  <a:cubicBezTo>
                    <a:pt x="307658" y="227060"/>
                    <a:pt x="310515" y="225155"/>
                    <a:pt x="312420" y="223250"/>
                  </a:cubicBezTo>
                  <a:lnTo>
                    <a:pt x="363855" y="169910"/>
                  </a:lnTo>
                  <a:lnTo>
                    <a:pt x="410528" y="169910"/>
                  </a:lnTo>
                  <a:lnTo>
                    <a:pt x="410528" y="131810"/>
                  </a:lnTo>
                  <a:close/>
                </a:path>
              </a:pathLst>
            </a:custGeom>
            <a:solidFill>
              <a:schemeClr val="tx1"/>
            </a:solidFill>
            <a:ln w="9525" cap="flat">
              <a:noFill/>
              <a:prstDash val="solid"/>
              <a:miter/>
            </a:ln>
          </p:spPr>
          <p:txBody>
            <a:bodyPr rtlCol="0" anchor="ctr"/>
            <a:lstStyle/>
            <a:p>
              <a:endParaRPr lang="fr-FR"/>
            </a:p>
          </p:txBody>
        </p:sp>
      </p:grpSp>
      <p:pic>
        <p:nvPicPr>
          <p:cNvPr id="23" name="Graphic 22" descr="Arrow Right outline">
            <a:extLst>
              <a:ext uri="{FF2B5EF4-FFF2-40B4-BE49-F238E27FC236}">
                <a16:creationId xmlns:a16="http://schemas.microsoft.com/office/drawing/2014/main" id="{DCA6AB4D-C78D-46F1-809B-11BB42E55D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0258" y="3398878"/>
            <a:ext cx="367196" cy="367196"/>
          </a:xfrm>
          <a:prstGeom prst="rect">
            <a:avLst/>
          </a:prstGeom>
        </p:spPr>
      </p:pic>
      <p:cxnSp>
        <p:nvCxnSpPr>
          <p:cNvPr id="26" name="Connector: Elbow 25">
            <a:extLst>
              <a:ext uri="{FF2B5EF4-FFF2-40B4-BE49-F238E27FC236}">
                <a16:creationId xmlns:a16="http://schemas.microsoft.com/office/drawing/2014/main" id="{B4520065-A339-49D9-8532-7F1BB1190053}"/>
              </a:ext>
            </a:extLst>
          </p:cNvPr>
          <p:cNvCxnSpPr>
            <a:cxnSpLocks/>
            <a:stCxn id="18" idx="0"/>
            <a:endCxn id="9" idx="0"/>
          </p:cNvCxnSpPr>
          <p:nvPr/>
        </p:nvCxnSpPr>
        <p:spPr>
          <a:xfrm rot="16200000" flipV="1">
            <a:off x="4559788" y="158478"/>
            <a:ext cx="12700" cy="3584112"/>
          </a:xfrm>
          <a:prstGeom prst="bentConnector3">
            <a:avLst>
              <a:gd name="adj1" fmla="val 1800000"/>
            </a:avLst>
          </a:prstGeom>
          <a:ln w="9525">
            <a:solidFill>
              <a:srgbClr val="2E7FB6"/>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Rounded Corners 26">
            <a:hlinkClick r:id="rId6"/>
            <a:extLst>
              <a:ext uri="{FF2B5EF4-FFF2-40B4-BE49-F238E27FC236}">
                <a16:creationId xmlns:a16="http://schemas.microsoft.com/office/drawing/2014/main" id="{EF544225-3390-4D2E-AC7C-919110CAD4AA}"/>
              </a:ext>
            </a:extLst>
          </p:cNvPr>
          <p:cNvSpPr/>
          <p:nvPr/>
        </p:nvSpPr>
        <p:spPr>
          <a:xfrm>
            <a:off x="3128835" y="1440206"/>
            <a:ext cx="3000040" cy="263051"/>
          </a:xfrm>
          <a:custGeom>
            <a:avLst/>
            <a:gdLst>
              <a:gd name="connsiteX0" fmla="*/ 0 w 3000040"/>
              <a:gd name="connsiteY0" fmla="*/ 43843 h 263051"/>
              <a:gd name="connsiteX1" fmla="*/ 43843 w 3000040"/>
              <a:gd name="connsiteY1" fmla="*/ 0 h 263051"/>
              <a:gd name="connsiteX2" fmla="*/ 538943 w 3000040"/>
              <a:gd name="connsiteY2" fmla="*/ 0 h 263051"/>
              <a:gd name="connsiteX3" fmla="*/ 1121414 w 3000040"/>
              <a:gd name="connsiteY3" fmla="*/ 0 h 263051"/>
              <a:gd name="connsiteX4" fmla="*/ 1733008 w 3000040"/>
              <a:gd name="connsiteY4" fmla="*/ 0 h 263051"/>
              <a:gd name="connsiteX5" fmla="*/ 2373726 w 3000040"/>
              <a:gd name="connsiteY5" fmla="*/ 0 h 263051"/>
              <a:gd name="connsiteX6" fmla="*/ 2956197 w 3000040"/>
              <a:gd name="connsiteY6" fmla="*/ 0 h 263051"/>
              <a:gd name="connsiteX7" fmla="*/ 3000040 w 3000040"/>
              <a:gd name="connsiteY7" fmla="*/ 43843 h 263051"/>
              <a:gd name="connsiteX8" fmla="*/ 3000040 w 3000040"/>
              <a:gd name="connsiteY8" fmla="*/ 219208 h 263051"/>
              <a:gd name="connsiteX9" fmla="*/ 2956197 w 3000040"/>
              <a:gd name="connsiteY9" fmla="*/ 263051 h 263051"/>
              <a:gd name="connsiteX10" fmla="*/ 2461097 w 3000040"/>
              <a:gd name="connsiteY10" fmla="*/ 263051 h 263051"/>
              <a:gd name="connsiteX11" fmla="*/ 1936873 w 3000040"/>
              <a:gd name="connsiteY11" fmla="*/ 263051 h 263051"/>
              <a:gd name="connsiteX12" fmla="*/ 1441773 w 3000040"/>
              <a:gd name="connsiteY12" fmla="*/ 263051 h 263051"/>
              <a:gd name="connsiteX13" fmla="*/ 830179 w 3000040"/>
              <a:gd name="connsiteY13" fmla="*/ 263051 h 263051"/>
              <a:gd name="connsiteX14" fmla="*/ 43843 w 3000040"/>
              <a:gd name="connsiteY14" fmla="*/ 263051 h 263051"/>
              <a:gd name="connsiteX15" fmla="*/ 0 w 3000040"/>
              <a:gd name="connsiteY15" fmla="*/ 219208 h 263051"/>
              <a:gd name="connsiteX16" fmla="*/ 0 w 3000040"/>
              <a:gd name="connsiteY16" fmla="*/ 43843 h 26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0040" h="263051" fill="none" extrusionOk="0">
                <a:moveTo>
                  <a:pt x="0" y="43843"/>
                </a:moveTo>
                <a:cubicBezTo>
                  <a:pt x="1169" y="16141"/>
                  <a:pt x="19018" y="4590"/>
                  <a:pt x="43843" y="0"/>
                </a:cubicBezTo>
                <a:cubicBezTo>
                  <a:pt x="281665" y="-49167"/>
                  <a:pt x="295762" y="19001"/>
                  <a:pt x="538943" y="0"/>
                </a:cubicBezTo>
                <a:cubicBezTo>
                  <a:pt x="782124" y="-19001"/>
                  <a:pt x="997627" y="11590"/>
                  <a:pt x="1121414" y="0"/>
                </a:cubicBezTo>
                <a:cubicBezTo>
                  <a:pt x="1245201" y="-11590"/>
                  <a:pt x="1469293" y="67068"/>
                  <a:pt x="1733008" y="0"/>
                </a:cubicBezTo>
                <a:cubicBezTo>
                  <a:pt x="1996723" y="-67068"/>
                  <a:pt x="2207430" y="30495"/>
                  <a:pt x="2373726" y="0"/>
                </a:cubicBezTo>
                <a:cubicBezTo>
                  <a:pt x="2540022" y="-30495"/>
                  <a:pt x="2675266" y="9469"/>
                  <a:pt x="2956197" y="0"/>
                </a:cubicBezTo>
                <a:cubicBezTo>
                  <a:pt x="2984956" y="5398"/>
                  <a:pt x="3000530" y="18717"/>
                  <a:pt x="3000040" y="43843"/>
                </a:cubicBezTo>
                <a:cubicBezTo>
                  <a:pt x="3006277" y="96416"/>
                  <a:pt x="2984967" y="133476"/>
                  <a:pt x="3000040" y="219208"/>
                </a:cubicBezTo>
                <a:cubicBezTo>
                  <a:pt x="2998455" y="247072"/>
                  <a:pt x="2985848" y="259441"/>
                  <a:pt x="2956197" y="263051"/>
                </a:cubicBezTo>
                <a:cubicBezTo>
                  <a:pt x="2765824" y="263774"/>
                  <a:pt x="2630572" y="255785"/>
                  <a:pt x="2461097" y="263051"/>
                </a:cubicBezTo>
                <a:cubicBezTo>
                  <a:pt x="2291622" y="270317"/>
                  <a:pt x="2152739" y="223641"/>
                  <a:pt x="1936873" y="263051"/>
                </a:cubicBezTo>
                <a:cubicBezTo>
                  <a:pt x="1721007" y="302461"/>
                  <a:pt x="1645026" y="216609"/>
                  <a:pt x="1441773" y="263051"/>
                </a:cubicBezTo>
                <a:cubicBezTo>
                  <a:pt x="1238520" y="309493"/>
                  <a:pt x="1111741" y="238443"/>
                  <a:pt x="830179" y="263051"/>
                </a:cubicBezTo>
                <a:cubicBezTo>
                  <a:pt x="548617" y="287659"/>
                  <a:pt x="224324" y="256229"/>
                  <a:pt x="43843" y="263051"/>
                </a:cubicBezTo>
                <a:cubicBezTo>
                  <a:pt x="23134" y="258729"/>
                  <a:pt x="-4311" y="248135"/>
                  <a:pt x="0" y="219208"/>
                </a:cubicBezTo>
                <a:cubicBezTo>
                  <a:pt x="-6038" y="155340"/>
                  <a:pt x="10707" y="107229"/>
                  <a:pt x="0" y="43843"/>
                </a:cubicBezTo>
                <a:close/>
              </a:path>
              <a:path w="3000040" h="263051" stroke="0" extrusionOk="0">
                <a:moveTo>
                  <a:pt x="0" y="43843"/>
                </a:moveTo>
                <a:cubicBezTo>
                  <a:pt x="1450" y="14505"/>
                  <a:pt x="14290" y="-968"/>
                  <a:pt x="43843" y="0"/>
                </a:cubicBezTo>
                <a:cubicBezTo>
                  <a:pt x="237254" y="-19042"/>
                  <a:pt x="483512" y="10197"/>
                  <a:pt x="626314" y="0"/>
                </a:cubicBezTo>
                <a:cubicBezTo>
                  <a:pt x="769116" y="-10197"/>
                  <a:pt x="979047" y="55516"/>
                  <a:pt x="1121414" y="0"/>
                </a:cubicBezTo>
                <a:cubicBezTo>
                  <a:pt x="1263781" y="-55516"/>
                  <a:pt x="1425954" y="20973"/>
                  <a:pt x="1703885" y="0"/>
                </a:cubicBezTo>
                <a:cubicBezTo>
                  <a:pt x="1981816" y="-20973"/>
                  <a:pt x="1996187" y="4945"/>
                  <a:pt x="2228109" y="0"/>
                </a:cubicBezTo>
                <a:cubicBezTo>
                  <a:pt x="2460031" y="-4945"/>
                  <a:pt x="2684683" y="23828"/>
                  <a:pt x="2956197" y="0"/>
                </a:cubicBezTo>
                <a:cubicBezTo>
                  <a:pt x="2977488" y="1873"/>
                  <a:pt x="3002336" y="19120"/>
                  <a:pt x="3000040" y="43843"/>
                </a:cubicBezTo>
                <a:cubicBezTo>
                  <a:pt x="3010327" y="89782"/>
                  <a:pt x="2981296" y="150752"/>
                  <a:pt x="3000040" y="219208"/>
                </a:cubicBezTo>
                <a:cubicBezTo>
                  <a:pt x="2997736" y="241748"/>
                  <a:pt x="2976769" y="262972"/>
                  <a:pt x="2956197" y="263051"/>
                </a:cubicBezTo>
                <a:cubicBezTo>
                  <a:pt x="2819836" y="290480"/>
                  <a:pt x="2616158" y="224348"/>
                  <a:pt x="2373726" y="263051"/>
                </a:cubicBezTo>
                <a:cubicBezTo>
                  <a:pt x="2131294" y="301754"/>
                  <a:pt x="1985724" y="230906"/>
                  <a:pt x="1878626" y="263051"/>
                </a:cubicBezTo>
                <a:cubicBezTo>
                  <a:pt x="1771528" y="295196"/>
                  <a:pt x="1467190" y="214483"/>
                  <a:pt x="1354402" y="263051"/>
                </a:cubicBezTo>
                <a:cubicBezTo>
                  <a:pt x="1241614" y="311619"/>
                  <a:pt x="862797" y="211484"/>
                  <a:pt x="713684" y="263051"/>
                </a:cubicBezTo>
                <a:cubicBezTo>
                  <a:pt x="564571" y="314618"/>
                  <a:pt x="376830" y="202931"/>
                  <a:pt x="43843" y="263051"/>
                </a:cubicBezTo>
                <a:cubicBezTo>
                  <a:pt x="22189" y="262480"/>
                  <a:pt x="-449" y="244506"/>
                  <a:pt x="0" y="219208"/>
                </a:cubicBezTo>
                <a:cubicBezTo>
                  <a:pt x="-8390" y="133738"/>
                  <a:pt x="11335" y="100728"/>
                  <a:pt x="0" y="43843"/>
                </a:cubicBezTo>
                <a:close/>
              </a:path>
            </a:pathLst>
          </a:custGeom>
          <a:ln w="6350">
            <a:noFill/>
            <a:extLst>
              <a:ext uri="{C807C97D-BFC1-408E-A445-0C87EB9F89A2}">
                <ask:lineSketchStyleProps xmlns:ask="http://schemas.microsoft.com/office/drawing/2018/sketchyshapes" sd="1209280506">
                  <a:prstGeom prst="roundRect">
                    <a:avLst/>
                  </a:prstGeom>
                  <ask:type>
                    <ask:lineSketchScribble/>
                  </ask:type>
                </ask:lineSketchStyleProps>
              </a:ext>
            </a:extLst>
          </a:ln>
        </p:spPr>
        <p:txBody>
          <a:bodyPr wrap="square" anchor="ctr">
            <a:spAutoFit/>
          </a:bodyPr>
          <a:lstStyle/>
          <a:p>
            <a:pPr algn="ctr" defTabSz="566738">
              <a:lnSpc>
                <a:spcPct val="90000"/>
              </a:lnSpc>
              <a:spcBef>
                <a:spcPct val="0"/>
              </a:spcBef>
              <a:spcAft>
                <a:spcPct val="35000"/>
              </a:spcAft>
            </a:pPr>
            <a:r>
              <a:rPr lang="en-US" sz="1050" i="1" dirty="0">
                <a:solidFill>
                  <a:srgbClr val="2E7FB6"/>
                </a:solidFill>
                <a:latin typeface="+mj-lt"/>
                <a:cs typeface="Arial" pitchFamily="34" charset="0"/>
              </a:rPr>
              <a:t>Until satisfied Accuracy &amp; </a:t>
            </a:r>
            <a:r>
              <a:rPr lang="en-US" sz="1050" i="1" dirty="0" err="1">
                <a:solidFill>
                  <a:srgbClr val="2E7FB6"/>
                </a:solidFill>
                <a:latin typeface="+mj-lt"/>
                <a:cs typeface="Arial" pitchFamily="34" charset="0"/>
              </a:rPr>
              <a:t>Explainability</a:t>
            </a:r>
            <a:endParaRPr lang="en-US" sz="1050" i="1" dirty="0">
              <a:solidFill>
                <a:srgbClr val="2E7FB6"/>
              </a:solidFill>
              <a:latin typeface="+mj-lt"/>
              <a:cs typeface="Arial" pitchFamily="34" charset="0"/>
            </a:endParaRPr>
          </a:p>
        </p:txBody>
      </p:sp>
      <p:pic>
        <p:nvPicPr>
          <p:cNvPr id="31" name="Picture 30">
            <a:extLst>
              <a:ext uri="{FF2B5EF4-FFF2-40B4-BE49-F238E27FC236}">
                <a16:creationId xmlns:a16="http://schemas.microsoft.com/office/drawing/2014/main" id="{23A7C1DD-A717-4655-B3DA-C2E35FC56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4351" y="3348366"/>
            <a:ext cx="984296" cy="854141"/>
          </a:xfrm>
          <a:prstGeom prst="rect">
            <a:avLst/>
          </a:prstGeom>
        </p:spPr>
      </p:pic>
      <p:pic>
        <p:nvPicPr>
          <p:cNvPr id="35" name="Graphic 34" descr="Head with gears">
            <a:extLst>
              <a:ext uri="{FF2B5EF4-FFF2-40B4-BE49-F238E27FC236}">
                <a16:creationId xmlns:a16="http://schemas.microsoft.com/office/drawing/2014/main" id="{70282624-C066-4320-B245-A37C829C13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96843" y="2809196"/>
            <a:ext cx="539312" cy="539312"/>
          </a:xfrm>
          <a:prstGeom prst="rect">
            <a:avLst/>
          </a:prstGeom>
        </p:spPr>
      </p:pic>
      <p:pic>
        <p:nvPicPr>
          <p:cNvPr id="38" name="Picture 37">
            <a:extLst>
              <a:ext uri="{FF2B5EF4-FFF2-40B4-BE49-F238E27FC236}">
                <a16:creationId xmlns:a16="http://schemas.microsoft.com/office/drawing/2014/main" id="{DD230C3A-01A7-4556-8EDD-49FED4E1A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068" y="3346649"/>
            <a:ext cx="984296" cy="854141"/>
          </a:xfrm>
          <a:prstGeom prst="rect">
            <a:avLst/>
          </a:prstGeom>
        </p:spPr>
      </p:pic>
      <p:sp>
        <p:nvSpPr>
          <p:cNvPr id="43" name="Rectangle: Rounded Corners 42">
            <a:extLst>
              <a:ext uri="{FF2B5EF4-FFF2-40B4-BE49-F238E27FC236}">
                <a16:creationId xmlns:a16="http://schemas.microsoft.com/office/drawing/2014/main" id="{6A00A260-B0AF-44C6-9891-3F112306A355}"/>
              </a:ext>
            </a:extLst>
          </p:cNvPr>
          <p:cNvSpPr/>
          <p:nvPr/>
        </p:nvSpPr>
        <p:spPr>
          <a:xfrm>
            <a:off x="7462447" y="2746052"/>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pic>
        <p:nvPicPr>
          <p:cNvPr id="48" name="Picture 47">
            <a:extLst>
              <a:ext uri="{FF2B5EF4-FFF2-40B4-BE49-F238E27FC236}">
                <a16:creationId xmlns:a16="http://schemas.microsoft.com/office/drawing/2014/main" id="{EEF21C6E-BA98-4FC6-B18F-1497AB1B9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2007" y="3324470"/>
            <a:ext cx="984296" cy="854141"/>
          </a:xfrm>
          <a:prstGeom prst="rect">
            <a:avLst/>
          </a:prstGeom>
        </p:spPr>
      </p:pic>
      <p:pic>
        <p:nvPicPr>
          <p:cNvPr id="54" name="Graphic 53" descr="Arrow Right outline">
            <a:extLst>
              <a:ext uri="{FF2B5EF4-FFF2-40B4-BE49-F238E27FC236}">
                <a16:creationId xmlns:a16="http://schemas.microsoft.com/office/drawing/2014/main" id="{3319D0E2-B4CF-40B6-9B25-73F2073E7F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8072" y="3398878"/>
            <a:ext cx="367196" cy="367196"/>
          </a:xfrm>
          <a:prstGeom prst="rect">
            <a:avLst/>
          </a:prstGeom>
        </p:spPr>
      </p:pic>
      <p:pic>
        <p:nvPicPr>
          <p:cNvPr id="61" name="Graphic 60" descr="Arrow Right outline">
            <a:extLst>
              <a:ext uri="{FF2B5EF4-FFF2-40B4-BE49-F238E27FC236}">
                <a16:creationId xmlns:a16="http://schemas.microsoft.com/office/drawing/2014/main" id="{5DE3AE89-4321-4069-94A1-CE0FBDF34E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65340" y="3398878"/>
            <a:ext cx="367196" cy="367196"/>
          </a:xfrm>
          <a:prstGeom prst="rect">
            <a:avLst/>
          </a:prstGeom>
        </p:spPr>
      </p:pic>
      <p:pic>
        <p:nvPicPr>
          <p:cNvPr id="62" name="Graphic 61" descr="Arrow Right outline">
            <a:extLst>
              <a:ext uri="{FF2B5EF4-FFF2-40B4-BE49-F238E27FC236}">
                <a16:creationId xmlns:a16="http://schemas.microsoft.com/office/drawing/2014/main" id="{4E8E5B10-BAE5-4AA8-9291-A7A1BE5DC5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9887" y="3393539"/>
            <a:ext cx="367196" cy="367196"/>
          </a:xfrm>
          <a:prstGeom prst="rect">
            <a:avLst/>
          </a:prstGeom>
        </p:spPr>
      </p:pic>
      <p:cxnSp>
        <p:nvCxnSpPr>
          <p:cNvPr id="66" name="Straight Arrow Connector 65">
            <a:extLst>
              <a:ext uri="{FF2B5EF4-FFF2-40B4-BE49-F238E27FC236}">
                <a16:creationId xmlns:a16="http://schemas.microsoft.com/office/drawing/2014/main" id="{E7E86325-69AF-425E-932C-BA555C5F2734}"/>
              </a:ext>
            </a:extLst>
          </p:cNvPr>
          <p:cNvCxnSpPr>
            <a:cxnSpLocks/>
            <a:stCxn id="18" idx="3"/>
            <a:endCxn id="69" idx="1"/>
          </p:cNvCxnSpPr>
          <p:nvPr/>
        </p:nvCxnSpPr>
        <p:spPr>
          <a:xfrm flipV="1">
            <a:off x="7033552" y="2250005"/>
            <a:ext cx="431794" cy="444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17612E1-D413-417A-AD22-C81F1EAB3699}"/>
              </a:ext>
            </a:extLst>
          </p:cNvPr>
          <p:cNvSpPr/>
          <p:nvPr/>
        </p:nvSpPr>
        <p:spPr>
          <a:xfrm>
            <a:off x="7465346" y="2030370"/>
            <a:ext cx="1360518" cy="439269"/>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Scale Model to all data on cluster</a:t>
            </a:r>
          </a:p>
        </p:txBody>
      </p:sp>
      <p:pic>
        <p:nvPicPr>
          <p:cNvPr id="74" name="Graphic 73" descr="Braille outline">
            <a:extLst>
              <a:ext uri="{FF2B5EF4-FFF2-40B4-BE49-F238E27FC236}">
                <a16:creationId xmlns:a16="http://schemas.microsoft.com/office/drawing/2014/main" id="{61BBDDD8-0841-4C0E-BFFA-60770C4127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94945" y="2667340"/>
            <a:ext cx="821406" cy="821406"/>
          </a:xfrm>
          <a:prstGeom prst="rect">
            <a:avLst/>
          </a:prstGeom>
        </p:spPr>
      </p:pic>
      <p:pic>
        <p:nvPicPr>
          <p:cNvPr id="76" name="Graphic 75" descr="Server outline">
            <a:extLst>
              <a:ext uri="{FF2B5EF4-FFF2-40B4-BE49-F238E27FC236}">
                <a16:creationId xmlns:a16="http://schemas.microsoft.com/office/drawing/2014/main" id="{CAFB6DC5-633C-46CF-8DD7-A5176DE4F2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23936" y="2746052"/>
            <a:ext cx="640438" cy="640438"/>
          </a:xfrm>
          <a:prstGeom prst="rect">
            <a:avLst/>
          </a:prstGeom>
        </p:spPr>
      </p:pic>
      <p:pic>
        <p:nvPicPr>
          <p:cNvPr id="41" name="Graphic 40" descr="Line arrow: Slight curve outline">
            <a:extLst>
              <a:ext uri="{FF2B5EF4-FFF2-40B4-BE49-F238E27FC236}">
                <a16:creationId xmlns:a16="http://schemas.microsoft.com/office/drawing/2014/main" id="{398491B5-67C4-43C7-AA3A-934F4761B9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301639" flipV="1">
            <a:off x="6003342" y="505696"/>
            <a:ext cx="826551" cy="826551"/>
          </a:xfrm>
          <a:prstGeom prst="rect">
            <a:avLst/>
          </a:prstGeom>
        </p:spPr>
      </p:pic>
      <p:sp>
        <p:nvSpPr>
          <p:cNvPr id="42" name="Rectangle 41">
            <a:extLst>
              <a:ext uri="{FF2B5EF4-FFF2-40B4-BE49-F238E27FC236}">
                <a16:creationId xmlns:a16="http://schemas.microsoft.com/office/drawing/2014/main" id="{AC07AE2A-BB92-40BA-852B-C1884BC44412}"/>
              </a:ext>
            </a:extLst>
          </p:cNvPr>
          <p:cNvSpPr/>
          <p:nvPr/>
        </p:nvSpPr>
        <p:spPr>
          <a:xfrm flipH="1">
            <a:off x="158749" y="1335522"/>
            <a:ext cx="8902700" cy="3142426"/>
          </a:xfrm>
          <a:custGeom>
            <a:avLst/>
            <a:gdLst>
              <a:gd name="connsiteX0" fmla="*/ 0 w 8902700"/>
              <a:gd name="connsiteY0" fmla="*/ 0 h 3142426"/>
              <a:gd name="connsiteX1" fmla="*/ 506769 w 8902700"/>
              <a:gd name="connsiteY1" fmla="*/ 0 h 3142426"/>
              <a:gd name="connsiteX2" fmla="*/ 1280619 w 8902700"/>
              <a:gd name="connsiteY2" fmla="*/ 0 h 3142426"/>
              <a:gd name="connsiteX3" fmla="*/ 1787388 w 8902700"/>
              <a:gd name="connsiteY3" fmla="*/ 0 h 3142426"/>
              <a:gd name="connsiteX4" fmla="*/ 2561238 w 8902700"/>
              <a:gd name="connsiteY4" fmla="*/ 0 h 3142426"/>
              <a:gd name="connsiteX5" fmla="*/ 3246061 w 8902700"/>
              <a:gd name="connsiteY5" fmla="*/ 0 h 3142426"/>
              <a:gd name="connsiteX6" fmla="*/ 3930884 w 8902700"/>
              <a:gd name="connsiteY6" fmla="*/ 0 h 3142426"/>
              <a:gd name="connsiteX7" fmla="*/ 4793762 w 8902700"/>
              <a:gd name="connsiteY7" fmla="*/ 0 h 3142426"/>
              <a:gd name="connsiteX8" fmla="*/ 5656639 w 8902700"/>
              <a:gd name="connsiteY8" fmla="*/ 0 h 3142426"/>
              <a:gd name="connsiteX9" fmla="*/ 6252435 w 8902700"/>
              <a:gd name="connsiteY9" fmla="*/ 0 h 3142426"/>
              <a:gd name="connsiteX10" fmla="*/ 6759204 w 8902700"/>
              <a:gd name="connsiteY10" fmla="*/ 0 h 3142426"/>
              <a:gd name="connsiteX11" fmla="*/ 7533054 w 8902700"/>
              <a:gd name="connsiteY11" fmla="*/ 0 h 3142426"/>
              <a:gd name="connsiteX12" fmla="*/ 8902700 w 8902700"/>
              <a:gd name="connsiteY12" fmla="*/ 0 h 3142426"/>
              <a:gd name="connsiteX13" fmla="*/ 8902700 w 8902700"/>
              <a:gd name="connsiteY13" fmla="*/ 534212 h 3142426"/>
              <a:gd name="connsiteX14" fmla="*/ 8902700 w 8902700"/>
              <a:gd name="connsiteY14" fmla="*/ 1099849 h 3142426"/>
              <a:gd name="connsiteX15" fmla="*/ 8902700 w 8902700"/>
              <a:gd name="connsiteY15" fmla="*/ 1696910 h 3142426"/>
              <a:gd name="connsiteX16" fmla="*/ 8902700 w 8902700"/>
              <a:gd name="connsiteY16" fmla="*/ 2231122 h 3142426"/>
              <a:gd name="connsiteX17" fmla="*/ 8902700 w 8902700"/>
              <a:gd name="connsiteY17" fmla="*/ 3142426 h 3142426"/>
              <a:gd name="connsiteX18" fmla="*/ 8306904 w 8902700"/>
              <a:gd name="connsiteY18" fmla="*/ 3142426 h 3142426"/>
              <a:gd name="connsiteX19" fmla="*/ 7800135 w 8902700"/>
              <a:gd name="connsiteY19" fmla="*/ 3142426 h 3142426"/>
              <a:gd name="connsiteX20" fmla="*/ 7204339 w 8902700"/>
              <a:gd name="connsiteY20" fmla="*/ 3142426 h 3142426"/>
              <a:gd name="connsiteX21" fmla="*/ 6608543 w 8902700"/>
              <a:gd name="connsiteY21" fmla="*/ 3142426 h 3142426"/>
              <a:gd name="connsiteX22" fmla="*/ 5745666 w 8902700"/>
              <a:gd name="connsiteY22" fmla="*/ 3142426 h 3142426"/>
              <a:gd name="connsiteX23" fmla="*/ 5149870 w 8902700"/>
              <a:gd name="connsiteY23" fmla="*/ 3142426 h 3142426"/>
              <a:gd name="connsiteX24" fmla="*/ 4376019 w 8902700"/>
              <a:gd name="connsiteY24" fmla="*/ 3142426 h 3142426"/>
              <a:gd name="connsiteX25" fmla="*/ 3869250 w 8902700"/>
              <a:gd name="connsiteY25" fmla="*/ 3142426 h 3142426"/>
              <a:gd name="connsiteX26" fmla="*/ 3095400 w 8902700"/>
              <a:gd name="connsiteY26" fmla="*/ 3142426 h 3142426"/>
              <a:gd name="connsiteX27" fmla="*/ 2677658 w 8902700"/>
              <a:gd name="connsiteY27" fmla="*/ 3142426 h 3142426"/>
              <a:gd name="connsiteX28" fmla="*/ 1992835 w 8902700"/>
              <a:gd name="connsiteY28" fmla="*/ 3142426 h 3142426"/>
              <a:gd name="connsiteX29" fmla="*/ 1129958 w 8902700"/>
              <a:gd name="connsiteY29" fmla="*/ 3142426 h 3142426"/>
              <a:gd name="connsiteX30" fmla="*/ 712216 w 8902700"/>
              <a:gd name="connsiteY30" fmla="*/ 3142426 h 3142426"/>
              <a:gd name="connsiteX31" fmla="*/ 0 w 8902700"/>
              <a:gd name="connsiteY31" fmla="*/ 3142426 h 3142426"/>
              <a:gd name="connsiteX32" fmla="*/ 0 w 8902700"/>
              <a:gd name="connsiteY32" fmla="*/ 2608214 h 3142426"/>
              <a:gd name="connsiteX33" fmla="*/ 0 w 8902700"/>
              <a:gd name="connsiteY33" fmla="*/ 2042577 h 3142426"/>
              <a:gd name="connsiteX34" fmla="*/ 0 w 8902700"/>
              <a:gd name="connsiteY34" fmla="*/ 1351243 h 3142426"/>
              <a:gd name="connsiteX35" fmla="*/ 0 w 8902700"/>
              <a:gd name="connsiteY35" fmla="*/ 785606 h 3142426"/>
              <a:gd name="connsiteX36" fmla="*/ 0 w 8902700"/>
              <a:gd name="connsiteY36" fmla="*/ 0 h 314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02700" h="3142426" extrusionOk="0">
                <a:moveTo>
                  <a:pt x="0" y="0"/>
                </a:moveTo>
                <a:cubicBezTo>
                  <a:pt x="225176" y="-9129"/>
                  <a:pt x="345063" y="-24347"/>
                  <a:pt x="506769" y="0"/>
                </a:cubicBezTo>
                <a:cubicBezTo>
                  <a:pt x="668475" y="24347"/>
                  <a:pt x="988440" y="-29728"/>
                  <a:pt x="1280619" y="0"/>
                </a:cubicBezTo>
                <a:cubicBezTo>
                  <a:pt x="1572798" y="29728"/>
                  <a:pt x="1666537" y="16783"/>
                  <a:pt x="1787388" y="0"/>
                </a:cubicBezTo>
                <a:cubicBezTo>
                  <a:pt x="1908239" y="-16783"/>
                  <a:pt x="2218878" y="-30619"/>
                  <a:pt x="2561238" y="0"/>
                </a:cubicBezTo>
                <a:cubicBezTo>
                  <a:pt x="2903598" y="30619"/>
                  <a:pt x="2960113" y="-32135"/>
                  <a:pt x="3246061" y="0"/>
                </a:cubicBezTo>
                <a:cubicBezTo>
                  <a:pt x="3532009" y="32135"/>
                  <a:pt x="3702200" y="-31806"/>
                  <a:pt x="3930884" y="0"/>
                </a:cubicBezTo>
                <a:cubicBezTo>
                  <a:pt x="4159568" y="31806"/>
                  <a:pt x="4442851" y="8719"/>
                  <a:pt x="4793762" y="0"/>
                </a:cubicBezTo>
                <a:cubicBezTo>
                  <a:pt x="5144673" y="-8719"/>
                  <a:pt x="5324281" y="28546"/>
                  <a:pt x="5656639" y="0"/>
                </a:cubicBezTo>
                <a:cubicBezTo>
                  <a:pt x="5988997" y="-28546"/>
                  <a:pt x="5971064" y="-19847"/>
                  <a:pt x="6252435" y="0"/>
                </a:cubicBezTo>
                <a:cubicBezTo>
                  <a:pt x="6533806" y="19847"/>
                  <a:pt x="6556393" y="-7582"/>
                  <a:pt x="6759204" y="0"/>
                </a:cubicBezTo>
                <a:cubicBezTo>
                  <a:pt x="6962015" y="7582"/>
                  <a:pt x="7296019" y="-7257"/>
                  <a:pt x="7533054" y="0"/>
                </a:cubicBezTo>
                <a:cubicBezTo>
                  <a:pt x="7770089" y="7257"/>
                  <a:pt x="8278872" y="37289"/>
                  <a:pt x="8902700" y="0"/>
                </a:cubicBezTo>
                <a:cubicBezTo>
                  <a:pt x="8877247" y="149622"/>
                  <a:pt x="8891715" y="355287"/>
                  <a:pt x="8902700" y="534212"/>
                </a:cubicBezTo>
                <a:cubicBezTo>
                  <a:pt x="8913685" y="713137"/>
                  <a:pt x="8879069" y="825059"/>
                  <a:pt x="8902700" y="1099849"/>
                </a:cubicBezTo>
                <a:cubicBezTo>
                  <a:pt x="8926331" y="1374639"/>
                  <a:pt x="8907175" y="1555512"/>
                  <a:pt x="8902700" y="1696910"/>
                </a:cubicBezTo>
                <a:cubicBezTo>
                  <a:pt x="8898225" y="1838308"/>
                  <a:pt x="8923728" y="2122345"/>
                  <a:pt x="8902700" y="2231122"/>
                </a:cubicBezTo>
                <a:cubicBezTo>
                  <a:pt x="8881672" y="2339899"/>
                  <a:pt x="8893281" y="2856632"/>
                  <a:pt x="8902700" y="3142426"/>
                </a:cubicBezTo>
                <a:cubicBezTo>
                  <a:pt x="8691663" y="3151536"/>
                  <a:pt x="8493917" y="3116381"/>
                  <a:pt x="8306904" y="3142426"/>
                </a:cubicBezTo>
                <a:cubicBezTo>
                  <a:pt x="8119891" y="3168471"/>
                  <a:pt x="7930035" y="3137575"/>
                  <a:pt x="7800135" y="3142426"/>
                </a:cubicBezTo>
                <a:cubicBezTo>
                  <a:pt x="7670235" y="3147277"/>
                  <a:pt x="7364703" y="3128543"/>
                  <a:pt x="7204339" y="3142426"/>
                </a:cubicBezTo>
                <a:cubicBezTo>
                  <a:pt x="7043975" y="3156309"/>
                  <a:pt x="6729617" y="3122757"/>
                  <a:pt x="6608543" y="3142426"/>
                </a:cubicBezTo>
                <a:cubicBezTo>
                  <a:pt x="6487469" y="3162095"/>
                  <a:pt x="6175496" y="3180468"/>
                  <a:pt x="5745666" y="3142426"/>
                </a:cubicBezTo>
                <a:cubicBezTo>
                  <a:pt x="5315836" y="3104384"/>
                  <a:pt x="5436871" y="3151934"/>
                  <a:pt x="5149870" y="3142426"/>
                </a:cubicBezTo>
                <a:cubicBezTo>
                  <a:pt x="4862869" y="3132918"/>
                  <a:pt x="4570305" y="3111914"/>
                  <a:pt x="4376019" y="3142426"/>
                </a:cubicBezTo>
                <a:cubicBezTo>
                  <a:pt x="4181733" y="3172938"/>
                  <a:pt x="4075742" y="3137269"/>
                  <a:pt x="3869250" y="3142426"/>
                </a:cubicBezTo>
                <a:cubicBezTo>
                  <a:pt x="3662758" y="3147583"/>
                  <a:pt x="3359462" y="3169998"/>
                  <a:pt x="3095400" y="3142426"/>
                </a:cubicBezTo>
                <a:cubicBezTo>
                  <a:pt x="2831338" y="3114855"/>
                  <a:pt x="2841333" y="3143207"/>
                  <a:pt x="2677658" y="3142426"/>
                </a:cubicBezTo>
                <a:cubicBezTo>
                  <a:pt x="2513983" y="3141645"/>
                  <a:pt x="2226416" y="3142977"/>
                  <a:pt x="1992835" y="3142426"/>
                </a:cubicBezTo>
                <a:cubicBezTo>
                  <a:pt x="1759254" y="3141875"/>
                  <a:pt x="1552687" y="3169136"/>
                  <a:pt x="1129958" y="3142426"/>
                </a:cubicBezTo>
                <a:cubicBezTo>
                  <a:pt x="707229" y="3115716"/>
                  <a:pt x="848671" y="3146576"/>
                  <a:pt x="712216" y="3142426"/>
                </a:cubicBezTo>
                <a:cubicBezTo>
                  <a:pt x="575761" y="3138276"/>
                  <a:pt x="218737" y="3128024"/>
                  <a:pt x="0" y="3142426"/>
                </a:cubicBezTo>
                <a:cubicBezTo>
                  <a:pt x="9301" y="2875901"/>
                  <a:pt x="10829" y="2863014"/>
                  <a:pt x="0" y="2608214"/>
                </a:cubicBezTo>
                <a:cubicBezTo>
                  <a:pt x="-10829" y="2353414"/>
                  <a:pt x="26301" y="2251558"/>
                  <a:pt x="0" y="2042577"/>
                </a:cubicBezTo>
                <a:cubicBezTo>
                  <a:pt x="-26301" y="1833596"/>
                  <a:pt x="27432" y="1610796"/>
                  <a:pt x="0" y="1351243"/>
                </a:cubicBezTo>
                <a:cubicBezTo>
                  <a:pt x="-27432" y="1091690"/>
                  <a:pt x="10322" y="919211"/>
                  <a:pt x="0" y="785606"/>
                </a:cubicBezTo>
                <a:cubicBezTo>
                  <a:pt x="-10322" y="652001"/>
                  <a:pt x="-13371" y="370084"/>
                  <a:pt x="0" y="0"/>
                </a:cubicBezTo>
                <a:close/>
              </a:path>
            </a:pathLst>
          </a:custGeom>
          <a:noFill/>
          <a:ln w="12700">
            <a:solidFill>
              <a:srgbClr val="00B0F0"/>
            </a:solidFill>
            <a:extLst>
              <a:ext uri="{C807C97D-BFC1-408E-A445-0C87EB9F89A2}">
                <ask:lineSketchStyleProps xmlns:ask="http://schemas.microsoft.com/office/drawing/2018/sketchyshapes" sd="17978167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sp>
        <p:nvSpPr>
          <p:cNvPr id="44" name="TextBox 43">
            <a:extLst>
              <a:ext uri="{FF2B5EF4-FFF2-40B4-BE49-F238E27FC236}">
                <a16:creationId xmlns:a16="http://schemas.microsoft.com/office/drawing/2014/main" id="{9D1EC90C-D694-48B3-A684-EA9A30869A96}"/>
              </a:ext>
            </a:extLst>
          </p:cNvPr>
          <p:cNvSpPr txBox="1"/>
          <p:nvPr/>
        </p:nvSpPr>
        <p:spPr>
          <a:xfrm>
            <a:off x="6751507" y="399982"/>
            <a:ext cx="2128599" cy="646331"/>
          </a:xfrm>
          <a:prstGeom prst="rect">
            <a:avLst/>
          </a:prstGeom>
          <a:noFill/>
        </p:spPr>
        <p:txBody>
          <a:bodyPr wrap="square">
            <a:spAutoFit/>
          </a:bodyPr>
          <a:lstStyle/>
          <a:p>
            <a:pPr algn="ctr"/>
            <a:r>
              <a:rPr lang="en-US" sz="1800" dirty="0">
                <a:solidFill>
                  <a:srgbClr val="00B0F0"/>
                </a:solidFill>
                <a:latin typeface="+mj-lt"/>
                <a:cs typeface="Arial" pitchFamily="34" charset="0"/>
              </a:rPr>
              <a:t>MATLAB focus on </a:t>
            </a:r>
            <a:r>
              <a:rPr lang="en-US" b="1" dirty="0">
                <a:solidFill>
                  <a:srgbClr val="00B0F0"/>
                </a:solidFill>
                <a:latin typeface="+mj-lt"/>
                <a:cs typeface="Arial" pitchFamily="34" charset="0"/>
              </a:rPr>
              <a:t>d</a:t>
            </a:r>
            <a:r>
              <a:rPr lang="en-US" sz="1800" b="1" dirty="0">
                <a:solidFill>
                  <a:srgbClr val="00B0F0"/>
                </a:solidFill>
                <a:latin typeface="+mj-lt"/>
                <a:cs typeface="Arial" pitchFamily="34" charset="0"/>
              </a:rPr>
              <a:t>omain expertise</a:t>
            </a:r>
            <a:endParaRPr lang="fr-FR" b="1" dirty="0">
              <a:solidFill>
                <a:srgbClr val="00B0F0"/>
              </a:solidFill>
            </a:endParaRPr>
          </a:p>
        </p:txBody>
      </p:sp>
      <p:pic>
        <p:nvPicPr>
          <p:cNvPr id="46" name="Content Placeholder 36" descr="Workflow outline">
            <a:extLst>
              <a:ext uri="{FF2B5EF4-FFF2-40B4-BE49-F238E27FC236}">
                <a16:creationId xmlns:a16="http://schemas.microsoft.com/office/drawing/2014/main" id="{BD7F3B30-2EE0-4D2B-A5C1-17D1510AD95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0657" y="2832383"/>
            <a:ext cx="536307" cy="536307"/>
          </a:xfrm>
          <a:prstGeom prst="rect">
            <a:avLst/>
          </a:prstGeom>
        </p:spPr>
      </p:pic>
    </p:spTree>
    <p:extLst>
      <p:ext uri="{BB962C8B-B14F-4D97-AF65-F5344CB8AC3E}">
        <p14:creationId xmlns:p14="http://schemas.microsoft.com/office/powerpoint/2010/main" val="1017648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FD69F-57C4-42D8-91ED-29CA78CACF56}"/>
              </a:ext>
            </a:extLst>
          </p:cNvPr>
          <p:cNvSpPr>
            <a:spLocks noGrp="1"/>
          </p:cNvSpPr>
          <p:nvPr>
            <p:ph type="title"/>
          </p:nvPr>
        </p:nvSpPr>
        <p:spPr/>
        <p:txBody>
          <a:bodyPr/>
          <a:lstStyle/>
          <a:p>
            <a:r>
              <a:rPr lang="en-US" dirty="0"/>
              <a:t>AI </a:t>
            </a:r>
            <a:r>
              <a:rPr lang="fr-FR" dirty="0" err="1"/>
              <a:t>Interpretability</a:t>
            </a:r>
            <a:r>
              <a:rPr lang="en-US" dirty="0"/>
              <a:t>: Whiten the black-box</a:t>
            </a:r>
            <a:br>
              <a:rPr lang="en-US" sz="2000" b="1" dirty="0">
                <a:solidFill>
                  <a:srgbClr val="0070C0"/>
                </a:solidFill>
              </a:rPr>
            </a:br>
            <a:endParaRPr lang="fr-FR" dirty="0"/>
          </a:p>
        </p:txBody>
      </p:sp>
      <p:sp>
        <p:nvSpPr>
          <p:cNvPr id="2" name="Content Placeholder 1">
            <a:extLst>
              <a:ext uri="{FF2B5EF4-FFF2-40B4-BE49-F238E27FC236}">
                <a16:creationId xmlns:a16="http://schemas.microsoft.com/office/drawing/2014/main" id="{E7243279-BFC6-468D-8542-885BF738D275}"/>
              </a:ext>
            </a:extLst>
          </p:cNvPr>
          <p:cNvSpPr>
            <a:spLocks noGrp="1"/>
          </p:cNvSpPr>
          <p:nvPr>
            <p:ph idx="1"/>
          </p:nvPr>
        </p:nvSpPr>
        <p:spPr/>
        <p:txBody>
          <a:bodyPr/>
          <a:lstStyle/>
          <a:p>
            <a:r>
              <a:rPr lang="fr-FR" dirty="0"/>
              <a:t>You can </a:t>
            </a:r>
            <a:r>
              <a:rPr lang="fr-FR" b="1" dirty="0"/>
              <a:t>prototype </a:t>
            </a:r>
            <a:r>
              <a:rPr lang="fr-FR" b="1" dirty="0" err="1"/>
              <a:t>very</a:t>
            </a:r>
            <a:r>
              <a:rPr lang="fr-FR" b="1" dirty="0"/>
              <a:t> </a:t>
            </a:r>
            <a:r>
              <a:rPr lang="fr-FR" b="1" dirty="0" err="1"/>
              <a:t>quickly</a:t>
            </a:r>
            <a:r>
              <a:rPr lang="fr-FR" b="1" dirty="0"/>
              <a:t> </a:t>
            </a:r>
            <a:r>
              <a:rPr lang="fr-FR" dirty="0"/>
              <a:t>Machine/</a:t>
            </a:r>
            <a:r>
              <a:rPr lang="fr-FR" dirty="0" err="1"/>
              <a:t>Deep</a:t>
            </a:r>
            <a:r>
              <a:rPr lang="fr-FR" dirty="0"/>
              <a:t>/</a:t>
            </a:r>
            <a:r>
              <a:rPr lang="fr-FR" dirty="0" err="1"/>
              <a:t>Reinforcement</a:t>
            </a:r>
            <a:r>
              <a:rPr lang="fr-FR" dirty="0"/>
              <a:t> Learning </a:t>
            </a:r>
            <a:r>
              <a:rPr lang="fr-FR" dirty="0" err="1"/>
              <a:t>models</a:t>
            </a:r>
            <a:r>
              <a:rPr lang="fr-FR" dirty="0"/>
              <a:t> </a:t>
            </a:r>
            <a:r>
              <a:rPr lang="fr-FR" dirty="0" err="1"/>
              <a:t>without</a:t>
            </a:r>
            <a:r>
              <a:rPr lang="fr-FR" dirty="0"/>
              <a:t> </a:t>
            </a:r>
            <a:r>
              <a:rPr lang="fr-FR" dirty="0" err="1"/>
              <a:t>coding</a:t>
            </a:r>
            <a:r>
              <a:rPr lang="fr-FR" dirty="0"/>
              <a:t> </a:t>
            </a:r>
            <a:r>
              <a:rPr lang="fr-FR" dirty="0" err="1"/>
              <a:t>with</a:t>
            </a:r>
            <a:r>
              <a:rPr lang="fr-FR" dirty="0"/>
              <a:t> apps</a:t>
            </a:r>
          </a:p>
          <a:p>
            <a:endParaRPr lang="fr-FR" dirty="0"/>
          </a:p>
          <a:p>
            <a:r>
              <a:rPr lang="fr-FR" dirty="0"/>
              <a:t>You can use </a:t>
            </a:r>
            <a:r>
              <a:rPr lang="fr-FR" b="1" dirty="0"/>
              <a:t>off the shelf </a:t>
            </a:r>
            <a:r>
              <a:rPr lang="fr-FR" dirty="0" err="1"/>
              <a:t>interpretability</a:t>
            </a:r>
            <a:r>
              <a:rPr lang="fr-FR" dirty="0"/>
              <a:t> </a:t>
            </a:r>
            <a:r>
              <a:rPr lang="fr-FR" dirty="0" err="1"/>
              <a:t>functions</a:t>
            </a:r>
            <a:r>
              <a:rPr lang="fr-FR" dirty="0"/>
              <a:t> and apps to </a:t>
            </a:r>
            <a:r>
              <a:rPr lang="fr-FR" dirty="0" err="1"/>
              <a:t>explain</a:t>
            </a:r>
            <a:r>
              <a:rPr lang="fr-FR" dirty="0"/>
              <a:t> </a:t>
            </a:r>
            <a:r>
              <a:rPr lang="fr-FR" dirty="0" err="1"/>
              <a:t>these</a:t>
            </a:r>
            <a:r>
              <a:rPr lang="fr-FR" dirty="0"/>
              <a:t> </a:t>
            </a:r>
            <a:r>
              <a:rPr lang="fr-FR" dirty="0" err="1"/>
              <a:t>models</a:t>
            </a:r>
            <a:endParaRPr lang="fr-FR" dirty="0"/>
          </a:p>
          <a:p>
            <a:endParaRPr lang="fr-FR" dirty="0"/>
          </a:p>
          <a:p>
            <a:r>
              <a:rPr lang="fr-FR" dirty="0"/>
              <a:t>You can </a:t>
            </a:r>
            <a:r>
              <a:rPr lang="fr-FR" dirty="0" err="1"/>
              <a:t>build</a:t>
            </a:r>
            <a:r>
              <a:rPr lang="fr-FR" dirty="0"/>
              <a:t> </a:t>
            </a:r>
            <a:r>
              <a:rPr lang="fr-FR" b="1" dirty="0" err="1"/>
              <a:t>easily</a:t>
            </a:r>
            <a:r>
              <a:rPr lang="fr-FR" b="1" dirty="0"/>
              <a:t> </a:t>
            </a:r>
            <a:r>
              <a:rPr lang="fr-FR" dirty="0" err="1"/>
              <a:t>oriented-object</a:t>
            </a:r>
            <a:r>
              <a:rPr lang="fr-FR" dirty="0"/>
              <a:t> </a:t>
            </a:r>
            <a:r>
              <a:rPr lang="fr-FR" dirty="0" err="1"/>
              <a:t>testing</a:t>
            </a:r>
            <a:r>
              <a:rPr lang="fr-FR" dirty="0"/>
              <a:t> </a:t>
            </a:r>
            <a:r>
              <a:rPr lang="fr-FR" dirty="0" err="1"/>
              <a:t>frameworks</a:t>
            </a:r>
            <a:endParaRPr lang="fr-FR" dirty="0"/>
          </a:p>
          <a:p>
            <a:endParaRPr lang="fr-FR" dirty="0"/>
          </a:p>
          <a:p>
            <a:pPr marL="0" indent="0">
              <a:buNone/>
            </a:pPr>
            <a:r>
              <a:rPr lang="fr-FR" dirty="0">
                <a:sym typeface="Wingdings" panose="05000000000000000000" pitchFamily="2" charset="2"/>
              </a:rPr>
              <a:t> </a:t>
            </a:r>
            <a:r>
              <a:rPr lang="fr-FR" dirty="0" err="1"/>
              <a:t>Your</a:t>
            </a:r>
            <a:r>
              <a:rPr lang="fr-FR" dirty="0"/>
              <a:t> </a:t>
            </a:r>
            <a:r>
              <a:rPr lang="fr-FR" b="1" dirty="0" err="1">
                <a:solidFill>
                  <a:srgbClr val="00B0F0"/>
                </a:solidFill>
              </a:rPr>
              <a:t>domain</a:t>
            </a:r>
            <a:r>
              <a:rPr lang="fr-FR" dirty="0">
                <a:solidFill>
                  <a:srgbClr val="00B0F0"/>
                </a:solidFill>
              </a:rPr>
              <a:t> </a:t>
            </a:r>
            <a:r>
              <a:rPr lang="fr-FR" b="1" dirty="0">
                <a:solidFill>
                  <a:srgbClr val="00B0F0"/>
                </a:solidFill>
              </a:rPr>
              <a:t>expertise</a:t>
            </a:r>
            <a:r>
              <a:rPr lang="fr-FR" dirty="0">
                <a:solidFill>
                  <a:srgbClr val="00B0F0"/>
                </a:solidFill>
              </a:rPr>
              <a:t> </a:t>
            </a:r>
            <a:r>
              <a:rPr lang="fr-FR" dirty="0" err="1"/>
              <a:t>still</a:t>
            </a:r>
            <a:r>
              <a:rPr lang="fr-FR" dirty="0"/>
              <a:t> </a:t>
            </a:r>
            <a:r>
              <a:rPr lang="fr-FR" dirty="0" err="1"/>
              <a:t>remains</a:t>
            </a:r>
            <a:r>
              <a:rPr lang="fr-FR" dirty="0"/>
              <a:t> the </a:t>
            </a:r>
            <a:r>
              <a:rPr lang="fr-FR" b="1" dirty="0" err="1">
                <a:solidFill>
                  <a:srgbClr val="00B0F0"/>
                </a:solidFill>
              </a:rPr>
              <a:t>most</a:t>
            </a:r>
            <a:r>
              <a:rPr lang="fr-FR" b="1" dirty="0">
                <a:solidFill>
                  <a:srgbClr val="00B0F0"/>
                </a:solidFill>
              </a:rPr>
              <a:t> </a:t>
            </a:r>
            <a:r>
              <a:rPr lang="fr-FR" b="1" dirty="0" err="1">
                <a:solidFill>
                  <a:srgbClr val="00B0F0"/>
                </a:solidFill>
              </a:rPr>
              <a:t>valuable</a:t>
            </a:r>
            <a:r>
              <a:rPr lang="fr-FR" b="1" dirty="0">
                <a:solidFill>
                  <a:srgbClr val="00B0F0"/>
                </a:solidFill>
              </a:rPr>
              <a:t> </a:t>
            </a:r>
            <a:r>
              <a:rPr lang="fr-FR" dirty="0"/>
              <a:t>in the AI workflow: </a:t>
            </a:r>
            <a:r>
              <a:rPr lang="fr-FR" dirty="0" err="1"/>
              <a:t>preprocessing</a:t>
            </a:r>
            <a:r>
              <a:rPr lang="fr-FR" dirty="0"/>
              <a:t> data &amp; </a:t>
            </a:r>
            <a:r>
              <a:rPr lang="fr-FR" dirty="0" err="1"/>
              <a:t>features</a:t>
            </a:r>
            <a:r>
              <a:rPr lang="fr-FR" dirty="0"/>
              <a:t> extraction are not </a:t>
            </a:r>
            <a:r>
              <a:rPr lang="fr-FR" dirty="0" err="1"/>
              <a:t>really</a:t>
            </a:r>
            <a:r>
              <a:rPr lang="fr-FR" dirty="0"/>
              <a:t> </a:t>
            </a:r>
            <a:r>
              <a:rPr lang="fr-FR" dirty="0" err="1"/>
              <a:t>overperfoming</a:t>
            </a:r>
            <a:r>
              <a:rPr lang="fr-FR" dirty="0"/>
              <a:t> AI</a:t>
            </a:r>
          </a:p>
          <a:p>
            <a:endParaRPr lang="fr-FR" dirty="0"/>
          </a:p>
        </p:txBody>
      </p:sp>
      <p:sp>
        <p:nvSpPr>
          <p:cNvPr id="5" name="Content Placeholder 4">
            <a:extLst>
              <a:ext uri="{FF2B5EF4-FFF2-40B4-BE49-F238E27FC236}">
                <a16:creationId xmlns:a16="http://schemas.microsoft.com/office/drawing/2014/main" id="{35A00DAD-FEFD-4A54-8146-3B0C4C6DEA98}"/>
              </a:ext>
            </a:extLst>
          </p:cNvPr>
          <p:cNvSpPr>
            <a:spLocks noGrp="1"/>
          </p:cNvSpPr>
          <p:nvPr>
            <p:ph idx="10"/>
          </p:nvPr>
        </p:nvSpPr>
        <p:spPr/>
        <p:txBody>
          <a:bodyPr/>
          <a:lstStyle/>
          <a:p>
            <a:r>
              <a:rPr lang="en-US" dirty="0"/>
              <a:t>Don’t worry, </a:t>
            </a:r>
            <a:r>
              <a:rPr lang="en-US" b="1" dirty="0">
                <a:solidFill>
                  <a:srgbClr val="00B0F0"/>
                </a:solidFill>
                <a:ea typeface="+mn-ea"/>
              </a:rPr>
              <a:t>domain</a:t>
            </a:r>
            <a:r>
              <a:rPr lang="en-US" b="1" dirty="0"/>
              <a:t> </a:t>
            </a:r>
            <a:r>
              <a:rPr lang="en-US" b="1" dirty="0">
                <a:solidFill>
                  <a:srgbClr val="00B0F0"/>
                </a:solidFill>
                <a:ea typeface="+mn-ea"/>
              </a:rPr>
              <a:t>expertise</a:t>
            </a:r>
            <a:r>
              <a:rPr lang="en-US" b="1" dirty="0"/>
              <a:t> </a:t>
            </a:r>
            <a:r>
              <a:rPr lang="en-US" dirty="0"/>
              <a:t>remains the most important! </a:t>
            </a:r>
            <a:endParaRPr lang="fr-FR" dirty="0"/>
          </a:p>
        </p:txBody>
      </p:sp>
    </p:spTree>
    <p:custDataLst>
      <p:tags r:id="rId1"/>
    </p:custDataLst>
    <p:extLst>
      <p:ext uri="{BB962C8B-B14F-4D97-AF65-F5344CB8AC3E}">
        <p14:creationId xmlns:p14="http://schemas.microsoft.com/office/powerpoint/2010/main" val="333732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2886-E8E7-4E07-8280-71D7E579C7A3}"/>
              </a:ext>
            </a:extLst>
          </p:cNvPr>
          <p:cNvSpPr>
            <a:spLocks noGrp="1"/>
          </p:cNvSpPr>
          <p:nvPr>
            <p:ph type="title"/>
          </p:nvPr>
        </p:nvSpPr>
        <p:spPr/>
        <p:txBody>
          <a:bodyPr/>
          <a:lstStyle/>
          <a:p>
            <a:r>
              <a:rPr lang="en-US" dirty="0"/>
              <a:t>AI </a:t>
            </a:r>
            <a:r>
              <a:rPr lang="fr-FR" dirty="0" err="1"/>
              <a:t>Interpretability</a:t>
            </a:r>
            <a:r>
              <a:rPr lang="en-US" dirty="0"/>
              <a:t>: Whiten the black-box</a:t>
            </a:r>
            <a:br>
              <a:rPr lang="en-US" sz="2000" b="1" dirty="0">
                <a:solidFill>
                  <a:srgbClr val="0070C0"/>
                </a:solidFill>
              </a:rPr>
            </a:br>
            <a:endParaRPr lang="en-US" dirty="0"/>
          </a:p>
        </p:txBody>
      </p:sp>
      <p:sp>
        <p:nvSpPr>
          <p:cNvPr id="3" name="Content Placeholder 2">
            <a:extLst>
              <a:ext uri="{FF2B5EF4-FFF2-40B4-BE49-F238E27FC236}">
                <a16:creationId xmlns:a16="http://schemas.microsoft.com/office/drawing/2014/main" id="{EA857B8E-2C09-4627-9002-D5BE4CEE365D}"/>
              </a:ext>
            </a:extLst>
          </p:cNvPr>
          <p:cNvSpPr>
            <a:spLocks noGrp="1"/>
          </p:cNvSpPr>
          <p:nvPr>
            <p:ph idx="1"/>
          </p:nvPr>
        </p:nvSpPr>
        <p:spPr/>
        <p:txBody>
          <a:bodyPr/>
          <a:lstStyle/>
          <a:p>
            <a:pPr>
              <a:spcAft>
                <a:spcPts val="450"/>
              </a:spcAft>
            </a:pPr>
            <a:r>
              <a:rPr lang="en-US" dirty="0"/>
              <a:t>Why was a customer’s loan application declined? </a:t>
            </a:r>
          </a:p>
          <a:p>
            <a:pPr>
              <a:spcAft>
                <a:spcPts val="450"/>
              </a:spcAft>
            </a:pPr>
            <a:r>
              <a:rPr lang="en-US" dirty="0"/>
              <a:t>Are there any fairness and ethical bias issues with the model?</a:t>
            </a:r>
          </a:p>
          <a:p>
            <a:pPr>
              <a:spcAft>
                <a:spcPts val="450"/>
              </a:spcAft>
            </a:pPr>
            <a:r>
              <a:rPr lang="en-US" dirty="0"/>
              <a:t>Under what conditions will our Fraud detection model fail?</a:t>
            </a:r>
          </a:p>
          <a:p>
            <a:pPr>
              <a:spcAft>
                <a:spcPts val="450"/>
              </a:spcAft>
            </a:pPr>
            <a:r>
              <a:rPr lang="en-US" dirty="0"/>
              <a:t>What are the main drivers in the model?</a:t>
            </a:r>
          </a:p>
          <a:p>
            <a:pPr>
              <a:spcAft>
                <a:spcPts val="450"/>
              </a:spcAft>
            </a:pPr>
            <a:r>
              <a:rPr lang="en-US" dirty="0"/>
              <a:t>Is the model consistent with known relationships?</a:t>
            </a:r>
          </a:p>
          <a:p>
            <a:pPr>
              <a:spcAft>
                <a:spcPts val="450"/>
              </a:spcAft>
            </a:pPr>
            <a:r>
              <a:rPr lang="en-US" dirty="0"/>
              <a:t>How do I account for highly correlated predictors?</a:t>
            </a:r>
          </a:p>
          <a:p>
            <a:pPr>
              <a:spcAft>
                <a:spcPts val="450"/>
              </a:spcAft>
            </a:pPr>
            <a:r>
              <a:rPr lang="en-US" dirty="0"/>
              <a:t>How does the model behave under different environments? </a:t>
            </a:r>
          </a:p>
          <a:p>
            <a:pPr>
              <a:spcAft>
                <a:spcPts val="450"/>
              </a:spcAft>
            </a:pPr>
            <a:r>
              <a:rPr lang="en-US" dirty="0"/>
              <a:t>How are account level variables affecting impact of macro-economic variables?</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BA31FA6D-6DF5-4E5C-A37B-F9C5493B9CD6}"/>
              </a:ext>
            </a:extLst>
          </p:cNvPr>
          <p:cNvSpPr>
            <a:spLocks noGrp="1"/>
          </p:cNvSpPr>
          <p:nvPr>
            <p:ph idx="10"/>
          </p:nvPr>
        </p:nvSpPr>
        <p:spPr/>
        <p:txBody>
          <a:bodyPr/>
          <a:lstStyle/>
          <a:p>
            <a:r>
              <a:rPr lang="en-US" dirty="0"/>
              <a:t>Questions we need to ask about Black box models</a:t>
            </a:r>
          </a:p>
          <a:p>
            <a:endParaRPr lang="fr-FR" dirty="0"/>
          </a:p>
        </p:txBody>
      </p:sp>
    </p:spTree>
    <p:extLst>
      <p:ext uri="{BB962C8B-B14F-4D97-AF65-F5344CB8AC3E}">
        <p14:creationId xmlns:p14="http://schemas.microsoft.com/office/powerpoint/2010/main" val="1925777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C31A8-9244-45D3-AC2B-AEAD16738BBD}"/>
              </a:ext>
            </a:extLst>
          </p:cNvPr>
          <p:cNvSpPr>
            <a:spLocks noGrp="1"/>
          </p:cNvSpPr>
          <p:nvPr>
            <p:ph type="title"/>
          </p:nvPr>
        </p:nvSpPr>
        <p:spPr/>
        <p:txBody>
          <a:bodyPr/>
          <a:lstStyle/>
          <a:p>
            <a:r>
              <a:rPr lang="en-US" dirty="0"/>
              <a:t>AI </a:t>
            </a:r>
            <a:r>
              <a:rPr lang="fr-FR" dirty="0" err="1"/>
              <a:t>Interpretability</a:t>
            </a:r>
            <a:r>
              <a:rPr lang="en-US" dirty="0"/>
              <a:t>: Whiten the black-box</a:t>
            </a:r>
            <a:br>
              <a:rPr lang="en-US" sz="2000" b="1" dirty="0">
                <a:solidFill>
                  <a:srgbClr val="0070C0"/>
                </a:solidFill>
              </a:rPr>
            </a:br>
            <a:endParaRPr lang="en-US" dirty="0"/>
          </a:p>
        </p:txBody>
      </p:sp>
      <p:sp>
        <p:nvSpPr>
          <p:cNvPr id="4" name="Content Placeholder 3">
            <a:extLst>
              <a:ext uri="{FF2B5EF4-FFF2-40B4-BE49-F238E27FC236}">
                <a16:creationId xmlns:a16="http://schemas.microsoft.com/office/drawing/2014/main" id="{87AB3E6E-B3A5-4B21-ADAB-37259A498B2A}"/>
              </a:ext>
            </a:extLst>
          </p:cNvPr>
          <p:cNvSpPr>
            <a:spLocks noGrp="1"/>
          </p:cNvSpPr>
          <p:nvPr>
            <p:ph idx="10"/>
          </p:nvPr>
        </p:nvSpPr>
        <p:spPr/>
        <p:txBody>
          <a:bodyPr/>
          <a:lstStyle/>
          <a:p>
            <a:r>
              <a:rPr lang="sv-SE" dirty="0"/>
              <a:t>Performance vs Explainability</a:t>
            </a:r>
            <a:endParaRPr lang="fr-FR" dirty="0"/>
          </a:p>
        </p:txBody>
      </p:sp>
      <p:grpSp>
        <p:nvGrpSpPr>
          <p:cNvPr id="33" name="Group 32">
            <a:extLst>
              <a:ext uri="{FF2B5EF4-FFF2-40B4-BE49-F238E27FC236}">
                <a16:creationId xmlns:a16="http://schemas.microsoft.com/office/drawing/2014/main" id="{36AD5CE0-8603-42FA-87A6-B227F837E3A6}"/>
              </a:ext>
            </a:extLst>
          </p:cNvPr>
          <p:cNvGrpSpPr/>
          <p:nvPr/>
        </p:nvGrpSpPr>
        <p:grpSpPr>
          <a:xfrm>
            <a:off x="2162911" y="1275606"/>
            <a:ext cx="4755441" cy="3448683"/>
            <a:chOff x="4974894" y="1628800"/>
            <a:chExt cx="5425332" cy="4170431"/>
          </a:xfrm>
        </p:grpSpPr>
        <p:sp>
          <p:nvSpPr>
            <p:cNvPr id="6" name="Down Arrow 58">
              <a:extLst>
                <a:ext uri="{FF2B5EF4-FFF2-40B4-BE49-F238E27FC236}">
                  <a16:creationId xmlns:a16="http://schemas.microsoft.com/office/drawing/2014/main" id="{FEF63007-6CC2-4093-8B19-2DE6334A2F70}"/>
                </a:ext>
              </a:extLst>
            </p:cNvPr>
            <p:cNvSpPr/>
            <p:nvPr/>
          </p:nvSpPr>
          <p:spPr>
            <a:xfrm rot="10800000">
              <a:off x="5375920" y="1628800"/>
              <a:ext cx="144016" cy="3755788"/>
            </a:xfrm>
            <a:prstGeom prst="downArrow">
              <a:avLst>
                <a:gd name="adj1" fmla="val 50000"/>
                <a:gd name="adj2" fmla="val 51259"/>
              </a:avLst>
            </a:prstGeom>
            <a:solidFill>
              <a:srgbClr val="307E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latin typeface="Arial" pitchFamily="34" charset="0"/>
                <a:cs typeface="Arial" pitchFamily="34" charset="0"/>
              </a:endParaRPr>
            </a:p>
          </p:txBody>
        </p:sp>
        <p:sp>
          <p:nvSpPr>
            <p:cNvPr id="7" name="Down Arrow 58">
              <a:extLst>
                <a:ext uri="{FF2B5EF4-FFF2-40B4-BE49-F238E27FC236}">
                  <a16:creationId xmlns:a16="http://schemas.microsoft.com/office/drawing/2014/main" id="{F9E2B24E-944D-4B1A-BA96-170583819BA5}"/>
                </a:ext>
              </a:extLst>
            </p:cNvPr>
            <p:cNvSpPr/>
            <p:nvPr/>
          </p:nvSpPr>
          <p:spPr>
            <a:xfrm rot="16200000">
              <a:off x="7253813" y="3467026"/>
              <a:ext cx="144016" cy="3755788"/>
            </a:xfrm>
            <a:prstGeom prst="downArrow">
              <a:avLst>
                <a:gd name="adj1" fmla="val 50000"/>
                <a:gd name="adj2" fmla="val 51259"/>
              </a:avLst>
            </a:prstGeom>
            <a:solidFill>
              <a:srgbClr val="307E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latin typeface="Arial" pitchFamily="34" charset="0"/>
                <a:cs typeface="Arial" pitchFamily="34" charset="0"/>
              </a:endParaRPr>
            </a:p>
          </p:txBody>
        </p:sp>
        <p:sp>
          <p:nvSpPr>
            <p:cNvPr id="9" name="Oval 8">
              <a:extLst>
                <a:ext uri="{FF2B5EF4-FFF2-40B4-BE49-F238E27FC236}">
                  <a16:creationId xmlns:a16="http://schemas.microsoft.com/office/drawing/2014/main" id="{9B014477-4E8D-45E9-92D6-E2CE7F5519C5}"/>
                </a:ext>
              </a:extLst>
            </p:cNvPr>
            <p:cNvSpPr/>
            <p:nvPr/>
          </p:nvSpPr>
          <p:spPr>
            <a:xfrm>
              <a:off x="5925861" y="1895535"/>
              <a:ext cx="106986" cy="121400"/>
            </a:xfrm>
            <a:prstGeom prst="ellipse">
              <a:avLst/>
            </a:prstGeom>
            <a:solidFill>
              <a:srgbClr val="F3A900"/>
            </a:solid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itchFamily="34" charset="0"/>
                <a:cs typeface="Arial" pitchFamily="34" charset="0"/>
              </a:endParaRPr>
            </a:p>
          </p:txBody>
        </p:sp>
        <p:sp>
          <p:nvSpPr>
            <p:cNvPr id="22" name="TextBox 21">
              <a:extLst>
                <a:ext uri="{FF2B5EF4-FFF2-40B4-BE49-F238E27FC236}">
                  <a16:creationId xmlns:a16="http://schemas.microsoft.com/office/drawing/2014/main" id="{5C09B8AB-A9ED-4941-974C-824B115AC1C2}"/>
                </a:ext>
              </a:extLst>
            </p:cNvPr>
            <p:cNvSpPr txBox="1"/>
            <p:nvPr/>
          </p:nvSpPr>
          <p:spPr>
            <a:xfrm>
              <a:off x="6096000" y="1743490"/>
              <a:ext cx="2154711" cy="334970"/>
            </a:xfrm>
            <a:prstGeom prst="rect">
              <a:avLst/>
            </a:prstGeom>
            <a:noFill/>
          </p:spPr>
          <p:txBody>
            <a:bodyPr wrap="none" rtlCol="0">
              <a:spAutoFit/>
            </a:bodyPr>
            <a:lstStyle/>
            <a:p>
              <a:r>
                <a:rPr lang="sv-SE" sz="1200" dirty="0">
                  <a:latin typeface="Arial" pitchFamily="34" charset="0"/>
                  <a:cs typeface="Arial" pitchFamily="34" charset="0"/>
                </a:rPr>
                <a:t>NNs (eg. Deep Learning)</a:t>
              </a:r>
              <a:endParaRPr lang="en-US" sz="1200" dirty="0">
                <a:latin typeface="Arial" pitchFamily="34" charset="0"/>
                <a:cs typeface="Arial" pitchFamily="34" charset="0"/>
              </a:endParaRPr>
            </a:p>
          </p:txBody>
        </p:sp>
        <p:sp>
          <p:nvSpPr>
            <p:cNvPr id="23" name="TextBox 22">
              <a:extLst>
                <a:ext uri="{FF2B5EF4-FFF2-40B4-BE49-F238E27FC236}">
                  <a16:creationId xmlns:a16="http://schemas.microsoft.com/office/drawing/2014/main" id="{A3A236C2-84BD-41FD-BB8B-A1B102C61FCD}"/>
                </a:ext>
              </a:extLst>
            </p:cNvPr>
            <p:cNvSpPr txBox="1"/>
            <p:nvPr/>
          </p:nvSpPr>
          <p:spPr>
            <a:xfrm>
              <a:off x="5466265" y="2124476"/>
              <a:ext cx="678857" cy="334970"/>
            </a:xfrm>
            <a:prstGeom prst="rect">
              <a:avLst/>
            </a:prstGeom>
            <a:noFill/>
          </p:spPr>
          <p:txBody>
            <a:bodyPr wrap="none" rtlCol="0">
              <a:spAutoFit/>
            </a:bodyPr>
            <a:lstStyle/>
            <a:p>
              <a:r>
                <a:rPr lang="sv-SE" sz="1200" dirty="0" err="1">
                  <a:latin typeface="Arial" pitchFamily="34" charset="0"/>
                  <a:cs typeface="Arial" pitchFamily="34" charset="0"/>
                </a:rPr>
                <a:t>SVMs</a:t>
              </a:r>
              <a:endParaRPr lang="en-US" sz="1200" dirty="0">
                <a:latin typeface="Arial" pitchFamily="34" charset="0"/>
                <a:cs typeface="Arial" pitchFamily="34" charset="0"/>
              </a:endParaRPr>
            </a:p>
          </p:txBody>
        </p:sp>
        <p:sp>
          <p:nvSpPr>
            <p:cNvPr id="24" name="TextBox 23">
              <a:extLst>
                <a:ext uri="{FF2B5EF4-FFF2-40B4-BE49-F238E27FC236}">
                  <a16:creationId xmlns:a16="http://schemas.microsoft.com/office/drawing/2014/main" id="{ECC427E3-27C5-4C74-AFD8-4F747E1128F6}"/>
                </a:ext>
              </a:extLst>
            </p:cNvPr>
            <p:cNvSpPr txBox="1"/>
            <p:nvPr/>
          </p:nvSpPr>
          <p:spPr>
            <a:xfrm>
              <a:off x="6683087" y="2180587"/>
              <a:ext cx="1728596" cy="334970"/>
            </a:xfrm>
            <a:prstGeom prst="rect">
              <a:avLst/>
            </a:prstGeom>
            <a:noFill/>
          </p:spPr>
          <p:txBody>
            <a:bodyPr wrap="none" rtlCol="0">
              <a:spAutoFit/>
            </a:bodyPr>
            <a:lstStyle/>
            <a:p>
              <a:r>
                <a:rPr lang="sv-SE" sz="1200" dirty="0" err="1">
                  <a:latin typeface="Arial" pitchFamily="34" charset="0"/>
                  <a:cs typeface="Arial" pitchFamily="34" charset="0"/>
                </a:rPr>
                <a:t>Boost</a:t>
              </a:r>
              <a:r>
                <a:rPr lang="sv-SE" sz="1200" dirty="0">
                  <a:latin typeface="Arial" pitchFamily="34" charset="0"/>
                  <a:cs typeface="Arial" pitchFamily="34" charset="0"/>
                </a:rPr>
                <a:t> and </a:t>
              </a:r>
              <a:r>
                <a:rPr lang="sv-SE" sz="1200" dirty="0" err="1">
                  <a:latin typeface="Arial" pitchFamily="34" charset="0"/>
                  <a:cs typeface="Arial" pitchFamily="34" charset="0"/>
                </a:rPr>
                <a:t>Ensamle</a:t>
              </a:r>
              <a:endParaRPr lang="sv-SE" sz="1200" dirty="0">
                <a:latin typeface="Arial" pitchFamily="34" charset="0"/>
                <a:cs typeface="Arial" pitchFamily="34" charset="0"/>
              </a:endParaRPr>
            </a:p>
          </p:txBody>
        </p:sp>
        <p:sp>
          <p:nvSpPr>
            <p:cNvPr id="25" name="TextBox 24">
              <a:extLst>
                <a:ext uri="{FF2B5EF4-FFF2-40B4-BE49-F238E27FC236}">
                  <a16:creationId xmlns:a16="http://schemas.microsoft.com/office/drawing/2014/main" id="{8B251A9B-2E73-4B08-9BB4-D4E1A1A29BC4}"/>
                </a:ext>
              </a:extLst>
            </p:cNvPr>
            <p:cNvSpPr txBox="1"/>
            <p:nvPr/>
          </p:nvSpPr>
          <p:spPr>
            <a:xfrm>
              <a:off x="6386535" y="2611651"/>
              <a:ext cx="1417698" cy="334970"/>
            </a:xfrm>
            <a:prstGeom prst="rect">
              <a:avLst/>
            </a:prstGeom>
            <a:noFill/>
          </p:spPr>
          <p:txBody>
            <a:bodyPr wrap="none" rtlCol="0">
              <a:spAutoFit/>
            </a:bodyPr>
            <a:lstStyle/>
            <a:p>
              <a:r>
                <a:rPr lang="sv-SE" sz="1200" dirty="0" err="1">
                  <a:latin typeface="Arial" pitchFamily="34" charset="0"/>
                  <a:cs typeface="Arial" pitchFamily="34" charset="0"/>
                </a:rPr>
                <a:t>Random</a:t>
              </a:r>
              <a:r>
                <a:rPr lang="sv-SE" sz="1200" dirty="0">
                  <a:latin typeface="Arial" pitchFamily="34" charset="0"/>
                  <a:cs typeface="Arial" pitchFamily="34" charset="0"/>
                </a:rPr>
                <a:t> Forest</a:t>
              </a:r>
            </a:p>
          </p:txBody>
        </p:sp>
        <p:sp>
          <p:nvSpPr>
            <p:cNvPr id="26" name="TextBox 25">
              <a:extLst>
                <a:ext uri="{FF2B5EF4-FFF2-40B4-BE49-F238E27FC236}">
                  <a16:creationId xmlns:a16="http://schemas.microsoft.com/office/drawing/2014/main" id="{8C5D75FE-3A31-4A0D-BB3F-25C09B339717}"/>
                </a:ext>
              </a:extLst>
            </p:cNvPr>
            <p:cNvSpPr txBox="1"/>
            <p:nvPr/>
          </p:nvSpPr>
          <p:spPr>
            <a:xfrm>
              <a:off x="8772214" y="4573520"/>
              <a:ext cx="1628012" cy="334970"/>
            </a:xfrm>
            <a:prstGeom prst="rect">
              <a:avLst/>
            </a:prstGeom>
            <a:noFill/>
          </p:spPr>
          <p:txBody>
            <a:bodyPr wrap="none" rtlCol="0">
              <a:spAutoFit/>
            </a:bodyPr>
            <a:lstStyle/>
            <a:p>
              <a:r>
                <a:rPr lang="sv-SE" sz="1200" dirty="0" err="1">
                  <a:latin typeface="Arial" pitchFamily="34" charset="0"/>
                  <a:cs typeface="Arial" pitchFamily="34" charset="0"/>
                </a:rPr>
                <a:t>Linear</a:t>
              </a:r>
              <a:r>
                <a:rPr lang="sv-SE" sz="1200" dirty="0">
                  <a:latin typeface="Arial" pitchFamily="34" charset="0"/>
                  <a:cs typeface="Arial" pitchFamily="34" charset="0"/>
                </a:rPr>
                <a:t> Regression</a:t>
              </a:r>
              <a:endParaRPr lang="en-US" sz="1200" dirty="0">
                <a:latin typeface="Arial" pitchFamily="34" charset="0"/>
                <a:cs typeface="Arial" pitchFamily="34" charset="0"/>
              </a:endParaRPr>
            </a:p>
          </p:txBody>
        </p:sp>
        <p:sp>
          <p:nvSpPr>
            <p:cNvPr id="27" name="TextBox 26">
              <a:extLst>
                <a:ext uri="{FF2B5EF4-FFF2-40B4-BE49-F238E27FC236}">
                  <a16:creationId xmlns:a16="http://schemas.microsoft.com/office/drawing/2014/main" id="{EB3D85E8-DF96-436B-890F-94C4999F3D4E}"/>
                </a:ext>
              </a:extLst>
            </p:cNvPr>
            <p:cNvSpPr txBox="1"/>
            <p:nvPr/>
          </p:nvSpPr>
          <p:spPr>
            <a:xfrm>
              <a:off x="6138420" y="5408433"/>
              <a:ext cx="2156539" cy="390798"/>
            </a:xfrm>
            <a:prstGeom prst="rect">
              <a:avLst/>
            </a:prstGeom>
            <a:noFill/>
          </p:spPr>
          <p:txBody>
            <a:bodyPr wrap="none" rtlCol="0">
              <a:spAutoFit/>
            </a:bodyPr>
            <a:lstStyle/>
            <a:p>
              <a:r>
                <a:rPr lang="sv-SE" sz="1500" dirty="0" err="1">
                  <a:latin typeface="Arial" pitchFamily="34" charset="0"/>
                  <a:cs typeface="Arial" pitchFamily="34" charset="0"/>
                </a:rPr>
                <a:t>Model</a:t>
              </a:r>
              <a:r>
                <a:rPr lang="sv-SE" sz="1500" dirty="0">
                  <a:latin typeface="Arial" pitchFamily="34" charset="0"/>
                  <a:cs typeface="Arial" pitchFamily="34" charset="0"/>
                </a:rPr>
                <a:t> </a:t>
              </a:r>
              <a:r>
                <a:rPr lang="sv-SE" sz="1500" dirty="0" err="1">
                  <a:latin typeface="Arial" pitchFamily="34" charset="0"/>
                  <a:cs typeface="Arial" pitchFamily="34" charset="0"/>
                </a:rPr>
                <a:t>Explainability</a:t>
              </a:r>
              <a:endParaRPr lang="en-US" sz="1500" dirty="0">
                <a:latin typeface="Arial" pitchFamily="34" charset="0"/>
                <a:cs typeface="Arial" pitchFamily="34" charset="0"/>
              </a:endParaRPr>
            </a:p>
          </p:txBody>
        </p:sp>
        <p:sp>
          <p:nvSpPr>
            <p:cNvPr id="28" name="TextBox 27">
              <a:extLst>
                <a:ext uri="{FF2B5EF4-FFF2-40B4-BE49-F238E27FC236}">
                  <a16:creationId xmlns:a16="http://schemas.microsoft.com/office/drawing/2014/main" id="{C7D7F351-993F-425B-8EE5-A90708A3D396}"/>
                </a:ext>
              </a:extLst>
            </p:cNvPr>
            <p:cNvSpPr txBox="1"/>
            <p:nvPr/>
          </p:nvSpPr>
          <p:spPr>
            <a:xfrm rot="16200000">
              <a:off x="3985914" y="3464129"/>
              <a:ext cx="2346650" cy="368689"/>
            </a:xfrm>
            <a:prstGeom prst="rect">
              <a:avLst/>
            </a:prstGeom>
            <a:noFill/>
          </p:spPr>
          <p:txBody>
            <a:bodyPr wrap="none" rtlCol="0">
              <a:spAutoFit/>
            </a:bodyPr>
            <a:lstStyle/>
            <a:p>
              <a:r>
                <a:rPr lang="sv-SE" sz="1500" dirty="0" err="1">
                  <a:latin typeface="Arial" pitchFamily="34" charset="0"/>
                  <a:cs typeface="Arial" pitchFamily="34" charset="0"/>
                </a:rPr>
                <a:t>Typical</a:t>
              </a:r>
              <a:r>
                <a:rPr lang="sv-SE" sz="1500" dirty="0">
                  <a:latin typeface="Arial" pitchFamily="34" charset="0"/>
                  <a:cs typeface="Arial" pitchFamily="34" charset="0"/>
                </a:rPr>
                <a:t> </a:t>
              </a:r>
              <a:r>
                <a:rPr lang="sv-SE" sz="1500" dirty="0" err="1">
                  <a:latin typeface="Arial" pitchFamily="34" charset="0"/>
                  <a:cs typeface="Arial" pitchFamily="34" charset="0"/>
                </a:rPr>
                <a:t>Performance</a:t>
              </a:r>
              <a:endParaRPr lang="en-US" sz="1500" dirty="0">
                <a:latin typeface="Arial" pitchFamily="34" charset="0"/>
                <a:cs typeface="Arial" pitchFamily="34" charset="0"/>
              </a:endParaRPr>
            </a:p>
          </p:txBody>
        </p:sp>
        <p:sp>
          <p:nvSpPr>
            <p:cNvPr id="30" name="TextBox 29">
              <a:extLst>
                <a:ext uri="{FF2B5EF4-FFF2-40B4-BE49-F238E27FC236}">
                  <a16:creationId xmlns:a16="http://schemas.microsoft.com/office/drawing/2014/main" id="{05993B3B-FF88-4CC4-965F-46B68C747A9A}"/>
                </a:ext>
              </a:extLst>
            </p:cNvPr>
            <p:cNvSpPr txBox="1"/>
            <p:nvPr/>
          </p:nvSpPr>
          <p:spPr>
            <a:xfrm>
              <a:off x="6032847" y="4330859"/>
              <a:ext cx="1735911" cy="334970"/>
            </a:xfrm>
            <a:prstGeom prst="rect">
              <a:avLst/>
            </a:prstGeom>
            <a:noFill/>
          </p:spPr>
          <p:txBody>
            <a:bodyPr wrap="none" rtlCol="0">
              <a:spAutoFit/>
            </a:bodyPr>
            <a:lstStyle/>
            <a:p>
              <a:r>
                <a:rPr lang="sv-SE" sz="1200" dirty="0" err="1">
                  <a:latin typeface="Arial" pitchFamily="34" charset="0"/>
                  <a:cs typeface="Arial" pitchFamily="34" charset="0"/>
                </a:rPr>
                <a:t>Logistic</a:t>
              </a:r>
              <a:r>
                <a:rPr lang="sv-SE" sz="1200" dirty="0">
                  <a:latin typeface="Arial" pitchFamily="34" charset="0"/>
                  <a:cs typeface="Arial" pitchFamily="34" charset="0"/>
                </a:rPr>
                <a:t> Regression</a:t>
              </a:r>
              <a:endParaRPr lang="en-US" sz="1200" dirty="0">
                <a:latin typeface="Arial" pitchFamily="34" charset="0"/>
                <a:cs typeface="Arial" pitchFamily="34" charset="0"/>
              </a:endParaRPr>
            </a:p>
          </p:txBody>
        </p:sp>
        <p:sp>
          <p:nvSpPr>
            <p:cNvPr id="31" name="TextBox 30">
              <a:extLst>
                <a:ext uri="{FF2B5EF4-FFF2-40B4-BE49-F238E27FC236}">
                  <a16:creationId xmlns:a16="http://schemas.microsoft.com/office/drawing/2014/main" id="{81466F45-263F-497F-8B0F-2CC1F6047B32}"/>
                </a:ext>
              </a:extLst>
            </p:cNvPr>
            <p:cNvSpPr txBox="1"/>
            <p:nvPr/>
          </p:nvSpPr>
          <p:spPr>
            <a:xfrm>
              <a:off x="7543024" y="3907795"/>
              <a:ext cx="1280025" cy="334970"/>
            </a:xfrm>
            <a:prstGeom prst="rect">
              <a:avLst/>
            </a:prstGeom>
            <a:noFill/>
          </p:spPr>
          <p:txBody>
            <a:bodyPr wrap="none" rtlCol="0">
              <a:spAutoFit/>
            </a:bodyPr>
            <a:lstStyle/>
            <a:p>
              <a:r>
                <a:rPr lang="sv-SE" sz="1200" dirty="0">
                  <a:latin typeface="Arial" pitchFamily="34" charset="0"/>
                  <a:cs typeface="Arial" pitchFamily="34" charset="0"/>
                </a:rPr>
                <a:t>Decision </a:t>
              </a:r>
              <a:r>
                <a:rPr lang="sv-SE" sz="1200" dirty="0" err="1">
                  <a:latin typeface="Arial" pitchFamily="34" charset="0"/>
                  <a:cs typeface="Arial" pitchFamily="34" charset="0"/>
                </a:rPr>
                <a:t>Tree</a:t>
              </a:r>
              <a:endParaRPr lang="sv-SE" sz="1200" dirty="0">
                <a:latin typeface="Arial" pitchFamily="34" charset="0"/>
                <a:cs typeface="Arial" pitchFamily="34" charset="0"/>
              </a:endParaRPr>
            </a:p>
          </p:txBody>
        </p:sp>
        <p:sp>
          <p:nvSpPr>
            <p:cNvPr id="32" name="TextBox 31">
              <a:extLst>
                <a:ext uri="{FF2B5EF4-FFF2-40B4-BE49-F238E27FC236}">
                  <a16:creationId xmlns:a16="http://schemas.microsoft.com/office/drawing/2014/main" id="{93126DFC-C701-4F34-8FBB-D35F6021F2DB}"/>
                </a:ext>
              </a:extLst>
            </p:cNvPr>
            <p:cNvSpPr txBox="1"/>
            <p:nvPr/>
          </p:nvSpPr>
          <p:spPr>
            <a:xfrm>
              <a:off x="7020995" y="3263718"/>
              <a:ext cx="638623" cy="334970"/>
            </a:xfrm>
            <a:prstGeom prst="rect">
              <a:avLst/>
            </a:prstGeom>
            <a:noFill/>
          </p:spPr>
          <p:txBody>
            <a:bodyPr wrap="none" rtlCol="0">
              <a:spAutoFit/>
            </a:bodyPr>
            <a:lstStyle/>
            <a:p>
              <a:r>
                <a:rPr lang="sv-SE" sz="1200" dirty="0">
                  <a:latin typeface="Arial" pitchFamily="34" charset="0"/>
                  <a:cs typeface="Arial" pitchFamily="34" charset="0"/>
                </a:rPr>
                <a:t>K-NN</a:t>
              </a:r>
              <a:endParaRPr lang="en-US" sz="1200" dirty="0">
                <a:latin typeface="Arial" pitchFamily="34" charset="0"/>
                <a:cs typeface="Arial" pitchFamily="34" charset="0"/>
              </a:endParaRPr>
            </a:p>
          </p:txBody>
        </p:sp>
      </p:grpSp>
      <p:sp>
        <p:nvSpPr>
          <p:cNvPr id="29" name="Oval 28">
            <a:extLst>
              <a:ext uri="{FF2B5EF4-FFF2-40B4-BE49-F238E27FC236}">
                <a16:creationId xmlns:a16="http://schemas.microsoft.com/office/drawing/2014/main" id="{AC8A51D7-6A51-479E-BB39-E0E1D2368DA7}"/>
              </a:ext>
            </a:extLst>
          </p:cNvPr>
          <p:cNvSpPr/>
          <p:nvPr/>
        </p:nvSpPr>
        <p:spPr>
          <a:xfrm>
            <a:off x="3163429" y="1768995"/>
            <a:ext cx="93776" cy="100390"/>
          </a:xfrm>
          <a:prstGeom prst="ellipse">
            <a:avLst/>
          </a:prstGeom>
          <a:solidFill>
            <a:srgbClr val="F3A900"/>
          </a:solid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itchFamily="34" charset="0"/>
              <a:cs typeface="Arial" pitchFamily="34" charset="0"/>
            </a:endParaRPr>
          </a:p>
        </p:txBody>
      </p:sp>
      <p:sp>
        <p:nvSpPr>
          <p:cNvPr id="34" name="Oval 33">
            <a:extLst>
              <a:ext uri="{FF2B5EF4-FFF2-40B4-BE49-F238E27FC236}">
                <a16:creationId xmlns:a16="http://schemas.microsoft.com/office/drawing/2014/main" id="{6F3E6DEC-DF06-4D01-B896-EF80B3121171}"/>
              </a:ext>
            </a:extLst>
          </p:cNvPr>
          <p:cNvSpPr/>
          <p:nvPr/>
        </p:nvSpPr>
        <p:spPr>
          <a:xfrm>
            <a:off x="3543809" y="1802548"/>
            <a:ext cx="93776" cy="100390"/>
          </a:xfrm>
          <a:prstGeom prst="ellipse">
            <a:avLst/>
          </a:prstGeom>
          <a:solidFill>
            <a:srgbClr val="F3A900"/>
          </a:solid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itchFamily="34" charset="0"/>
              <a:cs typeface="Arial" pitchFamily="34" charset="0"/>
            </a:endParaRPr>
          </a:p>
        </p:txBody>
      </p:sp>
      <p:sp>
        <p:nvSpPr>
          <p:cNvPr id="35" name="Oval 34">
            <a:extLst>
              <a:ext uri="{FF2B5EF4-FFF2-40B4-BE49-F238E27FC236}">
                <a16:creationId xmlns:a16="http://schemas.microsoft.com/office/drawing/2014/main" id="{312D2A23-198B-48DE-B108-B2E0A0E8EF84}"/>
              </a:ext>
            </a:extLst>
          </p:cNvPr>
          <p:cNvSpPr/>
          <p:nvPr/>
        </p:nvSpPr>
        <p:spPr>
          <a:xfrm>
            <a:off x="3292714" y="2127610"/>
            <a:ext cx="93776" cy="100390"/>
          </a:xfrm>
          <a:prstGeom prst="ellipse">
            <a:avLst/>
          </a:prstGeom>
          <a:solidFill>
            <a:srgbClr val="F3A900"/>
          </a:solid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itchFamily="34" charset="0"/>
              <a:cs typeface="Arial" pitchFamily="34" charset="0"/>
            </a:endParaRPr>
          </a:p>
        </p:txBody>
      </p:sp>
      <p:sp>
        <p:nvSpPr>
          <p:cNvPr id="36" name="Oval 35">
            <a:extLst>
              <a:ext uri="{FF2B5EF4-FFF2-40B4-BE49-F238E27FC236}">
                <a16:creationId xmlns:a16="http://schemas.microsoft.com/office/drawing/2014/main" id="{057CB933-E4A0-4042-9AB2-A1D479682C57}"/>
              </a:ext>
            </a:extLst>
          </p:cNvPr>
          <p:cNvSpPr/>
          <p:nvPr/>
        </p:nvSpPr>
        <p:spPr>
          <a:xfrm>
            <a:off x="3815563" y="2649699"/>
            <a:ext cx="93776" cy="100390"/>
          </a:xfrm>
          <a:prstGeom prst="ellipse">
            <a:avLst/>
          </a:prstGeom>
          <a:solidFill>
            <a:srgbClr val="F3A900"/>
          </a:solid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itchFamily="34" charset="0"/>
              <a:cs typeface="Arial" pitchFamily="34" charset="0"/>
            </a:endParaRPr>
          </a:p>
        </p:txBody>
      </p:sp>
      <p:sp>
        <p:nvSpPr>
          <p:cNvPr id="37" name="Oval 36">
            <a:extLst>
              <a:ext uri="{FF2B5EF4-FFF2-40B4-BE49-F238E27FC236}">
                <a16:creationId xmlns:a16="http://schemas.microsoft.com/office/drawing/2014/main" id="{A23A046E-BDF4-4DD0-84F4-9F4F308472C3}"/>
              </a:ext>
            </a:extLst>
          </p:cNvPr>
          <p:cNvSpPr/>
          <p:nvPr/>
        </p:nvSpPr>
        <p:spPr>
          <a:xfrm>
            <a:off x="4315573" y="3220188"/>
            <a:ext cx="93776" cy="100390"/>
          </a:xfrm>
          <a:prstGeom prst="ellipse">
            <a:avLst/>
          </a:prstGeom>
          <a:solidFill>
            <a:srgbClr val="F3A900"/>
          </a:solid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itchFamily="34" charset="0"/>
              <a:cs typeface="Arial" pitchFamily="34" charset="0"/>
            </a:endParaRPr>
          </a:p>
        </p:txBody>
      </p:sp>
      <p:sp>
        <p:nvSpPr>
          <p:cNvPr id="38" name="Oval 37">
            <a:extLst>
              <a:ext uri="{FF2B5EF4-FFF2-40B4-BE49-F238E27FC236}">
                <a16:creationId xmlns:a16="http://schemas.microsoft.com/office/drawing/2014/main" id="{C0FD8643-2E32-44E4-9CFC-0526FCEEB802}"/>
              </a:ext>
            </a:extLst>
          </p:cNvPr>
          <p:cNvSpPr/>
          <p:nvPr/>
        </p:nvSpPr>
        <p:spPr>
          <a:xfrm>
            <a:off x="4842031" y="3581262"/>
            <a:ext cx="93776" cy="100390"/>
          </a:xfrm>
          <a:prstGeom prst="ellipse">
            <a:avLst/>
          </a:prstGeom>
          <a:solidFill>
            <a:srgbClr val="F3A900"/>
          </a:solid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itchFamily="34" charset="0"/>
              <a:cs typeface="Arial" pitchFamily="34" charset="0"/>
            </a:endParaRPr>
          </a:p>
        </p:txBody>
      </p:sp>
      <p:sp>
        <p:nvSpPr>
          <p:cNvPr id="39" name="Oval 38">
            <a:extLst>
              <a:ext uri="{FF2B5EF4-FFF2-40B4-BE49-F238E27FC236}">
                <a16:creationId xmlns:a16="http://schemas.microsoft.com/office/drawing/2014/main" id="{B5B4E61A-79B9-41B3-BFB6-3836291F652E}"/>
              </a:ext>
            </a:extLst>
          </p:cNvPr>
          <p:cNvSpPr/>
          <p:nvPr/>
        </p:nvSpPr>
        <p:spPr>
          <a:xfrm>
            <a:off x="5384827" y="3794010"/>
            <a:ext cx="93776" cy="100390"/>
          </a:xfrm>
          <a:prstGeom prst="ellipse">
            <a:avLst/>
          </a:prstGeom>
          <a:solidFill>
            <a:srgbClr val="F3A900"/>
          </a:solid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itchFamily="34" charset="0"/>
              <a:cs typeface="Arial" pitchFamily="34" charset="0"/>
            </a:endParaRPr>
          </a:p>
        </p:txBody>
      </p:sp>
    </p:spTree>
    <p:extLst>
      <p:ext uri="{BB962C8B-B14F-4D97-AF65-F5344CB8AC3E}">
        <p14:creationId xmlns:p14="http://schemas.microsoft.com/office/powerpoint/2010/main" val="3103240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D7D1C5-33BF-40CA-9EDB-0F4493AC389E}"/>
              </a:ext>
            </a:extLst>
          </p:cNvPr>
          <p:cNvSpPr>
            <a:spLocks noGrp="1"/>
          </p:cNvSpPr>
          <p:nvPr>
            <p:ph type="title"/>
          </p:nvPr>
        </p:nvSpPr>
        <p:spPr/>
        <p:txBody>
          <a:bodyPr/>
          <a:lstStyle/>
          <a:p>
            <a:r>
              <a:rPr lang="en-US" dirty="0"/>
              <a:t>AI </a:t>
            </a:r>
            <a:r>
              <a:rPr lang="fr-FR" dirty="0" err="1"/>
              <a:t>Interpretability</a:t>
            </a:r>
            <a:r>
              <a:rPr lang="en-US" dirty="0"/>
              <a:t>: Whiten the black-box</a:t>
            </a:r>
            <a:br>
              <a:rPr lang="en-US" sz="2000" b="1" dirty="0">
                <a:solidFill>
                  <a:srgbClr val="0070C0"/>
                </a:solidFill>
              </a:rPr>
            </a:br>
            <a:endParaRPr lang="fr-FR" dirty="0"/>
          </a:p>
        </p:txBody>
      </p:sp>
      <p:sp>
        <p:nvSpPr>
          <p:cNvPr id="2" name="Content Placeholder 1">
            <a:extLst>
              <a:ext uri="{FF2B5EF4-FFF2-40B4-BE49-F238E27FC236}">
                <a16:creationId xmlns:a16="http://schemas.microsoft.com/office/drawing/2014/main" id="{CFF4151A-1929-4319-B1FF-289A5CC03EB8}"/>
              </a:ext>
            </a:extLst>
          </p:cNvPr>
          <p:cNvSpPr>
            <a:spLocks noGrp="1"/>
          </p:cNvSpPr>
          <p:nvPr>
            <p:ph idx="1"/>
          </p:nvPr>
        </p:nvSpPr>
        <p:spPr>
          <a:xfrm>
            <a:off x="457204" y="1200150"/>
            <a:ext cx="8077200" cy="2007870"/>
          </a:xfrm>
        </p:spPr>
        <p:txBody>
          <a:bodyPr/>
          <a:lstStyle/>
          <a:p>
            <a:r>
              <a:rPr lang="en-US" b="1" dirty="0"/>
              <a:t>Goal</a:t>
            </a:r>
            <a:r>
              <a:rPr lang="en-US" dirty="0"/>
              <a:t>: Detect abnormal heartbeats from ECG – Correctly classify heartbeats from ECG data as “</a:t>
            </a:r>
            <a:r>
              <a:rPr lang="en-US" b="1" dirty="0"/>
              <a:t>abnormal</a:t>
            </a:r>
            <a:r>
              <a:rPr lang="en-US" dirty="0"/>
              <a:t>” or “</a:t>
            </a:r>
            <a:r>
              <a:rPr lang="en-US" b="1" dirty="0"/>
              <a:t>normal</a:t>
            </a:r>
            <a:r>
              <a:rPr lang="en-US" dirty="0"/>
              <a:t>”</a:t>
            </a:r>
          </a:p>
          <a:p>
            <a:endParaRPr lang="en-US" dirty="0"/>
          </a:p>
          <a:p>
            <a:endParaRPr lang="en-US" dirty="0"/>
          </a:p>
          <a:p>
            <a:r>
              <a:rPr lang="en-US" b="1" dirty="0"/>
              <a:t>How</a:t>
            </a:r>
            <a:r>
              <a:rPr lang="en-US" dirty="0"/>
              <a:t>: Apply machine learning modelling &amp; interpretability algorithms to see what features are driving those models</a:t>
            </a:r>
          </a:p>
          <a:p>
            <a:endParaRPr lang="en-US" dirty="0"/>
          </a:p>
          <a:p>
            <a:endParaRPr lang="en-US" dirty="0"/>
          </a:p>
          <a:p>
            <a:r>
              <a:rPr lang="en-US" b="1" dirty="0"/>
              <a:t>Data</a:t>
            </a:r>
            <a:r>
              <a:rPr lang="en-US" dirty="0"/>
              <a:t>: 8 derived features from Holter recordings of an ECG (intervals, ratios, means &amp; amplitudes)</a:t>
            </a:r>
          </a:p>
          <a:p>
            <a:endParaRPr lang="fr-FR" dirty="0"/>
          </a:p>
        </p:txBody>
      </p:sp>
      <p:sp>
        <p:nvSpPr>
          <p:cNvPr id="3" name="Content Placeholder 2">
            <a:extLst>
              <a:ext uri="{FF2B5EF4-FFF2-40B4-BE49-F238E27FC236}">
                <a16:creationId xmlns:a16="http://schemas.microsoft.com/office/drawing/2014/main" id="{DA3AB237-820C-484F-B96A-06B7D221EE99}"/>
              </a:ext>
            </a:extLst>
          </p:cNvPr>
          <p:cNvSpPr>
            <a:spLocks noGrp="1"/>
          </p:cNvSpPr>
          <p:nvPr>
            <p:ph idx="10"/>
          </p:nvPr>
        </p:nvSpPr>
        <p:spPr/>
        <p:txBody>
          <a:bodyPr/>
          <a:lstStyle/>
          <a:p>
            <a:r>
              <a:rPr lang="fr-FR" dirty="0"/>
              <a:t>Use case: </a:t>
            </a:r>
            <a:r>
              <a:rPr lang="fr-FR" dirty="0" err="1"/>
              <a:t>Arrythmia</a:t>
            </a:r>
            <a:r>
              <a:rPr lang="fr-FR" dirty="0"/>
              <a:t> </a:t>
            </a:r>
            <a:r>
              <a:rPr lang="fr-FR" dirty="0" err="1"/>
              <a:t>Detection</a:t>
            </a:r>
            <a:endParaRPr lang="fr-FR" dirty="0"/>
          </a:p>
          <a:p>
            <a:endParaRPr lang="fr-FR" dirty="0"/>
          </a:p>
        </p:txBody>
      </p:sp>
      <p:pic>
        <p:nvPicPr>
          <p:cNvPr id="54" name="Graphic 53" descr="Heart with pulse outline">
            <a:extLst>
              <a:ext uri="{FF2B5EF4-FFF2-40B4-BE49-F238E27FC236}">
                <a16:creationId xmlns:a16="http://schemas.microsoft.com/office/drawing/2014/main" id="{F8C42614-E2E9-4B06-BF1A-80B4CD381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1125" y="342900"/>
            <a:ext cx="1196855" cy="1196855"/>
          </a:xfrm>
          <a:prstGeom prst="rect">
            <a:avLst/>
          </a:prstGeom>
        </p:spPr>
      </p:pic>
      <p:pic>
        <p:nvPicPr>
          <p:cNvPr id="5" name="Graphic 4" descr="Line arrow: Slight curve outline">
            <a:extLst>
              <a:ext uri="{FF2B5EF4-FFF2-40B4-BE49-F238E27FC236}">
                <a16:creationId xmlns:a16="http://schemas.microsoft.com/office/drawing/2014/main" id="{7470B75E-400E-4667-AD55-E1C6F5B7AE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05886">
            <a:off x="4427407" y="1682970"/>
            <a:ext cx="667832" cy="667832"/>
          </a:xfrm>
          <a:prstGeom prst="rect">
            <a:avLst/>
          </a:prstGeom>
        </p:spPr>
      </p:pic>
      <p:sp>
        <p:nvSpPr>
          <p:cNvPr id="60" name="TextBox 59">
            <a:extLst>
              <a:ext uri="{FF2B5EF4-FFF2-40B4-BE49-F238E27FC236}">
                <a16:creationId xmlns:a16="http://schemas.microsoft.com/office/drawing/2014/main" id="{2CA49D7B-8846-4E4B-AFDA-E1DB8CE83F45}"/>
              </a:ext>
            </a:extLst>
          </p:cNvPr>
          <p:cNvSpPr txBox="1"/>
          <p:nvPr/>
        </p:nvSpPr>
        <p:spPr>
          <a:xfrm>
            <a:off x="5002325" y="1935599"/>
            <a:ext cx="1363980" cy="369332"/>
          </a:xfrm>
          <a:prstGeom prst="rect">
            <a:avLst/>
          </a:prstGeom>
          <a:noFill/>
        </p:spPr>
        <p:txBody>
          <a:bodyPr wrap="square">
            <a:spAutoFit/>
          </a:bodyPr>
          <a:lstStyle/>
          <a:p>
            <a:r>
              <a:rPr lang="en-US" dirty="0"/>
              <a:t>Arrythmia</a:t>
            </a:r>
            <a:endParaRPr lang="fr-FR" dirty="0"/>
          </a:p>
        </p:txBody>
      </p:sp>
      <p:sp>
        <p:nvSpPr>
          <p:cNvPr id="62" name="TextBox 61">
            <a:extLst>
              <a:ext uri="{FF2B5EF4-FFF2-40B4-BE49-F238E27FC236}">
                <a16:creationId xmlns:a16="http://schemas.microsoft.com/office/drawing/2014/main" id="{3664A719-5540-42FE-8850-44598CBB5656}"/>
              </a:ext>
            </a:extLst>
          </p:cNvPr>
          <p:cNvSpPr txBox="1"/>
          <p:nvPr/>
        </p:nvSpPr>
        <p:spPr>
          <a:xfrm>
            <a:off x="2313464" y="4538990"/>
            <a:ext cx="6568440" cy="261610"/>
          </a:xfrm>
          <a:prstGeom prst="rect">
            <a:avLst/>
          </a:prstGeom>
          <a:noFill/>
        </p:spPr>
        <p:txBody>
          <a:bodyPr wrap="square">
            <a:spAutoFit/>
          </a:bodyPr>
          <a:lstStyle/>
          <a:p>
            <a:pPr algn="r"/>
            <a:r>
              <a:rPr lang="fr-FR" sz="1050" i="1" dirty="0">
                <a:hlinkClick r:id="rId7"/>
              </a:rPr>
              <a:t>https://archive.physionet.org/physiobank/database/html/mitdbdir/intro.htm#selection</a:t>
            </a:r>
            <a:r>
              <a:rPr lang="fr-FR" sz="1050" i="1" dirty="0"/>
              <a:t> </a:t>
            </a:r>
          </a:p>
        </p:txBody>
      </p:sp>
    </p:spTree>
    <p:extLst>
      <p:ext uri="{BB962C8B-B14F-4D97-AF65-F5344CB8AC3E}">
        <p14:creationId xmlns:p14="http://schemas.microsoft.com/office/powerpoint/2010/main" val="30542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79FC-2164-4B4E-978C-103C6535AB6B}"/>
              </a:ext>
            </a:extLst>
          </p:cNvPr>
          <p:cNvSpPr>
            <a:spLocks noGrp="1"/>
          </p:cNvSpPr>
          <p:nvPr>
            <p:ph type="title"/>
          </p:nvPr>
        </p:nvSpPr>
        <p:spPr/>
        <p:txBody>
          <a:bodyPr/>
          <a:lstStyle/>
          <a:p>
            <a:r>
              <a:rPr lang="fr-FR" dirty="0"/>
              <a:t>Use case: </a:t>
            </a:r>
            <a:r>
              <a:rPr lang="fr-FR" dirty="0" err="1"/>
              <a:t>Arrythmia</a:t>
            </a:r>
            <a:r>
              <a:rPr lang="fr-FR" dirty="0"/>
              <a:t> </a:t>
            </a:r>
            <a:r>
              <a:rPr lang="fr-FR" dirty="0" err="1"/>
              <a:t>Detection</a:t>
            </a:r>
            <a:br>
              <a:rPr lang="fr-FR" dirty="0"/>
            </a:br>
            <a:endParaRPr lang="fr-FR" dirty="0"/>
          </a:p>
        </p:txBody>
      </p:sp>
      <p:sp>
        <p:nvSpPr>
          <p:cNvPr id="5" name="Content Placeholder 4">
            <a:extLst>
              <a:ext uri="{FF2B5EF4-FFF2-40B4-BE49-F238E27FC236}">
                <a16:creationId xmlns:a16="http://schemas.microsoft.com/office/drawing/2014/main" id="{02EB37B1-63E3-4024-8B07-0A3DD1ED55E6}"/>
              </a:ext>
            </a:extLst>
          </p:cNvPr>
          <p:cNvSpPr>
            <a:spLocks noGrp="1"/>
          </p:cNvSpPr>
          <p:nvPr>
            <p:ph idx="1"/>
          </p:nvPr>
        </p:nvSpPr>
        <p:spPr>
          <a:xfrm>
            <a:off x="457204" y="1200150"/>
            <a:ext cx="8625836" cy="3486150"/>
          </a:xfrm>
        </p:spPr>
        <p:txBody>
          <a:bodyPr/>
          <a:lstStyle/>
          <a:p>
            <a:r>
              <a:rPr lang="fr-FR" dirty="0"/>
              <a:t>Use machine </a:t>
            </a:r>
            <a:r>
              <a:rPr lang="fr-FR" dirty="0" err="1"/>
              <a:t>learning</a:t>
            </a:r>
            <a:r>
              <a:rPr lang="fr-FR" dirty="0"/>
              <a:t> classification app to select &amp; </a:t>
            </a:r>
            <a:r>
              <a:rPr lang="fr-FR" dirty="0" err="1"/>
              <a:t>validate</a:t>
            </a:r>
            <a:r>
              <a:rPr lang="fr-FR" dirty="0"/>
              <a:t> the best model: </a:t>
            </a:r>
            <a:r>
              <a:rPr lang="fr-FR" i="1" dirty="0" err="1"/>
              <a:t>bagged</a:t>
            </a:r>
            <a:r>
              <a:rPr lang="fr-FR" i="1" dirty="0"/>
              <a:t> </a:t>
            </a:r>
            <a:r>
              <a:rPr lang="fr-FR" i="1" dirty="0" err="1"/>
              <a:t>trees</a:t>
            </a:r>
            <a:r>
              <a:rPr lang="fr-FR" i="1" dirty="0"/>
              <a:t>, </a:t>
            </a:r>
            <a:r>
              <a:rPr lang="fr-FR" dirty="0"/>
              <a:t>validation </a:t>
            </a:r>
            <a:r>
              <a:rPr lang="fr-FR" dirty="0" err="1"/>
              <a:t>accuracy</a:t>
            </a:r>
            <a:r>
              <a:rPr lang="fr-FR" dirty="0"/>
              <a:t> = 99.8%</a:t>
            </a:r>
            <a:endParaRPr lang="fr-FR" i="1" dirty="0"/>
          </a:p>
          <a:p>
            <a:r>
              <a:rPr lang="fr-FR" dirty="0" err="1"/>
              <a:t>Interpretability</a:t>
            </a:r>
            <a:r>
              <a:rPr lang="fr-FR" dirty="0"/>
              <a:t>:</a:t>
            </a:r>
          </a:p>
          <a:p>
            <a:pPr marL="686665" lvl="1" indent="-342900">
              <a:buFont typeface="+mj-lt"/>
              <a:buAutoNum type="arabicPeriod"/>
            </a:pPr>
            <a:r>
              <a:rPr lang="fr-FR" dirty="0" err="1"/>
              <a:t>Predictor</a:t>
            </a:r>
            <a:r>
              <a:rPr lang="fr-FR" dirty="0"/>
              <a:t> Importance: </a:t>
            </a:r>
            <a:r>
              <a:rPr lang="fr-FR" dirty="0" err="1"/>
              <a:t>rAmplitude</a:t>
            </a:r>
            <a:r>
              <a:rPr lang="fr-FR" dirty="0"/>
              <a:t> </a:t>
            </a:r>
            <a:r>
              <a:rPr lang="fr-FR" dirty="0" err="1"/>
              <a:t>should</a:t>
            </a:r>
            <a:r>
              <a:rPr lang="fr-FR" dirty="0"/>
              <a:t> not </a:t>
            </a:r>
            <a:r>
              <a:rPr lang="fr-FR" dirty="0" err="1"/>
              <a:t>be</a:t>
            </a:r>
            <a:r>
              <a:rPr lang="fr-FR" dirty="0"/>
              <a:t> pertinent</a:t>
            </a:r>
          </a:p>
          <a:p>
            <a:pPr marL="686665" lvl="1" indent="-342900">
              <a:buFont typeface="+mj-lt"/>
              <a:buAutoNum type="arabicPeriod"/>
            </a:pPr>
            <a:r>
              <a:rPr lang="fr-FR" dirty="0"/>
              <a:t>Partial </a:t>
            </a:r>
            <a:r>
              <a:rPr lang="fr-FR" dirty="0" err="1"/>
              <a:t>Dependency</a:t>
            </a:r>
            <a:r>
              <a:rPr lang="fr-FR" dirty="0"/>
              <a:t> Plot (PDP): 5% </a:t>
            </a:r>
            <a:r>
              <a:rPr lang="fr-FR" dirty="0" err="1"/>
              <a:t>increase</a:t>
            </a:r>
            <a:r>
              <a:rPr lang="fr-FR" dirty="0"/>
              <a:t> of proba to </a:t>
            </a:r>
            <a:r>
              <a:rPr lang="fr-FR" dirty="0" err="1"/>
              <a:t>be</a:t>
            </a:r>
            <a:r>
              <a:rPr lang="fr-FR" dirty="0"/>
              <a:t> </a:t>
            </a:r>
            <a:r>
              <a:rPr lang="fr-FR" dirty="0" err="1"/>
              <a:t>abnormal</a:t>
            </a:r>
            <a:endParaRPr lang="fr-FR" dirty="0"/>
          </a:p>
          <a:p>
            <a:pPr marL="686665" lvl="1" indent="-342900">
              <a:buFont typeface="+mj-lt"/>
              <a:buAutoNum type="arabicPeriod"/>
            </a:pPr>
            <a:endParaRPr lang="fr-FR" dirty="0"/>
          </a:p>
          <a:p>
            <a:pPr marL="343765" lvl="1" indent="0">
              <a:buNone/>
            </a:pPr>
            <a:r>
              <a:rPr lang="fr-FR" dirty="0">
                <a:sym typeface="Wingdings" panose="05000000000000000000" pitchFamily="2" charset="2"/>
              </a:rPr>
              <a:t> </a:t>
            </a:r>
            <a:r>
              <a:rPr lang="fr-FR" b="1" dirty="0">
                <a:sym typeface="Wingdings" panose="05000000000000000000" pitchFamily="2" charset="2"/>
              </a:rPr>
              <a:t>Biais</a:t>
            </a:r>
            <a:r>
              <a:rPr lang="fr-FR" dirty="0">
                <a:sym typeface="Wingdings" panose="05000000000000000000" pitchFamily="2" charset="2"/>
              </a:rPr>
              <a:t> in the model…</a:t>
            </a:r>
            <a:endParaRPr lang="fr-FR" dirty="0"/>
          </a:p>
        </p:txBody>
      </p:sp>
      <p:sp>
        <p:nvSpPr>
          <p:cNvPr id="4" name="Content Placeholder 3">
            <a:extLst>
              <a:ext uri="{FF2B5EF4-FFF2-40B4-BE49-F238E27FC236}">
                <a16:creationId xmlns:a16="http://schemas.microsoft.com/office/drawing/2014/main" id="{E3D44D84-F13B-4FA3-AAE3-1476A8B44254}"/>
              </a:ext>
            </a:extLst>
          </p:cNvPr>
          <p:cNvSpPr>
            <a:spLocks noGrp="1"/>
          </p:cNvSpPr>
          <p:nvPr>
            <p:ph idx="10"/>
          </p:nvPr>
        </p:nvSpPr>
        <p:spPr/>
        <p:txBody>
          <a:bodyPr/>
          <a:lstStyle/>
          <a:p>
            <a:r>
              <a:rPr lang="fr-FR" dirty="0"/>
              <a:t>1 - </a:t>
            </a:r>
            <a:r>
              <a:rPr lang="fr-FR" dirty="0" err="1"/>
              <a:t>Build</a:t>
            </a:r>
            <a:r>
              <a:rPr lang="fr-FR" dirty="0"/>
              <a:t> machine </a:t>
            </a:r>
            <a:r>
              <a:rPr lang="fr-FR" dirty="0" err="1"/>
              <a:t>learning</a:t>
            </a:r>
            <a:r>
              <a:rPr lang="fr-FR" dirty="0"/>
              <a:t> </a:t>
            </a:r>
            <a:r>
              <a:rPr lang="fr-FR" dirty="0" err="1"/>
              <a:t>models</a:t>
            </a:r>
            <a:r>
              <a:rPr lang="fr-FR" dirty="0"/>
              <a:t> on all </a:t>
            </a:r>
            <a:r>
              <a:rPr lang="fr-FR" dirty="0" err="1"/>
              <a:t>features</a:t>
            </a:r>
            <a:r>
              <a:rPr lang="fr-FR" dirty="0"/>
              <a:t> </a:t>
            </a:r>
          </a:p>
          <a:p>
            <a:endParaRPr lang="fr-FR" dirty="0"/>
          </a:p>
        </p:txBody>
      </p:sp>
      <p:pic>
        <p:nvPicPr>
          <p:cNvPr id="2050" name="Picture 2">
            <a:extLst>
              <a:ext uri="{FF2B5EF4-FFF2-40B4-BE49-F238E27FC236}">
                <a16:creationId xmlns:a16="http://schemas.microsoft.com/office/drawing/2014/main" id="{1B4BEF6E-883B-4C3A-A536-C6F93CA0A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180" y="3185159"/>
            <a:ext cx="4819388" cy="17241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1D1885-6634-42D2-9323-87D7045ED8F1}"/>
              </a:ext>
            </a:extLst>
          </p:cNvPr>
          <p:cNvPicPr>
            <a:picLocks noChangeAspect="1"/>
          </p:cNvPicPr>
          <p:nvPr/>
        </p:nvPicPr>
        <p:blipFill>
          <a:blip r:embed="rId4"/>
          <a:stretch>
            <a:fillRect/>
          </a:stretch>
        </p:blipFill>
        <p:spPr>
          <a:xfrm>
            <a:off x="3307870" y="2663189"/>
            <a:ext cx="2924503" cy="2361435"/>
          </a:xfrm>
          <a:prstGeom prst="rect">
            <a:avLst/>
          </a:prstGeom>
        </p:spPr>
      </p:pic>
      <p:pic>
        <p:nvPicPr>
          <p:cNvPr id="8" name="Picture 7">
            <a:extLst>
              <a:ext uri="{FF2B5EF4-FFF2-40B4-BE49-F238E27FC236}">
                <a16:creationId xmlns:a16="http://schemas.microsoft.com/office/drawing/2014/main" id="{310F8D39-E1AB-452A-BD02-A128C4BA5DAC}"/>
              </a:ext>
            </a:extLst>
          </p:cNvPr>
          <p:cNvPicPr>
            <a:picLocks noChangeAspect="1"/>
          </p:cNvPicPr>
          <p:nvPr/>
        </p:nvPicPr>
        <p:blipFill>
          <a:blip r:embed="rId5"/>
          <a:stretch>
            <a:fillRect/>
          </a:stretch>
        </p:blipFill>
        <p:spPr>
          <a:xfrm>
            <a:off x="3463963" y="2727151"/>
            <a:ext cx="2768410" cy="2297473"/>
          </a:xfrm>
          <a:prstGeom prst="rect">
            <a:avLst/>
          </a:prstGeom>
        </p:spPr>
      </p:pic>
      <p:pic>
        <p:nvPicPr>
          <p:cNvPr id="10" name="Graphic 9" descr="Close outline">
            <a:extLst>
              <a:ext uri="{FF2B5EF4-FFF2-40B4-BE49-F238E27FC236}">
                <a16:creationId xmlns:a16="http://schemas.microsoft.com/office/drawing/2014/main" id="{61CF2578-F5E6-4437-B296-A68BB49518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1408" y="2907030"/>
            <a:ext cx="1194492" cy="1194492"/>
          </a:xfrm>
          <a:prstGeom prst="rect">
            <a:avLst/>
          </a:prstGeom>
        </p:spPr>
      </p:pic>
      <p:sp>
        <p:nvSpPr>
          <p:cNvPr id="12" name="Rectangle 11">
            <a:extLst>
              <a:ext uri="{FF2B5EF4-FFF2-40B4-BE49-F238E27FC236}">
                <a16:creationId xmlns:a16="http://schemas.microsoft.com/office/drawing/2014/main" id="{75A9A8DD-C1C8-4D29-92CC-007691E3C645}"/>
              </a:ext>
            </a:extLst>
          </p:cNvPr>
          <p:cNvSpPr/>
          <p:nvPr/>
        </p:nvSpPr>
        <p:spPr>
          <a:xfrm>
            <a:off x="4848168" y="2875358"/>
            <a:ext cx="685800" cy="1885950"/>
          </a:xfrm>
          <a:prstGeom prst="rect">
            <a:avLst/>
          </a:prstGeom>
          <a:solidFill>
            <a:schemeClr val="accent4">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latin typeface="Arial" pitchFamily="34" charset="0"/>
              <a:cs typeface="Arial" pitchFamily="34" charset="0"/>
            </a:endParaRPr>
          </a:p>
        </p:txBody>
      </p:sp>
    </p:spTree>
    <p:extLst>
      <p:ext uri="{BB962C8B-B14F-4D97-AF65-F5344CB8AC3E}">
        <p14:creationId xmlns:p14="http://schemas.microsoft.com/office/powerpoint/2010/main" val="240212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05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79FC-2164-4B4E-978C-103C6535AB6B}"/>
              </a:ext>
            </a:extLst>
          </p:cNvPr>
          <p:cNvSpPr>
            <a:spLocks noGrp="1"/>
          </p:cNvSpPr>
          <p:nvPr>
            <p:ph type="title"/>
          </p:nvPr>
        </p:nvSpPr>
        <p:spPr/>
        <p:txBody>
          <a:bodyPr/>
          <a:lstStyle/>
          <a:p>
            <a:r>
              <a:rPr lang="fr-FR" dirty="0"/>
              <a:t>Use case: </a:t>
            </a:r>
            <a:r>
              <a:rPr lang="fr-FR" dirty="0" err="1"/>
              <a:t>Arrythmia</a:t>
            </a:r>
            <a:r>
              <a:rPr lang="fr-FR" dirty="0"/>
              <a:t> </a:t>
            </a:r>
            <a:r>
              <a:rPr lang="fr-FR" dirty="0" err="1"/>
              <a:t>Detection</a:t>
            </a:r>
            <a:br>
              <a:rPr lang="fr-FR" dirty="0"/>
            </a:br>
            <a:endParaRPr lang="fr-FR" dirty="0"/>
          </a:p>
        </p:txBody>
      </p:sp>
      <p:sp>
        <p:nvSpPr>
          <p:cNvPr id="5" name="Content Placeholder 4">
            <a:extLst>
              <a:ext uri="{FF2B5EF4-FFF2-40B4-BE49-F238E27FC236}">
                <a16:creationId xmlns:a16="http://schemas.microsoft.com/office/drawing/2014/main" id="{02EB37B1-63E3-4024-8B07-0A3DD1ED55E6}"/>
              </a:ext>
            </a:extLst>
          </p:cNvPr>
          <p:cNvSpPr>
            <a:spLocks noGrp="1"/>
          </p:cNvSpPr>
          <p:nvPr>
            <p:ph idx="1"/>
          </p:nvPr>
        </p:nvSpPr>
        <p:spPr>
          <a:xfrm>
            <a:off x="457204" y="1200150"/>
            <a:ext cx="8625836" cy="3486150"/>
          </a:xfrm>
        </p:spPr>
        <p:txBody>
          <a:bodyPr/>
          <a:lstStyle/>
          <a:p>
            <a:r>
              <a:rPr lang="fr-FR" dirty="0"/>
              <a:t>Use machine </a:t>
            </a:r>
            <a:r>
              <a:rPr lang="fr-FR" dirty="0" err="1"/>
              <a:t>learning</a:t>
            </a:r>
            <a:r>
              <a:rPr lang="fr-FR" dirty="0"/>
              <a:t> classification app to select &amp; </a:t>
            </a:r>
            <a:r>
              <a:rPr lang="fr-FR" dirty="0" err="1"/>
              <a:t>validate</a:t>
            </a:r>
            <a:r>
              <a:rPr lang="fr-FR" dirty="0"/>
              <a:t> the best model: </a:t>
            </a:r>
            <a:r>
              <a:rPr lang="fr-FR" i="1" dirty="0" err="1"/>
              <a:t>bagged</a:t>
            </a:r>
            <a:r>
              <a:rPr lang="fr-FR" i="1" dirty="0"/>
              <a:t> </a:t>
            </a:r>
            <a:r>
              <a:rPr lang="fr-FR" i="1" dirty="0" err="1"/>
              <a:t>trees</a:t>
            </a:r>
            <a:r>
              <a:rPr lang="fr-FR" i="1" dirty="0"/>
              <a:t>, </a:t>
            </a:r>
            <a:r>
              <a:rPr lang="fr-FR" dirty="0"/>
              <a:t>validation </a:t>
            </a:r>
            <a:r>
              <a:rPr lang="fr-FR" dirty="0" err="1"/>
              <a:t>accuracy</a:t>
            </a:r>
            <a:r>
              <a:rPr lang="fr-FR" dirty="0"/>
              <a:t> = 99.9%</a:t>
            </a:r>
            <a:endParaRPr lang="fr-FR" i="1" dirty="0"/>
          </a:p>
          <a:p>
            <a:r>
              <a:rPr lang="fr-FR" dirty="0" err="1"/>
              <a:t>Interpretability</a:t>
            </a:r>
            <a:r>
              <a:rPr lang="fr-FR" dirty="0"/>
              <a:t>:</a:t>
            </a:r>
          </a:p>
          <a:p>
            <a:pPr marL="686665" lvl="1" indent="-342900">
              <a:buFont typeface="+mj-lt"/>
              <a:buAutoNum type="arabicPeriod"/>
            </a:pPr>
            <a:r>
              <a:rPr lang="fr-FR" dirty="0" err="1"/>
              <a:t>Predictor</a:t>
            </a:r>
            <a:r>
              <a:rPr lang="fr-FR" dirty="0"/>
              <a:t> Importance: RR1 </a:t>
            </a:r>
            <a:r>
              <a:rPr lang="fr-FR" dirty="0" err="1"/>
              <a:t>most</a:t>
            </a:r>
            <a:r>
              <a:rPr lang="fr-FR" dirty="0"/>
              <a:t> pertinent</a:t>
            </a:r>
          </a:p>
          <a:p>
            <a:pPr marL="686665" lvl="1" indent="-342900">
              <a:buFont typeface="+mj-lt"/>
              <a:buAutoNum type="arabicPeriod"/>
            </a:pPr>
            <a:r>
              <a:rPr lang="fr-FR" dirty="0"/>
              <a:t>Partial </a:t>
            </a:r>
            <a:r>
              <a:rPr lang="fr-FR" dirty="0" err="1"/>
              <a:t>Dependency</a:t>
            </a:r>
            <a:r>
              <a:rPr lang="fr-FR" dirty="0"/>
              <a:t> Plot (PDP): </a:t>
            </a:r>
            <a:br>
              <a:rPr lang="fr-FR" dirty="0"/>
            </a:br>
            <a:r>
              <a:rPr lang="fr-FR" b="1" dirty="0" err="1"/>
              <a:t>Coherent</a:t>
            </a:r>
            <a:r>
              <a:rPr lang="fr-FR" b="1" dirty="0"/>
              <a:t> </a:t>
            </a:r>
            <a:r>
              <a:rPr lang="fr-FR" b="1" dirty="0" err="1"/>
              <a:t>with</a:t>
            </a:r>
            <a:r>
              <a:rPr lang="fr-FR" b="1" dirty="0"/>
              <a:t> </a:t>
            </a:r>
            <a:r>
              <a:rPr lang="fr-FR" b="1" dirty="0" err="1"/>
              <a:t>theo</a:t>
            </a:r>
            <a:endParaRPr lang="fr-FR" b="1" dirty="0"/>
          </a:p>
          <a:p>
            <a:pPr marL="686665" lvl="1" indent="-342900">
              <a:buFont typeface="+mj-lt"/>
              <a:buAutoNum type="arabicPeriod"/>
            </a:pPr>
            <a:r>
              <a:rPr lang="fr-FR" dirty="0"/>
              <a:t>Compare </a:t>
            </a:r>
            <a:r>
              <a:rPr lang="fr-FR" dirty="0" err="1"/>
              <a:t>with</a:t>
            </a:r>
            <a:r>
              <a:rPr lang="fr-FR" dirty="0"/>
              <a:t> </a:t>
            </a:r>
            <a:r>
              <a:rPr lang="fr-FR" dirty="0" err="1"/>
              <a:t>other</a:t>
            </a:r>
            <a:r>
              <a:rPr lang="fr-FR" dirty="0"/>
              <a:t> model to </a:t>
            </a:r>
            <a:r>
              <a:rPr lang="fr-FR" dirty="0" err="1"/>
              <a:t>validate</a:t>
            </a:r>
            <a:r>
              <a:rPr lang="fr-FR" dirty="0"/>
              <a:t>:</a:t>
            </a:r>
            <a:br>
              <a:rPr lang="fr-FR" dirty="0"/>
            </a:br>
            <a:r>
              <a:rPr lang="fr-FR" dirty="0" err="1"/>
              <a:t>Same</a:t>
            </a:r>
            <a:r>
              <a:rPr lang="fr-FR" dirty="0"/>
              <a:t> </a:t>
            </a:r>
            <a:r>
              <a:rPr lang="fr-FR" dirty="0" err="1"/>
              <a:t>behavior</a:t>
            </a:r>
            <a:r>
              <a:rPr lang="fr-FR" dirty="0"/>
              <a:t> for </a:t>
            </a:r>
            <a:r>
              <a:rPr lang="fr-FR" dirty="0" err="1"/>
              <a:t>fineGaussian</a:t>
            </a:r>
            <a:r>
              <a:rPr lang="fr-FR" dirty="0"/>
              <a:t> model</a:t>
            </a:r>
          </a:p>
        </p:txBody>
      </p:sp>
      <p:sp>
        <p:nvSpPr>
          <p:cNvPr id="4" name="Content Placeholder 3">
            <a:extLst>
              <a:ext uri="{FF2B5EF4-FFF2-40B4-BE49-F238E27FC236}">
                <a16:creationId xmlns:a16="http://schemas.microsoft.com/office/drawing/2014/main" id="{E3D44D84-F13B-4FA3-AAE3-1476A8B44254}"/>
              </a:ext>
            </a:extLst>
          </p:cNvPr>
          <p:cNvSpPr>
            <a:spLocks noGrp="1"/>
          </p:cNvSpPr>
          <p:nvPr>
            <p:ph idx="10"/>
          </p:nvPr>
        </p:nvSpPr>
        <p:spPr/>
        <p:txBody>
          <a:bodyPr/>
          <a:lstStyle/>
          <a:p>
            <a:r>
              <a:rPr lang="fr-FR" dirty="0"/>
              <a:t>2 – </a:t>
            </a:r>
            <a:r>
              <a:rPr lang="fr-FR" dirty="0" err="1"/>
              <a:t>Retrain</a:t>
            </a:r>
            <a:r>
              <a:rPr lang="fr-FR" dirty="0"/>
              <a:t> </a:t>
            </a:r>
            <a:r>
              <a:rPr lang="fr-FR" dirty="0" err="1"/>
              <a:t>models</a:t>
            </a:r>
            <a:r>
              <a:rPr lang="fr-FR" dirty="0"/>
              <a:t> </a:t>
            </a:r>
            <a:r>
              <a:rPr lang="fr-FR" dirty="0" err="1"/>
              <a:t>without</a:t>
            </a:r>
            <a:r>
              <a:rPr lang="fr-FR" dirty="0"/>
              <a:t> </a:t>
            </a:r>
            <a:r>
              <a:rPr lang="fr-FR" dirty="0" err="1"/>
              <a:t>rAmplitude</a:t>
            </a:r>
            <a:r>
              <a:rPr lang="fr-FR" dirty="0"/>
              <a:t> 1 &amp; 2</a:t>
            </a:r>
          </a:p>
          <a:p>
            <a:endParaRPr lang="fr-FR" dirty="0"/>
          </a:p>
        </p:txBody>
      </p:sp>
      <p:pic>
        <p:nvPicPr>
          <p:cNvPr id="3" name="Picture 2">
            <a:extLst>
              <a:ext uri="{FF2B5EF4-FFF2-40B4-BE49-F238E27FC236}">
                <a16:creationId xmlns:a16="http://schemas.microsoft.com/office/drawing/2014/main" id="{8FA63257-2FAF-46D5-BACA-3D33DA8DE270}"/>
              </a:ext>
            </a:extLst>
          </p:cNvPr>
          <p:cNvPicPr>
            <a:picLocks noChangeAspect="1"/>
          </p:cNvPicPr>
          <p:nvPr/>
        </p:nvPicPr>
        <p:blipFill>
          <a:blip r:embed="rId3"/>
          <a:stretch>
            <a:fillRect/>
          </a:stretch>
        </p:blipFill>
        <p:spPr>
          <a:xfrm>
            <a:off x="4815840" y="2079784"/>
            <a:ext cx="3608069" cy="2839236"/>
          </a:xfrm>
          <a:prstGeom prst="rect">
            <a:avLst/>
          </a:prstGeom>
        </p:spPr>
      </p:pic>
      <p:pic>
        <p:nvPicPr>
          <p:cNvPr id="6" name="Picture 5">
            <a:extLst>
              <a:ext uri="{FF2B5EF4-FFF2-40B4-BE49-F238E27FC236}">
                <a16:creationId xmlns:a16="http://schemas.microsoft.com/office/drawing/2014/main" id="{2CA749E4-76A1-4636-8FA9-D09399398175}"/>
              </a:ext>
            </a:extLst>
          </p:cNvPr>
          <p:cNvPicPr>
            <a:picLocks noChangeAspect="1"/>
          </p:cNvPicPr>
          <p:nvPr/>
        </p:nvPicPr>
        <p:blipFill>
          <a:blip r:embed="rId4"/>
          <a:stretch>
            <a:fillRect/>
          </a:stretch>
        </p:blipFill>
        <p:spPr>
          <a:xfrm>
            <a:off x="5144845" y="2200275"/>
            <a:ext cx="3541951" cy="2718745"/>
          </a:xfrm>
          <a:prstGeom prst="rect">
            <a:avLst/>
          </a:prstGeom>
        </p:spPr>
      </p:pic>
      <p:pic>
        <p:nvPicPr>
          <p:cNvPr id="9" name="Picture 8">
            <a:extLst>
              <a:ext uri="{FF2B5EF4-FFF2-40B4-BE49-F238E27FC236}">
                <a16:creationId xmlns:a16="http://schemas.microsoft.com/office/drawing/2014/main" id="{DEE1C5E9-5424-430A-9C2E-5F11EA71DAAE}"/>
              </a:ext>
            </a:extLst>
          </p:cNvPr>
          <p:cNvPicPr>
            <a:picLocks noChangeAspect="1"/>
          </p:cNvPicPr>
          <p:nvPr/>
        </p:nvPicPr>
        <p:blipFill>
          <a:blip r:embed="rId5"/>
          <a:stretch>
            <a:fillRect/>
          </a:stretch>
        </p:blipFill>
        <p:spPr>
          <a:xfrm>
            <a:off x="5144844" y="2129352"/>
            <a:ext cx="3541951" cy="2860590"/>
          </a:xfrm>
          <a:prstGeom prst="rect">
            <a:avLst/>
          </a:prstGeom>
        </p:spPr>
      </p:pic>
      <p:pic>
        <p:nvPicPr>
          <p:cNvPr id="11" name="Graphic 10" descr="Checkmark outline">
            <a:extLst>
              <a:ext uri="{FF2B5EF4-FFF2-40B4-BE49-F238E27FC236}">
                <a16:creationId xmlns:a16="http://schemas.microsoft.com/office/drawing/2014/main" id="{D1BB3C7E-3DE3-40B7-92AF-860731C24D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10717" y="3467410"/>
            <a:ext cx="1451610" cy="1451610"/>
          </a:xfrm>
          <a:prstGeom prst="rect">
            <a:avLst/>
          </a:prstGeom>
        </p:spPr>
      </p:pic>
    </p:spTree>
    <p:extLst>
      <p:ext uri="{BB962C8B-B14F-4D97-AF65-F5344CB8AC3E}">
        <p14:creationId xmlns:p14="http://schemas.microsoft.com/office/powerpoint/2010/main" val="182513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D9FD8AE-FA8F-48DB-BED6-7C2280490908}"/>
              </a:ext>
            </a:extLst>
          </p:cNvPr>
          <p:cNvPicPr>
            <a:picLocks noChangeAspect="1"/>
          </p:cNvPicPr>
          <p:nvPr/>
        </p:nvPicPr>
        <p:blipFill>
          <a:blip r:embed="rId3"/>
          <a:stretch>
            <a:fillRect/>
          </a:stretch>
        </p:blipFill>
        <p:spPr>
          <a:xfrm>
            <a:off x="2985330" y="1943569"/>
            <a:ext cx="2800029" cy="2000021"/>
          </a:xfrm>
          <a:prstGeom prst="rect">
            <a:avLst/>
          </a:prstGeom>
        </p:spPr>
      </p:pic>
      <p:sp>
        <p:nvSpPr>
          <p:cNvPr id="2" name="Title 1">
            <a:extLst>
              <a:ext uri="{FF2B5EF4-FFF2-40B4-BE49-F238E27FC236}">
                <a16:creationId xmlns:a16="http://schemas.microsoft.com/office/drawing/2014/main" id="{4B4C976C-4655-47EB-8D98-F859660781D0}"/>
              </a:ext>
            </a:extLst>
          </p:cNvPr>
          <p:cNvSpPr>
            <a:spLocks noGrp="1"/>
          </p:cNvSpPr>
          <p:nvPr>
            <p:ph type="title"/>
          </p:nvPr>
        </p:nvSpPr>
        <p:spPr/>
        <p:txBody>
          <a:bodyPr/>
          <a:lstStyle/>
          <a:p>
            <a:r>
              <a:rPr lang="fr-FR" dirty="0"/>
              <a:t>Use case: </a:t>
            </a:r>
            <a:r>
              <a:rPr lang="fr-FR" dirty="0" err="1"/>
              <a:t>Arrythmia</a:t>
            </a:r>
            <a:r>
              <a:rPr lang="fr-FR" dirty="0"/>
              <a:t> </a:t>
            </a:r>
            <a:r>
              <a:rPr lang="fr-FR" dirty="0" err="1"/>
              <a:t>Detection</a:t>
            </a:r>
            <a:br>
              <a:rPr lang="fr-FR" dirty="0"/>
            </a:br>
            <a:endParaRPr lang="en-GB" dirty="0"/>
          </a:p>
        </p:txBody>
      </p:sp>
      <p:sp>
        <p:nvSpPr>
          <p:cNvPr id="4" name="Content Placeholder 3">
            <a:extLst>
              <a:ext uri="{FF2B5EF4-FFF2-40B4-BE49-F238E27FC236}">
                <a16:creationId xmlns:a16="http://schemas.microsoft.com/office/drawing/2014/main" id="{02CBE08A-26CD-4E62-B157-CC277E3C4EEB}"/>
              </a:ext>
            </a:extLst>
          </p:cNvPr>
          <p:cNvSpPr>
            <a:spLocks noGrp="1"/>
          </p:cNvSpPr>
          <p:nvPr>
            <p:ph idx="10"/>
          </p:nvPr>
        </p:nvSpPr>
        <p:spPr/>
        <p:txBody>
          <a:bodyPr/>
          <a:lstStyle/>
          <a:p>
            <a:r>
              <a:rPr lang="en-GB" dirty="0"/>
              <a:t>LIME</a:t>
            </a:r>
            <a:br>
              <a:rPr lang="en-GB" dirty="0"/>
            </a:br>
            <a:endParaRPr lang="en-GB" dirty="0"/>
          </a:p>
          <a:p>
            <a:endParaRPr lang="fr-FR" dirty="0"/>
          </a:p>
        </p:txBody>
      </p:sp>
      <p:sp>
        <p:nvSpPr>
          <p:cNvPr id="5" name="TextBox 4">
            <a:extLst>
              <a:ext uri="{FF2B5EF4-FFF2-40B4-BE49-F238E27FC236}">
                <a16:creationId xmlns:a16="http://schemas.microsoft.com/office/drawing/2014/main" id="{A3C4A4F4-4568-4C94-A79A-B9A6AEF1F00D}"/>
              </a:ext>
            </a:extLst>
          </p:cNvPr>
          <p:cNvSpPr txBox="1"/>
          <p:nvPr/>
        </p:nvSpPr>
        <p:spPr>
          <a:xfrm>
            <a:off x="667268" y="1141631"/>
            <a:ext cx="4626588"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marL="342900" indent="-342900">
              <a:buFont typeface="+mj-lt"/>
              <a:buAutoNum type="arabicPeriod" startAt="2"/>
            </a:pPr>
            <a:r>
              <a:rPr lang="en-GB" sz="2100" dirty="0">
                <a:latin typeface="Arial" pitchFamily="34" charset="0"/>
                <a:cs typeface="Arial" pitchFamily="34" charset="0"/>
              </a:rPr>
              <a:t>Approximate complex model near</a:t>
            </a:r>
            <a:br>
              <a:rPr lang="en-GB" sz="2100" dirty="0">
                <a:latin typeface="Arial" pitchFamily="34" charset="0"/>
                <a:cs typeface="Arial" pitchFamily="34" charset="0"/>
              </a:rPr>
            </a:br>
            <a:r>
              <a:rPr lang="en-GB" sz="2100" dirty="0">
                <a:latin typeface="Arial" pitchFamily="34" charset="0"/>
                <a:cs typeface="Arial" pitchFamily="34" charset="0"/>
              </a:rPr>
              <a:t>Point of Interest with simple model</a:t>
            </a:r>
          </a:p>
        </p:txBody>
      </p:sp>
      <p:sp>
        <p:nvSpPr>
          <p:cNvPr id="27" name="TextBox 26">
            <a:extLst>
              <a:ext uri="{FF2B5EF4-FFF2-40B4-BE49-F238E27FC236}">
                <a16:creationId xmlns:a16="http://schemas.microsoft.com/office/drawing/2014/main" id="{3787DAC2-F714-4FAF-89C4-E50557E86E9C}"/>
              </a:ext>
            </a:extLst>
          </p:cNvPr>
          <p:cNvSpPr txBox="1"/>
          <p:nvPr/>
        </p:nvSpPr>
        <p:spPr>
          <a:xfrm>
            <a:off x="5796481" y="1165094"/>
            <a:ext cx="3292889"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marL="342900" indent="-342900">
              <a:buFont typeface="+mj-lt"/>
              <a:buAutoNum type="arabicPeriod" startAt="3"/>
            </a:pPr>
            <a:r>
              <a:rPr lang="en-GB" sz="2100" dirty="0">
                <a:latin typeface="Arial" pitchFamily="34" charset="0"/>
                <a:cs typeface="Arial" pitchFamily="34" charset="0"/>
              </a:rPr>
              <a:t>“Explain” using weights</a:t>
            </a:r>
            <a:br>
              <a:rPr lang="en-GB" sz="2100" dirty="0">
                <a:latin typeface="Arial" pitchFamily="34" charset="0"/>
                <a:cs typeface="Arial" pitchFamily="34" charset="0"/>
              </a:rPr>
            </a:br>
            <a:r>
              <a:rPr lang="en-GB" sz="2100" dirty="0">
                <a:latin typeface="Arial" pitchFamily="34" charset="0"/>
                <a:cs typeface="Arial" pitchFamily="34" charset="0"/>
              </a:rPr>
              <a:t>of simple model</a:t>
            </a:r>
          </a:p>
        </p:txBody>
      </p:sp>
      <p:sp>
        <p:nvSpPr>
          <p:cNvPr id="7" name="Oval 6">
            <a:extLst>
              <a:ext uri="{FF2B5EF4-FFF2-40B4-BE49-F238E27FC236}">
                <a16:creationId xmlns:a16="http://schemas.microsoft.com/office/drawing/2014/main" id="{CA5A1378-2209-4E5B-BC62-A37C797DF340}"/>
              </a:ext>
            </a:extLst>
          </p:cNvPr>
          <p:cNvSpPr/>
          <p:nvPr/>
        </p:nvSpPr>
        <p:spPr>
          <a:xfrm>
            <a:off x="504818" y="1218316"/>
            <a:ext cx="516677" cy="53091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a:latin typeface="Arial" pitchFamily="34" charset="0"/>
                <a:cs typeface="Arial" pitchFamily="34" charset="0"/>
              </a:rPr>
              <a:t>1</a:t>
            </a:r>
          </a:p>
        </p:txBody>
      </p:sp>
      <p:sp>
        <p:nvSpPr>
          <p:cNvPr id="8" name="Oval 7">
            <a:extLst>
              <a:ext uri="{FF2B5EF4-FFF2-40B4-BE49-F238E27FC236}">
                <a16:creationId xmlns:a16="http://schemas.microsoft.com/office/drawing/2014/main" id="{23B1EDE4-9180-4E20-B253-434625A92CC4}"/>
              </a:ext>
            </a:extLst>
          </p:cNvPr>
          <p:cNvSpPr/>
          <p:nvPr/>
        </p:nvSpPr>
        <p:spPr>
          <a:xfrm>
            <a:off x="5667312" y="1254881"/>
            <a:ext cx="516677" cy="53091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a:latin typeface="Arial" pitchFamily="34" charset="0"/>
                <a:cs typeface="Arial" pitchFamily="34" charset="0"/>
              </a:rPr>
              <a:t>2</a:t>
            </a:r>
          </a:p>
        </p:txBody>
      </p:sp>
      <p:cxnSp>
        <p:nvCxnSpPr>
          <p:cNvPr id="12" name="Straight Connector 11">
            <a:extLst>
              <a:ext uri="{FF2B5EF4-FFF2-40B4-BE49-F238E27FC236}">
                <a16:creationId xmlns:a16="http://schemas.microsoft.com/office/drawing/2014/main" id="{4197DA08-B8EE-445D-853D-7D6D669E5913}"/>
              </a:ext>
            </a:extLst>
          </p:cNvPr>
          <p:cNvCxnSpPr>
            <a:cxnSpLocks/>
          </p:cNvCxnSpPr>
          <p:nvPr/>
        </p:nvCxnSpPr>
        <p:spPr>
          <a:xfrm flipV="1">
            <a:off x="4123577" y="2201549"/>
            <a:ext cx="1551373" cy="1361841"/>
          </a:xfrm>
          <a:prstGeom prst="line">
            <a:avLst/>
          </a:prstGeom>
          <a:ln w="381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3A356E5-3687-4629-ACD4-3C0EF9C1682E}"/>
              </a:ext>
            </a:extLst>
          </p:cNvPr>
          <p:cNvPicPr>
            <a:picLocks noChangeAspect="1"/>
          </p:cNvPicPr>
          <p:nvPr/>
        </p:nvPicPr>
        <p:blipFill>
          <a:blip r:embed="rId4"/>
          <a:stretch>
            <a:fillRect/>
          </a:stretch>
        </p:blipFill>
        <p:spPr>
          <a:xfrm>
            <a:off x="5558399" y="1858219"/>
            <a:ext cx="3533537" cy="2256287"/>
          </a:xfrm>
          <a:prstGeom prst="rect">
            <a:avLst/>
          </a:prstGeom>
        </p:spPr>
      </p:pic>
      <p:pic>
        <p:nvPicPr>
          <p:cNvPr id="20" name="Picture 19">
            <a:extLst>
              <a:ext uri="{FF2B5EF4-FFF2-40B4-BE49-F238E27FC236}">
                <a16:creationId xmlns:a16="http://schemas.microsoft.com/office/drawing/2014/main" id="{7CAA7560-46C3-4AD2-BF6B-7D9585E69D2F}"/>
              </a:ext>
            </a:extLst>
          </p:cNvPr>
          <p:cNvPicPr>
            <a:picLocks noChangeAspect="1"/>
          </p:cNvPicPr>
          <p:nvPr/>
        </p:nvPicPr>
        <p:blipFill>
          <a:blip r:embed="rId5"/>
          <a:stretch>
            <a:fillRect/>
          </a:stretch>
        </p:blipFill>
        <p:spPr>
          <a:xfrm>
            <a:off x="164815" y="1986201"/>
            <a:ext cx="2722414" cy="1957389"/>
          </a:xfrm>
          <a:prstGeom prst="rect">
            <a:avLst/>
          </a:prstGeom>
        </p:spPr>
      </p:pic>
      <p:sp>
        <p:nvSpPr>
          <p:cNvPr id="25" name="Freeform: Shape 24">
            <a:extLst>
              <a:ext uri="{FF2B5EF4-FFF2-40B4-BE49-F238E27FC236}">
                <a16:creationId xmlns:a16="http://schemas.microsoft.com/office/drawing/2014/main" id="{BC0090F4-AE09-404F-B7E1-7506F302C5E5}"/>
              </a:ext>
            </a:extLst>
          </p:cNvPr>
          <p:cNvSpPr/>
          <p:nvPr/>
        </p:nvSpPr>
        <p:spPr>
          <a:xfrm>
            <a:off x="2079429" y="3030338"/>
            <a:ext cx="2950050" cy="1446303"/>
          </a:xfrm>
          <a:custGeom>
            <a:avLst/>
            <a:gdLst>
              <a:gd name="connsiteX0" fmla="*/ 0 w 3933400"/>
              <a:gd name="connsiteY0" fmla="*/ 563418 h 1928404"/>
              <a:gd name="connsiteX1" fmla="*/ 295564 w 3933400"/>
              <a:gd name="connsiteY1" fmla="*/ 1634836 h 1928404"/>
              <a:gd name="connsiteX2" fmla="*/ 1644073 w 3933400"/>
              <a:gd name="connsiteY2" fmla="*/ 1921163 h 1928404"/>
              <a:gd name="connsiteX3" fmla="*/ 3066473 w 3933400"/>
              <a:gd name="connsiteY3" fmla="*/ 1773382 h 1928404"/>
              <a:gd name="connsiteX4" fmla="*/ 3851564 w 3933400"/>
              <a:gd name="connsiteY4" fmla="*/ 1062182 h 1928404"/>
              <a:gd name="connsiteX5" fmla="*/ 3870037 w 3933400"/>
              <a:gd name="connsiteY5" fmla="*/ 0 h 192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400" h="1928404">
                <a:moveTo>
                  <a:pt x="0" y="563418"/>
                </a:moveTo>
                <a:cubicBezTo>
                  <a:pt x="10776" y="985981"/>
                  <a:pt x="21552" y="1408545"/>
                  <a:pt x="295564" y="1634836"/>
                </a:cubicBezTo>
                <a:cubicBezTo>
                  <a:pt x="569576" y="1861127"/>
                  <a:pt x="1182255" y="1898072"/>
                  <a:pt x="1644073" y="1921163"/>
                </a:cubicBezTo>
                <a:cubicBezTo>
                  <a:pt x="2105891" y="1944254"/>
                  <a:pt x="2698558" y="1916546"/>
                  <a:pt x="3066473" y="1773382"/>
                </a:cubicBezTo>
                <a:cubicBezTo>
                  <a:pt x="3434388" y="1630219"/>
                  <a:pt x="3717637" y="1357746"/>
                  <a:pt x="3851564" y="1062182"/>
                </a:cubicBezTo>
                <a:cubicBezTo>
                  <a:pt x="3985491" y="766618"/>
                  <a:pt x="3927764" y="383309"/>
                  <a:pt x="3870037" y="0"/>
                </a:cubicBezTo>
              </a:path>
            </a:pathLst>
          </a:custGeom>
          <a:noFill/>
          <a:ln>
            <a:solidFill>
              <a:srgbClr val="C0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9052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79FC-2164-4B4E-978C-103C6535AB6B}"/>
              </a:ext>
            </a:extLst>
          </p:cNvPr>
          <p:cNvSpPr>
            <a:spLocks noGrp="1"/>
          </p:cNvSpPr>
          <p:nvPr>
            <p:ph type="title"/>
          </p:nvPr>
        </p:nvSpPr>
        <p:spPr/>
        <p:txBody>
          <a:bodyPr/>
          <a:lstStyle/>
          <a:p>
            <a:r>
              <a:rPr lang="fr-FR" dirty="0"/>
              <a:t>Use case: </a:t>
            </a:r>
            <a:r>
              <a:rPr lang="fr-FR" dirty="0" err="1"/>
              <a:t>Arrythmia</a:t>
            </a:r>
            <a:r>
              <a:rPr lang="fr-FR" dirty="0"/>
              <a:t> </a:t>
            </a:r>
            <a:r>
              <a:rPr lang="fr-FR" dirty="0" err="1"/>
              <a:t>Detection</a:t>
            </a:r>
            <a:br>
              <a:rPr lang="fr-FR" dirty="0"/>
            </a:br>
            <a:endParaRPr lang="fr-FR" dirty="0"/>
          </a:p>
        </p:txBody>
      </p:sp>
      <p:sp>
        <p:nvSpPr>
          <p:cNvPr id="5" name="Content Placeholder 4">
            <a:extLst>
              <a:ext uri="{FF2B5EF4-FFF2-40B4-BE49-F238E27FC236}">
                <a16:creationId xmlns:a16="http://schemas.microsoft.com/office/drawing/2014/main" id="{02EB37B1-63E3-4024-8B07-0A3DD1ED55E6}"/>
              </a:ext>
            </a:extLst>
          </p:cNvPr>
          <p:cNvSpPr>
            <a:spLocks noGrp="1"/>
          </p:cNvSpPr>
          <p:nvPr>
            <p:ph idx="1"/>
          </p:nvPr>
        </p:nvSpPr>
        <p:spPr>
          <a:xfrm>
            <a:off x="457204" y="1200150"/>
            <a:ext cx="8625836" cy="3486150"/>
          </a:xfrm>
        </p:spPr>
        <p:txBody>
          <a:bodyPr/>
          <a:lstStyle/>
          <a:p>
            <a:r>
              <a:rPr lang="fr-FR" dirty="0"/>
              <a:t>Select </a:t>
            </a:r>
            <a:r>
              <a:rPr lang="fr-FR" dirty="0" err="1"/>
              <a:t>some</a:t>
            </a:r>
            <a:r>
              <a:rPr lang="fr-FR" dirty="0"/>
              <a:t> </a:t>
            </a:r>
            <a:r>
              <a:rPr lang="fr-FR" dirty="0" err="1"/>
              <a:t>individual</a:t>
            </a:r>
            <a:r>
              <a:rPr lang="fr-FR" dirty="0"/>
              <a:t> observations </a:t>
            </a:r>
            <a:r>
              <a:rPr lang="fr-FR" dirty="0" err="1"/>
              <a:t>with</a:t>
            </a:r>
            <a:r>
              <a:rPr lang="fr-FR" dirty="0"/>
              <a:t> </a:t>
            </a:r>
            <a:r>
              <a:rPr lang="fr-FR" dirty="0" err="1"/>
              <a:t>wrong</a:t>
            </a:r>
            <a:r>
              <a:rPr lang="fr-FR" dirty="0"/>
              <a:t> </a:t>
            </a:r>
            <a:r>
              <a:rPr lang="fr-FR" dirty="0" err="1"/>
              <a:t>prediction</a:t>
            </a:r>
            <a:endParaRPr lang="fr-FR" dirty="0"/>
          </a:p>
          <a:p>
            <a:r>
              <a:rPr lang="fr-FR" dirty="0"/>
              <a:t>Apply </a:t>
            </a:r>
            <a:r>
              <a:rPr lang="fr-FR" b="1" dirty="0"/>
              <a:t>LIME</a:t>
            </a:r>
            <a:r>
              <a:rPr lang="fr-FR" dirty="0"/>
              <a:t> function to </a:t>
            </a:r>
            <a:r>
              <a:rPr lang="fr-FR" dirty="0" err="1"/>
              <a:t>see</a:t>
            </a:r>
            <a:r>
              <a:rPr lang="fr-FR" dirty="0"/>
              <a:t> </a:t>
            </a:r>
            <a:r>
              <a:rPr lang="fr-FR" dirty="0" err="1"/>
              <a:t>what</a:t>
            </a:r>
            <a:r>
              <a:rPr lang="fr-FR" dirty="0"/>
              <a:t> </a:t>
            </a:r>
            <a:r>
              <a:rPr lang="fr-FR" dirty="0" err="1"/>
              <a:t>factors</a:t>
            </a:r>
            <a:r>
              <a:rPr lang="fr-FR" dirty="0"/>
              <a:t> are </a:t>
            </a:r>
            <a:r>
              <a:rPr lang="fr-FR" dirty="0" err="1"/>
              <a:t>most</a:t>
            </a:r>
            <a:r>
              <a:rPr lang="fr-FR" dirty="0"/>
              <a:t> important for </a:t>
            </a:r>
            <a:r>
              <a:rPr lang="fr-FR" dirty="0" err="1"/>
              <a:t>these</a:t>
            </a:r>
            <a:r>
              <a:rPr lang="fr-FR" dirty="0"/>
              <a:t> </a:t>
            </a:r>
            <a:r>
              <a:rPr lang="fr-FR" dirty="0" err="1"/>
              <a:t>obs</a:t>
            </a:r>
            <a:endParaRPr lang="fr-FR" dirty="0"/>
          </a:p>
          <a:p>
            <a:r>
              <a:rPr lang="fr-FR" dirty="0"/>
              <a:t>Bonus: Use Model </a:t>
            </a:r>
            <a:r>
              <a:rPr lang="fr-FR" dirty="0" err="1"/>
              <a:t>Explainer</a:t>
            </a:r>
            <a:r>
              <a:rPr lang="fr-FR" dirty="0"/>
              <a:t> App to </a:t>
            </a:r>
            <a:r>
              <a:rPr lang="fr-FR" dirty="0" err="1"/>
              <a:t>interpret</a:t>
            </a:r>
            <a:r>
              <a:rPr lang="fr-FR" dirty="0"/>
              <a:t> the model </a:t>
            </a:r>
            <a:r>
              <a:rPr lang="fr-FR" dirty="0" err="1"/>
              <a:t>faster</a:t>
            </a:r>
            <a:r>
              <a:rPr lang="fr-FR" dirty="0"/>
              <a:t> &amp; </a:t>
            </a:r>
            <a:r>
              <a:rPr lang="fr-FR" dirty="0" err="1"/>
              <a:t>interactively</a:t>
            </a:r>
            <a:endParaRPr lang="fr-FR" dirty="0"/>
          </a:p>
          <a:p>
            <a:endParaRPr lang="fr-FR" dirty="0"/>
          </a:p>
          <a:p>
            <a:endParaRPr lang="fr-FR" dirty="0"/>
          </a:p>
        </p:txBody>
      </p:sp>
      <p:sp>
        <p:nvSpPr>
          <p:cNvPr id="4" name="Content Placeholder 3">
            <a:extLst>
              <a:ext uri="{FF2B5EF4-FFF2-40B4-BE49-F238E27FC236}">
                <a16:creationId xmlns:a16="http://schemas.microsoft.com/office/drawing/2014/main" id="{E3D44D84-F13B-4FA3-AAE3-1476A8B44254}"/>
              </a:ext>
            </a:extLst>
          </p:cNvPr>
          <p:cNvSpPr>
            <a:spLocks noGrp="1"/>
          </p:cNvSpPr>
          <p:nvPr>
            <p:ph idx="10"/>
          </p:nvPr>
        </p:nvSpPr>
        <p:spPr/>
        <p:txBody>
          <a:bodyPr/>
          <a:lstStyle/>
          <a:p>
            <a:r>
              <a:rPr lang="fr-FR" dirty="0"/>
              <a:t>3 – </a:t>
            </a:r>
            <a:r>
              <a:rPr lang="fr-FR" dirty="0" err="1"/>
              <a:t>What</a:t>
            </a:r>
            <a:r>
              <a:rPr lang="fr-FR" dirty="0"/>
              <a:t> </a:t>
            </a:r>
            <a:r>
              <a:rPr lang="fr-FR" dirty="0" err="1"/>
              <a:t>happens</a:t>
            </a:r>
            <a:r>
              <a:rPr lang="fr-FR" dirty="0"/>
              <a:t> </a:t>
            </a:r>
            <a:r>
              <a:rPr lang="fr-FR" dirty="0" err="1"/>
              <a:t>when</a:t>
            </a:r>
            <a:r>
              <a:rPr lang="fr-FR" dirty="0"/>
              <a:t> the model </a:t>
            </a:r>
            <a:r>
              <a:rPr lang="fr-FR" dirty="0" err="1"/>
              <a:t>is</a:t>
            </a:r>
            <a:r>
              <a:rPr lang="fr-FR" dirty="0"/>
              <a:t> </a:t>
            </a:r>
            <a:r>
              <a:rPr lang="fr-FR" dirty="0" err="1"/>
              <a:t>wrong</a:t>
            </a:r>
            <a:r>
              <a:rPr lang="fr-FR" dirty="0"/>
              <a:t>?</a:t>
            </a:r>
          </a:p>
          <a:p>
            <a:endParaRPr lang="fr-FR" dirty="0"/>
          </a:p>
        </p:txBody>
      </p:sp>
      <p:pic>
        <p:nvPicPr>
          <p:cNvPr id="7" name="Picture 6">
            <a:extLst>
              <a:ext uri="{FF2B5EF4-FFF2-40B4-BE49-F238E27FC236}">
                <a16:creationId xmlns:a16="http://schemas.microsoft.com/office/drawing/2014/main" id="{844051C5-B8AB-4200-93B4-A04947081548}"/>
              </a:ext>
            </a:extLst>
          </p:cNvPr>
          <p:cNvPicPr>
            <a:picLocks noChangeAspect="1"/>
          </p:cNvPicPr>
          <p:nvPr/>
        </p:nvPicPr>
        <p:blipFill>
          <a:blip r:embed="rId3"/>
          <a:stretch>
            <a:fillRect/>
          </a:stretch>
        </p:blipFill>
        <p:spPr>
          <a:xfrm>
            <a:off x="5313701" y="2454113"/>
            <a:ext cx="3220703" cy="2642498"/>
          </a:xfrm>
          <a:prstGeom prst="rect">
            <a:avLst/>
          </a:prstGeom>
        </p:spPr>
      </p:pic>
      <p:pic>
        <p:nvPicPr>
          <p:cNvPr id="8" name="Picture 7">
            <a:extLst>
              <a:ext uri="{FF2B5EF4-FFF2-40B4-BE49-F238E27FC236}">
                <a16:creationId xmlns:a16="http://schemas.microsoft.com/office/drawing/2014/main" id="{8AE581F0-0D8B-4F90-BBB8-C2220C65FC6F}"/>
              </a:ext>
            </a:extLst>
          </p:cNvPr>
          <p:cNvPicPr>
            <a:picLocks noChangeAspect="1"/>
          </p:cNvPicPr>
          <p:nvPr/>
        </p:nvPicPr>
        <p:blipFill>
          <a:blip r:embed="rId4"/>
          <a:stretch>
            <a:fillRect/>
          </a:stretch>
        </p:blipFill>
        <p:spPr>
          <a:xfrm>
            <a:off x="1221429" y="2854642"/>
            <a:ext cx="6772275" cy="1171575"/>
          </a:xfrm>
          <a:prstGeom prst="rect">
            <a:avLst/>
          </a:prstGeom>
        </p:spPr>
      </p:pic>
      <p:pic>
        <p:nvPicPr>
          <p:cNvPr id="12" name="Picture 11">
            <a:extLst>
              <a:ext uri="{FF2B5EF4-FFF2-40B4-BE49-F238E27FC236}">
                <a16:creationId xmlns:a16="http://schemas.microsoft.com/office/drawing/2014/main" id="{59598DD3-1B55-4AC7-B8E4-8A3260A17438}"/>
              </a:ext>
            </a:extLst>
          </p:cNvPr>
          <p:cNvPicPr>
            <a:picLocks noChangeAspect="1"/>
          </p:cNvPicPr>
          <p:nvPr/>
        </p:nvPicPr>
        <p:blipFill>
          <a:blip r:embed="rId5"/>
          <a:stretch>
            <a:fillRect/>
          </a:stretch>
        </p:blipFill>
        <p:spPr>
          <a:xfrm>
            <a:off x="1079426" y="2716655"/>
            <a:ext cx="3492574" cy="2117414"/>
          </a:xfrm>
          <a:prstGeom prst="rect">
            <a:avLst/>
          </a:prstGeom>
        </p:spPr>
      </p:pic>
      <p:pic>
        <p:nvPicPr>
          <p:cNvPr id="13" name="Graphic 12" descr="Line arrow: Counter-clockwise curve outline">
            <a:extLst>
              <a:ext uri="{FF2B5EF4-FFF2-40B4-BE49-F238E27FC236}">
                <a16:creationId xmlns:a16="http://schemas.microsoft.com/office/drawing/2014/main" id="{1BAD6CBB-1F9C-4851-8F60-17B68AA4D7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960024" flipH="1">
            <a:off x="4884286" y="2430407"/>
            <a:ext cx="619870" cy="619870"/>
          </a:xfrm>
          <a:prstGeom prst="rect">
            <a:avLst/>
          </a:prstGeom>
        </p:spPr>
      </p:pic>
    </p:spTree>
    <p:extLst>
      <p:ext uri="{BB962C8B-B14F-4D97-AF65-F5344CB8AC3E}">
        <p14:creationId xmlns:p14="http://schemas.microsoft.com/office/powerpoint/2010/main" val="241169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E7EF-3009-4CD9-807F-45F0B2E2E1ED}"/>
              </a:ext>
            </a:extLst>
          </p:cNvPr>
          <p:cNvSpPr>
            <a:spLocks noGrp="1"/>
          </p:cNvSpPr>
          <p:nvPr>
            <p:ph type="title"/>
          </p:nvPr>
        </p:nvSpPr>
        <p:spPr/>
        <p:txBody>
          <a:bodyPr/>
          <a:lstStyle/>
          <a:p>
            <a:r>
              <a:rPr lang="fr-FR" dirty="0"/>
              <a:t>Use case: </a:t>
            </a:r>
            <a:r>
              <a:rPr lang="fr-FR" dirty="0" err="1"/>
              <a:t>Arrythmia</a:t>
            </a:r>
            <a:r>
              <a:rPr lang="fr-FR" dirty="0"/>
              <a:t> </a:t>
            </a:r>
            <a:r>
              <a:rPr lang="fr-FR" dirty="0" err="1"/>
              <a:t>Detection</a:t>
            </a:r>
            <a:br>
              <a:rPr lang="fr-FR" dirty="0"/>
            </a:br>
            <a:endParaRPr lang="en-GB" dirty="0"/>
          </a:p>
        </p:txBody>
      </p:sp>
      <p:sp>
        <p:nvSpPr>
          <p:cNvPr id="5" name="Content Placeholder 4">
            <a:extLst>
              <a:ext uri="{FF2B5EF4-FFF2-40B4-BE49-F238E27FC236}">
                <a16:creationId xmlns:a16="http://schemas.microsoft.com/office/drawing/2014/main" id="{8A3AD93D-9C45-4AAD-8725-D144232B6DB2}"/>
              </a:ext>
            </a:extLst>
          </p:cNvPr>
          <p:cNvSpPr>
            <a:spLocks noGrp="1"/>
          </p:cNvSpPr>
          <p:nvPr>
            <p:ph idx="1"/>
          </p:nvPr>
        </p:nvSpPr>
        <p:spPr/>
        <p:txBody>
          <a:bodyPr/>
          <a:lstStyle/>
          <a:p>
            <a:r>
              <a:rPr lang="fr-FR" dirty="0"/>
              <a:t>Signal </a:t>
            </a:r>
            <a:r>
              <a:rPr lang="fr-FR" dirty="0" err="1"/>
              <a:t>analysis</a:t>
            </a:r>
            <a:r>
              <a:rPr lang="fr-FR" dirty="0"/>
              <a:t> to </a:t>
            </a:r>
            <a:r>
              <a:rPr lang="fr-FR" dirty="0" err="1"/>
              <a:t>transform</a:t>
            </a:r>
            <a:r>
              <a:rPr lang="fr-FR" dirty="0"/>
              <a:t> </a:t>
            </a:r>
            <a:r>
              <a:rPr lang="fr-FR" dirty="0" err="1"/>
              <a:t>sequential</a:t>
            </a:r>
            <a:r>
              <a:rPr lang="fr-FR" dirty="0"/>
              <a:t> data to images</a:t>
            </a:r>
          </a:p>
          <a:p>
            <a:endParaRPr lang="fr-FR" dirty="0"/>
          </a:p>
          <a:p>
            <a:r>
              <a:rPr lang="fr-FR" dirty="0" err="1"/>
              <a:t>Build</a:t>
            </a:r>
            <a:r>
              <a:rPr lang="fr-FR" dirty="0"/>
              <a:t> machine &amp; </a:t>
            </a:r>
            <a:r>
              <a:rPr lang="fr-FR" dirty="0" err="1"/>
              <a:t>deep</a:t>
            </a:r>
            <a:r>
              <a:rPr lang="fr-FR" dirty="0"/>
              <a:t> </a:t>
            </a:r>
            <a:r>
              <a:rPr lang="fr-FR" dirty="0" err="1"/>
              <a:t>learning</a:t>
            </a:r>
            <a:r>
              <a:rPr lang="fr-FR" dirty="0"/>
              <a:t> </a:t>
            </a:r>
            <a:r>
              <a:rPr lang="fr-FR" dirty="0" err="1"/>
              <a:t>models</a:t>
            </a:r>
            <a:endParaRPr lang="fr-FR" dirty="0"/>
          </a:p>
          <a:p>
            <a:endParaRPr lang="fr-FR" dirty="0"/>
          </a:p>
          <a:p>
            <a:r>
              <a:rPr lang="fr-FR" dirty="0"/>
              <a:t>Apply image </a:t>
            </a:r>
            <a:r>
              <a:rPr lang="fr-FR" dirty="0" err="1"/>
              <a:t>interpretability</a:t>
            </a:r>
            <a:r>
              <a:rPr lang="fr-FR" dirty="0"/>
              <a:t> </a:t>
            </a:r>
            <a:r>
              <a:rPr lang="fr-FR" dirty="0" err="1"/>
              <a:t>algorithms</a:t>
            </a:r>
            <a:r>
              <a:rPr lang="fr-FR" dirty="0"/>
              <a:t> like </a:t>
            </a:r>
            <a:r>
              <a:rPr lang="fr-FR" dirty="0" err="1"/>
              <a:t>Grad</a:t>
            </a:r>
            <a:r>
              <a:rPr lang="fr-FR" dirty="0"/>
              <a:t>-CAM, LIME, etc.</a:t>
            </a:r>
          </a:p>
        </p:txBody>
      </p:sp>
      <p:sp>
        <p:nvSpPr>
          <p:cNvPr id="6" name="Content Placeholder 5">
            <a:extLst>
              <a:ext uri="{FF2B5EF4-FFF2-40B4-BE49-F238E27FC236}">
                <a16:creationId xmlns:a16="http://schemas.microsoft.com/office/drawing/2014/main" id="{0CAE1EB8-A940-449B-8780-08D9C0797F5F}"/>
              </a:ext>
            </a:extLst>
          </p:cNvPr>
          <p:cNvSpPr>
            <a:spLocks noGrp="1"/>
          </p:cNvSpPr>
          <p:nvPr>
            <p:ph idx="10"/>
          </p:nvPr>
        </p:nvSpPr>
        <p:spPr/>
        <p:txBody>
          <a:bodyPr/>
          <a:lstStyle/>
          <a:p>
            <a:r>
              <a:rPr lang="en-GB" dirty="0"/>
              <a:t>4 – To go further…</a:t>
            </a:r>
          </a:p>
          <a:p>
            <a:endParaRPr lang="fr-FR" dirty="0"/>
          </a:p>
        </p:txBody>
      </p:sp>
      <p:sp>
        <p:nvSpPr>
          <p:cNvPr id="10" name="TextBox 9">
            <a:extLst>
              <a:ext uri="{FF2B5EF4-FFF2-40B4-BE49-F238E27FC236}">
                <a16:creationId xmlns:a16="http://schemas.microsoft.com/office/drawing/2014/main" id="{F279FC21-E466-4FA8-BA8C-83519544CE96}"/>
              </a:ext>
            </a:extLst>
          </p:cNvPr>
          <p:cNvSpPr txBox="1"/>
          <p:nvPr/>
        </p:nvSpPr>
        <p:spPr>
          <a:xfrm>
            <a:off x="1282102" y="3950801"/>
            <a:ext cx="3186354" cy="553998"/>
          </a:xfrm>
          <a:prstGeom prst="rect">
            <a:avLst/>
          </a:prstGeom>
          <a:noFill/>
        </p:spPr>
        <p:txBody>
          <a:bodyPr wrap="square" rtlCol="0">
            <a:spAutoFit/>
          </a:bodyPr>
          <a:lstStyle/>
          <a:p>
            <a:r>
              <a:rPr lang="en-GB" sz="1500" dirty="0">
                <a:solidFill>
                  <a:schemeClr val="bg1"/>
                </a:solidFill>
                <a:latin typeface="Arial" pitchFamily="34" charset="0"/>
                <a:cs typeface="Arial" pitchFamily="34" charset="0"/>
              </a:rPr>
              <a:t>Classified as “keyboard” due in part to the presence of the mouse</a:t>
            </a:r>
          </a:p>
        </p:txBody>
      </p:sp>
      <p:sp>
        <p:nvSpPr>
          <p:cNvPr id="12" name="TextBox 11">
            <a:extLst>
              <a:ext uri="{FF2B5EF4-FFF2-40B4-BE49-F238E27FC236}">
                <a16:creationId xmlns:a16="http://schemas.microsoft.com/office/drawing/2014/main" id="{6AA43A5F-7213-4FB6-B21F-F448444FABC1}"/>
              </a:ext>
            </a:extLst>
          </p:cNvPr>
          <p:cNvSpPr txBox="1"/>
          <p:nvPr/>
        </p:nvSpPr>
        <p:spPr>
          <a:xfrm>
            <a:off x="5351176" y="3922433"/>
            <a:ext cx="3186354" cy="553998"/>
          </a:xfrm>
          <a:prstGeom prst="rect">
            <a:avLst/>
          </a:prstGeom>
          <a:noFill/>
        </p:spPr>
        <p:txBody>
          <a:bodyPr wrap="square" rtlCol="0">
            <a:spAutoFit/>
          </a:bodyPr>
          <a:lstStyle/>
          <a:p>
            <a:r>
              <a:rPr lang="en-GB" sz="1500">
                <a:solidFill>
                  <a:schemeClr val="bg1"/>
                </a:solidFill>
                <a:latin typeface="Arial" pitchFamily="34" charset="0"/>
                <a:cs typeface="Arial" pitchFamily="34" charset="0"/>
              </a:rPr>
              <a:t>Incorrectly classified “coffee mug” as “buckle” due to the watch</a:t>
            </a:r>
          </a:p>
        </p:txBody>
      </p:sp>
      <p:pic>
        <p:nvPicPr>
          <p:cNvPr id="3" name="Picture 2">
            <a:extLst>
              <a:ext uri="{FF2B5EF4-FFF2-40B4-BE49-F238E27FC236}">
                <a16:creationId xmlns:a16="http://schemas.microsoft.com/office/drawing/2014/main" id="{47E889A1-9C9D-4BEB-A65C-D1AC9AD90221}"/>
              </a:ext>
            </a:extLst>
          </p:cNvPr>
          <p:cNvPicPr>
            <a:picLocks noChangeAspect="1"/>
          </p:cNvPicPr>
          <p:nvPr/>
        </p:nvPicPr>
        <p:blipFill>
          <a:blip r:embed="rId3"/>
          <a:stretch>
            <a:fillRect/>
          </a:stretch>
        </p:blipFill>
        <p:spPr>
          <a:xfrm>
            <a:off x="592089" y="3139440"/>
            <a:ext cx="2470452" cy="1890652"/>
          </a:xfrm>
          <a:prstGeom prst="rect">
            <a:avLst/>
          </a:prstGeom>
        </p:spPr>
      </p:pic>
      <p:pic>
        <p:nvPicPr>
          <p:cNvPr id="13" name="Graphic 12" descr="Heartbeat">
            <a:extLst>
              <a:ext uri="{FF2B5EF4-FFF2-40B4-BE49-F238E27FC236}">
                <a16:creationId xmlns:a16="http://schemas.microsoft.com/office/drawing/2014/main" id="{E142EDDA-61D6-42B8-89F3-A8E1D4293F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2718" y="331100"/>
            <a:ext cx="914400" cy="914400"/>
          </a:xfrm>
          <a:prstGeom prst="rect">
            <a:avLst/>
          </a:prstGeom>
        </p:spPr>
      </p:pic>
      <p:pic>
        <p:nvPicPr>
          <p:cNvPr id="14" name="Graphic 13" descr="Image">
            <a:extLst>
              <a:ext uri="{FF2B5EF4-FFF2-40B4-BE49-F238E27FC236}">
                <a16:creationId xmlns:a16="http://schemas.microsoft.com/office/drawing/2014/main" id="{7659E2C0-7562-4AAF-A085-B2CE3B7C23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3861" y="331100"/>
            <a:ext cx="914400" cy="914400"/>
          </a:xfrm>
          <a:prstGeom prst="rect">
            <a:avLst/>
          </a:prstGeom>
        </p:spPr>
      </p:pic>
      <p:pic>
        <p:nvPicPr>
          <p:cNvPr id="15" name="Graphic 14" descr="Line arrow Straight">
            <a:extLst>
              <a:ext uri="{FF2B5EF4-FFF2-40B4-BE49-F238E27FC236}">
                <a16:creationId xmlns:a16="http://schemas.microsoft.com/office/drawing/2014/main" id="{5CAC2361-BB8D-4CD9-B767-6FD3DF3C99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797899" y="335280"/>
            <a:ext cx="914400" cy="914400"/>
          </a:xfrm>
          <a:prstGeom prst="rect">
            <a:avLst/>
          </a:prstGeom>
        </p:spPr>
      </p:pic>
      <p:pic>
        <p:nvPicPr>
          <p:cNvPr id="16" name="Picture 15">
            <a:extLst>
              <a:ext uri="{FF2B5EF4-FFF2-40B4-BE49-F238E27FC236}">
                <a16:creationId xmlns:a16="http://schemas.microsoft.com/office/drawing/2014/main" id="{732BAD89-C5CB-4469-99D1-79FF384BA13F}"/>
              </a:ext>
            </a:extLst>
          </p:cNvPr>
          <p:cNvPicPr>
            <a:picLocks noChangeAspect="1"/>
          </p:cNvPicPr>
          <p:nvPr/>
        </p:nvPicPr>
        <p:blipFill rotWithShape="1">
          <a:blip r:embed="rId10">
            <a:extLst>
              <a:ext uri="{28A0092B-C50C-407E-A947-70E740481C1C}">
                <a14:useLocalDpi xmlns:a14="http://schemas.microsoft.com/office/drawing/2010/main" val="0"/>
              </a:ext>
            </a:extLst>
          </a:blip>
          <a:srcRect l="21222" t="8711" r="21421" b="18665"/>
          <a:stretch/>
        </p:blipFill>
        <p:spPr>
          <a:xfrm>
            <a:off x="4369197" y="3343682"/>
            <a:ext cx="1474902" cy="1487398"/>
          </a:xfrm>
          <a:prstGeom prst="rect">
            <a:avLst/>
          </a:prstGeom>
        </p:spPr>
      </p:pic>
      <p:pic>
        <p:nvPicPr>
          <p:cNvPr id="18" name="Graphic 17" descr="Line arrow Straight">
            <a:extLst>
              <a:ext uri="{FF2B5EF4-FFF2-40B4-BE49-F238E27FC236}">
                <a16:creationId xmlns:a16="http://schemas.microsoft.com/office/drawing/2014/main" id="{68240F5F-9BC7-4640-A16D-2D0571E538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3200940" y="3627566"/>
            <a:ext cx="914400" cy="914400"/>
          </a:xfrm>
          <a:prstGeom prst="rect">
            <a:avLst/>
          </a:prstGeom>
        </p:spPr>
      </p:pic>
      <p:pic>
        <p:nvPicPr>
          <p:cNvPr id="19" name="Graphic 18" descr="Line arrow Straight">
            <a:extLst>
              <a:ext uri="{FF2B5EF4-FFF2-40B4-BE49-F238E27FC236}">
                <a16:creationId xmlns:a16="http://schemas.microsoft.com/office/drawing/2014/main" id="{C9D75E19-0AF8-44F4-BC64-0D552C0C95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036867" y="3627566"/>
            <a:ext cx="914400" cy="914400"/>
          </a:xfrm>
          <a:prstGeom prst="rect">
            <a:avLst/>
          </a:prstGeom>
        </p:spPr>
      </p:pic>
      <p:pic>
        <p:nvPicPr>
          <p:cNvPr id="20" name="Graphic 19" descr="Checkmark outline">
            <a:extLst>
              <a:ext uri="{FF2B5EF4-FFF2-40B4-BE49-F238E27FC236}">
                <a16:creationId xmlns:a16="http://schemas.microsoft.com/office/drawing/2014/main" id="{6F6848BE-20DF-4863-B909-21D4209FCE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63752" y="3087602"/>
            <a:ext cx="1020218" cy="1020218"/>
          </a:xfrm>
          <a:prstGeom prst="rect">
            <a:avLst/>
          </a:prstGeom>
        </p:spPr>
      </p:pic>
      <p:pic>
        <p:nvPicPr>
          <p:cNvPr id="21" name="Graphic 20" descr="Close outline">
            <a:extLst>
              <a:ext uri="{FF2B5EF4-FFF2-40B4-BE49-F238E27FC236}">
                <a16:creationId xmlns:a16="http://schemas.microsoft.com/office/drawing/2014/main" id="{4C4F1BD7-B192-45CF-AADC-A71CE47940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60626" y="4051648"/>
            <a:ext cx="914400" cy="914400"/>
          </a:xfrm>
          <a:prstGeom prst="rect">
            <a:avLst/>
          </a:prstGeom>
        </p:spPr>
      </p:pic>
    </p:spTree>
    <p:extLst>
      <p:ext uri="{BB962C8B-B14F-4D97-AF65-F5344CB8AC3E}">
        <p14:creationId xmlns:p14="http://schemas.microsoft.com/office/powerpoint/2010/main" val="3773012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685800"/>
            <a:ext cx="9144001" cy="1371600"/>
          </a:xfrm>
        </p:spPr>
        <p:txBody>
          <a:bodyPr/>
          <a:lstStyle/>
          <a:p>
            <a:pPr algn="ctr"/>
            <a:r>
              <a:rPr lang="en-US" b="1" dirty="0">
                <a:solidFill>
                  <a:schemeClr val="bg1"/>
                </a:solidFill>
                <a:latin typeface="+mj-lt"/>
              </a:rPr>
              <a:t>32 years old, from Marseille, in MathWorks from 3 years </a:t>
            </a:r>
            <a:endParaRPr lang="en-US" sz="2100" b="1" dirty="0">
              <a:solidFill>
                <a:schemeClr val="bg1"/>
              </a:solidFill>
              <a:latin typeface="+mj-lt"/>
            </a:endParaRPr>
          </a:p>
        </p:txBody>
      </p:sp>
      <p:sp>
        <p:nvSpPr>
          <p:cNvPr id="6" name="Content Placeholder 11">
            <a:extLst>
              <a:ext uri="{FF2B5EF4-FFF2-40B4-BE49-F238E27FC236}">
                <a16:creationId xmlns:a16="http://schemas.microsoft.com/office/drawing/2014/main" id="{03484835-7D8B-44C7-8618-25713F67EBA2}"/>
              </a:ext>
            </a:extLst>
          </p:cNvPr>
          <p:cNvSpPr txBox="1">
            <a:spLocks/>
          </p:cNvSpPr>
          <p:nvPr/>
        </p:nvSpPr>
        <p:spPr>
          <a:xfrm>
            <a:off x="3450474" y="3211611"/>
            <a:ext cx="2315624" cy="1201681"/>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b="1" dirty="0">
                <a:solidFill>
                  <a:schemeClr val="bg1"/>
                </a:solidFill>
                <a:latin typeface="+mj-lt"/>
              </a:rPr>
              <a:t>Pierre Harouimi</a:t>
            </a:r>
          </a:p>
          <a:p>
            <a:pPr marL="0" indent="0" algn="ctr">
              <a:buNone/>
            </a:pPr>
            <a:r>
              <a:rPr lang="en-US" sz="1800" dirty="0">
                <a:solidFill>
                  <a:schemeClr val="bg1"/>
                </a:solidFill>
                <a:latin typeface="+mj-lt"/>
              </a:rPr>
              <a:t>Application Engineer</a:t>
            </a:r>
          </a:p>
          <a:p>
            <a:pPr marL="0" indent="0" algn="ctr">
              <a:buNone/>
            </a:pPr>
            <a:r>
              <a:rPr lang="en-US" sz="1800" dirty="0">
                <a:solidFill>
                  <a:schemeClr val="bg1"/>
                </a:solidFill>
                <a:latin typeface="+mj-lt"/>
              </a:rPr>
              <a:t>MathWorks, Inc.</a:t>
            </a:r>
          </a:p>
        </p:txBody>
      </p:sp>
      <p:pic>
        <p:nvPicPr>
          <p:cNvPr id="9" name="Picture 8">
            <a:hlinkClick r:id="rId3"/>
            <a:extLst>
              <a:ext uri="{FF2B5EF4-FFF2-40B4-BE49-F238E27FC236}">
                <a16:creationId xmlns:a16="http://schemas.microsoft.com/office/drawing/2014/main" id="{77320B8A-BE0E-41E9-9DA4-AC835D32352F}"/>
              </a:ext>
            </a:extLst>
          </p:cNvPr>
          <p:cNvPicPr>
            <a:picLocks noChangeAspect="1"/>
          </p:cNvPicPr>
          <p:nvPr/>
        </p:nvPicPr>
        <p:blipFill rotWithShape="1">
          <a:blip r:embed="rId4"/>
          <a:srcRect l="7059" r="5627" b="4288"/>
          <a:stretch/>
        </p:blipFill>
        <p:spPr>
          <a:xfrm>
            <a:off x="3807911" y="1598239"/>
            <a:ext cx="1528177" cy="1558919"/>
          </a:xfrm>
          <a:prstGeom prst="flowChartConnector">
            <a:avLst/>
          </a:prstGeom>
          <a:effectLst>
            <a:outerShdw blurRad="50800" dist="38100" dir="2700000" algn="tl" rotWithShape="0">
              <a:prstClr val="black">
                <a:alpha val="40000"/>
              </a:prstClr>
            </a:outerShdw>
          </a:effectLst>
        </p:spPr>
      </p:pic>
      <p:pic>
        <p:nvPicPr>
          <p:cNvPr id="7" name="Picture 6" descr="A picture containing drawing&#10;&#10;Description automatically generated">
            <a:hlinkClick r:id="rId3"/>
            <a:extLst>
              <a:ext uri="{FF2B5EF4-FFF2-40B4-BE49-F238E27FC236}">
                <a16:creationId xmlns:a16="http://schemas.microsoft.com/office/drawing/2014/main" id="{606300B6-22FA-4B19-9520-C049A6AC02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4434" y="4332667"/>
            <a:ext cx="355129" cy="355129"/>
          </a:xfrm>
          <a:prstGeom prst="rect">
            <a:avLst/>
          </a:prstGeom>
        </p:spPr>
      </p:pic>
    </p:spTree>
    <p:extLst>
      <p:ext uri="{BB962C8B-B14F-4D97-AF65-F5344CB8AC3E}">
        <p14:creationId xmlns:p14="http://schemas.microsoft.com/office/powerpoint/2010/main" val="3009761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D7D1C5-33BF-40CA-9EDB-0F4493AC389E}"/>
              </a:ext>
            </a:extLst>
          </p:cNvPr>
          <p:cNvSpPr>
            <a:spLocks noGrp="1"/>
          </p:cNvSpPr>
          <p:nvPr>
            <p:ph type="title"/>
          </p:nvPr>
        </p:nvSpPr>
        <p:spPr/>
        <p:txBody>
          <a:bodyPr/>
          <a:lstStyle/>
          <a:p>
            <a:r>
              <a:rPr lang="en-US" dirty="0"/>
              <a:t>AI </a:t>
            </a:r>
            <a:r>
              <a:rPr lang="fr-FR" dirty="0" err="1"/>
              <a:t>Interpretability</a:t>
            </a:r>
            <a:r>
              <a:rPr lang="en-US" dirty="0"/>
              <a:t>: Whiten the black-box</a:t>
            </a:r>
            <a:br>
              <a:rPr lang="en-US" sz="2000" b="1" dirty="0">
                <a:solidFill>
                  <a:srgbClr val="0070C0"/>
                </a:solidFill>
              </a:rPr>
            </a:br>
            <a:endParaRPr lang="fr-FR" dirty="0"/>
          </a:p>
        </p:txBody>
      </p:sp>
      <p:sp>
        <p:nvSpPr>
          <p:cNvPr id="3" name="Content Placeholder 2">
            <a:extLst>
              <a:ext uri="{FF2B5EF4-FFF2-40B4-BE49-F238E27FC236}">
                <a16:creationId xmlns:a16="http://schemas.microsoft.com/office/drawing/2014/main" id="{DA3AB237-820C-484F-B96A-06B7D221EE99}"/>
              </a:ext>
            </a:extLst>
          </p:cNvPr>
          <p:cNvSpPr>
            <a:spLocks noGrp="1"/>
          </p:cNvSpPr>
          <p:nvPr>
            <p:ph idx="10"/>
          </p:nvPr>
        </p:nvSpPr>
        <p:spPr/>
        <p:txBody>
          <a:bodyPr/>
          <a:lstStyle/>
          <a:p>
            <a:r>
              <a:rPr lang="fr-FR" dirty="0" err="1"/>
              <a:t>Different</a:t>
            </a:r>
            <a:r>
              <a:rPr lang="fr-FR" dirty="0"/>
              <a:t> </a:t>
            </a:r>
            <a:r>
              <a:rPr lang="fr-FR" dirty="0" err="1"/>
              <a:t>interpretability</a:t>
            </a:r>
            <a:r>
              <a:rPr lang="fr-FR" dirty="0"/>
              <a:t> </a:t>
            </a:r>
            <a:r>
              <a:rPr lang="fr-FR" dirty="0" err="1"/>
              <a:t>methods</a:t>
            </a:r>
            <a:endParaRPr lang="fr-FR" dirty="0"/>
          </a:p>
          <a:p>
            <a:endParaRPr lang="fr-FR" dirty="0"/>
          </a:p>
        </p:txBody>
      </p:sp>
      <p:cxnSp>
        <p:nvCxnSpPr>
          <p:cNvPr id="14" name="Straight Connector 13">
            <a:extLst>
              <a:ext uri="{FF2B5EF4-FFF2-40B4-BE49-F238E27FC236}">
                <a16:creationId xmlns:a16="http://schemas.microsoft.com/office/drawing/2014/main" id="{0A687221-F2C9-429B-9F52-93656C6E3C61}"/>
              </a:ext>
            </a:extLst>
          </p:cNvPr>
          <p:cNvCxnSpPr>
            <a:cxnSpLocks/>
          </p:cNvCxnSpPr>
          <p:nvPr/>
        </p:nvCxnSpPr>
        <p:spPr>
          <a:xfrm>
            <a:off x="4616442" y="1229316"/>
            <a:ext cx="0" cy="396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Graphic 20" descr="Deciduous tree">
            <a:extLst>
              <a:ext uri="{FF2B5EF4-FFF2-40B4-BE49-F238E27FC236}">
                <a16:creationId xmlns:a16="http://schemas.microsoft.com/office/drawing/2014/main" id="{220C8300-E86F-40F3-A686-ABD24257F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6513" y="2147024"/>
            <a:ext cx="460570" cy="460570"/>
          </a:xfrm>
          <a:prstGeom prst="rect">
            <a:avLst/>
          </a:prstGeom>
        </p:spPr>
      </p:pic>
      <p:pic>
        <p:nvPicPr>
          <p:cNvPr id="23" name="Picture 22" descr="A close up of a logo&#10;&#10;Description automatically generated">
            <a:extLst>
              <a:ext uri="{FF2B5EF4-FFF2-40B4-BE49-F238E27FC236}">
                <a16:creationId xmlns:a16="http://schemas.microsoft.com/office/drawing/2014/main" id="{0E9DED6E-F063-41D5-BEC8-33238082B530}"/>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513897" y="1589606"/>
            <a:ext cx="514984" cy="514984"/>
          </a:xfrm>
          <a:prstGeom prst="rect">
            <a:avLst/>
          </a:prstGeom>
        </p:spPr>
      </p:pic>
      <p:sp>
        <p:nvSpPr>
          <p:cNvPr id="77" name="TextBox 76">
            <a:extLst>
              <a:ext uri="{FF2B5EF4-FFF2-40B4-BE49-F238E27FC236}">
                <a16:creationId xmlns:a16="http://schemas.microsoft.com/office/drawing/2014/main" id="{EB0A1F8D-9798-4628-A545-0CFAA76FA6A4}"/>
              </a:ext>
            </a:extLst>
          </p:cNvPr>
          <p:cNvSpPr txBox="1"/>
          <p:nvPr/>
        </p:nvSpPr>
        <p:spPr>
          <a:xfrm>
            <a:off x="3091330" y="1688247"/>
            <a:ext cx="1904372" cy="323165"/>
          </a:xfrm>
          <a:prstGeom prst="rect">
            <a:avLst/>
          </a:prstGeom>
          <a:noFill/>
        </p:spPr>
        <p:txBody>
          <a:bodyPr wrap="square" rtlCol="0">
            <a:spAutoFit/>
          </a:bodyPr>
          <a:lstStyle/>
          <a:p>
            <a:r>
              <a:rPr lang="en-GB" sz="1500" dirty="0">
                <a:latin typeface="Arial" pitchFamily="34" charset="0"/>
                <a:cs typeface="Arial" pitchFamily="34" charset="0"/>
              </a:rPr>
              <a:t>Regression</a:t>
            </a:r>
          </a:p>
        </p:txBody>
      </p:sp>
      <p:sp>
        <p:nvSpPr>
          <p:cNvPr id="78" name="TextBox 77">
            <a:extLst>
              <a:ext uri="{FF2B5EF4-FFF2-40B4-BE49-F238E27FC236}">
                <a16:creationId xmlns:a16="http://schemas.microsoft.com/office/drawing/2014/main" id="{142F224D-6EC3-47D2-A734-D753DBDEE396}"/>
              </a:ext>
            </a:extLst>
          </p:cNvPr>
          <p:cNvSpPr txBox="1"/>
          <p:nvPr/>
        </p:nvSpPr>
        <p:spPr>
          <a:xfrm>
            <a:off x="3091330" y="2208353"/>
            <a:ext cx="1430865" cy="323165"/>
          </a:xfrm>
          <a:prstGeom prst="rect">
            <a:avLst/>
          </a:prstGeom>
          <a:noFill/>
        </p:spPr>
        <p:txBody>
          <a:bodyPr wrap="square" rtlCol="0">
            <a:spAutoFit/>
          </a:bodyPr>
          <a:lstStyle/>
          <a:p>
            <a:r>
              <a:rPr lang="en-GB" sz="1500" dirty="0">
                <a:latin typeface="Arial" pitchFamily="34" charset="0"/>
                <a:cs typeface="Arial" pitchFamily="34" charset="0"/>
              </a:rPr>
              <a:t>Tree Models</a:t>
            </a:r>
          </a:p>
        </p:txBody>
      </p:sp>
      <p:pic>
        <p:nvPicPr>
          <p:cNvPr id="25" name="Picture 24" descr="A close up of a logo&#10;&#10;Description automatically generated">
            <a:extLst>
              <a:ext uri="{FF2B5EF4-FFF2-40B4-BE49-F238E27FC236}">
                <a16:creationId xmlns:a16="http://schemas.microsoft.com/office/drawing/2014/main" id="{CB6CF6C3-566A-46B1-81CE-A6667A63B64B}"/>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95733" y="2654109"/>
            <a:ext cx="412058" cy="412058"/>
          </a:xfrm>
          <a:prstGeom prst="rect">
            <a:avLst/>
          </a:prstGeom>
        </p:spPr>
      </p:pic>
      <p:sp>
        <p:nvSpPr>
          <p:cNvPr id="81" name="TextBox 80">
            <a:extLst>
              <a:ext uri="{FF2B5EF4-FFF2-40B4-BE49-F238E27FC236}">
                <a16:creationId xmlns:a16="http://schemas.microsoft.com/office/drawing/2014/main" id="{C9647CED-C317-4767-8F9E-BA3128C9F445}"/>
              </a:ext>
            </a:extLst>
          </p:cNvPr>
          <p:cNvSpPr txBox="1"/>
          <p:nvPr/>
        </p:nvSpPr>
        <p:spPr>
          <a:xfrm>
            <a:off x="3118546" y="2728320"/>
            <a:ext cx="1248782" cy="323165"/>
          </a:xfrm>
          <a:prstGeom prst="rect">
            <a:avLst/>
          </a:prstGeom>
          <a:noFill/>
        </p:spPr>
        <p:txBody>
          <a:bodyPr wrap="square" rtlCol="0">
            <a:spAutoFit/>
          </a:bodyPr>
          <a:lstStyle/>
          <a:p>
            <a:r>
              <a:rPr lang="en-GB" sz="1500" dirty="0">
                <a:latin typeface="Arial" pitchFamily="34" charset="0"/>
                <a:cs typeface="Arial" pitchFamily="34" charset="0"/>
              </a:rPr>
              <a:t>Correlation</a:t>
            </a:r>
          </a:p>
        </p:txBody>
      </p:sp>
      <p:sp>
        <p:nvSpPr>
          <p:cNvPr id="84" name="TextBox 83">
            <a:extLst>
              <a:ext uri="{FF2B5EF4-FFF2-40B4-BE49-F238E27FC236}">
                <a16:creationId xmlns:a16="http://schemas.microsoft.com/office/drawing/2014/main" id="{DB28E55C-6067-4C73-A2E2-CE95060E9A69}"/>
              </a:ext>
            </a:extLst>
          </p:cNvPr>
          <p:cNvSpPr txBox="1"/>
          <p:nvPr/>
        </p:nvSpPr>
        <p:spPr>
          <a:xfrm>
            <a:off x="3048231" y="3354648"/>
            <a:ext cx="1246854" cy="323165"/>
          </a:xfrm>
          <a:prstGeom prst="rect">
            <a:avLst/>
          </a:prstGeom>
          <a:noFill/>
        </p:spPr>
        <p:txBody>
          <a:bodyPr wrap="square" rtlCol="0">
            <a:spAutoFit/>
          </a:bodyPr>
          <a:lstStyle/>
          <a:p>
            <a:r>
              <a:rPr lang="en-GB" sz="1500" dirty="0">
                <a:latin typeface="Arial" pitchFamily="34" charset="0"/>
                <a:cs typeface="Arial" pitchFamily="34" charset="0"/>
              </a:rPr>
              <a:t>ACP</a:t>
            </a:r>
          </a:p>
        </p:txBody>
      </p:sp>
      <p:sp>
        <p:nvSpPr>
          <p:cNvPr id="85" name="TextBox 84">
            <a:extLst>
              <a:ext uri="{FF2B5EF4-FFF2-40B4-BE49-F238E27FC236}">
                <a16:creationId xmlns:a16="http://schemas.microsoft.com/office/drawing/2014/main" id="{525CAC8F-8312-4906-B4DE-CDC9BFCE6EBF}"/>
              </a:ext>
            </a:extLst>
          </p:cNvPr>
          <p:cNvSpPr txBox="1"/>
          <p:nvPr/>
        </p:nvSpPr>
        <p:spPr>
          <a:xfrm>
            <a:off x="3041087" y="3911415"/>
            <a:ext cx="1239195" cy="323165"/>
          </a:xfrm>
          <a:prstGeom prst="rect">
            <a:avLst/>
          </a:prstGeom>
          <a:noFill/>
        </p:spPr>
        <p:txBody>
          <a:bodyPr wrap="square" rtlCol="0">
            <a:spAutoFit/>
          </a:bodyPr>
          <a:lstStyle/>
          <a:p>
            <a:r>
              <a:rPr lang="en-GB" sz="1500" dirty="0" err="1">
                <a:latin typeface="Arial" pitchFamily="34" charset="0"/>
                <a:cs typeface="Arial" pitchFamily="34" charset="0"/>
              </a:rPr>
              <a:t>tSNE</a:t>
            </a:r>
            <a:endParaRPr lang="en-GB" sz="1500" dirty="0">
              <a:latin typeface="Arial" pitchFamily="34" charset="0"/>
              <a:cs typeface="Arial" pitchFamily="34" charset="0"/>
            </a:endParaRPr>
          </a:p>
        </p:txBody>
      </p:sp>
      <p:sp>
        <p:nvSpPr>
          <p:cNvPr id="87" name="TextBox 86">
            <a:extLst>
              <a:ext uri="{FF2B5EF4-FFF2-40B4-BE49-F238E27FC236}">
                <a16:creationId xmlns:a16="http://schemas.microsoft.com/office/drawing/2014/main" id="{09181A6B-6662-427A-8888-AE32F3FFB6F6}"/>
              </a:ext>
            </a:extLst>
          </p:cNvPr>
          <p:cNvSpPr txBox="1"/>
          <p:nvPr/>
        </p:nvSpPr>
        <p:spPr>
          <a:xfrm>
            <a:off x="3033943" y="4520152"/>
            <a:ext cx="882417" cy="323165"/>
          </a:xfrm>
          <a:prstGeom prst="rect">
            <a:avLst/>
          </a:prstGeom>
          <a:noFill/>
        </p:spPr>
        <p:txBody>
          <a:bodyPr wrap="square" rtlCol="0">
            <a:spAutoFit/>
          </a:bodyPr>
          <a:lstStyle/>
          <a:p>
            <a:r>
              <a:rPr lang="en-GB" sz="1500" dirty="0">
                <a:latin typeface="Arial" pitchFamily="34" charset="0"/>
                <a:cs typeface="Arial" pitchFamily="34" charset="0"/>
              </a:rPr>
              <a:t>MRMR</a:t>
            </a:r>
          </a:p>
        </p:txBody>
      </p:sp>
      <p:pic>
        <p:nvPicPr>
          <p:cNvPr id="27" name="Picture 26" descr="A close up of a logo&#10;&#10;Description automatically generated">
            <a:extLst>
              <a:ext uri="{FF2B5EF4-FFF2-40B4-BE49-F238E27FC236}">
                <a16:creationId xmlns:a16="http://schemas.microsoft.com/office/drawing/2014/main" id="{414EC6D5-70A3-4D1F-A4B9-51D928551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1913" y="4370396"/>
            <a:ext cx="469741" cy="469741"/>
          </a:xfrm>
          <a:prstGeom prst="rect">
            <a:avLst/>
          </a:prstGeom>
        </p:spPr>
      </p:pic>
      <p:pic>
        <p:nvPicPr>
          <p:cNvPr id="29" name="Picture 28">
            <a:extLst>
              <a:ext uri="{FF2B5EF4-FFF2-40B4-BE49-F238E27FC236}">
                <a16:creationId xmlns:a16="http://schemas.microsoft.com/office/drawing/2014/main" id="{0D70E4CC-FE1F-43F1-A21F-6922AB59C21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464459" y="3875526"/>
            <a:ext cx="465763" cy="443317"/>
          </a:xfrm>
          <a:prstGeom prst="rect">
            <a:avLst/>
          </a:prstGeom>
        </p:spPr>
      </p:pic>
      <p:pic>
        <p:nvPicPr>
          <p:cNvPr id="47" name="Picture 46">
            <a:extLst>
              <a:ext uri="{FF2B5EF4-FFF2-40B4-BE49-F238E27FC236}">
                <a16:creationId xmlns:a16="http://schemas.microsoft.com/office/drawing/2014/main" id="{ABABC775-4979-4130-A9D4-A3C4DAF6A630}"/>
              </a:ext>
            </a:extLst>
          </p:cNvPr>
          <p:cNvPicPr>
            <a:picLocks noChangeAspect="1"/>
          </p:cNvPicPr>
          <p:nvPr/>
        </p:nvPicPr>
        <p:blipFill>
          <a:blip r:embed="rId9"/>
          <a:stretch>
            <a:fillRect/>
          </a:stretch>
        </p:blipFill>
        <p:spPr>
          <a:xfrm>
            <a:off x="2489301" y="3388804"/>
            <a:ext cx="414338" cy="254851"/>
          </a:xfrm>
          <a:prstGeom prst="rect">
            <a:avLst/>
          </a:prstGeom>
        </p:spPr>
      </p:pic>
      <p:sp>
        <p:nvSpPr>
          <p:cNvPr id="94" name="TextBox 93">
            <a:extLst>
              <a:ext uri="{FF2B5EF4-FFF2-40B4-BE49-F238E27FC236}">
                <a16:creationId xmlns:a16="http://schemas.microsoft.com/office/drawing/2014/main" id="{46C97AAF-97E2-4B68-BD6F-840FBC40B7E1}"/>
              </a:ext>
            </a:extLst>
          </p:cNvPr>
          <p:cNvSpPr txBox="1"/>
          <p:nvPr/>
        </p:nvSpPr>
        <p:spPr>
          <a:xfrm>
            <a:off x="5316525" y="1532057"/>
            <a:ext cx="2414572" cy="553998"/>
          </a:xfrm>
          <a:prstGeom prst="rect">
            <a:avLst/>
          </a:prstGeom>
          <a:noFill/>
        </p:spPr>
        <p:txBody>
          <a:bodyPr wrap="square" rtlCol="0">
            <a:spAutoFit/>
          </a:bodyPr>
          <a:lstStyle/>
          <a:p>
            <a:r>
              <a:rPr lang="en-GB" sz="1500" dirty="0">
                <a:latin typeface="Arial" pitchFamily="34" charset="0"/>
                <a:cs typeface="Arial" pitchFamily="34" charset="0"/>
              </a:rPr>
              <a:t>Predictor Importance</a:t>
            </a:r>
          </a:p>
          <a:p>
            <a:r>
              <a:rPr lang="en-GB" sz="1500" dirty="0">
                <a:latin typeface="Arial" pitchFamily="34" charset="0"/>
                <a:cs typeface="Arial" pitchFamily="34" charset="0"/>
              </a:rPr>
              <a:t>(trees &amp; ensemble)</a:t>
            </a:r>
          </a:p>
        </p:txBody>
      </p:sp>
      <p:grpSp>
        <p:nvGrpSpPr>
          <p:cNvPr id="75" name="Graphic 73" descr="Bar chart">
            <a:extLst>
              <a:ext uri="{FF2B5EF4-FFF2-40B4-BE49-F238E27FC236}">
                <a16:creationId xmlns:a16="http://schemas.microsoft.com/office/drawing/2014/main" id="{95A3F895-2C72-4C08-A8CE-4349495021B4}"/>
              </a:ext>
            </a:extLst>
          </p:cNvPr>
          <p:cNvGrpSpPr/>
          <p:nvPr/>
        </p:nvGrpSpPr>
        <p:grpSpPr>
          <a:xfrm>
            <a:off x="4656356" y="1471372"/>
            <a:ext cx="670516" cy="690263"/>
            <a:chOff x="6354509" y="1416195"/>
            <a:chExt cx="914400" cy="914400"/>
          </a:xfrm>
        </p:grpSpPr>
        <p:sp>
          <p:nvSpPr>
            <p:cNvPr id="76" name="Freeform: Shape 75">
              <a:extLst>
                <a:ext uri="{FF2B5EF4-FFF2-40B4-BE49-F238E27FC236}">
                  <a16:creationId xmlns:a16="http://schemas.microsoft.com/office/drawing/2014/main" id="{4951E3E5-4F85-48F5-A0F2-E07D53FCC1F7}"/>
                </a:ext>
              </a:extLst>
            </p:cNvPr>
            <p:cNvSpPr/>
            <p:nvPr/>
          </p:nvSpPr>
          <p:spPr>
            <a:xfrm>
              <a:off x="6487859" y="1549545"/>
              <a:ext cx="647700" cy="647700"/>
            </a:xfrm>
            <a:custGeom>
              <a:avLst/>
              <a:gdLst>
                <a:gd name="connsiteX0" fmla="*/ 57150 w 647700"/>
                <a:gd name="connsiteY0" fmla="*/ 0 h 647700"/>
                <a:gd name="connsiteX1" fmla="*/ 0 w 647700"/>
                <a:gd name="connsiteY1" fmla="*/ 0 h 647700"/>
                <a:gd name="connsiteX2" fmla="*/ 0 w 647700"/>
                <a:gd name="connsiteY2" fmla="*/ 647700 h 647700"/>
                <a:gd name="connsiteX3" fmla="*/ 647700 w 647700"/>
                <a:gd name="connsiteY3" fmla="*/ 647700 h 647700"/>
                <a:gd name="connsiteX4" fmla="*/ 647700 w 647700"/>
                <a:gd name="connsiteY4" fmla="*/ 590550 h 647700"/>
                <a:gd name="connsiteX5" fmla="*/ 57150 w 647700"/>
                <a:gd name="connsiteY5" fmla="*/ 5905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700" h="647700">
                  <a:moveTo>
                    <a:pt x="57150" y="0"/>
                  </a:moveTo>
                  <a:lnTo>
                    <a:pt x="0" y="0"/>
                  </a:lnTo>
                  <a:lnTo>
                    <a:pt x="0" y="647700"/>
                  </a:lnTo>
                  <a:lnTo>
                    <a:pt x="647700" y="647700"/>
                  </a:lnTo>
                  <a:lnTo>
                    <a:pt x="647700" y="590550"/>
                  </a:lnTo>
                  <a:lnTo>
                    <a:pt x="57150" y="590550"/>
                  </a:lnTo>
                  <a:close/>
                </a:path>
              </a:pathLst>
            </a:custGeom>
            <a:solidFill>
              <a:schemeClr val="bg1"/>
            </a:solidFill>
            <a:ln w="9525" cap="flat">
              <a:noFill/>
              <a:prstDash val="solid"/>
              <a:miter/>
            </a:ln>
          </p:spPr>
          <p:txBody>
            <a:bodyPr rtlCol="0" anchor="ctr"/>
            <a:lstStyle/>
            <a:p>
              <a:endParaRPr lang="fr-FR"/>
            </a:p>
          </p:txBody>
        </p:sp>
        <p:sp>
          <p:nvSpPr>
            <p:cNvPr id="79" name="Freeform: Shape 78">
              <a:extLst>
                <a:ext uri="{FF2B5EF4-FFF2-40B4-BE49-F238E27FC236}">
                  <a16:creationId xmlns:a16="http://schemas.microsoft.com/office/drawing/2014/main" id="{F2346258-1B3A-45FA-A649-53702C915C88}"/>
                </a:ext>
              </a:extLst>
            </p:cNvPr>
            <p:cNvSpPr/>
            <p:nvPr/>
          </p:nvSpPr>
          <p:spPr>
            <a:xfrm>
              <a:off x="6602159" y="1749570"/>
              <a:ext cx="104775" cy="333375"/>
            </a:xfrm>
            <a:custGeom>
              <a:avLst/>
              <a:gdLst>
                <a:gd name="connsiteX0" fmla="*/ 0 w 104775"/>
                <a:gd name="connsiteY0" fmla="*/ 0 h 333375"/>
                <a:gd name="connsiteX1" fmla="*/ 104775 w 104775"/>
                <a:gd name="connsiteY1" fmla="*/ 0 h 333375"/>
                <a:gd name="connsiteX2" fmla="*/ 104775 w 104775"/>
                <a:gd name="connsiteY2" fmla="*/ 333375 h 333375"/>
                <a:gd name="connsiteX3" fmla="*/ 0 w 104775"/>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104775" h="333375">
                  <a:moveTo>
                    <a:pt x="0" y="0"/>
                  </a:moveTo>
                  <a:lnTo>
                    <a:pt x="104775" y="0"/>
                  </a:lnTo>
                  <a:lnTo>
                    <a:pt x="104775" y="333375"/>
                  </a:lnTo>
                  <a:lnTo>
                    <a:pt x="0" y="333375"/>
                  </a:lnTo>
                  <a:close/>
                </a:path>
              </a:pathLst>
            </a:custGeom>
            <a:solidFill>
              <a:srgbClr val="00B0F0"/>
            </a:solidFill>
            <a:ln w="9525" cap="flat">
              <a:noFill/>
              <a:prstDash val="solid"/>
              <a:miter/>
            </a:ln>
          </p:spPr>
          <p:txBody>
            <a:bodyPr rtlCol="0" anchor="ctr"/>
            <a:lstStyle/>
            <a:p>
              <a:endParaRPr lang="fr-FR"/>
            </a:p>
          </p:txBody>
        </p:sp>
        <p:sp>
          <p:nvSpPr>
            <p:cNvPr id="80" name="Freeform: Shape 79">
              <a:extLst>
                <a:ext uri="{FF2B5EF4-FFF2-40B4-BE49-F238E27FC236}">
                  <a16:creationId xmlns:a16="http://schemas.microsoft.com/office/drawing/2014/main" id="{4B43D9D9-8E19-4EF1-9E02-6B5D03DC0597}"/>
                </a:ext>
              </a:extLst>
            </p:cNvPr>
            <p:cNvSpPr/>
            <p:nvPr/>
          </p:nvSpPr>
          <p:spPr>
            <a:xfrm>
              <a:off x="6745034" y="1549545"/>
              <a:ext cx="104775" cy="533400"/>
            </a:xfrm>
            <a:custGeom>
              <a:avLst/>
              <a:gdLst>
                <a:gd name="connsiteX0" fmla="*/ 0 w 104775"/>
                <a:gd name="connsiteY0" fmla="*/ 0 h 533400"/>
                <a:gd name="connsiteX1" fmla="*/ 104775 w 104775"/>
                <a:gd name="connsiteY1" fmla="*/ 0 h 533400"/>
                <a:gd name="connsiteX2" fmla="*/ 104775 w 104775"/>
                <a:gd name="connsiteY2" fmla="*/ 533400 h 533400"/>
                <a:gd name="connsiteX3" fmla="*/ 0 w 104775"/>
                <a:gd name="connsiteY3" fmla="*/ 533400 h 533400"/>
              </a:gdLst>
              <a:ahLst/>
              <a:cxnLst>
                <a:cxn ang="0">
                  <a:pos x="connsiteX0" y="connsiteY0"/>
                </a:cxn>
                <a:cxn ang="0">
                  <a:pos x="connsiteX1" y="connsiteY1"/>
                </a:cxn>
                <a:cxn ang="0">
                  <a:pos x="connsiteX2" y="connsiteY2"/>
                </a:cxn>
                <a:cxn ang="0">
                  <a:pos x="connsiteX3" y="connsiteY3"/>
                </a:cxn>
              </a:cxnLst>
              <a:rect l="l" t="t" r="r" b="b"/>
              <a:pathLst>
                <a:path w="104775" h="533400">
                  <a:moveTo>
                    <a:pt x="0" y="0"/>
                  </a:moveTo>
                  <a:lnTo>
                    <a:pt x="104775" y="0"/>
                  </a:lnTo>
                  <a:lnTo>
                    <a:pt x="104775" y="533400"/>
                  </a:lnTo>
                  <a:lnTo>
                    <a:pt x="0" y="533400"/>
                  </a:lnTo>
                  <a:close/>
                </a:path>
              </a:pathLst>
            </a:custGeom>
            <a:solidFill>
              <a:srgbClr val="92D050"/>
            </a:solidFill>
            <a:ln w="9525" cap="flat">
              <a:noFill/>
              <a:prstDash val="solid"/>
              <a:miter/>
            </a:ln>
          </p:spPr>
          <p:txBody>
            <a:bodyPr rtlCol="0" anchor="ctr"/>
            <a:lstStyle/>
            <a:p>
              <a:endParaRPr lang="fr-FR"/>
            </a:p>
          </p:txBody>
        </p:sp>
        <p:sp>
          <p:nvSpPr>
            <p:cNvPr id="88" name="Freeform: Shape 87">
              <a:extLst>
                <a:ext uri="{FF2B5EF4-FFF2-40B4-BE49-F238E27FC236}">
                  <a16:creationId xmlns:a16="http://schemas.microsoft.com/office/drawing/2014/main" id="{6C8BF698-D7EE-494C-8F24-100FCC86FE3D}"/>
                </a:ext>
              </a:extLst>
            </p:cNvPr>
            <p:cNvSpPr/>
            <p:nvPr/>
          </p:nvSpPr>
          <p:spPr>
            <a:xfrm>
              <a:off x="6887909" y="1749570"/>
              <a:ext cx="104775" cy="333375"/>
            </a:xfrm>
            <a:custGeom>
              <a:avLst/>
              <a:gdLst>
                <a:gd name="connsiteX0" fmla="*/ 0 w 104775"/>
                <a:gd name="connsiteY0" fmla="*/ 0 h 333375"/>
                <a:gd name="connsiteX1" fmla="*/ 104775 w 104775"/>
                <a:gd name="connsiteY1" fmla="*/ 0 h 333375"/>
                <a:gd name="connsiteX2" fmla="*/ 104775 w 104775"/>
                <a:gd name="connsiteY2" fmla="*/ 333375 h 333375"/>
                <a:gd name="connsiteX3" fmla="*/ 0 w 104775"/>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104775" h="333375">
                  <a:moveTo>
                    <a:pt x="0" y="0"/>
                  </a:moveTo>
                  <a:lnTo>
                    <a:pt x="104775" y="0"/>
                  </a:lnTo>
                  <a:lnTo>
                    <a:pt x="104775" y="333375"/>
                  </a:lnTo>
                  <a:lnTo>
                    <a:pt x="0" y="333375"/>
                  </a:lnTo>
                  <a:close/>
                </a:path>
              </a:pathLst>
            </a:custGeom>
            <a:solidFill>
              <a:srgbClr val="FFFF00"/>
            </a:solidFill>
            <a:ln w="9525" cap="flat">
              <a:noFill/>
              <a:prstDash val="solid"/>
              <a:miter/>
            </a:ln>
          </p:spPr>
          <p:txBody>
            <a:bodyPr rtlCol="0" anchor="ctr"/>
            <a:lstStyle/>
            <a:p>
              <a:endParaRPr lang="fr-FR"/>
            </a:p>
          </p:txBody>
        </p:sp>
        <p:sp>
          <p:nvSpPr>
            <p:cNvPr id="89" name="Freeform: Shape 88">
              <a:extLst>
                <a:ext uri="{FF2B5EF4-FFF2-40B4-BE49-F238E27FC236}">
                  <a16:creationId xmlns:a16="http://schemas.microsoft.com/office/drawing/2014/main" id="{BEC36DD0-AB4E-411B-AD09-68A8D6065FCD}"/>
                </a:ext>
              </a:extLst>
            </p:cNvPr>
            <p:cNvSpPr/>
            <p:nvPr/>
          </p:nvSpPr>
          <p:spPr>
            <a:xfrm>
              <a:off x="7030784" y="1911495"/>
              <a:ext cx="104775" cy="171450"/>
            </a:xfrm>
            <a:custGeom>
              <a:avLst/>
              <a:gdLst>
                <a:gd name="connsiteX0" fmla="*/ 0 w 104775"/>
                <a:gd name="connsiteY0" fmla="*/ 0 h 171450"/>
                <a:gd name="connsiteX1" fmla="*/ 104775 w 104775"/>
                <a:gd name="connsiteY1" fmla="*/ 0 h 171450"/>
                <a:gd name="connsiteX2" fmla="*/ 104775 w 104775"/>
                <a:gd name="connsiteY2" fmla="*/ 171450 h 171450"/>
                <a:gd name="connsiteX3" fmla="*/ 0 w 104775"/>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04775" h="171450">
                  <a:moveTo>
                    <a:pt x="0" y="0"/>
                  </a:moveTo>
                  <a:lnTo>
                    <a:pt x="104775" y="0"/>
                  </a:lnTo>
                  <a:lnTo>
                    <a:pt x="104775" y="171450"/>
                  </a:lnTo>
                  <a:lnTo>
                    <a:pt x="0" y="171450"/>
                  </a:lnTo>
                  <a:close/>
                </a:path>
              </a:pathLst>
            </a:custGeom>
            <a:solidFill>
              <a:srgbClr val="EA7E2A"/>
            </a:solidFill>
            <a:ln w="9525" cap="flat">
              <a:noFill/>
              <a:prstDash val="solid"/>
              <a:miter/>
            </a:ln>
          </p:spPr>
          <p:txBody>
            <a:bodyPr rtlCol="0" anchor="ctr"/>
            <a:lstStyle/>
            <a:p>
              <a:endParaRPr lang="fr-FR"/>
            </a:p>
          </p:txBody>
        </p:sp>
      </p:grpSp>
      <p:sp>
        <p:nvSpPr>
          <p:cNvPr id="104" name="TextBox 103">
            <a:extLst>
              <a:ext uri="{FF2B5EF4-FFF2-40B4-BE49-F238E27FC236}">
                <a16:creationId xmlns:a16="http://schemas.microsoft.com/office/drawing/2014/main" id="{F551EBC7-C5FC-4BDE-B8EE-694C84BED308}"/>
              </a:ext>
            </a:extLst>
          </p:cNvPr>
          <p:cNvSpPr txBox="1"/>
          <p:nvPr/>
        </p:nvSpPr>
        <p:spPr>
          <a:xfrm>
            <a:off x="5342623" y="3171004"/>
            <a:ext cx="2293847" cy="323165"/>
          </a:xfrm>
          <a:prstGeom prst="rect">
            <a:avLst/>
          </a:prstGeom>
          <a:noFill/>
        </p:spPr>
        <p:txBody>
          <a:bodyPr wrap="square" rtlCol="0">
            <a:spAutoFit/>
          </a:bodyPr>
          <a:lstStyle/>
          <a:p>
            <a:r>
              <a:rPr lang="en-GB" sz="1500" dirty="0">
                <a:latin typeface="Arial" pitchFamily="34" charset="0"/>
                <a:cs typeface="Arial" pitchFamily="34" charset="0"/>
              </a:rPr>
              <a:t>Partial Dependence Plot</a:t>
            </a:r>
          </a:p>
        </p:txBody>
      </p:sp>
      <p:sp>
        <p:nvSpPr>
          <p:cNvPr id="105" name="TextBox 104">
            <a:extLst>
              <a:ext uri="{FF2B5EF4-FFF2-40B4-BE49-F238E27FC236}">
                <a16:creationId xmlns:a16="http://schemas.microsoft.com/office/drawing/2014/main" id="{6CFEFD8E-FF81-4C6C-B79B-D1CECCFC6212}"/>
              </a:ext>
            </a:extLst>
          </p:cNvPr>
          <p:cNvSpPr txBox="1"/>
          <p:nvPr/>
        </p:nvSpPr>
        <p:spPr>
          <a:xfrm>
            <a:off x="5342623" y="3425960"/>
            <a:ext cx="2414574" cy="323165"/>
          </a:xfrm>
          <a:prstGeom prst="rect">
            <a:avLst/>
          </a:prstGeom>
          <a:noFill/>
        </p:spPr>
        <p:txBody>
          <a:bodyPr wrap="square" rtlCol="0">
            <a:spAutoFit/>
          </a:bodyPr>
          <a:lstStyle/>
          <a:p>
            <a:r>
              <a:rPr lang="en-GB" sz="1500" dirty="0">
                <a:solidFill>
                  <a:srgbClr val="FFC000"/>
                </a:solidFill>
                <a:latin typeface="Arial" pitchFamily="34" charset="0"/>
                <a:cs typeface="Arial" pitchFamily="34" charset="0"/>
              </a:rPr>
              <a:t>Individual Conditional Exp</a:t>
            </a:r>
          </a:p>
        </p:txBody>
      </p:sp>
      <p:sp>
        <p:nvSpPr>
          <p:cNvPr id="106" name="TextBox 105">
            <a:extLst>
              <a:ext uri="{FF2B5EF4-FFF2-40B4-BE49-F238E27FC236}">
                <a16:creationId xmlns:a16="http://schemas.microsoft.com/office/drawing/2014/main" id="{CC109C94-7659-44E7-BB21-CE927CCF90CD}"/>
              </a:ext>
            </a:extLst>
          </p:cNvPr>
          <p:cNvSpPr txBox="1"/>
          <p:nvPr/>
        </p:nvSpPr>
        <p:spPr>
          <a:xfrm>
            <a:off x="5416825" y="4147912"/>
            <a:ext cx="2414574" cy="323165"/>
          </a:xfrm>
          <a:prstGeom prst="rect">
            <a:avLst/>
          </a:prstGeom>
          <a:noFill/>
        </p:spPr>
        <p:txBody>
          <a:bodyPr wrap="square" rtlCol="0">
            <a:spAutoFit/>
          </a:bodyPr>
          <a:lstStyle/>
          <a:p>
            <a:r>
              <a:rPr lang="en-GB" sz="1500" dirty="0">
                <a:solidFill>
                  <a:srgbClr val="FFC000"/>
                </a:solidFill>
                <a:latin typeface="Arial" pitchFamily="34" charset="0"/>
                <a:cs typeface="Arial" pitchFamily="34" charset="0"/>
              </a:rPr>
              <a:t>LIME</a:t>
            </a:r>
          </a:p>
        </p:txBody>
      </p:sp>
      <p:sp>
        <p:nvSpPr>
          <p:cNvPr id="107" name="TextBox 106">
            <a:extLst>
              <a:ext uri="{FF2B5EF4-FFF2-40B4-BE49-F238E27FC236}">
                <a16:creationId xmlns:a16="http://schemas.microsoft.com/office/drawing/2014/main" id="{C4CE4F6A-E090-4A69-807A-D58418D7EA59}"/>
              </a:ext>
            </a:extLst>
          </p:cNvPr>
          <p:cNvSpPr txBox="1"/>
          <p:nvPr/>
        </p:nvSpPr>
        <p:spPr>
          <a:xfrm>
            <a:off x="5402781" y="4415573"/>
            <a:ext cx="2414574" cy="553998"/>
          </a:xfrm>
          <a:prstGeom prst="rect">
            <a:avLst/>
          </a:prstGeom>
          <a:noFill/>
        </p:spPr>
        <p:txBody>
          <a:bodyPr wrap="square" rtlCol="0">
            <a:spAutoFit/>
          </a:bodyPr>
          <a:lstStyle/>
          <a:p>
            <a:r>
              <a:rPr lang="en-GB" sz="1500" dirty="0">
                <a:solidFill>
                  <a:srgbClr val="FFC000"/>
                </a:solidFill>
                <a:latin typeface="Arial" pitchFamily="34" charset="0"/>
                <a:cs typeface="Arial" pitchFamily="34" charset="0"/>
              </a:rPr>
              <a:t>Shapley values</a:t>
            </a:r>
          </a:p>
          <a:p>
            <a:r>
              <a:rPr lang="en-GB" sz="1500" dirty="0">
                <a:solidFill>
                  <a:srgbClr val="FFC000"/>
                </a:solidFill>
                <a:latin typeface="Arial" pitchFamily="34" charset="0"/>
                <a:cs typeface="Arial" pitchFamily="34" charset="0"/>
              </a:rPr>
              <a:t>GAM</a:t>
            </a:r>
          </a:p>
        </p:txBody>
      </p:sp>
      <p:pic>
        <p:nvPicPr>
          <p:cNvPr id="91" name="Picture 90">
            <a:extLst>
              <a:ext uri="{FF2B5EF4-FFF2-40B4-BE49-F238E27FC236}">
                <a16:creationId xmlns:a16="http://schemas.microsoft.com/office/drawing/2014/main" id="{8A3D4DBF-F845-4ECF-8C4B-A4CDC2D26F7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736234" y="3331897"/>
            <a:ext cx="622512" cy="482735"/>
          </a:xfrm>
          <a:prstGeom prst="rect">
            <a:avLst/>
          </a:prstGeom>
        </p:spPr>
      </p:pic>
      <p:pic>
        <p:nvPicPr>
          <p:cNvPr id="92" name="Picture 91">
            <a:extLst>
              <a:ext uri="{FF2B5EF4-FFF2-40B4-BE49-F238E27FC236}">
                <a16:creationId xmlns:a16="http://schemas.microsoft.com/office/drawing/2014/main" id="{753598B5-FB4D-4FE4-9861-49F9BC09618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718581" y="4282461"/>
            <a:ext cx="700239" cy="553998"/>
          </a:xfrm>
          <a:prstGeom prst="rect">
            <a:avLst/>
          </a:prstGeom>
        </p:spPr>
      </p:pic>
      <p:sp>
        <p:nvSpPr>
          <p:cNvPr id="111" name="TextBox 110">
            <a:extLst>
              <a:ext uri="{FF2B5EF4-FFF2-40B4-BE49-F238E27FC236}">
                <a16:creationId xmlns:a16="http://schemas.microsoft.com/office/drawing/2014/main" id="{DEAE9CDF-69D6-4E49-AC26-E28A1107F7D7}"/>
              </a:ext>
            </a:extLst>
          </p:cNvPr>
          <p:cNvSpPr txBox="1"/>
          <p:nvPr/>
        </p:nvSpPr>
        <p:spPr>
          <a:xfrm>
            <a:off x="6950453" y="4180343"/>
            <a:ext cx="1206581" cy="276999"/>
          </a:xfrm>
          <a:prstGeom prst="rect">
            <a:avLst/>
          </a:prstGeom>
          <a:noFill/>
        </p:spPr>
        <p:txBody>
          <a:bodyPr wrap="square" rtlCol="0">
            <a:spAutoFit/>
          </a:bodyPr>
          <a:lstStyle/>
          <a:p>
            <a:r>
              <a:rPr lang="en-GB" sz="1200" i="1" dirty="0">
                <a:solidFill>
                  <a:srgbClr val="FFC000"/>
                </a:solidFill>
                <a:latin typeface="Arial" pitchFamily="34" charset="0"/>
                <a:cs typeface="Arial" pitchFamily="34" charset="0"/>
              </a:rPr>
              <a:t>Local methods</a:t>
            </a:r>
          </a:p>
        </p:txBody>
      </p:sp>
      <p:sp>
        <p:nvSpPr>
          <p:cNvPr id="112" name="TextBox 111">
            <a:extLst>
              <a:ext uri="{FF2B5EF4-FFF2-40B4-BE49-F238E27FC236}">
                <a16:creationId xmlns:a16="http://schemas.microsoft.com/office/drawing/2014/main" id="{5DFB3E31-91B2-42E2-AB2A-5507F1AA5570}"/>
              </a:ext>
            </a:extLst>
          </p:cNvPr>
          <p:cNvSpPr txBox="1"/>
          <p:nvPr/>
        </p:nvSpPr>
        <p:spPr>
          <a:xfrm>
            <a:off x="5342619" y="3720568"/>
            <a:ext cx="2528877" cy="323165"/>
          </a:xfrm>
          <a:prstGeom prst="rect">
            <a:avLst/>
          </a:prstGeom>
          <a:noFill/>
        </p:spPr>
        <p:txBody>
          <a:bodyPr wrap="square" rtlCol="0">
            <a:spAutoFit/>
          </a:bodyPr>
          <a:lstStyle/>
          <a:p>
            <a:r>
              <a:rPr lang="en-GB" sz="1500" dirty="0">
                <a:latin typeface="Arial" pitchFamily="34" charset="0"/>
                <a:cs typeface="Arial" pitchFamily="34" charset="0"/>
              </a:rPr>
              <a:t>Accumulated Local Effects</a:t>
            </a:r>
          </a:p>
        </p:txBody>
      </p:sp>
      <p:sp>
        <p:nvSpPr>
          <p:cNvPr id="113" name="TextBox 112">
            <a:extLst>
              <a:ext uri="{FF2B5EF4-FFF2-40B4-BE49-F238E27FC236}">
                <a16:creationId xmlns:a16="http://schemas.microsoft.com/office/drawing/2014/main" id="{A47933B6-82DA-49BC-9C9C-D1ABBBA9543C}"/>
              </a:ext>
            </a:extLst>
          </p:cNvPr>
          <p:cNvSpPr txBox="1"/>
          <p:nvPr/>
        </p:nvSpPr>
        <p:spPr>
          <a:xfrm>
            <a:off x="5332653" y="2157228"/>
            <a:ext cx="2354240" cy="784830"/>
          </a:xfrm>
          <a:prstGeom prst="rect">
            <a:avLst/>
          </a:prstGeom>
          <a:noFill/>
        </p:spPr>
        <p:txBody>
          <a:bodyPr wrap="square" rtlCol="0">
            <a:spAutoFit/>
          </a:bodyPr>
          <a:lstStyle/>
          <a:p>
            <a:r>
              <a:rPr lang="en-GB" sz="1500" dirty="0">
                <a:latin typeface="Arial" pitchFamily="34" charset="0"/>
                <a:cs typeface="Arial" pitchFamily="34" charset="0"/>
              </a:rPr>
              <a:t>Occlusion Sensitivity</a:t>
            </a:r>
            <a:br>
              <a:rPr lang="en-GB" sz="1500" dirty="0">
                <a:latin typeface="Arial" pitchFamily="34" charset="0"/>
                <a:cs typeface="Arial" pitchFamily="34" charset="0"/>
              </a:rPr>
            </a:br>
            <a:r>
              <a:rPr lang="en-GB" sz="1500" dirty="0">
                <a:latin typeface="Arial" pitchFamily="34" charset="0"/>
                <a:cs typeface="Arial" pitchFamily="34" charset="0"/>
              </a:rPr>
              <a:t>CAM, Grad-CAM</a:t>
            </a:r>
          </a:p>
          <a:p>
            <a:r>
              <a:rPr lang="en-GB" sz="1500" dirty="0">
                <a:latin typeface="Arial" pitchFamily="34" charset="0"/>
                <a:cs typeface="Arial" pitchFamily="34" charset="0"/>
              </a:rPr>
              <a:t>Activation</a:t>
            </a:r>
          </a:p>
        </p:txBody>
      </p:sp>
      <p:grpSp>
        <p:nvGrpSpPr>
          <p:cNvPr id="114" name="Group 113">
            <a:extLst>
              <a:ext uri="{FF2B5EF4-FFF2-40B4-BE49-F238E27FC236}">
                <a16:creationId xmlns:a16="http://schemas.microsoft.com/office/drawing/2014/main" id="{B3C9EAC9-9B3D-48B9-A850-28DEECEE4971}"/>
              </a:ext>
            </a:extLst>
          </p:cNvPr>
          <p:cNvGrpSpPr/>
          <p:nvPr/>
        </p:nvGrpSpPr>
        <p:grpSpPr>
          <a:xfrm>
            <a:off x="4837954" y="2362613"/>
            <a:ext cx="414789" cy="426597"/>
            <a:chOff x="7032104" y="2107540"/>
            <a:chExt cx="1245274" cy="1135076"/>
          </a:xfrm>
          <a:solidFill>
            <a:srgbClr val="FFC000"/>
          </a:solidFill>
        </p:grpSpPr>
        <p:sp>
          <p:nvSpPr>
            <p:cNvPr id="115" name="Flowchart: Connector 114">
              <a:extLst>
                <a:ext uri="{FF2B5EF4-FFF2-40B4-BE49-F238E27FC236}">
                  <a16:creationId xmlns:a16="http://schemas.microsoft.com/office/drawing/2014/main" id="{4A6551AC-D14B-45A5-BBC3-52E510618857}"/>
                </a:ext>
              </a:extLst>
            </p:cNvPr>
            <p:cNvSpPr/>
            <p:nvPr/>
          </p:nvSpPr>
          <p:spPr>
            <a:xfrm>
              <a:off x="7032104" y="2387685"/>
              <a:ext cx="264225" cy="244778"/>
            </a:xfrm>
            <a:prstGeom prst="flowChartConnector">
              <a:avLst/>
            </a:prstGeom>
            <a:solidFill>
              <a:srgbClr val="FF00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latin typeface="Arial" pitchFamily="34" charset="0"/>
                <a:cs typeface="Arial" pitchFamily="34" charset="0"/>
              </a:endParaRPr>
            </a:p>
          </p:txBody>
        </p:sp>
        <p:sp>
          <p:nvSpPr>
            <p:cNvPr id="116" name="Flowchart: Connector 115">
              <a:extLst>
                <a:ext uri="{FF2B5EF4-FFF2-40B4-BE49-F238E27FC236}">
                  <a16:creationId xmlns:a16="http://schemas.microsoft.com/office/drawing/2014/main" id="{83E8C36C-0BB1-4963-B257-509B1F87BD94}"/>
                </a:ext>
              </a:extLst>
            </p:cNvPr>
            <p:cNvSpPr/>
            <p:nvPr/>
          </p:nvSpPr>
          <p:spPr>
            <a:xfrm>
              <a:off x="7032104" y="2745838"/>
              <a:ext cx="264225" cy="244778"/>
            </a:xfrm>
            <a:prstGeom prst="flowChartConnector">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latin typeface="Arial" pitchFamily="34" charset="0"/>
                <a:cs typeface="Arial" pitchFamily="34" charset="0"/>
              </a:endParaRPr>
            </a:p>
          </p:txBody>
        </p:sp>
        <p:sp>
          <p:nvSpPr>
            <p:cNvPr id="117" name="Flowchart: Connector 116">
              <a:extLst>
                <a:ext uri="{FF2B5EF4-FFF2-40B4-BE49-F238E27FC236}">
                  <a16:creationId xmlns:a16="http://schemas.microsoft.com/office/drawing/2014/main" id="{00149F86-EC58-46EF-9675-DB2576E06D87}"/>
                </a:ext>
              </a:extLst>
            </p:cNvPr>
            <p:cNvSpPr/>
            <p:nvPr/>
          </p:nvSpPr>
          <p:spPr>
            <a:xfrm>
              <a:off x="7512054" y="2552689"/>
              <a:ext cx="264225" cy="244778"/>
            </a:xfrm>
            <a:prstGeom prst="flowChartConnector">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latin typeface="Arial" pitchFamily="34" charset="0"/>
                <a:cs typeface="Arial" pitchFamily="34" charset="0"/>
              </a:endParaRPr>
            </a:p>
          </p:txBody>
        </p:sp>
        <p:sp>
          <p:nvSpPr>
            <p:cNvPr id="118" name="Flowchart: Connector 117">
              <a:extLst>
                <a:ext uri="{FF2B5EF4-FFF2-40B4-BE49-F238E27FC236}">
                  <a16:creationId xmlns:a16="http://schemas.microsoft.com/office/drawing/2014/main" id="{62D40254-76A0-4A81-B1AF-17BF5E03E3BB}"/>
                </a:ext>
              </a:extLst>
            </p:cNvPr>
            <p:cNvSpPr/>
            <p:nvPr/>
          </p:nvSpPr>
          <p:spPr>
            <a:xfrm>
              <a:off x="7512054" y="2107540"/>
              <a:ext cx="264225" cy="244778"/>
            </a:xfrm>
            <a:prstGeom prst="flowChartConnector">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latin typeface="Arial" pitchFamily="34" charset="0"/>
                <a:cs typeface="Arial" pitchFamily="34" charset="0"/>
              </a:endParaRPr>
            </a:p>
          </p:txBody>
        </p:sp>
        <p:sp>
          <p:nvSpPr>
            <p:cNvPr id="119" name="Flowchart: Connector 118">
              <a:extLst>
                <a:ext uri="{FF2B5EF4-FFF2-40B4-BE49-F238E27FC236}">
                  <a16:creationId xmlns:a16="http://schemas.microsoft.com/office/drawing/2014/main" id="{47A74D3E-9589-4EF3-B552-5F49C6E371EC}"/>
                </a:ext>
              </a:extLst>
            </p:cNvPr>
            <p:cNvSpPr/>
            <p:nvPr/>
          </p:nvSpPr>
          <p:spPr>
            <a:xfrm>
              <a:off x="7505178" y="2997838"/>
              <a:ext cx="264225" cy="244778"/>
            </a:xfrm>
            <a:prstGeom prst="flowChartConnector">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latin typeface="Arial" pitchFamily="34" charset="0"/>
                <a:cs typeface="Arial" pitchFamily="34" charset="0"/>
              </a:endParaRPr>
            </a:p>
          </p:txBody>
        </p:sp>
        <p:sp>
          <p:nvSpPr>
            <p:cNvPr id="120" name="Flowchart: Connector 119">
              <a:extLst>
                <a:ext uri="{FF2B5EF4-FFF2-40B4-BE49-F238E27FC236}">
                  <a16:creationId xmlns:a16="http://schemas.microsoft.com/office/drawing/2014/main" id="{55F97AFA-F761-4F35-873D-08014576C1CE}"/>
                </a:ext>
              </a:extLst>
            </p:cNvPr>
            <p:cNvSpPr/>
            <p:nvPr/>
          </p:nvSpPr>
          <p:spPr>
            <a:xfrm>
              <a:off x="8013153" y="2552689"/>
              <a:ext cx="264225" cy="244778"/>
            </a:xfrm>
            <a:prstGeom prst="flowChartConnector">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b="1" dirty="0">
                <a:latin typeface="Arial" pitchFamily="34" charset="0"/>
                <a:cs typeface="Arial" pitchFamily="34" charset="0"/>
              </a:endParaRPr>
            </a:p>
          </p:txBody>
        </p:sp>
        <p:cxnSp>
          <p:nvCxnSpPr>
            <p:cNvPr id="121" name="Straight Connector 120">
              <a:extLst>
                <a:ext uri="{FF2B5EF4-FFF2-40B4-BE49-F238E27FC236}">
                  <a16:creationId xmlns:a16="http://schemas.microsoft.com/office/drawing/2014/main" id="{2F85D51F-9E09-4E26-8735-218E73533D19}"/>
                </a:ext>
              </a:extLst>
            </p:cNvPr>
            <p:cNvCxnSpPr>
              <a:cxnSpLocks/>
              <a:stCxn id="115" idx="6"/>
              <a:endCxn id="117" idx="1"/>
            </p:cNvCxnSpPr>
            <p:nvPr/>
          </p:nvCxnSpPr>
          <p:spPr>
            <a:xfrm>
              <a:off x="7296329" y="2510074"/>
              <a:ext cx="254420" cy="78462"/>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0BAEA21-A722-4C4E-9ACF-8DDEADF34C15}"/>
                </a:ext>
              </a:extLst>
            </p:cNvPr>
            <p:cNvCxnSpPr>
              <a:cxnSpLocks/>
              <a:stCxn id="116" idx="6"/>
              <a:endCxn id="117" idx="3"/>
            </p:cNvCxnSpPr>
            <p:nvPr/>
          </p:nvCxnSpPr>
          <p:spPr>
            <a:xfrm flipV="1">
              <a:off x="7296329" y="2761620"/>
              <a:ext cx="254420" cy="106607"/>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7185185-004A-47B6-89A2-E7F91EBD365D}"/>
                </a:ext>
              </a:extLst>
            </p:cNvPr>
            <p:cNvCxnSpPr>
              <a:cxnSpLocks/>
              <a:stCxn id="116" idx="7"/>
              <a:endCxn id="118" idx="3"/>
            </p:cNvCxnSpPr>
            <p:nvPr/>
          </p:nvCxnSpPr>
          <p:spPr>
            <a:xfrm flipV="1">
              <a:off x="7257634" y="2316471"/>
              <a:ext cx="293115" cy="465213"/>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7D1EB9D-16ED-4E9D-9B53-5707191840C2}"/>
                </a:ext>
              </a:extLst>
            </p:cNvPr>
            <p:cNvCxnSpPr>
              <a:cxnSpLocks/>
              <a:stCxn id="115" idx="5"/>
              <a:endCxn id="119" idx="1"/>
            </p:cNvCxnSpPr>
            <p:nvPr/>
          </p:nvCxnSpPr>
          <p:spPr>
            <a:xfrm>
              <a:off x="7257634" y="2596616"/>
              <a:ext cx="286239" cy="437069"/>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D4CDE0C-499C-4367-B63C-01660971EF3E}"/>
                </a:ext>
              </a:extLst>
            </p:cNvPr>
            <p:cNvCxnSpPr>
              <a:cxnSpLocks/>
              <a:stCxn id="119" idx="7"/>
              <a:endCxn id="120" idx="3"/>
            </p:cNvCxnSpPr>
            <p:nvPr/>
          </p:nvCxnSpPr>
          <p:spPr>
            <a:xfrm flipV="1">
              <a:off x="7730708" y="2761620"/>
              <a:ext cx="321140" cy="272065"/>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CA24026-B167-4416-8256-D4C03FF5A940}"/>
                </a:ext>
              </a:extLst>
            </p:cNvPr>
            <p:cNvCxnSpPr>
              <a:cxnSpLocks/>
              <a:stCxn id="118" idx="5"/>
              <a:endCxn id="120" idx="1"/>
            </p:cNvCxnSpPr>
            <p:nvPr/>
          </p:nvCxnSpPr>
          <p:spPr>
            <a:xfrm>
              <a:off x="7737584" y="2316471"/>
              <a:ext cx="314264" cy="272065"/>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1435385-0C47-43A8-885B-6CA48824AF30}"/>
                </a:ext>
              </a:extLst>
            </p:cNvPr>
            <p:cNvCxnSpPr>
              <a:cxnSpLocks/>
              <a:stCxn id="117" idx="6"/>
              <a:endCxn id="120" idx="2"/>
            </p:cNvCxnSpPr>
            <p:nvPr/>
          </p:nvCxnSpPr>
          <p:spPr>
            <a:xfrm>
              <a:off x="7776279" y="2675078"/>
              <a:ext cx="236874"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35BD9C4-4587-4829-90EA-494E046FB8AF}"/>
                </a:ext>
              </a:extLst>
            </p:cNvPr>
            <p:cNvCxnSpPr>
              <a:cxnSpLocks/>
              <a:stCxn id="116" idx="5"/>
              <a:endCxn id="119" idx="2"/>
            </p:cNvCxnSpPr>
            <p:nvPr/>
          </p:nvCxnSpPr>
          <p:spPr>
            <a:xfrm>
              <a:off x="7257634" y="2954769"/>
              <a:ext cx="247544" cy="165458"/>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9336265-077B-4283-8EF7-8FAF4250371D}"/>
                </a:ext>
              </a:extLst>
            </p:cNvPr>
            <p:cNvCxnSpPr>
              <a:cxnSpLocks/>
              <a:stCxn id="115" idx="7"/>
              <a:endCxn id="118" idx="2"/>
            </p:cNvCxnSpPr>
            <p:nvPr/>
          </p:nvCxnSpPr>
          <p:spPr>
            <a:xfrm flipV="1">
              <a:off x="7257634" y="2229929"/>
              <a:ext cx="254420" cy="193603"/>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0" name="Rectangle: Rounded Corners 59">
            <a:extLst>
              <a:ext uri="{FF2B5EF4-FFF2-40B4-BE49-F238E27FC236}">
                <a16:creationId xmlns:a16="http://schemas.microsoft.com/office/drawing/2014/main" id="{4F417EEE-B27E-4196-BEA3-C1DD2311B513}"/>
              </a:ext>
            </a:extLst>
          </p:cNvPr>
          <p:cNvSpPr/>
          <p:nvPr/>
        </p:nvSpPr>
        <p:spPr>
          <a:xfrm>
            <a:off x="4683303" y="1100720"/>
            <a:ext cx="3455291" cy="3960000"/>
          </a:xfrm>
          <a:custGeom>
            <a:avLst/>
            <a:gdLst>
              <a:gd name="connsiteX0" fmla="*/ 0 w 3455291"/>
              <a:gd name="connsiteY0" fmla="*/ 240799 h 3960000"/>
              <a:gd name="connsiteX1" fmla="*/ 240799 w 3455291"/>
              <a:gd name="connsiteY1" fmla="*/ 0 h 3960000"/>
              <a:gd name="connsiteX2" fmla="*/ 865275 w 3455291"/>
              <a:gd name="connsiteY2" fmla="*/ 0 h 3960000"/>
              <a:gd name="connsiteX3" fmla="*/ 1519487 w 3455291"/>
              <a:gd name="connsiteY3" fmla="*/ 0 h 3960000"/>
              <a:gd name="connsiteX4" fmla="*/ 2143963 w 3455291"/>
              <a:gd name="connsiteY4" fmla="*/ 0 h 3960000"/>
              <a:gd name="connsiteX5" fmla="*/ 3214492 w 3455291"/>
              <a:gd name="connsiteY5" fmla="*/ 0 h 3960000"/>
              <a:gd name="connsiteX6" fmla="*/ 3455291 w 3455291"/>
              <a:gd name="connsiteY6" fmla="*/ 240799 h 3960000"/>
              <a:gd name="connsiteX7" fmla="*/ 3455291 w 3455291"/>
              <a:gd name="connsiteY7" fmla="*/ 901695 h 3960000"/>
              <a:gd name="connsiteX8" fmla="*/ 3455291 w 3455291"/>
              <a:gd name="connsiteY8" fmla="*/ 1493024 h 3960000"/>
              <a:gd name="connsiteX9" fmla="*/ 3455291 w 3455291"/>
              <a:gd name="connsiteY9" fmla="*/ 2188704 h 3960000"/>
              <a:gd name="connsiteX10" fmla="*/ 3455291 w 3455291"/>
              <a:gd name="connsiteY10" fmla="*/ 2919169 h 3960000"/>
              <a:gd name="connsiteX11" fmla="*/ 3455291 w 3455291"/>
              <a:gd name="connsiteY11" fmla="*/ 3719201 h 3960000"/>
              <a:gd name="connsiteX12" fmla="*/ 3214492 w 3455291"/>
              <a:gd name="connsiteY12" fmla="*/ 3960000 h 3960000"/>
              <a:gd name="connsiteX13" fmla="*/ 2560280 w 3455291"/>
              <a:gd name="connsiteY13" fmla="*/ 3960000 h 3960000"/>
              <a:gd name="connsiteX14" fmla="*/ 1995278 w 3455291"/>
              <a:gd name="connsiteY14" fmla="*/ 3960000 h 3960000"/>
              <a:gd name="connsiteX15" fmla="*/ 1430276 w 3455291"/>
              <a:gd name="connsiteY15" fmla="*/ 3960000 h 3960000"/>
              <a:gd name="connsiteX16" fmla="*/ 924748 w 3455291"/>
              <a:gd name="connsiteY16" fmla="*/ 3960000 h 3960000"/>
              <a:gd name="connsiteX17" fmla="*/ 240799 w 3455291"/>
              <a:gd name="connsiteY17" fmla="*/ 3960000 h 3960000"/>
              <a:gd name="connsiteX18" fmla="*/ 0 w 3455291"/>
              <a:gd name="connsiteY18" fmla="*/ 3719201 h 3960000"/>
              <a:gd name="connsiteX19" fmla="*/ 0 w 3455291"/>
              <a:gd name="connsiteY19" fmla="*/ 3023521 h 3960000"/>
              <a:gd name="connsiteX20" fmla="*/ 0 w 3455291"/>
              <a:gd name="connsiteY20" fmla="*/ 2258272 h 3960000"/>
              <a:gd name="connsiteX21" fmla="*/ 0 w 3455291"/>
              <a:gd name="connsiteY21" fmla="*/ 1527808 h 3960000"/>
              <a:gd name="connsiteX22" fmla="*/ 0 w 3455291"/>
              <a:gd name="connsiteY22" fmla="*/ 936479 h 3960000"/>
              <a:gd name="connsiteX23" fmla="*/ 0 w 3455291"/>
              <a:gd name="connsiteY23" fmla="*/ 240799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55291" h="3960000" extrusionOk="0">
                <a:moveTo>
                  <a:pt x="0" y="240799"/>
                </a:moveTo>
                <a:cubicBezTo>
                  <a:pt x="-3655" y="112341"/>
                  <a:pt x="116772" y="23"/>
                  <a:pt x="240799" y="0"/>
                </a:cubicBezTo>
                <a:cubicBezTo>
                  <a:pt x="459171" y="4285"/>
                  <a:pt x="723836" y="-24480"/>
                  <a:pt x="865275" y="0"/>
                </a:cubicBezTo>
                <a:cubicBezTo>
                  <a:pt x="1006714" y="24480"/>
                  <a:pt x="1319324" y="29463"/>
                  <a:pt x="1519487" y="0"/>
                </a:cubicBezTo>
                <a:cubicBezTo>
                  <a:pt x="1719650" y="-29463"/>
                  <a:pt x="1997014" y="-7636"/>
                  <a:pt x="2143963" y="0"/>
                </a:cubicBezTo>
                <a:cubicBezTo>
                  <a:pt x="2290912" y="7636"/>
                  <a:pt x="2727748" y="45487"/>
                  <a:pt x="3214492" y="0"/>
                </a:cubicBezTo>
                <a:cubicBezTo>
                  <a:pt x="3330320" y="24452"/>
                  <a:pt x="3476546" y="89574"/>
                  <a:pt x="3455291" y="240799"/>
                </a:cubicBezTo>
                <a:cubicBezTo>
                  <a:pt x="3473289" y="374269"/>
                  <a:pt x="3440849" y="622988"/>
                  <a:pt x="3455291" y="901695"/>
                </a:cubicBezTo>
                <a:cubicBezTo>
                  <a:pt x="3469733" y="1180402"/>
                  <a:pt x="3454477" y="1370075"/>
                  <a:pt x="3455291" y="1493024"/>
                </a:cubicBezTo>
                <a:cubicBezTo>
                  <a:pt x="3456105" y="1615973"/>
                  <a:pt x="3477983" y="1949100"/>
                  <a:pt x="3455291" y="2188704"/>
                </a:cubicBezTo>
                <a:cubicBezTo>
                  <a:pt x="3432599" y="2428308"/>
                  <a:pt x="3451285" y="2761360"/>
                  <a:pt x="3455291" y="2919169"/>
                </a:cubicBezTo>
                <a:cubicBezTo>
                  <a:pt x="3459297" y="3076978"/>
                  <a:pt x="3460573" y="3428009"/>
                  <a:pt x="3455291" y="3719201"/>
                </a:cubicBezTo>
                <a:cubicBezTo>
                  <a:pt x="3456595" y="3857075"/>
                  <a:pt x="3346148" y="3948004"/>
                  <a:pt x="3214492" y="3960000"/>
                </a:cubicBezTo>
                <a:cubicBezTo>
                  <a:pt x="2951297" y="3946197"/>
                  <a:pt x="2830092" y="3942006"/>
                  <a:pt x="2560280" y="3960000"/>
                </a:cubicBezTo>
                <a:cubicBezTo>
                  <a:pt x="2290468" y="3977994"/>
                  <a:pt x="2262506" y="3974867"/>
                  <a:pt x="1995278" y="3960000"/>
                </a:cubicBezTo>
                <a:cubicBezTo>
                  <a:pt x="1728050" y="3945133"/>
                  <a:pt x="1617616" y="3949376"/>
                  <a:pt x="1430276" y="3960000"/>
                </a:cubicBezTo>
                <a:cubicBezTo>
                  <a:pt x="1242936" y="3970624"/>
                  <a:pt x="1120151" y="3976633"/>
                  <a:pt x="924748" y="3960000"/>
                </a:cubicBezTo>
                <a:cubicBezTo>
                  <a:pt x="729345" y="3943367"/>
                  <a:pt x="581440" y="3935666"/>
                  <a:pt x="240799" y="3960000"/>
                </a:cubicBezTo>
                <a:cubicBezTo>
                  <a:pt x="83307" y="3963585"/>
                  <a:pt x="-5303" y="3852524"/>
                  <a:pt x="0" y="3719201"/>
                </a:cubicBezTo>
                <a:cubicBezTo>
                  <a:pt x="30865" y="3561513"/>
                  <a:pt x="-13489" y="3300721"/>
                  <a:pt x="0" y="3023521"/>
                </a:cubicBezTo>
                <a:cubicBezTo>
                  <a:pt x="13489" y="2746321"/>
                  <a:pt x="37683" y="2541811"/>
                  <a:pt x="0" y="2258272"/>
                </a:cubicBezTo>
                <a:cubicBezTo>
                  <a:pt x="-37683" y="1974733"/>
                  <a:pt x="22438" y="1739468"/>
                  <a:pt x="0" y="1527808"/>
                </a:cubicBezTo>
                <a:cubicBezTo>
                  <a:pt x="-22438" y="1316148"/>
                  <a:pt x="4303" y="1066447"/>
                  <a:pt x="0" y="936479"/>
                </a:cubicBezTo>
                <a:cubicBezTo>
                  <a:pt x="-4303" y="806511"/>
                  <a:pt x="-24255" y="498767"/>
                  <a:pt x="0" y="240799"/>
                </a:cubicBezTo>
                <a:close/>
              </a:path>
            </a:pathLst>
          </a:custGeom>
          <a:noFill/>
          <a:ln>
            <a:solidFill>
              <a:srgbClr val="2E7FB6"/>
            </a:solidFill>
            <a:extLst>
              <a:ext uri="{C807C97D-BFC1-408E-A445-0C87EB9F89A2}">
                <ask:lineSketchStyleProps xmlns:ask="http://schemas.microsoft.com/office/drawing/2018/sketchyshapes" sd="862754401">
                  <a:prstGeom prst="roundRect">
                    <a:avLst>
                      <a:gd name="adj" fmla="val 696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2E7FB6"/>
                </a:solidFill>
                <a:latin typeface="Arial" pitchFamily="34" charset="0"/>
                <a:cs typeface="Arial" pitchFamily="34" charset="0"/>
              </a:rPr>
              <a:t>Post hoc</a:t>
            </a:r>
          </a:p>
        </p:txBody>
      </p:sp>
      <p:sp>
        <p:nvSpPr>
          <p:cNvPr id="61" name="Rectangle: Rounded Corners 60">
            <a:extLst>
              <a:ext uri="{FF2B5EF4-FFF2-40B4-BE49-F238E27FC236}">
                <a16:creationId xmlns:a16="http://schemas.microsoft.com/office/drawing/2014/main" id="{0FAC0B97-F878-43ED-86F1-8939C25B27AF}"/>
              </a:ext>
            </a:extLst>
          </p:cNvPr>
          <p:cNvSpPr/>
          <p:nvPr/>
        </p:nvSpPr>
        <p:spPr>
          <a:xfrm>
            <a:off x="2270723" y="1100720"/>
            <a:ext cx="2214471" cy="3960000"/>
          </a:xfrm>
          <a:custGeom>
            <a:avLst/>
            <a:gdLst>
              <a:gd name="connsiteX0" fmla="*/ 0 w 2214471"/>
              <a:gd name="connsiteY0" fmla="*/ 154326 h 3960000"/>
              <a:gd name="connsiteX1" fmla="*/ 154326 w 2214471"/>
              <a:gd name="connsiteY1" fmla="*/ 0 h 3960000"/>
              <a:gd name="connsiteX2" fmla="*/ 808657 w 2214471"/>
              <a:gd name="connsiteY2" fmla="*/ 0 h 3960000"/>
              <a:gd name="connsiteX3" fmla="*/ 1482047 w 2214471"/>
              <a:gd name="connsiteY3" fmla="*/ 0 h 3960000"/>
              <a:gd name="connsiteX4" fmla="*/ 2060145 w 2214471"/>
              <a:gd name="connsiteY4" fmla="*/ 0 h 3960000"/>
              <a:gd name="connsiteX5" fmla="*/ 2214471 w 2214471"/>
              <a:gd name="connsiteY5" fmla="*/ 154326 h 3960000"/>
              <a:gd name="connsiteX6" fmla="*/ 2214471 w 2214471"/>
              <a:gd name="connsiteY6" fmla="*/ 835911 h 3960000"/>
              <a:gd name="connsiteX7" fmla="*/ 2214471 w 2214471"/>
              <a:gd name="connsiteY7" fmla="*/ 1371442 h 3960000"/>
              <a:gd name="connsiteX8" fmla="*/ 2214471 w 2214471"/>
              <a:gd name="connsiteY8" fmla="*/ 1870460 h 3960000"/>
              <a:gd name="connsiteX9" fmla="*/ 2214471 w 2214471"/>
              <a:gd name="connsiteY9" fmla="*/ 2479018 h 3960000"/>
              <a:gd name="connsiteX10" fmla="*/ 2214471 w 2214471"/>
              <a:gd name="connsiteY10" fmla="*/ 3124089 h 3960000"/>
              <a:gd name="connsiteX11" fmla="*/ 2214471 w 2214471"/>
              <a:gd name="connsiteY11" fmla="*/ 3805674 h 3960000"/>
              <a:gd name="connsiteX12" fmla="*/ 2060145 w 2214471"/>
              <a:gd name="connsiteY12" fmla="*/ 3960000 h 3960000"/>
              <a:gd name="connsiteX13" fmla="*/ 1386756 w 2214471"/>
              <a:gd name="connsiteY13" fmla="*/ 3960000 h 3960000"/>
              <a:gd name="connsiteX14" fmla="*/ 770541 w 2214471"/>
              <a:gd name="connsiteY14" fmla="*/ 3960000 h 3960000"/>
              <a:gd name="connsiteX15" fmla="*/ 154326 w 2214471"/>
              <a:gd name="connsiteY15" fmla="*/ 3960000 h 3960000"/>
              <a:gd name="connsiteX16" fmla="*/ 0 w 2214471"/>
              <a:gd name="connsiteY16" fmla="*/ 3805674 h 3960000"/>
              <a:gd name="connsiteX17" fmla="*/ 0 w 2214471"/>
              <a:gd name="connsiteY17" fmla="*/ 3124089 h 3960000"/>
              <a:gd name="connsiteX18" fmla="*/ 0 w 2214471"/>
              <a:gd name="connsiteY18" fmla="*/ 2625071 h 3960000"/>
              <a:gd name="connsiteX19" fmla="*/ 0 w 2214471"/>
              <a:gd name="connsiteY19" fmla="*/ 2089540 h 3960000"/>
              <a:gd name="connsiteX20" fmla="*/ 0 w 2214471"/>
              <a:gd name="connsiteY20" fmla="*/ 1407955 h 3960000"/>
              <a:gd name="connsiteX21" fmla="*/ 0 w 2214471"/>
              <a:gd name="connsiteY21" fmla="*/ 762884 h 3960000"/>
              <a:gd name="connsiteX22" fmla="*/ 0 w 2214471"/>
              <a:gd name="connsiteY22" fmla="*/ 154326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4471" h="3960000" extrusionOk="0">
                <a:moveTo>
                  <a:pt x="0" y="154326"/>
                </a:moveTo>
                <a:cubicBezTo>
                  <a:pt x="-5110" y="75429"/>
                  <a:pt x="82979" y="36"/>
                  <a:pt x="154326" y="0"/>
                </a:cubicBezTo>
                <a:cubicBezTo>
                  <a:pt x="358050" y="29148"/>
                  <a:pt x="548710" y="6165"/>
                  <a:pt x="808657" y="0"/>
                </a:cubicBezTo>
                <a:cubicBezTo>
                  <a:pt x="1068604" y="-6165"/>
                  <a:pt x="1277726" y="2226"/>
                  <a:pt x="1482047" y="0"/>
                </a:cubicBezTo>
                <a:cubicBezTo>
                  <a:pt x="1686368" y="-2226"/>
                  <a:pt x="1867573" y="13632"/>
                  <a:pt x="2060145" y="0"/>
                </a:cubicBezTo>
                <a:cubicBezTo>
                  <a:pt x="2147908" y="-4005"/>
                  <a:pt x="2224552" y="55609"/>
                  <a:pt x="2214471" y="154326"/>
                </a:cubicBezTo>
                <a:cubicBezTo>
                  <a:pt x="2231398" y="409753"/>
                  <a:pt x="2205244" y="502547"/>
                  <a:pt x="2214471" y="835911"/>
                </a:cubicBezTo>
                <a:cubicBezTo>
                  <a:pt x="2223698" y="1169276"/>
                  <a:pt x="2218537" y="1112658"/>
                  <a:pt x="2214471" y="1371442"/>
                </a:cubicBezTo>
                <a:cubicBezTo>
                  <a:pt x="2210405" y="1630226"/>
                  <a:pt x="2220644" y="1769576"/>
                  <a:pt x="2214471" y="1870460"/>
                </a:cubicBezTo>
                <a:cubicBezTo>
                  <a:pt x="2208298" y="1971344"/>
                  <a:pt x="2206715" y="2289801"/>
                  <a:pt x="2214471" y="2479018"/>
                </a:cubicBezTo>
                <a:cubicBezTo>
                  <a:pt x="2222227" y="2668235"/>
                  <a:pt x="2204314" y="2939197"/>
                  <a:pt x="2214471" y="3124089"/>
                </a:cubicBezTo>
                <a:cubicBezTo>
                  <a:pt x="2224628" y="3308981"/>
                  <a:pt x="2186185" y="3577300"/>
                  <a:pt x="2214471" y="3805674"/>
                </a:cubicBezTo>
                <a:cubicBezTo>
                  <a:pt x="2218524" y="3906083"/>
                  <a:pt x="2143771" y="3945557"/>
                  <a:pt x="2060145" y="3960000"/>
                </a:cubicBezTo>
                <a:cubicBezTo>
                  <a:pt x="1779873" y="3931245"/>
                  <a:pt x="1703915" y="3969639"/>
                  <a:pt x="1386756" y="3960000"/>
                </a:cubicBezTo>
                <a:cubicBezTo>
                  <a:pt x="1069597" y="3950361"/>
                  <a:pt x="989458" y="3979499"/>
                  <a:pt x="770541" y="3960000"/>
                </a:cubicBezTo>
                <a:cubicBezTo>
                  <a:pt x="551624" y="3940501"/>
                  <a:pt x="453897" y="3968866"/>
                  <a:pt x="154326" y="3960000"/>
                </a:cubicBezTo>
                <a:cubicBezTo>
                  <a:pt x="75674" y="3941682"/>
                  <a:pt x="9813" y="3874092"/>
                  <a:pt x="0" y="3805674"/>
                </a:cubicBezTo>
                <a:cubicBezTo>
                  <a:pt x="27103" y="3554809"/>
                  <a:pt x="15921" y="3387250"/>
                  <a:pt x="0" y="3124089"/>
                </a:cubicBezTo>
                <a:cubicBezTo>
                  <a:pt x="-15921" y="2860929"/>
                  <a:pt x="505" y="2747366"/>
                  <a:pt x="0" y="2625071"/>
                </a:cubicBezTo>
                <a:cubicBezTo>
                  <a:pt x="-505" y="2502776"/>
                  <a:pt x="8098" y="2332325"/>
                  <a:pt x="0" y="2089540"/>
                </a:cubicBezTo>
                <a:cubicBezTo>
                  <a:pt x="-8098" y="1846755"/>
                  <a:pt x="-19389" y="1682308"/>
                  <a:pt x="0" y="1407955"/>
                </a:cubicBezTo>
                <a:cubicBezTo>
                  <a:pt x="19389" y="1133602"/>
                  <a:pt x="-4544" y="1042176"/>
                  <a:pt x="0" y="762884"/>
                </a:cubicBezTo>
                <a:cubicBezTo>
                  <a:pt x="4544" y="483592"/>
                  <a:pt x="-15239" y="334575"/>
                  <a:pt x="0" y="154326"/>
                </a:cubicBezTo>
                <a:close/>
              </a:path>
            </a:pathLst>
          </a:custGeom>
          <a:noFill/>
          <a:ln>
            <a:solidFill>
              <a:srgbClr val="CB6015"/>
            </a:solidFill>
            <a:extLst>
              <a:ext uri="{C807C97D-BFC1-408E-A445-0C87EB9F89A2}">
                <ask:lineSketchStyleProps xmlns:ask="http://schemas.microsoft.com/office/drawing/2018/sketchyshapes" sd="862754401">
                  <a:prstGeom prst="roundRect">
                    <a:avLst>
                      <a:gd name="adj" fmla="val 696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CB6015"/>
                </a:solidFill>
                <a:latin typeface="Arial" pitchFamily="34" charset="0"/>
                <a:cs typeface="Arial" pitchFamily="34" charset="0"/>
              </a:rPr>
              <a:t>Intrinsic</a:t>
            </a:r>
            <a:endParaRPr lang="en-US" sz="1400" b="1" dirty="0">
              <a:solidFill>
                <a:srgbClr val="CB6015"/>
              </a:solidFill>
              <a:latin typeface="Arial" pitchFamily="34" charset="0"/>
              <a:cs typeface="Arial" pitchFamily="34" charset="0"/>
            </a:endParaRPr>
          </a:p>
        </p:txBody>
      </p:sp>
      <p:sp>
        <p:nvSpPr>
          <p:cNvPr id="62" name="Rectangle: Rounded Corners 61">
            <a:extLst>
              <a:ext uri="{FF2B5EF4-FFF2-40B4-BE49-F238E27FC236}">
                <a16:creationId xmlns:a16="http://schemas.microsoft.com/office/drawing/2014/main" id="{C781B4B1-B3E1-4E77-A309-320E78BF5C77}"/>
              </a:ext>
            </a:extLst>
          </p:cNvPr>
          <p:cNvSpPr/>
          <p:nvPr/>
        </p:nvSpPr>
        <p:spPr>
          <a:xfrm>
            <a:off x="1066800" y="1459032"/>
            <a:ext cx="7269480" cy="1691044"/>
          </a:xfrm>
          <a:custGeom>
            <a:avLst/>
            <a:gdLst>
              <a:gd name="connsiteX0" fmla="*/ 0 w 7269480"/>
              <a:gd name="connsiteY0" fmla="*/ 117849 h 1691044"/>
              <a:gd name="connsiteX1" fmla="*/ 117849 w 7269480"/>
              <a:gd name="connsiteY1" fmla="*/ 0 h 1691044"/>
              <a:gd name="connsiteX2" fmla="*/ 827622 w 7269480"/>
              <a:gd name="connsiteY2" fmla="*/ 0 h 1691044"/>
              <a:gd name="connsiteX3" fmla="*/ 1607732 w 7269480"/>
              <a:gd name="connsiteY3" fmla="*/ 0 h 1691044"/>
              <a:gd name="connsiteX4" fmla="*/ 2317504 w 7269480"/>
              <a:gd name="connsiteY4" fmla="*/ 0 h 1691044"/>
              <a:gd name="connsiteX5" fmla="*/ 3097615 w 7269480"/>
              <a:gd name="connsiteY5" fmla="*/ 0 h 1691044"/>
              <a:gd name="connsiteX6" fmla="*/ 3737050 w 7269480"/>
              <a:gd name="connsiteY6" fmla="*/ 0 h 1691044"/>
              <a:gd name="connsiteX7" fmla="*/ 4165471 w 7269480"/>
              <a:gd name="connsiteY7" fmla="*/ 0 h 1691044"/>
              <a:gd name="connsiteX8" fmla="*/ 4664230 w 7269480"/>
              <a:gd name="connsiteY8" fmla="*/ 0 h 1691044"/>
              <a:gd name="connsiteX9" fmla="*/ 5092651 w 7269480"/>
              <a:gd name="connsiteY9" fmla="*/ 0 h 1691044"/>
              <a:gd name="connsiteX10" fmla="*/ 5732086 w 7269480"/>
              <a:gd name="connsiteY10" fmla="*/ 0 h 1691044"/>
              <a:gd name="connsiteX11" fmla="*/ 6441858 w 7269480"/>
              <a:gd name="connsiteY11" fmla="*/ 0 h 1691044"/>
              <a:gd name="connsiteX12" fmla="*/ 7151631 w 7269480"/>
              <a:gd name="connsiteY12" fmla="*/ 0 h 1691044"/>
              <a:gd name="connsiteX13" fmla="*/ 7269480 w 7269480"/>
              <a:gd name="connsiteY13" fmla="*/ 117849 h 1691044"/>
              <a:gd name="connsiteX14" fmla="*/ 7269480 w 7269480"/>
              <a:gd name="connsiteY14" fmla="*/ 632071 h 1691044"/>
              <a:gd name="connsiteX15" fmla="*/ 7269480 w 7269480"/>
              <a:gd name="connsiteY15" fmla="*/ 1102633 h 1691044"/>
              <a:gd name="connsiteX16" fmla="*/ 7269480 w 7269480"/>
              <a:gd name="connsiteY16" fmla="*/ 1573195 h 1691044"/>
              <a:gd name="connsiteX17" fmla="*/ 7151631 w 7269480"/>
              <a:gd name="connsiteY17" fmla="*/ 1691044 h 1691044"/>
              <a:gd name="connsiteX18" fmla="*/ 6371521 w 7269480"/>
              <a:gd name="connsiteY18" fmla="*/ 1691044 h 1691044"/>
              <a:gd name="connsiteX19" fmla="*/ 5943099 w 7269480"/>
              <a:gd name="connsiteY19" fmla="*/ 1691044 h 1691044"/>
              <a:gd name="connsiteX20" fmla="*/ 5444340 w 7269480"/>
              <a:gd name="connsiteY20" fmla="*/ 1691044 h 1691044"/>
              <a:gd name="connsiteX21" fmla="*/ 4664230 w 7269480"/>
              <a:gd name="connsiteY21" fmla="*/ 1691044 h 1691044"/>
              <a:gd name="connsiteX22" fmla="*/ 3954457 w 7269480"/>
              <a:gd name="connsiteY22" fmla="*/ 1691044 h 1691044"/>
              <a:gd name="connsiteX23" fmla="*/ 3526036 w 7269480"/>
              <a:gd name="connsiteY23" fmla="*/ 1691044 h 1691044"/>
              <a:gd name="connsiteX24" fmla="*/ 3027277 w 7269480"/>
              <a:gd name="connsiteY24" fmla="*/ 1691044 h 1691044"/>
              <a:gd name="connsiteX25" fmla="*/ 2387842 w 7269480"/>
              <a:gd name="connsiteY25" fmla="*/ 1691044 h 1691044"/>
              <a:gd name="connsiteX26" fmla="*/ 1959421 w 7269480"/>
              <a:gd name="connsiteY26" fmla="*/ 1691044 h 1691044"/>
              <a:gd name="connsiteX27" fmla="*/ 1460662 w 7269480"/>
              <a:gd name="connsiteY27" fmla="*/ 1691044 h 1691044"/>
              <a:gd name="connsiteX28" fmla="*/ 821227 w 7269480"/>
              <a:gd name="connsiteY28" fmla="*/ 1691044 h 1691044"/>
              <a:gd name="connsiteX29" fmla="*/ 117849 w 7269480"/>
              <a:gd name="connsiteY29" fmla="*/ 1691044 h 1691044"/>
              <a:gd name="connsiteX30" fmla="*/ 0 w 7269480"/>
              <a:gd name="connsiteY30" fmla="*/ 1573195 h 1691044"/>
              <a:gd name="connsiteX31" fmla="*/ 0 w 7269480"/>
              <a:gd name="connsiteY31" fmla="*/ 1073526 h 1691044"/>
              <a:gd name="connsiteX32" fmla="*/ 0 w 7269480"/>
              <a:gd name="connsiteY32" fmla="*/ 632071 h 1691044"/>
              <a:gd name="connsiteX33" fmla="*/ 0 w 7269480"/>
              <a:gd name="connsiteY33" fmla="*/ 117849 h 169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69480" h="1691044" extrusionOk="0">
                <a:moveTo>
                  <a:pt x="0" y="117849"/>
                </a:moveTo>
                <a:cubicBezTo>
                  <a:pt x="-8770" y="63636"/>
                  <a:pt x="62857" y="26"/>
                  <a:pt x="117849" y="0"/>
                </a:cubicBezTo>
                <a:cubicBezTo>
                  <a:pt x="470174" y="4931"/>
                  <a:pt x="517824" y="-1521"/>
                  <a:pt x="827622" y="0"/>
                </a:cubicBezTo>
                <a:cubicBezTo>
                  <a:pt x="1137420" y="1521"/>
                  <a:pt x="1382043" y="33445"/>
                  <a:pt x="1607732" y="0"/>
                </a:cubicBezTo>
                <a:cubicBezTo>
                  <a:pt x="1833421" y="-33445"/>
                  <a:pt x="2151227" y="-920"/>
                  <a:pt x="2317504" y="0"/>
                </a:cubicBezTo>
                <a:cubicBezTo>
                  <a:pt x="2483781" y="920"/>
                  <a:pt x="2916213" y="38113"/>
                  <a:pt x="3097615" y="0"/>
                </a:cubicBezTo>
                <a:cubicBezTo>
                  <a:pt x="3279017" y="-38113"/>
                  <a:pt x="3608922" y="-24567"/>
                  <a:pt x="3737050" y="0"/>
                </a:cubicBezTo>
                <a:cubicBezTo>
                  <a:pt x="3865179" y="24567"/>
                  <a:pt x="3966679" y="-3959"/>
                  <a:pt x="4165471" y="0"/>
                </a:cubicBezTo>
                <a:cubicBezTo>
                  <a:pt x="4364263" y="3959"/>
                  <a:pt x="4468654" y="-10833"/>
                  <a:pt x="4664230" y="0"/>
                </a:cubicBezTo>
                <a:cubicBezTo>
                  <a:pt x="4859806" y="10833"/>
                  <a:pt x="4977474" y="-825"/>
                  <a:pt x="5092651" y="0"/>
                </a:cubicBezTo>
                <a:cubicBezTo>
                  <a:pt x="5207828" y="825"/>
                  <a:pt x="5568226" y="-28027"/>
                  <a:pt x="5732086" y="0"/>
                </a:cubicBezTo>
                <a:cubicBezTo>
                  <a:pt x="5895947" y="28027"/>
                  <a:pt x="6197484" y="-6269"/>
                  <a:pt x="6441858" y="0"/>
                </a:cubicBezTo>
                <a:cubicBezTo>
                  <a:pt x="6686232" y="6269"/>
                  <a:pt x="6816367" y="24709"/>
                  <a:pt x="7151631" y="0"/>
                </a:cubicBezTo>
                <a:cubicBezTo>
                  <a:pt x="7219042" y="8706"/>
                  <a:pt x="7269191" y="50167"/>
                  <a:pt x="7269480" y="117849"/>
                </a:cubicBezTo>
                <a:cubicBezTo>
                  <a:pt x="7294270" y="283229"/>
                  <a:pt x="7294109" y="491193"/>
                  <a:pt x="7269480" y="632071"/>
                </a:cubicBezTo>
                <a:cubicBezTo>
                  <a:pt x="7244851" y="772949"/>
                  <a:pt x="7269028" y="882340"/>
                  <a:pt x="7269480" y="1102633"/>
                </a:cubicBezTo>
                <a:cubicBezTo>
                  <a:pt x="7269932" y="1322926"/>
                  <a:pt x="7266924" y="1396172"/>
                  <a:pt x="7269480" y="1573195"/>
                </a:cubicBezTo>
                <a:cubicBezTo>
                  <a:pt x="7270094" y="1636573"/>
                  <a:pt x="7218535" y="1687929"/>
                  <a:pt x="7151631" y="1691044"/>
                </a:cubicBezTo>
                <a:cubicBezTo>
                  <a:pt x="6966077" y="1717915"/>
                  <a:pt x="6614693" y="1652554"/>
                  <a:pt x="6371521" y="1691044"/>
                </a:cubicBezTo>
                <a:cubicBezTo>
                  <a:pt x="6128349" y="1729535"/>
                  <a:pt x="6142866" y="1674272"/>
                  <a:pt x="5943099" y="1691044"/>
                </a:cubicBezTo>
                <a:cubicBezTo>
                  <a:pt x="5743332" y="1707816"/>
                  <a:pt x="5653199" y="1686296"/>
                  <a:pt x="5444340" y="1691044"/>
                </a:cubicBezTo>
                <a:cubicBezTo>
                  <a:pt x="5235481" y="1695792"/>
                  <a:pt x="4873096" y="1690388"/>
                  <a:pt x="4664230" y="1691044"/>
                </a:cubicBezTo>
                <a:cubicBezTo>
                  <a:pt x="4455364" y="1691701"/>
                  <a:pt x="4169221" y="1676111"/>
                  <a:pt x="3954457" y="1691044"/>
                </a:cubicBezTo>
                <a:cubicBezTo>
                  <a:pt x="3739693" y="1705977"/>
                  <a:pt x="3689512" y="1700408"/>
                  <a:pt x="3526036" y="1691044"/>
                </a:cubicBezTo>
                <a:cubicBezTo>
                  <a:pt x="3362560" y="1681680"/>
                  <a:pt x="3244379" y="1688197"/>
                  <a:pt x="3027277" y="1691044"/>
                </a:cubicBezTo>
                <a:cubicBezTo>
                  <a:pt x="2810175" y="1693891"/>
                  <a:pt x="2640614" y="1666237"/>
                  <a:pt x="2387842" y="1691044"/>
                </a:cubicBezTo>
                <a:cubicBezTo>
                  <a:pt x="2135071" y="1715851"/>
                  <a:pt x="2113686" y="1707442"/>
                  <a:pt x="1959421" y="1691044"/>
                </a:cubicBezTo>
                <a:cubicBezTo>
                  <a:pt x="1805156" y="1674646"/>
                  <a:pt x="1658952" y="1667977"/>
                  <a:pt x="1460662" y="1691044"/>
                </a:cubicBezTo>
                <a:cubicBezTo>
                  <a:pt x="1262372" y="1714111"/>
                  <a:pt x="977603" y="1689055"/>
                  <a:pt x="821227" y="1691044"/>
                </a:cubicBezTo>
                <a:cubicBezTo>
                  <a:pt x="664851" y="1693033"/>
                  <a:pt x="422146" y="1675502"/>
                  <a:pt x="117849" y="1691044"/>
                </a:cubicBezTo>
                <a:cubicBezTo>
                  <a:pt x="64706" y="1694392"/>
                  <a:pt x="10451" y="1638662"/>
                  <a:pt x="0" y="1573195"/>
                </a:cubicBezTo>
                <a:cubicBezTo>
                  <a:pt x="12126" y="1439267"/>
                  <a:pt x="311" y="1254374"/>
                  <a:pt x="0" y="1073526"/>
                </a:cubicBezTo>
                <a:cubicBezTo>
                  <a:pt x="-311" y="892678"/>
                  <a:pt x="-7414" y="729582"/>
                  <a:pt x="0" y="632071"/>
                </a:cubicBezTo>
                <a:cubicBezTo>
                  <a:pt x="7414" y="534560"/>
                  <a:pt x="-22071" y="324275"/>
                  <a:pt x="0" y="117849"/>
                </a:cubicBezTo>
                <a:close/>
              </a:path>
            </a:pathLst>
          </a:custGeom>
          <a:noFill/>
          <a:ln>
            <a:solidFill>
              <a:srgbClr val="00B0F0"/>
            </a:solidFill>
            <a:extLst>
              <a:ext uri="{C807C97D-BFC1-408E-A445-0C87EB9F89A2}">
                <ask:lineSketchStyleProps xmlns:ask="http://schemas.microsoft.com/office/drawing/2018/sketchyshapes" sd="862754401">
                  <a:prstGeom prst="roundRect">
                    <a:avLst>
                      <a:gd name="adj" fmla="val 696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B0F0"/>
                </a:solidFill>
                <a:latin typeface="Arial" pitchFamily="34" charset="0"/>
                <a:cs typeface="Arial" pitchFamily="34" charset="0"/>
              </a:rPr>
              <a:t>Specific</a:t>
            </a:r>
            <a:endParaRPr lang="en-US" sz="1400" b="1" dirty="0">
              <a:solidFill>
                <a:srgbClr val="00B0F0"/>
              </a:solidFill>
              <a:latin typeface="Arial" pitchFamily="34" charset="0"/>
              <a:cs typeface="Arial" pitchFamily="34" charset="0"/>
            </a:endParaRPr>
          </a:p>
        </p:txBody>
      </p:sp>
      <p:sp>
        <p:nvSpPr>
          <p:cNvPr id="63" name="Rectangle: Rounded Corners 62">
            <a:extLst>
              <a:ext uri="{FF2B5EF4-FFF2-40B4-BE49-F238E27FC236}">
                <a16:creationId xmlns:a16="http://schemas.microsoft.com/office/drawing/2014/main" id="{80560210-4D4D-4FE8-A037-480A71667B36}"/>
              </a:ext>
            </a:extLst>
          </p:cNvPr>
          <p:cNvSpPr/>
          <p:nvPr/>
        </p:nvSpPr>
        <p:spPr>
          <a:xfrm>
            <a:off x="1066800" y="3195859"/>
            <a:ext cx="7208517" cy="1773712"/>
          </a:xfrm>
          <a:custGeom>
            <a:avLst/>
            <a:gdLst>
              <a:gd name="connsiteX0" fmla="*/ 0 w 7208517"/>
              <a:gd name="connsiteY0" fmla="*/ 123610 h 1773712"/>
              <a:gd name="connsiteX1" fmla="*/ 123610 w 7208517"/>
              <a:gd name="connsiteY1" fmla="*/ 0 h 1773712"/>
              <a:gd name="connsiteX2" fmla="*/ 889353 w 7208517"/>
              <a:gd name="connsiteY2" fmla="*/ 0 h 1773712"/>
              <a:gd name="connsiteX3" fmla="*/ 1724708 w 7208517"/>
              <a:gd name="connsiteY3" fmla="*/ 0 h 1773712"/>
              <a:gd name="connsiteX4" fmla="*/ 2490451 w 7208517"/>
              <a:gd name="connsiteY4" fmla="*/ 0 h 1773712"/>
              <a:gd name="connsiteX5" fmla="*/ 3325807 w 7208517"/>
              <a:gd name="connsiteY5" fmla="*/ 0 h 1773712"/>
              <a:gd name="connsiteX6" fmla="*/ 4021936 w 7208517"/>
              <a:gd name="connsiteY6" fmla="*/ 0 h 1773712"/>
              <a:gd name="connsiteX7" fmla="*/ 4509227 w 7208517"/>
              <a:gd name="connsiteY7" fmla="*/ 0 h 1773712"/>
              <a:gd name="connsiteX8" fmla="*/ 5066131 w 7208517"/>
              <a:gd name="connsiteY8" fmla="*/ 0 h 1773712"/>
              <a:gd name="connsiteX9" fmla="*/ 5553422 w 7208517"/>
              <a:gd name="connsiteY9" fmla="*/ 0 h 1773712"/>
              <a:gd name="connsiteX10" fmla="*/ 6249551 w 7208517"/>
              <a:gd name="connsiteY10" fmla="*/ 0 h 1773712"/>
              <a:gd name="connsiteX11" fmla="*/ 7084907 w 7208517"/>
              <a:gd name="connsiteY11" fmla="*/ 0 h 1773712"/>
              <a:gd name="connsiteX12" fmla="*/ 7208517 w 7208517"/>
              <a:gd name="connsiteY12" fmla="*/ 123610 h 1773712"/>
              <a:gd name="connsiteX13" fmla="*/ 7208517 w 7208517"/>
              <a:gd name="connsiteY13" fmla="*/ 632441 h 1773712"/>
              <a:gd name="connsiteX14" fmla="*/ 7208517 w 7208517"/>
              <a:gd name="connsiteY14" fmla="*/ 1095477 h 1773712"/>
              <a:gd name="connsiteX15" fmla="*/ 7208517 w 7208517"/>
              <a:gd name="connsiteY15" fmla="*/ 1650102 h 1773712"/>
              <a:gd name="connsiteX16" fmla="*/ 7084907 w 7208517"/>
              <a:gd name="connsiteY16" fmla="*/ 1773712 h 1773712"/>
              <a:gd name="connsiteX17" fmla="*/ 6249551 w 7208517"/>
              <a:gd name="connsiteY17" fmla="*/ 1773712 h 1773712"/>
              <a:gd name="connsiteX18" fmla="*/ 5553422 w 7208517"/>
              <a:gd name="connsiteY18" fmla="*/ 1773712 h 1773712"/>
              <a:gd name="connsiteX19" fmla="*/ 5066131 w 7208517"/>
              <a:gd name="connsiteY19" fmla="*/ 1773712 h 1773712"/>
              <a:gd name="connsiteX20" fmla="*/ 4509227 w 7208517"/>
              <a:gd name="connsiteY20" fmla="*/ 1773712 h 1773712"/>
              <a:gd name="connsiteX21" fmla="*/ 3673871 w 7208517"/>
              <a:gd name="connsiteY21" fmla="*/ 1773712 h 1773712"/>
              <a:gd name="connsiteX22" fmla="*/ 2908129 w 7208517"/>
              <a:gd name="connsiteY22" fmla="*/ 1773712 h 1773712"/>
              <a:gd name="connsiteX23" fmla="*/ 2420838 w 7208517"/>
              <a:gd name="connsiteY23" fmla="*/ 1773712 h 1773712"/>
              <a:gd name="connsiteX24" fmla="*/ 1863934 w 7208517"/>
              <a:gd name="connsiteY24" fmla="*/ 1773712 h 1773712"/>
              <a:gd name="connsiteX25" fmla="*/ 1167805 w 7208517"/>
              <a:gd name="connsiteY25" fmla="*/ 1773712 h 1773712"/>
              <a:gd name="connsiteX26" fmla="*/ 123610 w 7208517"/>
              <a:gd name="connsiteY26" fmla="*/ 1773712 h 1773712"/>
              <a:gd name="connsiteX27" fmla="*/ 0 w 7208517"/>
              <a:gd name="connsiteY27" fmla="*/ 1650102 h 1773712"/>
              <a:gd name="connsiteX28" fmla="*/ 0 w 7208517"/>
              <a:gd name="connsiteY28" fmla="*/ 1141271 h 1773712"/>
              <a:gd name="connsiteX29" fmla="*/ 0 w 7208517"/>
              <a:gd name="connsiteY29" fmla="*/ 601911 h 1773712"/>
              <a:gd name="connsiteX30" fmla="*/ 0 w 7208517"/>
              <a:gd name="connsiteY30" fmla="*/ 123610 h 177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08517" h="1773712" extrusionOk="0">
                <a:moveTo>
                  <a:pt x="0" y="123610"/>
                </a:moveTo>
                <a:cubicBezTo>
                  <a:pt x="-2909" y="58949"/>
                  <a:pt x="65373" y="26"/>
                  <a:pt x="123610" y="0"/>
                </a:cubicBezTo>
                <a:cubicBezTo>
                  <a:pt x="435190" y="2069"/>
                  <a:pt x="705396" y="27952"/>
                  <a:pt x="889353" y="0"/>
                </a:cubicBezTo>
                <a:cubicBezTo>
                  <a:pt x="1073310" y="-27952"/>
                  <a:pt x="1328537" y="16335"/>
                  <a:pt x="1724708" y="0"/>
                </a:cubicBezTo>
                <a:cubicBezTo>
                  <a:pt x="2120880" y="-16335"/>
                  <a:pt x="2325927" y="29813"/>
                  <a:pt x="2490451" y="0"/>
                </a:cubicBezTo>
                <a:cubicBezTo>
                  <a:pt x="2654975" y="-29813"/>
                  <a:pt x="3086098" y="31622"/>
                  <a:pt x="3325807" y="0"/>
                </a:cubicBezTo>
                <a:cubicBezTo>
                  <a:pt x="3565516" y="-31622"/>
                  <a:pt x="3710499" y="4573"/>
                  <a:pt x="4021936" y="0"/>
                </a:cubicBezTo>
                <a:cubicBezTo>
                  <a:pt x="4333373" y="-4573"/>
                  <a:pt x="4397695" y="23138"/>
                  <a:pt x="4509227" y="0"/>
                </a:cubicBezTo>
                <a:cubicBezTo>
                  <a:pt x="4620759" y="-23138"/>
                  <a:pt x="4908359" y="8975"/>
                  <a:pt x="5066131" y="0"/>
                </a:cubicBezTo>
                <a:cubicBezTo>
                  <a:pt x="5223903" y="-8975"/>
                  <a:pt x="5370520" y="10877"/>
                  <a:pt x="5553422" y="0"/>
                </a:cubicBezTo>
                <a:cubicBezTo>
                  <a:pt x="5736324" y="-10877"/>
                  <a:pt x="5929711" y="-10017"/>
                  <a:pt x="6249551" y="0"/>
                </a:cubicBezTo>
                <a:cubicBezTo>
                  <a:pt x="6569391" y="10017"/>
                  <a:pt x="6892546" y="13540"/>
                  <a:pt x="7084907" y="0"/>
                </a:cubicBezTo>
                <a:cubicBezTo>
                  <a:pt x="7154338" y="-1825"/>
                  <a:pt x="7221173" y="51394"/>
                  <a:pt x="7208517" y="123610"/>
                </a:cubicBezTo>
                <a:cubicBezTo>
                  <a:pt x="7231642" y="367045"/>
                  <a:pt x="7229188" y="495128"/>
                  <a:pt x="7208517" y="632441"/>
                </a:cubicBezTo>
                <a:cubicBezTo>
                  <a:pt x="7187846" y="769754"/>
                  <a:pt x="7219963" y="895017"/>
                  <a:pt x="7208517" y="1095477"/>
                </a:cubicBezTo>
                <a:cubicBezTo>
                  <a:pt x="7197071" y="1295937"/>
                  <a:pt x="7185455" y="1419465"/>
                  <a:pt x="7208517" y="1650102"/>
                </a:cubicBezTo>
                <a:cubicBezTo>
                  <a:pt x="7206993" y="1719982"/>
                  <a:pt x="7161056" y="1773435"/>
                  <a:pt x="7084907" y="1773712"/>
                </a:cubicBezTo>
                <a:cubicBezTo>
                  <a:pt x="6873776" y="1781321"/>
                  <a:pt x="6540432" y="1744649"/>
                  <a:pt x="6249551" y="1773712"/>
                </a:cubicBezTo>
                <a:cubicBezTo>
                  <a:pt x="5958670" y="1802775"/>
                  <a:pt x="5730318" y="1749367"/>
                  <a:pt x="5553422" y="1773712"/>
                </a:cubicBezTo>
                <a:cubicBezTo>
                  <a:pt x="5376526" y="1798057"/>
                  <a:pt x="5279498" y="1751385"/>
                  <a:pt x="5066131" y="1773712"/>
                </a:cubicBezTo>
                <a:cubicBezTo>
                  <a:pt x="4852764" y="1796039"/>
                  <a:pt x="4785043" y="1784277"/>
                  <a:pt x="4509227" y="1773712"/>
                </a:cubicBezTo>
                <a:cubicBezTo>
                  <a:pt x="4233411" y="1763147"/>
                  <a:pt x="3870464" y="1772317"/>
                  <a:pt x="3673871" y="1773712"/>
                </a:cubicBezTo>
                <a:cubicBezTo>
                  <a:pt x="3477278" y="1775107"/>
                  <a:pt x="3280171" y="1737595"/>
                  <a:pt x="2908129" y="1773712"/>
                </a:cubicBezTo>
                <a:cubicBezTo>
                  <a:pt x="2536087" y="1809829"/>
                  <a:pt x="2632338" y="1779978"/>
                  <a:pt x="2420838" y="1773712"/>
                </a:cubicBezTo>
                <a:cubicBezTo>
                  <a:pt x="2209338" y="1767446"/>
                  <a:pt x="2078320" y="1779011"/>
                  <a:pt x="1863934" y="1773712"/>
                </a:cubicBezTo>
                <a:cubicBezTo>
                  <a:pt x="1649548" y="1768413"/>
                  <a:pt x="1437586" y="1769165"/>
                  <a:pt x="1167805" y="1773712"/>
                </a:cubicBezTo>
                <a:cubicBezTo>
                  <a:pt x="898024" y="1778259"/>
                  <a:pt x="342203" y="1739572"/>
                  <a:pt x="123610" y="1773712"/>
                </a:cubicBezTo>
                <a:cubicBezTo>
                  <a:pt x="58372" y="1756984"/>
                  <a:pt x="8575" y="1715230"/>
                  <a:pt x="0" y="1650102"/>
                </a:cubicBezTo>
                <a:cubicBezTo>
                  <a:pt x="10261" y="1541868"/>
                  <a:pt x="-16983" y="1247641"/>
                  <a:pt x="0" y="1141271"/>
                </a:cubicBezTo>
                <a:cubicBezTo>
                  <a:pt x="16983" y="1034901"/>
                  <a:pt x="-26095" y="826521"/>
                  <a:pt x="0" y="601911"/>
                </a:cubicBezTo>
                <a:cubicBezTo>
                  <a:pt x="26095" y="377301"/>
                  <a:pt x="21371" y="223813"/>
                  <a:pt x="0" y="123610"/>
                </a:cubicBezTo>
                <a:close/>
              </a:path>
            </a:pathLst>
          </a:custGeom>
          <a:noFill/>
          <a:ln>
            <a:solidFill>
              <a:schemeClr val="tx1"/>
            </a:solidFill>
            <a:extLst>
              <a:ext uri="{C807C97D-BFC1-408E-A445-0C87EB9F89A2}">
                <ask:lineSketchStyleProps xmlns:ask="http://schemas.microsoft.com/office/drawing/2018/sketchyshapes" sd="862754401">
                  <a:prstGeom prst="roundRect">
                    <a:avLst>
                      <a:gd name="adj" fmla="val 696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itchFamily="34" charset="0"/>
                <a:cs typeface="Arial" pitchFamily="34" charset="0"/>
              </a:rPr>
              <a:t>Agnostic</a:t>
            </a:r>
            <a:endParaRPr lang="en-US" sz="1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62495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E7EF-3009-4CD9-807F-45F0B2E2E1ED}"/>
              </a:ext>
            </a:extLst>
          </p:cNvPr>
          <p:cNvSpPr>
            <a:spLocks noGrp="1"/>
          </p:cNvSpPr>
          <p:nvPr>
            <p:ph type="title"/>
          </p:nvPr>
        </p:nvSpPr>
        <p:spPr/>
        <p:txBody>
          <a:bodyPr/>
          <a:lstStyle/>
          <a:p>
            <a:r>
              <a:rPr lang="fr-FR" dirty="0" err="1"/>
              <a:t>Interpretability</a:t>
            </a:r>
            <a:r>
              <a:rPr lang="fr-FR" dirty="0"/>
              <a:t> &amp; </a:t>
            </a:r>
            <a:r>
              <a:rPr lang="fr-FR" dirty="0" err="1"/>
              <a:t>Verification</a:t>
            </a:r>
            <a:r>
              <a:rPr lang="fr-FR" dirty="0"/>
              <a:t> in AI</a:t>
            </a:r>
            <a:br>
              <a:rPr lang="fr-FR" sz="2400" dirty="0">
                <a:solidFill>
                  <a:srgbClr val="002060"/>
                </a:solidFill>
                <a:latin typeface="+mj-lt"/>
              </a:rPr>
            </a:br>
            <a:endParaRPr lang="en-US" dirty="0"/>
          </a:p>
        </p:txBody>
      </p:sp>
      <p:sp>
        <p:nvSpPr>
          <p:cNvPr id="4" name="Content Placeholder 3">
            <a:extLst>
              <a:ext uri="{FF2B5EF4-FFF2-40B4-BE49-F238E27FC236}">
                <a16:creationId xmlns:a16="http://schemas.microsoft.com/office/drawing/2014/main" id="{3D6A9498-C0A1-4D90-93D1-DBF2B502F6F0}"/>
              </a:ext>
            </a:extLst>
          </p:cNvPr>
          <p:cNvSpPr>
            <a:spLocks noGrp="1"/>
          </p:cNvSpPr>
          <p:nvPr>
            <p:ph idx="10"/>
          </p:nvPr>
        </p:nvSpPr>
        <p:spPr/>
        <p:txBody>
          <a:bodyPr/>
          <a:lstStyle/>
          <a:p>
            <a:endParaRPr lang="fr-FR" dirty="0"/>
          </a:p>
        </p:txBody>
      </p:sp>
      <p:sp>
        <p:nvSpPr>
          <p:cNvPr id="19" name="Rectangle: Rounded Corners 18">
            <a:extLst>
              <a:ext uri="{FF2B5EF4-FFF2-40B4-BE49-F238E27FC236}">
                <a16:creationId xmlns:a16="http://schemas.microsoft.com/office/drawing/2014/main" id="{3F34444F-FFBD-4F39-9972-DFE490542E44}"/>
              </a:ext>
            </a:extLst>
          </p:cNvPr>
          <p:cNvSpPr/>
          <p:nvPr/>
        </p:nvSpPr>
        <p:spPr>
          <a:xfrm>
            <a:off x="1087159" y="1703706"/>
            <a:ext cx="2345469" cy="773049"/>
          </a:xfrm>
          <a:prstGeom prst="roundRect">
            <a:avLst/>
          </a:prstGeom>
          <a:ln w="6350">
            <a:solidFill>
              <a:srgbClr val="2E7FB6"/>
            </a:solidFill>
          </a:ln>
        </p:spPr>
        <p:txBody>
          <a:bodyPr wrap="square" anchor="ctr">
            <a:spAutoFit/>
          </a:bodyPr>
          <a:lstStyle/>
          <a:p>
            <a:pPr algn="ctr">
              <a:lnSpc>
                <a:spcPct val="150000"/>
              </a:lnSpc>
            </a:pPr>
            <a:r>
              <a:rPr lang="en-US" sz="1400" dirty="0">
                <a:solidFill>
                  <a:srgbClr val="0070C0"/>
                </a:solidFill>
              </a:rPr>
              <a:t>AI </a:t>
            </a:r>
            <a:r>
              <a:rPr lang="fr-FR" sz="1400" dirty="0" err="1">
                <a:solidFill>
                  <a:srgbClr val="0070C0"/>
                </a:solidFill>
              </a:rPr>
              <a:t>Interpretability</a:t>
            </a:r>
            <a:r>
              <a:rPr lang="en-US" sz="1400" dirty="0">
                <a:solidFill>
                  <a:srgbClr val="0070C0"/>
                </a:solidFill>
              </a:rPr>
              <a:t>: Whiten the black-box</a:t>
            </a:r>
          </a:p>
        </p:txBody>
      </p:sp>
      <p:sp>
        <p:nvSpPr>
          <p:cNvPr id="20" name="Rectangle: Rounded Corners 19">
            <a:extLst>
              <a:ext uri="{FF2B5EF4-FFF2-40B4-BE49-F238E27FC236}">
                <a16:creationId xmlns:a16="http://schemas.microsoft.com/office/drawing/2014/main" id="{BD1619A3-B947-4559-BF5B-9F99097CDE69}"/>
              </a:ext>
            </a:extLst>
          </p:cNvPr>
          <p:cNvSpPr/>
          <p:nvPr/>
        </p:nvSpPr>
        <p:spPr>
          <a:xfrm>
            <a:off x="4780156" y="1422903"/>
            <a:ext cx="3672467" cy="1252258"/>
          </a:xfrm>
          <a:prstGeom prst="roundRect">
            <a:avLst/>
          </a:prstGeom>
          <a:ln w="6350">
            <a:solidFill>
              <a:srgbClr val="2E7FB6"/>
            </a:solidFill>
          </a:ln>
        </p:spPr>
        <p:txBody>
          <a:bodyPr wrap="square" anchor="ctr">
            <a:spAutoFit/>
          </a:bodyPr>
          <a:lstStyle/>
          <a:p>
            <a:pPr algn="ctr">
              <a:lnSpc>
                <a:spcPct val="150000"/>
              </a:lnSpc>
            </a:pPr>
            <a:r>
              <a:rPr lang="fr-FR" sz="2400" b="1" dirty="0" err="1">
                <a:solidFill>
                  <a:srgbClr val="0070C0"/>
                </a:solidFill>
              </a:rPr>
              <a:t>Validated</a:t>
            </a:r>
            <a:r>
              <a:rPr lang="fr-FR" sz="2400" b="1" dirty="0">
                <a:solidFill>
                  <a:srgbClr val="0070C0"/>
                </a:solidFill>
              </a:rPr>
              <a:t> &amp; </a:t>
            </a:r>
            <a:r>
              <a:rPr lang="fr-FR" sz="2400" b="1" dirty="0" err="1">
                <a:solidFill>
                  <a:srgbClr val="0070C0"/>
                </a:solidFill>
              </a:rPr>
              <a:t>Verified</a:t>
            </a:r>
            <a:r>
              <a:rPr lang="fr-FR" sz="2400" b="1" dirty="0">
                <a:solidFill>
                  <a:srgbClr val="0070C0"/>
                </a:solidFill>
              </a:rPr>
              <a:t> AI: The new « V&amp;V »</a:t>
            </a:r>
          </a:p>
        </p:txBody>
      </p:sp>
      <p:sp>
        <p:nvSpPr>
          <p:cNvPr id="21" name="Rectangle: Rounded Corners 20">
            <a:extLst>
              <a:ext uri="{FF2B5EF4-FFF2-40B4-BE49-F238E27FC236}">
                <a16:creationId xmlns:a16="http://schemas.microsoft.com/office/drawing/2014/main" id="{86C8A2DF-1A2E-4768-959E-C10CB1B8DF39}"/>
              </a:ext>
            </a:extLst>
          </p:cNvPr>
          <p:cNvSpPr/>
          <p:nvPr/>
        </p:nvSpPr>
        <p:spPr>
          <a:xfrm>
            <a:off x="1087159" y="2873639"/>
            <a:ext cx="2345469" cy="1289483"/>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22" name="Rectangle: Rounded Corners 21">
            <a:extLst>
              <a:ext uri="{FF2B5EF4-FFF2-40B4-BE49-F238E27FC236}">
                <a16:creationId xmlns:a16="http://schemas.microsoft.com/office/drawing/2014/main" id="{3F0764FC-95F6-4BA6-A5A2-DDF0A26D7B3B}"/>
              </a:ext>
            </a:extLst>
          </p:cNvPr>
          <p:cNvSpPr/>
          <p:nvPr/>
        </p:nvSpPr>
        <p:spPr>
          <a:xfrm>
            <a:off x="4780156" y="2873638"/>
            <a:ext cx="3672467" cy="1765268"/>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tx1"/>
                </a:solidFill>
                <a:latin typeface="Copperplate Gothic Bold" panose="020E0705020206020404" pitchFamily="34" charset="0"/>
                <a:cs typeface="Arial" pitchFamily="34" charset="0"/>
              </a:rPr>
              <a:t>V</a:t>
            </a:r>
          </a:p>
        </p:txBody>
      </p:sp>
      <p:pic>
        <p:nvPicPr>
          <p:cNvPr id="23" name="Graphic 22" descr="Packing Box Open outline">
            <a:extLst>
              <a:ext uri="{FF2B5EF4-FFF2-40B4-BE49-F238E27FC236}">
                <a16:creationId xmlns:a16="http://schemas.microsoft.com/office/drawing/2014/main" id="{96E8117B-C6D8-4FA5-8911-EE61387053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5159" y="3114180"/>
            <a:ext cx="828000" cy="828000"/>
          </a:xfrm>
          <a:prstGeom prst="rect">
            <a:avLst/>
          </a:prstGeom>
        </p:spPr>
      </p:pic>
      <p:pic>
        <p:nvPicPr>
          <p:cNvPr id="24" name="Graphic 23" descr="Box with solid fill">
            <a:extLst>
              <a:ext uri="{FF2B5EF4-FFF2-40B4-BE49-F238E27FC236}">
                <a16:creationId xmlns:a16="http://schemas.microsoft.com/office/drawing/2014/main" id="{2E635769-74F2-4005-9F90-B802AE00C4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7159" y="3114180"/>
            <a:ext cx="828000" cy="828000"/>
          </a:xfrm>
          <a:prstGeom prst="rect">
            <a:avLst/>
          </a:prstGeom>
        </p:spPr>
      </p:pic>
      <p:pic>
        <p:nvPicPr>
          <p:cNvPr id="25" name="Graphic 24" descr="Arrow Right outline">
            <a:extLst>
              <a:ext uri="{FF2B5EF4-FFF2-40B4-BE49-F238E27FC236}">
                <a16:creationId xmlns:a16="http://schemas.microsoft.com/office/drawing/2014/main" id="{B477E4DF-FAEA-466C-857A-62445AA9F0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5407" y="3173428"/>
            <a:ext cx="709504" cy="709504"/>
          </a:xfrm>
          <a:prstGeom prst="rect">
            <a:avLst/>
          </a:prstGeom>
        </p:spPr>
      </p:pic>
      <p:sp>
        <p:nvSpPr>
          <p:cNvPr id="26" name="Rectangle 25">
            <a:extLst>
              <a:ext uri="{FF2B5EF4-FFF2-40B4-BE49-F238E27FC236}">
                <a16:creationId xmlns:a16="http://schemas.microsoft.com/office/drawing/2014/main" id="{A149A9BF-48D3-463A-900B-98B85272CE74}"/>
              </a:ext>
            </a:extLst>
          </p:cNvPr>
          <p:cNvSpPr/>
          <p:nvPr/>
        </p:nvSpPr>
        <p:spPr>
          <a:xfrm>
            <a:off x="825652" y="1359331"/>
            <a:ext cx="2829013" cy="313718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spTree>
    <p:extLst>
      <p:ext uri="{BB962C8B-B14F-4D97-AF65-F5344CB8AC3E}">
        <p14:creationId xmlns:p14="http://schemas.microsoft.com/office/powerpoint/2010/main" val="3210556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45D8E-E915-40E7-8007-AC9391A1213F}"/>
              </a:ext>
            </a:extLst>
          </p:cNvPr>
          <p:cNvSpPr>
            <a:spLocks noGrp="1"/>
          </p:cNvSpPr>
          <p:nvPr>
            <p:ph type="title"/>
          </p:nvPr>
        </p:nvSpPr>
        <p:spPr/>
        <p:txBody>
          <a:bodyPr/>
          <a:lstStyle/>
          <a:p>
            <a:r>
              <a:rPr lang="fr-FR" dirty="0" err="1"/>
              <a:t>Validated</a:t>
            </a:r>
            <a:r>
              <a:rPr lang="fr-FR" dirty="0"/>
              <a:t> &amp; </a:t>
            </a:r>
            <a:r>
              <a:rPr lang="fr-FR" dirty="0" err="1"/>
              <a:t>Verified</a:t>
            </a:r>
            <a:r>
              <a:rPr lang="fr-FR" dirty="0"/>
              <a:t> AI: The new « V&amp;V »</a:t>
            </a:r>
            <a:br>
              <a:rPr lang="fr-FR" sz="2000" b="1" dirty="0">
                <a:solidFill>
                  <a:srgbClr val="0070C0"/>
                </a:solidFill>
              </a:rPr>
            </a:br>
            <a:endParaRPr lang="en-US" dirty="0"/>
          </a:p>
        </p:txBody>
      </p:sp>
      <p:sp>
        <p:nvSpPr>
          <p:cNvPr id="3" name="Content Placeholder 2">
            <a:extLst>
              <a:ext uri="{FF2B5EF4-FFF2-40B4-BE49-F238E27FC236}">
                <a16:creationId xmlns:a16="http://schemas.microsoft.com/office/drawing/2014/main" id="{B17D1011-627B-460B-AEED-24B91713D6E5}"/>
              </a:ext>
            </a:extLst>
          </p:cNvPr>
          <p:cNvSpPr>
            <a:spLocks noGrp="1"/>
          </p:cNvSpPr>
          <p:nvPr>
            <p:ph idx="1"/>
          </p:nvPr>
        </p:nvSpPr>
        <p:spPr/>
        <p:txBody>
          <a:bodyPr/>
          <a:lstStyle/>
          <a:p>
            <a:r>
              <a:rPr lang="en-US" dirty="0"/>
              <a:t>How do you ensure code doesn’t break over time?</a:t>
            </a:r>
          </a:p>
          <a:p>
            <a:endParaRPr lang="en-US" dirty="0"/>
          </a:p>
          <a:p>
            <a:r>
              <a:rPr lang="en-US" dirty="0"/>
              <a:t>How do you keep new features from breaking existing features?</a:t>
            </a:r>
          </a:p>
          <a:p>
            <a:endParaRPr lang="en-US" dirty="0"/>
          </a:p>
          <a:p>
            <a:r>
              <a:rPr lang="en-US" dirty="0"/>
              <a:t>How do you maintain confidence that your code is working as expected?</a:t>
            </a:r>
          </a:p>
        </p:txBody>
      </p:sp>
      <p:sp>
        <p:nvSpPr>
          <p:cNvPr id="8" name="Content Placeholder 7">
            <a:extLst>
              <a:ext uri="{FF2B5EF4-FFF2-40B4-BE49-F238E27FC236}">
                <a16:creationId xmlns:a16="http://schemas.microsoft.com/office/drawing/2014/main" id="{1603B209-D4F1-4300-AD6F-517B86644308}"/>
              </a:ext>
            </a:extLst>
          </p:cNvPr>
          <p:cNvSpPr>
            <a:spLocks noGrp="1"/>
          </p:cNvSpPr>
          <p:nvPr>
            <p:ph idx="10"/>
          </p:nvPr>
        </p:nvSpPr>
        <p:spPr/>
        <p:txBody>
          <a:bodyPr/>
          <a:lstStyle/>
          <a:p>
            <a:r>
              <a:rPr lang="en-US" dirty="0"/>
              <a:t>Code Maintenance – The hidden cost of development</a:t>
            </a:r>
          </a:p>
          <a:p>
            <a:endParaRPr lang="fr-FR" dirty="0"/>
          </a:p>
        </p:txBody>
      </p:sp>
      <p:grpSp>
        <p:nvGrpSpPr>
          <p:cNvPr id="4" name="Group 3">
            <a:extLst>
              <a:ext uri="{FF2B5EF4-FFF2-40B4-BE49-F238E27FC236}">
                <a16:creationId xmlns:a16="http://schemas.microsoft.com/office/drawing/2014/main" id="{9ADDF5CE-820D-4141-8921-886CE6DBFC58}"/>
              </a:ext>
            </a:extLst>
          </p:cNvPr>
          <p:cNvGrpSpPr>
            <a:grpSpLocks noChangeAspect="1"/>
          </p:cNvGrpSpPr>
          <p:nvPr/>
        </p:nvGrpSpPr>
        <p:grpSpPr>
          <a:xfrm>
            <a:off x="2857500" y="3028950"/>
            <a:ext cx="2857500" cy="1983204"/>
            <a:chOff x="6818050" y="3332994"/>
            <a:chExt cx="4021585" cy="2791119"/>
          </a:xfrm>
        </p:grpSpPr>
        <p:pic>
          <p:nvPicPr>
            <p:cNvPr id="5" name="Picture 4">
              <a:extLst>
                <a:ext uri="{FF2B5EF4-FFF2-40B4-BE49-F238E27FC236}">
                  <a16:creationId xmlns:a16="http://schemas.microsoft.com/office/drawing/2014/main" id="{3C4E45BF-021F-42A3-B3F1-26D7B80D5EED}"/>
                </a:ext>
              </a:extLst>
            </p:cNvPr>
            <p:cNvPicPr>
              <a:picLocks noChangeAspect="1"/>
            </p:cNvPicPr>
            <p:nvPr/>
          </p:nvPicPr>
          <p:blipFill rotWithShape="1">
            <a:blip r:embed="rId3"/>
            <a:srcRect l="-4699" r="-1"/>
            <a:stretch/>
          </p:blipFill>
          <p:spPr>
            <a:xfrm>
              <a:off x="6818050" y="3332994"/>
              <a:ext cx="4021585" cy="2791119"/>
            </a:xfrm>
            <a:prstGeom prst="rect">
              <a:avLst/>
            </a:prstGeom>
            <a:ln>
              <a:solidFill>
                <a:schemeClr val="tx1"/>
              </a:solidFill>
            </a:ln>
          </p:spPr>
        </p:pic>
        <p:sp>
          <p:nvSpPr>
            <p:cNvPr id="6" name="TextBox 5">
              <a:extLst>
                <a:ext uri="{FF2B5EF4-FFF2-40B4-BE49-F238E27FC236}">
                  <a16:creationId xmlns:a16="http://schemas.microsoft.com/office/drawing/2014/main" id="{A0859C8D-6E85-460C-94CB-3E14144076FD}"/>
                </a:ext>
              </a:extLst>
            </p:cNvPr>
            <p:cNvSpPr txBox="1"/>
            <p:nvPr/>
          </p:nvSpPr>
          <p:spPr>
            <a:xfrm rot="16200000">
              <a:off x="5816352" y="4596907"/>
              <a:ext cx="2414728" cy="300595"/>
            </a:xfrm>
            <a:prstGeom prst="rect">
              <a:avLst/>
            </a:prstGeom>
            <a:noFill/>
          </p:spPr>
          <p:txBody>
            <a:bodyPr wrap="square" rtlCol="0">
              <a:spAutoFit/>
            </a:bodyPr>
            <a:lstStyle/>
            <a:p>
              <a:pPr algn="ctr"/>
              <a:r>
                <a:rPr lang="en-US" sz="788" b="1" dirty="0">
                  <a:solidFill>
                    <a:schemeClr val="tx1">
                      <a:lumMod val="65000"/>
                      <a:lumOff val="35000"/>
                    </a:schemeClr>
                  </a:solidFill>
                  <a:latin typeface="Arial" panose="020B0604020202020204" pitchFamily="34" charset="0"/>
                  <a:cs typeface="Arial" panose="020B0604020202020204" pitchFamily="34" charset="0"/>
                </a:rPr>
                <a:t>Maintainability rating</a:t>
              </a:r>
            </a:p>
          </p:txBody>
        </p:sp>
      </p:grpSp>
    </p:spTree>
    <p:extLst>
      <p:ext uri="{BB962C8B-B14F-4D97-AF65-F5344CB8AC3E}">
        <p14:creationId xmlns:p14="http://schemas.microsoft.com/office/powerpoint/2010/main" val="1956814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Validated</a:t>
            </a:r>
            <a:r>
              <a:rPr lang="fr-FR" dirty="0"/>
              <a:t> &amp; </a:t>
            </a:r>
            <a:r>
              <a:rPr lang="fr-FR" dirty="0" err="1"/>
              <a:t>Verified</a:t>
            </a:r>
            <a:r>
              <a:rPr lang="fr-FR" dirty="0"/>
              <a:t> AI: The new « V&amp;V »</a:t>
            </a:r>
            <a:br>
              <a:rPr lang="fr-FR" sz="2000" b="1" dirty="0">
                <a:solidFill>
                  <a:srgbClr val="0070C0"/>
                </a:solidFill>
              </a:rPr>
            </a:br>
            <a:endParaRPr lang="en-GB" dirty="0"/>
          </a:p>
        </p:txBody>
      </p:sp>
      <p:sp>
        <p:nvSpPr>
          <p:cNvPr id="7" name="Content Placeholder 6">
            <a:extLst>
              <a:ext uri="{FF2B5EF4-FFF2-40B4-BE49-F238E27FC236}">
                <a16:creationId xmlns:a16="http://schemas.microsoft.com/office/drawing/2014/main" id="{C64DE960-CE9A-407D-AF45-DD590AE04422}"/>
              </a:ext>
            </a:extLst>
          </p:cNvPr>
          <p:cNvSpPr>
            <a:spLocks noGrp="1"/>
          </p:cNvSpPr>
          <p:nvPr>
            <p:ph idx="10"/>
          </p:nvPr>
        </p:nvSpPr>
        <p:spPr/>
        <p:txBody>
          <a:bodyPr/>
          <a:lstStyle/>
          <a:p>
            <a:r>
              <a:rPr lang="en-GB" dirty="0"/>
              <a:t>Test early, test often, test automatically</a:t>
            </a:r>
          </a:p>
          <a:p>
            <a:endParaRPr lang="fr-FR" dirty="0"/>
          </a:p>
        </p:txBody>
      </p:sp>
      <p:sp>
        <p:nvSpPr>
          <p:cNvPr id="9" name="Rectangle: Rounded Corners 8">
            <a:extLst>
              <a:ext uri="{FF2B5EF4-FFF2-40B4-BE49-F238E27FC236}">
                <a16:creationId xmlns:a16="http://schemas.microsoft.com/office/drawing/2014/main" id="{8DAC8DBD-4CCB-4B7F-B618-ED548EEFDD47}"/>
              </a:ext>
            </a:extLst>
          </p:cNvPr>
          <p:cNvSpPr/>
          <p:nvPr/>
        </p:nvSpPr>
        <p:spPr>
          <a:xfrm>
            <a:off x="2587537" y="2766797"/>
            <a:ext cx="1588223" cy="1550902"/>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10" name="Rectangle: Rounded Corners 9">
            <a:extLst>
              <a:ext uri="{FF2B5EF4-FFF2-40B4-BE49-F238E27FC236}">
                <a16:creationId xmlns:a16="http://schemas.microsoft.com/office/drawing/2014/main" id="{EBB6BD79-1559-41BC-BFA2-5700DC23F573}"/>
              </a:ext>
            </a:extLst>
          </p:cNvPr>
          <p:cNvSpPr/>
          <p:nvPr/>
        </p:nvSpPr>
        <p:spPr>
          <a:xfrm>
            <a:off x="316777" y="1831167"/>
            <a:ext cx="1588223" cy="83767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600" dirty="0">
                <a:solidFill>
                  <a:srgbClr val="2E7FB6"/>
                </a:solidFill>
                <a:latin typeface="+mj-lt"/>
                <a:cs typeface="Arial" pitchFamily="34" charset="0"/>
              </a:rPr>
              <a:t>Reduce Risk of code breaking</a:t>
            </a:r>
          </a:p>
        </p:txBody>
      </p:sp>
      <p:cxnSp>
        <p:nvCxnSpPr>
          <p:cNvPr id="12" name="Straight Arrow Connector 11">
            <a:extLst>
              <a:ext uri="{FF2B5EF4-FFF2-40B4-BE49-F238E27FC236}">
                <a16:creationId xmlns:a16="http://schemas.microsoft.com/office/drawing/2014/main" id="{DF5F8B50-298E-43B9-A992-7F01462CC5EC}"/>
              </a:ext>
            </a:extLst>
          </p:cNvPr>
          <p:cNvCxnSpPr>
            <a:cxnSpLocks/>
            <a:stCxn id="10" idx="3"/>
            <a:endCxn id="19" idx="1"/>
          </p:cNvCxnSpPr>
          <p:nvPr/>
        </p:nvCxnSpPr>
        <p:spPr>
          <a:xfrm>
            <a:off x="1905000" y="2250005"/>
            <a:ext cx="682537" cy="0"/>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7A19EA0A-16AF-4BA5-8F78-F92DD987FDCE}"/>
              </a:ext>
            </a:extLst>
          </p:cNvPr>
          <p:cNvSpPr/>
          <p:nvPr/>
        </p:nvSpPr>
        <p:spPr>
          <a:xfrm>
            <a:off x="316777" y="2766797"/>
            <a:ext cx="1588223"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19" name="Rectangle: Rounded Corners 18">
            <a:extLst>
              <a:ext uri="{FF2B5EF4-FFF2-40B4-BE49-F238E27FC236}">
                <a16:creationId xmlns:a16="http://schemas.microsoft.com/office/drawing/2014/main" id="{815D4B1D-B11D-44D3-9AA9-DB37A6242B39}"/>
              </a:ext>
            </a:extLst>
          </p:cNvPr>
          <p:cNvSpPr/>
          <p:nvPr/>
        </p:nvSpPr>
        <p:spPr>
          <a:xfrm>
            <a:off x="2587537" y="1953753"/>
            <a:ext cx="1588223" cy="592503"/>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600" dirty="0">
                <a:solidFill>
                  <a:srgbClr val="2E7FB6"/>
                </a:solidFill>
                <a:latin typeface="+mj-lt"/>
                <a:cs typeface="Arial" pitchFamily="34" charset="0"/>
              </a:rPr>
              <a:t>Catch problems early</a:t>
            </a:r>
          </a:p>
        </p:txBody>
      </p:sp>
      <p:sp>
        <p:nvSpPr>
          <p:cNvPr id="20" name="Rectangle: Rounded Corners 19">
            <a:extLst>
              <a:ext uri="{FF2B5EF4-FFF2-40B4-BE49-F238E27FC236}">
                <a16:creationId xmlns:a16="http://schemas.microsoft.com/office/drawing/2014/main" id="{75C49279-1A64-4DBE-94F4-211574DB048E}"/>
              </a:ext>
            </a:extLst>
          </p:cNvPr>
          <p:cNvSpPr/>
          <p:nvPr/>
        </p:nvSpPr>
        <p:spPr>
          <a:xfrm>
            <a:off x="4858297" y="1954434"/>
            <a:ext cx="1588223" cy="592503"/>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600" dirty="0">
                <a:solidFill>
                  <a:srgbClr val="2E7FB6"/>
                </a:solidFill>
                <a:latin typeface="+mj-lt"/>
                <a:cs typeface="Arial" pitchFamily="34" charset="0"/>
              </a:rPr>
              <a:t>Improve code quality</a:t>
            </a:r>
          </a:p>
        </p:txBody>
      </p:sp>
      <p:sp>
        <p:nvSpPr>
          <p:cNvPr id="21" name="Rectangle: Rounded Corners 20">
            <a:extLst>
              <a:ext uri="{FF2B5EF4-FFF2-40B4-BE49-F238E27FC236}">
                <a16:creationId xmlns:a16="http://schemas.microsoft.com/office/drawing/2014/main" id="{C38E3B09-A266-4E9E-B0F9-A3B1E72A6F82}"/>
              </a:ext>
            </a:extLst>
          </p:cNvPr>
          <p:cNvSpPr/>
          <p:nvPr/>
        </p:nvSpPr>
        <p:spPr>
          <a:xfrm>
            <a:off x="7129057" y="1831166"/>
            <a:ext cx="1588223" cy="83767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600" dirty="0">
                <a:solidFill>
                  <a:srgbClr val="2E7FB6"/>
                </a:solidFill>
                <a:latin typeface="+mj-lt"/>
                <a:cs typeface="Arial" pitchFamily="34" charset="0"/>
              </a:rPr>
              <a:t>Document expect behavior</a:t>
            </a:r>
          </a:p>
        </p:txBody>
      </p:sp>
      <p:cxnSp>
        <p:nvCxnSpPr>
          <p:cNvPr id="23" name="Straight Arrow Connector 22">
            <a:extLst>
              <a:ext uri="{FF2B5EF4-FFF2-40B4-BE49-F238E27FC236}">
                <a16:creationId xmlns:a16="http://schemas.microsoft.com/office/drawing/2014/main" id="{9C32AD58-1CDB-41D7-8A60-B0DAF9DB3F95}"/>
              </a:ext>
            </a:extLst>
          </p:cNvPr>
          <p:cNvCxnSpPr>
            <a:cxnSpLocks/>
            <a:stCxn id="19" idx="3"/>
            <a:endCxn id="20" idx="1"/>
          </p:cNvCxnSpPr>
          <p:nvPr/>
        </p:nvCxnSpPr>
        <p:spPr>
          <a:xfrm>
            <a:off x="4175760" y="2250005"/>
            <a:ext cx="682537" cy="681"/>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A824C0B-B2B9-466C-8AF8-DA291EE3E093}"/>
              </a:ext>
            </a:extLst>
          </p:cNvPr>
          <p:cNvCxnSpPr>
            <a:cxnSpLocks/>
            <a:stCxn id="20" idx="3"/>
            <a:endCxn id="21" idx="1"/>
          </p:cNvCxnSpPr>
          <p:nvPr/>
        </p:nvCxnSpPr>
        <p:spPr>
          <a:xfrm flipV="1">
            <a:off x="6446520" y="2250004"/>
            <a:ext cx="682537" cy="68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1E8C3F1A-DED4-4F92-9CAA-6DE9A853BFB1}"/>
              </a:ext>
            </a:extLst>
          </p:cNvPr>
          <p:cNvSpPr/>
          <p:nvPr/>
        </p:nvSpPr>
        <p:spPr>
          <a:xfrm>
            <a:off x="4858297" y="2760586"/>
            <a:ext cx="1588223" cy="1550902"/>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33" name="Rectangle: Rounded Corners 32">
            <a:extLst>
              <a:ext uri="{FF2B5EF4-FFF2-40B4-BE49-F238E27FC236}">
                <a16:creationId xmlns:a16="http://schemas.microsoft.com/office/drawing/2014/main" id="{01D05340-EFBA-4130-8490-54D6D395EBE5}"/>
              </a:ext>
            </a:extLst>
          </p:cNvPr>
          <p:cNvSpPr/>
          <p:nvPr/>
        </p:nvSpPr>
        <p:spPr>
          <a:xfrm>
            <a:off x="7129057" y="2760586"/>
            <a:ext cx="1588223" cy="1550902"/>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pic>
        <p:nvPicPr>
          <p:cNvPr id="37" name="Graphic 36" descr="Checklist outline">
            <a:extLst>
              <a:ext uri="{FF2B5EF4-FFF2-40B4-BE49-F238E27FC236}">
                <a16:creationId xmlns:a16="http://schemas.microsoft.com/office/drawing/2014/main" id="{3A30DECA-C109-4526-8335-E1BDB7465B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3168" y="2996037"/>
            <a:ext cx="1080000" cy="1080000"/>
          </a:xfrm>
          <a:prstGeom prst="rect">
            <a:avLst/>
          </a:prstGeom>
        </p:spPr>
      </p:pic>
      <p:pic>
        <p:nvPicPr>
          <p:cNvPr id="39" name="Graphic 38" descr="Clipboard Badge outline">
            <a:extLst>
              <a:ext uri="{FF2B5EF4-FFF2-40B4-BE49-F238E27FC236}">
                <a16:creationId xmlns:a16="http://schemas.microsoft.com/office/drawing/2014/main" id="{C93AEE99-16F2-4DA6-AC1C-8BAA80A86C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12408" y="2996037"/>
            <a:ext cx="1080000" cy="1080000"/>
          </a:xfrm>
          <a:prstGeom prst="rect">
            <a:avLst/>
          </a:prstGeom>
        </p:spPr>
      </p:pic>
      <p:pic>
        <p:nvPicPr>
          <p:cNvPr id="41" name="Graphic 40" descr="Stopwatch 25% outline">
            <a:extLst>
              <a:ext uri="{FF2B5EF4-FFF2-40B4-BE49-F238E27FC236}">
                <a16:creationId xmlns:a16="http://schemas.microsoft.com/office/drawing/2014/main" id="{E3D56688-F458-4D33-A89C-1E68EA27D7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1648" y="2996037"/>
            <a:ext cx="1080000" cy="1080000"/>
          </a:xfrm>
          <a:prstGeom prst="rect">
            <a:avLst/>
          </a:prstGeom>
        </p:spPr>
      </p:pic>
      <p:pic>
        <p:nvPicPr>
          <p:cNvPr id="43" name="Graphic 42" descr="Full Brick Wall outline">
            <a:extLst>
              <a:ext uri="{FF2B5EF4-FFF2-40B4-BE49-F238E27FC236}">
                <a16:creationId xmlns:a16="http://schemas.microsoft.com/office/drawing/2014/main" id="{37AD207E-1388-407E-AF5F-80FEB7FEE3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0888" y="2996037"/>
            <a:ext cx="1080000" cy="1080000"/>
          </a:xfrm>
          <a:prstGeom prst="rect">
            <a:avLst/>
          </a:prstGeom>
        </p:spPr>
      </p:pic>
    </p:spTree>
    <p:extLst>
      <p:ext uri="{BB962C8B-B14F-4D97-AF65-F5344CB8AC3E}">
        <p14:creationId xmlns:p14="http://schemas.microsoft.com/office/powerpoint/2010/main" val="934885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9573-3F76-4F2E-B2C4-7373F2BA39A0}"/>
              </a:ext>
            </a:extLst>
          </p:cNvPr>
          <p:cNvSpPr>
            <a:spLocks noGrp="1"/>
          </p:cNvSpPr>
          <p:nvPr>
            <p:ph type="title"/>
          </p:nvPr>
        </p:nvSpPr>
        <p:spPr/>
        <p:txBody>
          <a:bodyPr/>
          <a:lstStyle/>
          <a:p>
            <a:r>
              <a:rPr lang="fr-FR" dirty="0" err="1"/>
              <a:t>Validated</a:t>
            </a:r>
            <a:r>
              <a:rPr lang="fr-FR" dirty="0"/>
              <a:t> &amp; </a:t>
            </a:r>
            <a:r>
              <a:rPr lang="fr-FR" dirty="0" err="1"/>
              <a:t>Verified</a:t>
            </a:r>
            <a:r>
              <a:rPr lang="fr-FR" dirty="0"/>
              <a:t> AI: The new « V&amp;V »</a:t>
            </a:r>
            <a:br>
              <a:rPr lang="fr-FR" sz="2000" b="1" dirty="0">
                <a:solidFill>
                  <a:srgbClr val="0070C0"/>
                </a:solidFill>
              </a:rPr>
            </a:br>
            <a:endParaRPr lang="en-US" dirty="0"/>
          </a:p>
        </p:txBody>
      </p:sp>
      <p:sp>
        <p:nvSpPr>
          <p:cNvPr id="3" name="Content Placeholder 2">
            <a:extLst>
              <a:ext uri="{FF2B5EF4-FFF2-40B4-BE49-F238E27FC236}">
                <a16:creationId xmlns:a16="http://schemas.microsoft.com/office/drawing/2014/main" id="{F66D2935-D91A-45D7-A479-727D4C59F327}"/>
              </a:ext>
            </a:extLst>
          </p:cNvPr>
          <p:cNvSpPr>
            <a:spLocks noGrp="1"/>
          </p:cNvSpPr>
          <p:nvPr>
            <p:ph idx="1"/>
          </p:nvPr>
        </p:nvSpPr>
        <p:spPr/>
        <p:txBody>
          <a:bodyPr/>
          <a:lstStyle/>
          <a:p>
            <a:r>
              <a:rPr lang="en-US" dirty="0"/>
              <a:t>Script-based test</a:t>
            </a:r>
          </a:p>
          <a:p>
            <a:r>
              <a:rPr lang="en-US" dirty="0"/>
              <a:t>Function-based test</a:t>
            </a:r>
          </a:p>
          <a:p>
            <a:r>
              <a:rPr lang="en-US" dirty="0"/>
              <a:t>Class-based test</a:t>
            </a:r>
          </a:p>
        </p:txBody>
      </p:sp>
      <p:sp>
        <p:nvSpPr>
          <p:cNvPr id="7" name="Content Placeholder 6">
            <a:extLst>
              <a:ext uri="{FF2B5EF4-FFF2-40B4-BE49-F238E27FC236}">
                <a16:creationId xmlns:a16="http://schemas.microsoft.com/office/drawing/2014/main" id="{F0F6FBFD-85FB-4343-9A60-D805A736CC89}"/>
              </a:ext>
            </a:extLst>
          </p:cNvPr>
          <p:cNvSpPr>
            <a:spLocks noGrp="1"/>
          </p:cNvSpPr>
          <p:nvPr>
            <p:ph idx="10"/>
          </p:nvPr>
        </p:nvSpPr>
        <p:spPr/>
        <p:txBody>
          <a:bodyPr/>
          <a:lstStyle/>
          <a:p>
            <a:r>
              <a:rPr lang="en-US" dirty="0"/>
              <a:t>Testing Framework</a:t>
            </a:r>
          </a:p>
          <a:p>
            <a:endParaRPr lang="fr-FR" dirty="0"/>
          </a:p>
        </p:txBody>
      </p:sp>
      <p:pic>
        <p:nvPicPr>
          <p:cNvPr id="4" name="Picture 3">
            <a:extLst>
              <a:ext uri="{FF2B5EF4-FFF2-40B4-BE49-F238E27FC236}">
                <a16:creationId xmlns:a16="http://schemas.microsoft.com/office/drawing/2014/main" id="{95561DE9-C1CF-4F39-8C4F-412E739265C1}"/>
              </a:ext>
            </a:extLst>
          </p:cNvPr>
          <p:cNvPicPr>
            <a:picLocks noChangeAspect="1"/>
          </p:cNvPicPr>
          <p:nvPr/>
        </p:nvPicPr>
        <p:blipFill rotWithShape="1">
          <a:blip r:embed="rId3"/>
          <a:srcRect b="27069"/>
          <a:stretch/>
        </p:blipFill>
        <p:spPr>
          <a:xfrm>
            <a:off x="3845612" y="808673"/>
            <a:ext cx="5184088" cy="2450834"/>
          </a:xfrm>
          <a:prstGeom prst="rect">
            <a:avLst/>
          </a:prstGeom>
          <a:ln>
            <a:noFill/>
          </a:ln>
        </p:spPr>
      </p:pic>
      <p:pic>
        <p:nvPicPr>
          <p:cNvPr id="5" name="Picture 4">
            <a:extLst>
              <a:ext uri="{FF2B5EF4-FFF2-40B4-BE49-F238E27FC236}">
                <a16:creationId xmlns:a16="http://schemas.microsoft.com/office/drawing/2014/main" id="{838C691D-63BA-43DB-BAA1-505B07C05E0B}"/>
              </a:ext>
            </a:extLst>
          </p:cNvPr>
          <p:cNvPicPr>
            <a:picLocks noChangeAspect="1"/>
          </p:cNvPicPr>
          <p:nvPr/>
        </p:nvPicPr>
        <p:blipFill rotWithShape="1">
          <a:blip r:embed="rId4"/>
          <a:srcRect l="31844" t="31851" r="44142" b="38007"/>
          <a:stretch/>
        </p:blipFill>
        <p:spPr>
          <a:xfrm>
            <a:off x="1673913" y="2994713"/>
            <a:ext cx="2171699" cy="1882139"/>
          </a:xfrm>
          <a:prstGeom prst="rect">
            <a:avLst/>
          </a:prstGeom>
        </p:spPr>
      </p:pic>
      <p:pic>
        <p:nvPicPr>
          <p:cNvPr id="6" name="Picture 5">
            <a:extLst>
              <a:ext uri="{FF2B5EF4-FFF2-40B4-BE49-F238E27FC236}">
                <a16:creationId xmlns:a16="http://schemas.microsoft.com/office/drawing/2014/main" id="{948810B2-1D19-4C43-B2CF-A8B8CD1A4680}"/>
              </a:ext>
            </a:extLst>
          </p:cNvPr>
          <p:cNvPicPr>
            <a:picLocks noChangeAspect="1"/>
          </p:cNvPicPr>
          <p:nvPr/>
        </p:nvPicPr>
        <p:blipFill>
          <a:blip r:embed="rId5"/>
          <a:stretch>
            <a:fillRect/>
          </a:stretch>
        </p:blipFill>
        <p:spPr>
          <a:xfrm>
            <a:off x="4124327" y="2868030"/>
            <a:ext cx="3105150" cy="2047875"/>
          </a:xfrm>
          <a:prstGeom prst="rect">
            <a:avLst/>
          </a:prstGeom>
        </p:spPr>
      </p:pic>
    </p:spTree>
    <p:extLst>
      <p:ext uri="{BB962C8B-B14F-4D97-AF65-F5344CB8AC3E}">
        <p14:creationId xmlns:p14="http://schemas.microsoft.com/office/powerpoint/2010/main" val="3546029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0D7DA-BCD0-40E5-BDB8-62DBE2C5D793}"/>
              </a:ext>
            </a:extLst>
          </p:cNvPr>
          <p:cNvSpPr>
            <a:spLocks noGrp="1"/>
          </p:cNvSpPr>
          <p:nvPr>
            <p:ph type="title"/>
          </p:nvPr>
        </p:nvSpPr>
        <p:spPr/>
        <p:txBody>
          <a:bodyPr/>
          <a:lstStyle/>
          <a:p>
            <a:r>
              <a:rPr lang="fr-FR" dirty="0" err="1"/>
              <a:t>Validated</a:t>
            </a:r>
            <a:r>
              <a:rPr lang="fr-FR" dirty="0"/>
              <a:t> &amp; </a:t>
            </a:r>
            <a:r>
              <a:rPr lang="fr-FR" dirty="0" err="1"/>
              <a:t>Verified</a:t>
            </a:r>
            <a:r>
              <a:rPr lang="fr-FR" dirty="0"/>
              <a:t> AI: The new « V&amp;V »</a:t>
            </a:r>
            <a:br>
              <a:rPr lang="fr-FR" sz="2000" b="1" dirty="0">
                <a:solidFill>
                  <a:srgbClr val="0070C0"/>
                </a:solidFill>
              </a:rPr>
            </a:br>
            <a:endParaRPr lang="en-US" dirty="0"/>
          </a:p>
        </p:txBody>
      </p:sp>
      <p:sp>
        <p:nvSpPr>
          <p:cNvPr id="5" name="Content Placeholder 4">
            <a:extLst>
              <a:ext uri="{FF2B5EF4-FFF2-40B4-BE49-F238E27FC236}">
                <a16:creationId xmlns:a16="http://schemas.microsoft.com/office/drawing/2014/main" id="{C00A8EA7-C402-4E68-A647-FF289D3416A7}"/>
              </a:ext>
            </a:extLst>
          </p:cNvPr>
          <p:cNvSpPr>
            <a:spLocks noGrp="1"/>
          </p:cNvSpPr>
          <p:nvPr>
            <p:ph idx="1"/>
          </p:nvPr>
        </p:nvSpPr>
        <p:spPr>
          <a:xfrm>
            <a:off x="4643803" y="1314450"/>
            <a:ext cx="4112188" cy="3486150"/>
          </a:xfrm>
        </p:spPr>
        <p:txBody>
          <a:bodyPr/>
          <a:lstStyle/>
          <a:p>
            <a:r>
              <a:rPr lang="en-US" dirty="0"/>
              <a:t>Consistent, r</a:t>
            </a:r>
            <a:r>
              <a:rPr lang="en-US" sz="1800" dirty="0"/>
              <a:t>epeatable environment</a:t>
            </a:r>
          </a:p>
          <a:p>
            <a:endParaRPr lang="en-US" sz="2550" dirty="0"/>
          </a:p>
          <a:p>
            <a:r>
              <a:rPr lang="en-US" dirty="0"/>
              <a:t>Automate testing of latest changes</a:t>
            </a:r>
            <a:endParaRPr lang="en-US" sz="1800" dirty="0"/>
          </a:p>
          <a:p>
            <a:endParaRPr lang="en-US" sz="2550" dirty="0"/>
          </a:p>
          <a:p>
            <a:r>
              <a:rPr lang="en-US" dirty="0"/>
              <a:t>Test early, test often</a:t>
            </a:r>
          </a:p>
          <a:p>
            <a:endParaRPr lang="en-US" sz="2550" dirty="0"/>
          </a:p>
          <a:p>
            <a:r>
              <a:rPr lang="en-US" dirty="0"/>
              <a:t>Identify integration issues quickly</a:t>
            </a:r>
          </a:p>
          <a:p>
            <a:endParaRPr lang="en-US" sz="2550" dirty="0"/>
          </a:p>
          <a:p>
            <a:r>
              <a:rPr lang="en-US" dirty="0"/>
              <a:t>Trace issues to the source</a:t>
            </a:r>
            <a:endParaRPr lang="en-US" sz="1800" dirty="0"/>
          </a:p>
          <a:p>
            <a:endParaRPr lang="fr-FR" dirty="0"/>
          </a:p>
        </p:txBody>
      </p:sp>
      <p:sp>
        <p:nvSpPr>
          <p:cNvPr id="6" name="Content Placeholder 5">
            <a:extLst>
              <a:ext uri="{FF2B5EF4-FFF2-40B4-BE49-F238E27FC236}">
                <a16:creationId xmlns:a16="http://schemas.microsoft.com/office/drawing/2014/main" id="{025DCAD6-0644-4EAA-817C-7B446811BAF2}"/>
              </a:ext>
            </a:extLst>
          </p:cNvPr>
          <p:cNvSpPr>
            <a:spLocks noGrp="1"/>
          </p:cNvSpPr>
          <p:nvPr>
            <p:ph idx="10"/>
          </p:nvPr>
        </p:nvSpPr>
        <p:spPr/>
        <p:txBody>
          <a:bodyPr/>
          <a:lstStyle/>
          <a:p>
            <a:r>
              <a:rPr lang="en-US" dirty="0"/>
              <a:t>Benefits of Continuous Integration (CI)</a:t>
            </a:r>
          </a:p>
          <a:p>
            <a:endParaRPr lang="fr-FR" dirty="0"/>
          </a:p>
        </p:txBody>
      </p:sp>
      <p:grpSp>
        <p:nvGrpSpPr>
          <p:cNvPr id="7" name="Group 6">
            <a:extLst>
              <a:ext uri="{FF2B5EF4-FFF2-40B4-BE49-F238E27FC236}">
                <a16:creationId xmlns:a16="http://schemas.microsoft.com/office/drawing/2014/main" id="{4E02BA4E-DB4A-4CD4-967F-1FAB13DD19B5}"/>
              </a:ext>
            </a:extLst>
          </p:cNvPr>
          <p:cNvGrpSpPr/>
          <p:nvPr/>
        </p:nvGrpSpPr>
        <p:grpSpPr>
          <a:xfrm>
            <a:off x="752009" y="1076984"/>
            <a:ext cx="3743795" cy="4066516"/>
            <a:chOff x="457200" y="777844"/>
            <a:chExt cx="3743795" cy="4245157"/>
          </a:xfrm>
        </p:grpSpPr>
        <p:graphicFrame>
          <p:nvGraphicFramePr>
            <p:cNvPr id="16" name="Diagram 15">
              <a:extLst>
                <a:ext uri="{FF2B5EF4-FFF2-40B4-BE49-F238E27FC236}">
                  <a16:creationId xmlns:a16="http://schemas.microsoft.com/office/drawing/2014/main" id="{E202FBCC-01DA-408A-B878-91B9A0192274}"/>
                </a:ext>
              </a:extLst>
            </p:cNvPr>
            <p:cNvGraphicFramePr/>
            <p:nvPr/>
          </p:nvGraphicFramePr>
          <p:xfrm>
            <a:off x="457200" y="777844"/>
            <a:ext cx="3743795" cy="42451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9" name="Graphic 8">
              <a:extLst>
                <a:ext uri="{FF2B5EF4-FFF2-40B4-BE49-F238E27FC236}">
                  <a16:creationId xmlns:a16="http://schemas.microsoft.com/office/drawing/2014/main" id="{E3EBB5DE-2AFF-4E2B-AAF7-D8CFD978E7F0}"/>
                </a:ext>
              </a:extLst>
            </p:cNvPr>
            <p:cNvGrpSpPr>
              <a:grpSpLocks noChangeAspect="1"/>
            </p:cNvGrpSpPr>
            <p:nvPr/>
          </p:nvGrpSpPr>
          <p:grpSpPr>
            <a:xfrm>
              <a:off x="605199" y="1053937"/>
              <a:ext cx="499529" cy="499529"/>
              <a:chOff x="5634128" y="3052170"/>
              <a:chExt cx="1512058" cy="1512058"/>
            </a:xfrm>
          </p:grpSpPr>
          <p:sp>
            <p:nvSpPr>
              <p:cNvPr id="20" name="Freeform: Shape 19">
                <a:extLst>
                  <a:ext uri="{FF2B5EF4-FFF2-40B4-BE49-F238E27FC236}">
                    <a16:creationId xmlns:a16="http://schemas.microsoft.com/office/drawing/2014/main" id="{E82E2265-A2D7-415B-9A58-676F3D728AE5}"/>
                  </a:ext>
                </a:extLst>
              </p:cNvPr>
              <p:cNvSpPr/>
              <p:nvPr/>
            </p:nvSpPr>
            <p:spPr>
              <a:xfrm>
                <a:off x="5634128" y="3052170"/>
                <a:ext cx="1512058" cy="1512058"/>
              </a:xfrm>
              <a:custGeom>
                <a:avLst/>
                <a:gdLst>
                  <a:gd name="connsiteX0" fmla="*/ 0 w 1512058"/>
                  <a:gd name="connsiteY0" fmla="*/ 0 h 1512058"/>
                  <a:gd name="connsiteX1" fmla="*/ 1512058 w 1512058"/>
                  <a:gd name="connsiteY1" fmla="*/ 0 h 1512058"/>
                  <a:gd name="connsiteX2" fmla="*/ 1512058 w 1512058"/>
                  <a:gd name="connsiteY2" fmla="*/ 1512058 h 1512058"/>
                  <a:gd name="connsiteX3" fmla="*/ 0 w 1512058"/>
                  <a:gd name="connsiteY3" fmla="*/ 1512058 h 1512058"/>
                </a:gdLst>
                <a:ahLst/>
                <a:cxnLst>
                  <a:cxn ang="0">
                    <a:pos x="connsiteX0" y="connsiteY0"/>
                  </a:cxn>
                  <a:cxn ang="0">
                    <a:pos x="connsiteX1" y="connsiteY1"/>
                  </a:cxn>
                  <a:cxn ang="0">
                    <a:pos x="connsiteX2" y="connsiteY2"/>
                  </a:cxn>
                  <a:cxn ang="0">
                    <a:pos x="connsiteX3" y="connsiteY3"/>
                  </a:cxn>
                </a:cxnLst>
                <a:rect l="l" t="t" r="r" b="b"/>
                <a:pathLst>
                  <a:path w="1512058" h="1512058">
                    <a:moveTo>
                      <a:pt x="0" y="0"/>
                    </a:moveTo>
                    <a:lnTo>
                      <a:pt x="1512058" y="0"/>
                    </a:lnTo>
                    <a:lnTo>
                      <a:pt x="1512058" y="1512058"/>
                    </a:lnTo>
                    <a:lnTo>
                      <a:pt x="0" y="1512058"/>
                    </a:lnTo>
                    <a:close/>
                  </a:path>
                </a:pathLst>
              </a:custGeom>
              <a:noFill/>
              <a:ln w="62706" cap="flat">
                <a:no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FFE9D8C8-E061-46F2-9D1D-09B7C2EE029F}"/>
                  </a:ext>
                </a:extLst>
              </p:cNvPr>
              <p:cNvSpPr/>
              <p:nvPr/>
            </p:nvSpPr>
            <p:spPr>
              <a:xfrm>
                <a:off x="5823136" y="3178174"/>
                <a:ext cx="1134045" cy="1260049"/>
              </a:xfrm>
              <a:custGeom>
                <a:avLst/>
                <a:gdLst>
                  <a:gd name="connsiteX0" fmla="*/ 252010 w 1134043"/>
                  <a:gd name="connsiteY0" fmla="*/ 315012 h 1260048"/>
                  <a:gd name="connsiteX1" fmla="*/ 882034 w 1134043"/>
                  <a:gd name="connsiteY1" fmla="*/ 315012 h 1260048"/>
                  <a:gd name="connsiteX2" fmla="*/ 882034 w 1134043"/>
                  <a:gd name="connsiteY2" fmla="*/ 504019 h 1260048"/>
                  <a:gd name="connsiteX3" fmla="*/ 1134044 w 1134043"/>
                  <a:gd name="connsiteY3" fmla="*/ 252010 h 1260048"/>
                  <a:gd name="connsiteX4" fmla="*/ 882034 w 1134043"/>
                  <a:gd name="connsiteY4" fmla="*/ 0 h 1260048"/>
                  <a:gd name="connsiteX5" fmla="*/ 882034 w 1134043"/>
                  <a:gd name="connsiteY5" fmla="*/ 189007 h 1260048"/>
                  <a:gd name="connsiteX6" fmla="*/ 126005 w 1134043"/>
                  <a:gd name="connsiteY6" fmla="*/ 189007 h 1260048"/>
                  <a:gd name="connsiteX7" fmla="*/ 126005 w 1134043"/>
                  <a:gd name="connsiteY7" fmla="*/ 567022 h 1260048"/>
                  <a:gd name="connsiteX8" fmla="*/ 252010 w 1134043"/>
                  <a:gd name="connsiteY8" fmla="*/ 567022 h 1260048"/>
                  <a:gd name="connsiteX9" fmla="*/ 252010 w 1134043"/>
                  <a:gd name="connsiteY9" fmla="*/ 315012 h 1260048"/>
                  <a:gd name="connsiteX10" fmla="*/ 882034 w 1134043"/>
                  <a:gd name="connsiteY10" fmla="*/ 945036 h 1260048"/>
                  <a:gd name="connsiteX11" fmla="*/ 252010 w 1134043"/>
                  <a:gd name="connsiteY11" fmla="*/ 945036 h 1260048"/>
                  <a:gd name="connsiteX12" fmla="*/ 252010 w 1134043"/>
                  <a:gd name="connsiteY12" fmla="*/ 756029 h 1260048"/>
                  <a:gd name="connsiteX13" fmla="*/ 0 w 1134043"/>
                  <a:gd name="connsiteY13" fmla="*/ 1008039 h 1260048"/>
                  <a:gd name="connsiteX14" fmla="*/ 252010 w 1134043"/>
                  <a:gd name="connsiteY14" fmla="*/ 1260048 h 1260048"/>
                  <a:gd name="connsiteX15" fmla="*/ 252010 w 1134043"/>
                  <a:gd name="connsiteY15" fmla="*/ 1071041 h 1260048"/>
                  <a:gd name="connsiteX16" fmla="*/ 1008039 w 1134043"/>
                  <a:gd name="connsiteY16" fmla="*/ 1071041 h 1260048"/>
                  <a:gd name="connsiteX17" fmla="*/ 1008039 w 1134043"/>
                  <a:gd name="connsiteY17" fmla="*/ 693027 h 1260048"/>
                  <a:gd name="connsiteX18" fmla="*/ 882034 w 1134043"/>
                  <a:gd name="connsiteY18" fmla="*/ 693027 h 1260048"/>
                  <a:gd name="connsiteX19" fmla="*/ 882034 w 1134043"/>
                  <a:gd name="connsiteY19" fmla="*/ 945036 h 126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4043" h="1260048">
                    <a:moveTo>
                      <a:pt x="252010" y="315012"/>
                    </a:moveTo>
                    <a:lnTo>
                      <a:pt x="882034" y="315012"/>
                    </a:lnTo>
                    <a:lnTo>
                      <a:pt x="882034" y="504019"/>
                    </a:lnTo>
                    <a:lnTo>
                      <a:pt x="1134044" y="252010"/>
                    </a:lnTo>
                    <a:lnTo>
                      <a:pt x="882034" y="0"/>
                    </a:lnTo>
                    <a:lnTo>
                      <a:pt x="882034" y="189007"/>
                    </a:lnTo>
                    <a:lnTo>
                      <a:pt x="126005" y="189007"/>
                    </a:lnTo>
                    <a:lnTo>
                      <a:pt x="126005" y="567022"/>
                    </a:lnTo>
                    <a:lnTo>
                      <a:pt x="252010" y="567022"/>
                    </a:lnTo>
                    <a:lnTo>
                      <a:pt x="252010" y="315012"/>
                    </a:lnTo>
                    <a:close/>
                    <a:moveTo>
                      <a:pt x="882034" y="945036"/>
                    </a:moveTo>
                    <a:lnTo>
                      <a:pt x="252010" y="945036"/>
                    </a:lnTo>
                    <a:lnTo>
                      <a:pt x="252010" y="756029"/>
                    </a:lnTo>
                    <a:lnTo>
                      <a:pt x="0" y="1008039"/>
                    </a:lnTo>
                    <a:lnTo>
                      <a:pt x="252010" y="1260048"/>
                    </a:lnTo>
                    <a:lnTo>
                      <a:pt x="252010" y="1071041"/>
                    </a:lnTo>
                    <a:lnTo>
                      <a:pt x="1008039" y="1071041"/>
                    </a:lnTo>
                    <a:lnTo>
                      <a:pt x="1008039" y="693027"/>
                    </a:lnTo>
                    <a:lnTo>
                      <a:pt x="882034" y="693027"/>
                    </a:lnTo>
                    <a:lnTo>
                      <a:pt x="882034" y="945036"/>
                    </a:lnTo>
                    <a:close/>
                  </a:path>
                </a:pathLst>
              </a:custGeom>
              <a:solidFill>
                <a:schemeClr val="tx2"/>
              </a:solidFill>
              <a:ln w="62706" cap="flat">
                <a:noFill/>
                <a:prstDash val="solid"/>
                <a:miter/>
              </a:ln>
            </p:spPr>
            <p:txBody>
              <a:bodyPr rtlCol="0" anchor="ctr"/>
              <a:lstStyle/>
              <a:p>
                <a:endParaRPr lang="en-US" sz="1350"/>
              </a:p>
            </p:txBody>
          </p:sp>
        </p:grpSp>
        <p:grpSp>
          <p:nvGrpSpPr>
            <p:cNvPr id="22" name="Graphic 6">
              <a:extLst>
                <a:ext uri="{FF2B5EF4-FFF2-40B4-BE49-F238E27FC236}">
                  <a16:creationId xmlns:a16="http://schemas.microsoft.com/office/drawing/2014/main" id="{A5A10BC7-7088-420C-86FC-FC812F51E48E}"/>
                </a:ext>
              </a:extLst>
            </p:cNvPr>
            <p:cNvGrpSpPr>
              <a:grpSpLocks noChangeAspect="1"/>
            </p:cNvGrpSpPr>
            <p:nvPr/>
          </p:nvGrpSpPr>
          <p:grpSpPr>
            <a:xfrm>
              <a:off x="1003642" y="1861330"/>
              <a:ext cx="472994" cy="472994"/>
              <a:chOff x="6415139" y="3266033"/>
              <a:chExt cx="1053084" cy="1053084"/>
            </a:xfrm>
          </p:grpSpPr>
          <p:sp>
            <p:nvSpPr>
              <p:cNvPr id="23" name="Freeform: Shape 22">
                <a:extLst>
                  <a:ext uri="{FF2B5EF4-FFF2-40B4-BE49-F238E27FC236}">
                    <a16:creationId xmlns:a16="http://schemas.microsoft.com/office/drawing/2014/main" id="{FA1879E0-30DC-446A-A531-679E7DD9E184}"/>
                  </a:ext>
                </a:extLst>
              </p:cNvPr>
              <p:cNvSpPr/>
              <p:nvPr/>
            </p:nvSpPr>
            <p:spPr>
              <a:xfrm>
                <a:off x="6415139" y="3266033"/>
                <a:ext cx="1053084" cy="1053084"/>
              </a:xfrm>
              <a:custGeom>
                <a:avLst/>
                <a:gdLst>
                  <a:gd name="connsiteX0" fmla="*/ 0 w 1053084"/>
                  <a:gd name="connsiteY0" fmla="*/ 0 h 1053084"/>
                  <a:gd name="connsiteX1" fmla="*/ 1053084 w 1053084"/>
                  <a:gd name="connsiteY1" fmla="*/ 0 h 1053084"/>
                  <a:gd name="connsiteX2" fmla="*/ 1053084 w 1053084"/>
                  <a:gd name="connsiteY2" fmla="*/ 1053084 h 1053084"/>
                  <a:gd name="connsiteX3" fmla="*/ 0 w 1053084"/>
                  <a:gd name="connsiteY3" fmla="*/ 1053084 h 1053084"/>
                </a:gdLst>
                <a:ahLst/>
                <a:cxnLst>
                  <a:cxn ang="0">
                    <a:pos x="connsiteX0" y="connsiteY0"/>
                  </a:cxn>
                  <a:cxn ang="0">
                    <a:pos x="connsiteX1" y="connsiteY1"/>
                  </a:cxn>
                  <a:cxn ang="0">
                    <a:pos x="connsiteX2" y="connsiteY2"/>
                  </a:cxn>
                  <a:cxn ang="0">
                    <a:pos x="connsiteX3" y="connsiteY3"/>
                  </a:cxn>
                </a:cxnLst>
                <a:rect l="l" t="t" r="r" b="b"/>
                <a:pathLst>
                  <a:path w="1053084" h="1053084">
                    <a:moveTo>
                      <a:pt x="0" y="0"/>
                    </a:moveTo>
                    <a:lnTo>
                      <a:pt x="1053084" y="0"/>
                    </a:lnTo>
                    <a:lnTo>
                      <a:pt x="1053084" y="1053084"/>
                    </a:lnTo>
                    <a:lnTo>
                      <a:pt x="0" y="1053084"/>
                    </a:lnTo>
                    <a:close/>
                  </a:path>
                </a:pathLst>
              </a:custGeom>
              <a:noFill/>
              <a:ln w="43656" cap="flat">
                <a:noFill/>
                <a:prstDash val="solid"/>
                <a:miter/>
              </a:ln>
            </p:spPr>
            <p:txBody>
              <a:bodyPr rtlCol="0" anchor="ctr"/>
              <a:lstStyle/>
              <a:p>
                <a:endParaRPr lang="en-US" sz="1350"/>
              </a:p>
            </p:txBody>
          </p:sp>
          <p:sp>
            <p:nvSpPr>
              <p:cNvPr id="24" name="Freeform: Shape 23">
                <a:extLst>
                  <a:ext uri="{FF2B5EF4-FFF2-40B4-BE49-F238E27FC236}">
                    <a16:creationId xmlns:a16="http://schemas.microsoft.com/office/drawing/2014/main" id="{BCD511F6-5BB1-4A91-983B-7D511206D8B8}"/>
                  </a:ext>
                </a:extLst>
              </p:cNvPr>
              <p:cNvSpPr/>
              <p:nvPr/>
            </p:nvSpPr>
            <p:spPr>
              <a:xfrm>
                <a:off x="6590653" y="3397669"/>
                <a:ext cx="702056" cy="789813"/>
              </a:xfrm>
              <a:custGeom>
                <a:avLst/>
                <a:gdLst>
                  <a:gd name="connsiteX0" fmla="*/ 702056 w 702056"/>
                  <a:gd name="connsiteY0" fmla="*/ 219393 h 789813"/>
                  <a:gd name="connsiteX1" fmla="*/ 578757 w 702056"/>
                  <a:gd name="connsiteY1" fmla="*/ 219393 h 789813"/>
                  <a:gd name="connsiteX2" fmla="*/ 498899 w 702056"/>
                  <a:gd name="connsiteY2" fmla="*/ 133391 h 789813"/>
                  <a:gd name="connsiteX3" fmla="*/ 570421 w 702056"/>
                  <a:gd name="connsiteY3" fmla="*/ 61869 h 789813"/>
                  <a:gd name="connsiteX4" fmla="*/ 508552 w 702056"/>
                  <a:gd name="connsiteY4" fmla="*/ 0 h 789813"/>
                  <a:gd name="connsiteX5" fmla="*/ 413335 w 702056"/>
                  <a:gd name="connsiteY5" fmla="*/ 95216 h 789813"/>
                  <a:gd name="connsiteX6" fmla="*/ 351028 w 702056"/>
                  <a:gd name="connsiteY6" fmla="*/ 87757 h 789813"/>
                  <a:gd name="connsiteX7" fmla="*/ 289159 w 702056"/>
                  <a:gd name="connsiteY7" fmla="*/ 95216 h 789813"/>
                  <a:gd name="connsiteX8" fmla="*/ 193504 w 702056"/>
                  <a:gd name="connsiteY8" fmla="*/ 0 h 789813"/>
                  <a:gd name="connsiteX9" fmla="*/ 131636 w 702056"/>
                  <a:gd name="connsiteY9" fmla="*/ 61869 h 789813"/>
                  <a:gd name="connsiteX10" fmla="*/ 202719 w 702056"/>
                  <a:gd name="connsiteY10" fmla="*/ 133391 h 789813"/>
                  <a:gd name="connsiteX11" fmla="*/ 123299 w 702056"/>
                  <a:gd name="connsiteY11" fmla="*/ 219393 h 789813"/>
                  <a:gd name="connsiteX12" fmla="*/ 0 w 702056"/>
                  <a:gd name="connsiteY12" fmla="*/ 219393 h 789813"/>
                  <a:gd name="connsiteX13" fmla="*/ 0 w 702056"/>
                  <a:gd name="connsiteY13" fmla="*/ 307150 h 789813"/>
                  <a:gd name="connsiteX14" fmla="*/ 91706 w 702056"/>
                  <a:gd name="connsiteY14" fmla="*/ 307150 h 789813"/>
                  <a:gd name="connsiteX15" fmla="*/ 87757 w 702056"/>
                  <a:gd name="connsiteY15" fmla="*/ 351028 h 789813"/>
                  <a:gd name="connsiteX16" fmla="*/ 87757 w 702056"/>
                  <a:gd name="connsiteY16" fmla="*/ 394907 h 789813"/>
                  <a:gd name="connsiteX17" fmla="*/ 0 w 702056"/>
                  <a:gd name="connsiteY17" fmla="*/ 394907 h 789813"/>
                  <a:gd name="connsiteX18" fmla="*/ 0 w 702056"/>
                  <a:gd name="connsiteY18" fmla="*/ 482664 h 789813"/>
                  <a:gd name="connsiteX19" fmla="*/ 87757 w 702056"/>
                  <a:gd name="connsiteY19" fmla="*/ 482664 h 789813"/>
                  <a:gd name="connsiteX20" fmla="*/ 87757 w 702056"/>
                  <a:gd name="connsiteY20" fmla="*/ 526542 h 789813"/>
                  <a:gd name="connsiteX21" fmla="*/ 91706 w 702056"/>
                  <a:gd name="connsiteY21" fmla="*/ 570421 h 789813"/>
                  <a:gd name="connsiteX22" fmla="*/ 0 w 702056"/>
                  <a:gd name="connsiteY22" fmla="*/ 570421 h 789813"/>
                  <a:gd name="connsiteX23" fmla="*/ 0 w 702056"/>
                  <a:gd name="connsiteY23" fmla="*/ 658178 h 789813"/>
                  <a:gd name="connsiteX24" fmla="*/ 123299 w 702056"/>
                  <a:gd name="connsiteY24" fmla="*/ 658178 h 789813"/>
                  <a:gd name="connsiteX25" fmla="*/ 351028 w 702056"/>
                  <a:gd name="connsiteY25" fmla="*/ 789813 h 789813"/>
                  <a:gd name="connsiteX26" fmla="*/ 578757 w 702056"/>
                  <a:gd name="connsiteY26" fmla="*/ 658178 h 789813"/>
                  <a:gd name="connsiteX27" fmla="*/ 702056 w 702056"/>
                  <a:gd name="connsiteY27" fmla="*/ 658178 h 789813"/>
                  <a:gd name="connsiteX28" fmla="*/ 702056 w 702056"/>
                  <a:gd name="connsiteY28" fmla="*/ 570421 h 789813"/>
                  <a:gd name="connsiteX29" fmla="*/ 610350 w 702056"/>
                  <a:gd name="connsiteY29" fmla="*/ 570421 h 789813"/>
                  <a:gd name="connsiteX30" fmla="*/ 614299 w 702056"/>
                  <a:gd name="connsiteY30" fmla="*/ 526542 h 789813"/>
                  <a:gd name="connsiteX31" fmla="*/ 614299 w 702056"/>
                  <a:gd name="connsiteY31" fmla="*/ 482664 h 789813"/>
                  <a:gd name="connsiteX32" fmla="*/ 702056 w 702056"/>
                  <a:gd name="connsiteY32" fmla="*/ 482664 h 789813"/>
                  <a:gd name="connsiteX33" fmla="*/ 702056 w 702056"/>
                  <a:gd name="connsiteY33" fmla="*/ 394907 h 789813"/>
                  <a:gd name="connsiteX34" fmla="*/ 614299 w 702056"/>
                  <a:gd name="connsiteY34" fmla="*/ 394907 h 789813"/>
                  <a:gd name="connsiteX35" fmla="*/ 614299 w 702056"/>
                  <a:gd name="connsiteY35" fmla="*/ 351028 h 789813"/>
                  <a:gd name="connsiteX36" fmla="*/ 610350 w 702056"/>
                  <a:gd name="connsiteY36" fmla="*/ 307150 h 789813"/>
                  <a:gd name="connsiteX37" fmla="*/ 702056 w 702056"/>
                  <a:gd name="connsiteY37" fmla="*/ 307150 h 789813"/>
                  <a:gd name="connsiteX38" fmla="*/ 702056 w 702056"/>
                  <a:gd name="connsiteY38" fmla="*/ 219393 h 789813"/>
                  <a:gd name="connsiteX39" fmla="*/ 438785 w 702056"/>
                  <a:gd name="connsiteY39" fmla="*/ 570421 h 789813"/>
                  <a:gd name="connsiteX40" fmla="*/ 263271 w 702056"/>
                  <a:gd name="connsiteY40" fmla="*/ 570421 h 789813"/>
                  <a:gd name="connsiteX41" fmla="*/ 263271 w 702056"/>
                  <a:gd name="connsiteY41" fmla="*/ 482664 h 789813"/>
                  <a:gd name="connsiteX42" fmla="*/ 438785 w 702056"/>
                  <a:gd name="connsiteY42" fmla="*/ 482664 h 789813"/>
                  <a:gd name="connsiteX43" fmla="*/ 438785 w 702056"/>
                  <a:gd name="connsiteY43" fmla="*/ 570421 h 789813"/>
                  <a:gd name="connsiteX44" fmla="*/ 438785 w 702056"/>
                  <a:gd name="connsiteY44" fmla="*/ 394907 h 789813"/>
                  <a:gd name="connsiteX45" fmla="*/ 263271 w 702056"/>
                  <a:gd name="connsiteY45" fmla="*/ 394907 h 789813"/>
                  <a:gd name="connsiteX46" fmla="*/ 263271 w 702056"/>
                  <a:gd name="connsiteY46" fmla="*/ 307150 h 789813"/>
                  <a:gd name="connsiteX47" fmla="*/ 438785 w 702056"/>
                  <a:gd name="connsiteY47" fmla="*/ 307150 h 789813"/>
                  <a:gd name="connsiteX48" fmla="*/ 438785 w 702056"/>
                  <a:gd name="connsiteY48" fmla="*/ 394907 h 78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02056" h="789813">
                    <a:moveTo>
                      <a:pt x="702056" y="219393"/>
                    </a:moveTo>
                    <a:lnTo>
                      <a:pt x="578757" y="219393"/>
                    </a:lnTo>
                    <a:cubicBezTo>
                      <a:pt x="559012" y="185167"/>
                      <a:pt x="531807" y="155769"/>
                      <a:pt x="498899" y="133391"/>
                    </a:cubicBezTo>
                    <a:lnTo>
                      <a:pt x="570421" y="61869"/>
                    </a:lnTo>
                    <a:lnTo>
                      <a:pt x="508552" y="0"/>
                    </a:lnTo>
                    <a:lnTo>
                      <a:pt x="413335" y="95216"/>
                    </a:lnTo>
                    <a:cubicBezTo>
                      <a:pt x="393151" y="90390"/>
                      <a:pt x="372528" y="87757"/>
                      <a:pt x="351028" y="87757"/>
                    </a:cubicBezTo>
                    <a:cubicBezTo>
                      <a:pt x="329528" y="87757"/>
                      <a:pt x="308905" y="90390"/>
                      <a:pt x="289159" y="95216"/>
                    </a:cubicBezTo>
                    <a:lnTo>
                      <a:pt x="193504" y="0"/>
                    </a:lnTo>
                    <a:lnTo>
                      <a:pt x="131636" y="61869"/>
                    </a:lnTo>
                    <a:lnTo>
                      <a:pt x="202719" y="133391"/>
                    </a:lnTo>
                    <a:cubicBezTo>
                      <a:pt x="170249" y="155769"/>
                      <a:pt x="143044" y="185167"/>
                      <a:pt x="123299" y="219393"/>
                    </a:cubicBezTo>
                    <a:lnTo>
                      <a:pt x="0" y="219393"/>
                    </a:lnTo>
                    <a:lnTo>
                      <a:pt x="0" y="307150"/>
                    </a:lnTo>
                    <a:lnTo>
                      <a:pt x="91706" y="307150"/>
                    </a:lnTo>
                    <a:cubicBezTo>
                      <a:pt x="89512" y="321629"/>
                      <a:pt x="87757" y="336109"/>
                      <a:pt x="87757" y="351028"/>
                    </a:cubicBezTo>
                    <a:lnTo>
                      <a:pt x="87757" y="394907"/>
                    </a:lnTo>
                    <a:lnTo>
                      <a:pt x="0" y="394907"/>
                    </a:lnTo>
                    <a:lnTo>
                      <a:pt x="0" y="482664"/>
                    </a:lnTo>
                    <a:lnTo>
                      <a:pt x="87757" y="482664"/>
                    </a:lnTo>
                    <a:lnTo>
                      <a:pt x="87757" y="526542"/>
                    </a:lnTo>
                    <a:cubicBezTo>
                      <a:pt x="87757" y="541461"/>
                      <a:pt x="89512" y="555941"/>
                      <a:pt x="91706" y="570421"/>
                    </a:cubicBezTo>
                    <a:lnTo>
                      <a:pt x="0" y="570421"/>
                    </a:lnTo>
                    <a:lnTo>
                      <a:pt x="0" y="658178"/>
                    </a:lnTo>
                    <a:lnTo>
                      <a:pt x="123299" y="658178"/>
                    </a:lnTo>
                    <a:cubicBezTo>
                      <a:pt x="168932" y="736720"/>
                      <a:pt x="253618" y="789813"/>
                      <a:pt x="351028" y="789813"/>
                    </a:cubicBezTo>
                    <a:cubicBezTo>
                      <a:pt x="448438" y="789813"/>
                      <a:pt x="533124" y="736720"/>
                      <a:pt x="578757" y="658178"/>
                    </a:cubicBezTo>
                    <a:lnTo>
                      <a:pt x="702056" y="658178"/>
                    </a:lnTo>
                    <a:lnTo>
                      <a:pt x="702056" y="570421"/>
                    </a:lnTo>
                    <a:lnTo>
                      <a:pt x="610350" y="570421"/>
                    </a:lnTo>
                    <a:cubicBezTo>
                      <a:pt x="612544" y="555941"/>
                      <a:pt x="614299" y="541461"/>
                      <a:pt x="614299" y="526542"/>
                    </a:cubicBezTo>
                    <a:lnTo>
                      <a:pt x="614299" y="482664"/>
                    </a:lnTo>
                    <a:lnTo>
                      <a:pt x="702056" y="482664"/>
                    </a:lnTo>
                    <a:lnTo>
                      <a:pt x="702056" y="394907"/>
                    </a:lnTo>
                    <a:lnTo>
                      <a:pt x="614299" y="394907"/>
                    </a:lnTo>
                    <a:lnTo>
                      <a:pt x="614299" y="351028"/>
                    </a:lnTo>
                    <a:cubicBezTo>
                      <a:pt x="614299" y="336109"/>
                      <a:pt x="612544" y="321629"/>
                      <a:pt x="610350" y="307150"/>
                    </a:cubicBezTo>
                    <a:lnTo>
                      <a:pt x="702056" y="307150"/>
                    </a:lnTo>
                    <a:lnTo>
                      <a:pt x="702056" y="219393"/>
                    </a:lnTo>
                    <a:close/>
                    <a:moveTo>
                      <a:pt x="438785" y="570421"/>
                    </a:moveTo>
                    <a:lnTo>
                      <a:pt x="263271" y="570421"/>
                    </a:lnTo>
                    <a:lnTo>
                      <a:pt x="263271" y="482664"/>
                    </a:lnTo>
                    <a:lnTo>
                      <a:pt x="438785" y="482664"/>
                    </a:lnTo>
                    <a:lnTo>
                      <a:pt x="438785" y="570421"/>
                    </a:lnTo>
                    <a:close/>
                    <a:moveTo>
                      <a:pt x="438785" y="394907"/>
                    </a:moveTo>
                    <a:lnTo>
                      <a:pt x="263271" y="394907"/>
                    </a:lnTo>
                    <a:lnTo>
                      <a:pt x="263271" y="307150"/>
                    </a:lnTo>
                    <a:lnTo>
                      <a:pt x="438785" y="307150"/>
                    </a:lnTo>
                    <a:lnTo>
                      <a:pt x="438785" y="394907"/>
                    </a:lnTo>
                    <a:close/>
                  </a:path>
                </a:pathLst>
              </a:custGeom>
              <a:solidFill>
                <a:schemeClr val="tx2"/>
              </a:solidFill>
              <a:ln w="43656" cap="flat">
                <a:noFill/>
                <a:prstDash val="solid"/>
                <a:miter/>
              </a:ln>
            </p:spPr>
            <p:txBody>
              <a:bodyPr rtlCol="0" anchor="ctr"/>
              <a:lstStyle/>
              <a:p>
                <a:endParaRPr lang="en-US" sz="1350"/>
              </a:p>
            </p:txBody>
          </p:sp>
        </p:grpSp>
        <p:sp>
          <p:nvSpPr>
            <p:cNvPr id="25" name="Graphic 4">
              <a:extLst>
                <a:ext uri="{FF2B5EF4-FFF2-40B4-BE49-F238E27FC236}">
                  <a16:creationId xmlns:a16="http://schemas.microsoft.com/office/drawing/2014/main" id="{D5C7724E-2303-46E1-97CC-BF6609D15C33}"/>
                </a:ext>
              </a:extLst>
            </p:cNvPr>
            <p:cNvSpPr>
              <a:spLocks noChangeAspect="1"/>
            </p:cNvSpPr>
            <p:nvPr/>
          </p:nvSpPr>
          <p:spPr>
            <a:xfrm>
              <a:off x="1146806" y="2709341"/>
              <a:ext cx="409924" cy="348435"/>
            </a:xfrm>
            <a:custGeom>
              <a:avLst/>
              <a:gdLst>
                <a:gd name="connsiteX0" fmla="*/ 397970 w 795940"/>
                <a:gd name="connsiteY0" fmla="*/ 517361 h 676549"/>
                <a:gd name="connsiteX1" fmla="*/ 278579 w 795940"/>
                <a:gd name="connsiteY1" fmla="*/ 397970 h 676549"/>
                <a:gd name="connsiteX2" fmla="*/ 338275 w 795940"/>
                <a:gd name="connsiteY2" fmla="*/ 294100 h 676549"/>
                <a:gd name="connsiteX3" fmla="*/ 724703 w 795940"/>
                <a:gd name="connsiteY3" fmla="*/ 70441 h 676549"/>
                <a:gd name="connsiteX4" fmla="*/ 504626 w 795940"/>
                <a:gd name="connsiteY4" fmla="*/ 451696 h 676549"/>
                <a:gd name="connsiteX5" fmla="*/ 397970 w 795940"/>
                <a:gd name="connsiteY5" fmla="*/ 517361 h 676549"/>
                <a:gd name="connsiteX6" fmla="*/ 397970 w 795940"/>
                <a:gd name="connsiteY6" fmla="*/ 0 h 676549"/>
                <a:gd name="connsiteX7" fmla="*/ 595761 w 795940"/>
                <a:gd name="connsiteY7" fmla="*/ 52532 h 676549"/>
                <a:gd name="connsiteX8" fmla="*/ 512187 w 795940"/>
                <a:gd name="connsiteY8" fmla="*/ 100686 h 676549"/>
                <a:gd name="connsiteX9" fmla="*/ 397970 w 795940"/>
                <a:gd name="connsiteY9" fmla="*/ 79594 h 676549"/>
                <a:gd name="connsiteX10" fmla="*/ 79594 w 795940"/>
                <a:gd name="connsiteY10" fmla="*/ 397970 h 676549"/>
                <a:gd name="connsiteX11" fmla="*/ 172719 w 795940"/>
                <a:gd name="connsiteY11" fmla="*/ 622823 h 676549"/>
                <a:gd name="connsiteX12" fmla="*/ 173117 w 795940"/>
                <a:gd name="connsiteY12" fmla="*/ 622823 h 676549"/>
                <a:gd name="connsiteX13" fmla="*/ 173117 w 795940"/>
                <a:gd name="connsiteY13" fmla="*/ 678937 h 676549"/>
                <a:gd name="connsiteX14" fmla="*/ 116605 w 795940"/>
                <a:gd name="connsiteY14" fmla="*/ 679335 h 676549"/>
                <a:gd name="connsiteX15" fmla="*/ 116605 w 795940"/>
                <a:gd name="connsiteY15" fmla="*/ 679335 h 676549"/>
                <a:gd name="connsiteX16" fmla="*/ 0 w 795940"/>
                <a:gd name="connsiteY16" fmla="*/ 397970 h 676549"/>
                <a:gd name="connsiteX17" fmla="*/ 397970 w 795940"/>
                <a:gd name="connsiteY17" fmla="*/ 0 h 676549"/>
                <a:gd name="connsiteX18" fmla="*/ 795940 w 795940"/>
                <a:gd name="connsiteY18" fmla="*/ 397970 h 676549"/>
                <a:gd name="connsiteX19" fmla="*/ 679335 w 795940"/>
                <a:gd name="connsiteY19" fmla="*/ 679335 h 676549"/>
                <a:gd name="connsiteX20" fmla="*/ 679335 w 795940"/>
                <a:gd name="connsiteY20" fmla="*/ 679335 h 676549"/>
                <a:gd name="connsiteX21" fmla="*/ 623221 w 795940"/>
                <a:gd name="connsiteY21" fmla="*/ 678937 h 676549"/>
                <a:gd name="connsiteX22" fmla="*/ 623221 w 795940"/>
                <a:gd name="connsiteY22" fmla="*/ 622823 h 676549"/>
                <a:gd name="connsiteX23" fmla="*/ 623221 w 795940"/>
                <a:gd name="connsiteY23" fmla="*/ 622823 h 676549"/>
                <a:gd name="connsiteX24" fmla="*/ 716346 w 795940"/>
                <a:gd name="connsiteY24" fmla="*/ 397970 h 676549"/>
                <a:gd name="connsiteX25" fmla="*/ 694856 w 795940"/>
                <a:gd name="connsiteY25" fmla="*/ 282559 h 676549"/>
                <a:gd name="connsiteX26" fmla="*/ 743010 w 795940"/>
                <a:gd name="connsiteY26" fmla="*/ 198985 h 676549"/>
                <a:gd name="connsiteX27" fmla="*/ 795940 w 795940"/>
                <a:gd name="connsiteY27" fmla="*/ 397970 h 67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5940" h="676549">
                  <a:moveTo>
                    <a:pt x="397970" y="517361"/>
                  </a:moveTo>
                  <a:cubicBezTo>
                    <a:pt x="332030" y="517361"/>
                    <a:pt x="278579" y="463910"/>
                    <a:pt x="278579" y="397970"/>
                  </a:cubicBezTo>
                  <a:cubicBezTo>
                    <a:pt x="278579" y="353397"/>
                    <a:pt x="302855" y="314396"/>
                    <a:pt x="338275" y="294100"/>
                  </a:cubicBezTo>
                  <a:lnTo>
                    <a:pt x="724703" y="70441"/>
                  </a:lnTo>
                  <a:lnTo>
                    <a:pt x="504626" y="451696"/>
                  </a:lnTo>
                  <a:cubicBezTo>
                    <a:pt x="484727" y="490697"/>
                    <a:pt x="444533" y="517361"/>
                    <a:pt x="397970" y="517361"/>
                  </a:cubicBezTo>
                  <a:moveTo>
                    <a:pt x="397970" y="0"/>
                  </a:moveTo>
                  <a:cubicBezTo>
                    <a:pt x="470003" y="0"/>
                    <a:pt x="537260" y="19899"/>
                    <a:pt x="595761" y="52532"/>
                  </a:cubicBezTo>
                  <a:lnTo>
                    <a:pt x="512187" y="100686"/>
                  </a:lnTo>
                  <a:cubicBezTo>
                    <a:pt x="477564" y="87155"/>
                    <a:pt x="437767" y="79594"/>
                    <a:pt x="397970" y="79594"/>
                  </a:cubicBezTo>
                  <a:cubicBezTo>
                    <a:pt x="222136" y="79594"/>
                    <a:pt x="79594" y="222136"/>
                    <a:pt x="79594" y="397970"/>
                  </a:cubicBezTo>
                  <a:cubicBezTo>
                    <a:pt x="79594" y="485921"/>
                    <a:pt x="115013" y="565515"/>
                    <a:pt x="172719" y="622823"/>
                  </a:cubicBezTo>
                  <a:lnTo>
                    <a:pt x="173117" y="622823"/>
                  </a:lnTo>
                  <a:cubicBezTo>
                    <a:pt x="188638" y="638344"/>
                    <a:pt x="188638" y="663416"/>
                    <a:pt x="173117" y="678937"/>
                  </a:cubicBezTo>
                  <a:cubicBezTo>
                    <a:pt x="157596" y="694458"/>
                    <a:pt x="132126" y="694458"/>
                    <a:pt x="116605" y="679335"/>
                  </a:cubicBezTo>
                  <a:lnTo>
                    <a:pt x="116605" y="679335"/>
                  </a:lnTo>
                  <a:cubicBezTo>
                    <a:pt x="44573" y="607302"/>
                    <a:pt x="0" y="507810"/>
                    <a:pt x="0" y="397970"/>
                  </a:cubicBezTo>
                  <a:cubicBezTo>
                    <a:pt x="0" y="178177"/>
                    <a:pt x="178177" y="0"/>
                    <a:pt x="397970" y="0"/>
                  </a:cubicBezTo>
                  <a:moveTo>
                    <a:pt x="795940" y="397970"/>
                  </a:moveTo>
                  <a:cubicBezTo>
                    <a:pt x="795940" y="507810"/>
                    <a:pt x="751367" y="607302"/>
                    <a:pt x="679335" y="679335"/>
                  </a:cubicBezTo>
                  <a:lnTo>
                    <a:pt x="679335" y="679335"/>
                  </a:lnTo>
                  <a:cubicBezTo>
                    <a:pt x="663814" y="694458"/>
                    <a:pt x="638742" y="694458"/>
                    <a:pt x="623221" y="678937"/>
                  </a:cubicBezTo>
                  <a:cubicBezTo>
                    <a:pt x="607700" y="663416"/>
                    <a:pt x="607700" y="638344"/>
                    <a:pt x="623221" y="622823"/>
                  </a:cubicBezTo>
                  <a:lnTo>
                    <a:pt x="623221" y="622823"/>
                  </a:lnTo>
                  <a:cubicBezTo>
                    <a:pt x="680927" y="565117"/>
                    <a:pt x="716346" y="485921"/>
                    <a:pt x="716346" y="397970"/>
                  </a:cubicBezTo>
                  <a:cubicBezTo>
                    <a:pt x="716346" y="358173"/>
                    <a:pt x="708785" y="318376"/>
                    <a:pt x="694856" y="282559"/>
                  </a:cubicBezTo>
                  <a:lnTo>
                    <a:pt x="743010" y="198985"/>
                  </a:lnTo>
                  <a:cubicBezTo>
                    <a:pt x="776042" y="258681"/>
                    <a:pt x="795940" y="325539"/>
                    <a:pt x="795940" y="397970"/>
                  </a:cubicBezTo>
                  <a:close/>
                </a:path>
              </a:pathLst>
            </a:custGeom>
            <a:solidFill>
              <a:schemeClr val="tx2"/>
            </a:solidFill>
            <a:ln w="39688" cap="flat">
              <a:noFill/>
              <a:prstDash val="solid"/>
              <a:miter/>
            </a:ln>
          </p:spPr>
          <p:txBody>
            <a:bodyPr rtlCol="0" anchor="ctr"/>
            <a:lstStyle/>
            <a:p>
              <a:endParaRPr lang="en-US" sz="1350"/>
            </a:p>
          </p:txBody>
        </p:sp>
        <p:grpSp>
          <p:nvGrpSpPr>
            <p:cNvPr id="26" name="Graphic 12">
              <a:extLst>
                <a:ext uri="{FF2B5EF4-FFF2-40B4-BE49-F238E27FC236}">
                  <a16:creationId xmlns:a16="http://schemas.microsoft.com/office/drawing/2014/main" id="{E55BF1F8-B2D3-4D2F-AAB4-89CE553A17E3}"/>
                </a:ext>
              </a:extLst>
            </p:cNvPr>
            <p:cNvGrpSpPr>
              <a:grpSpLocks noChangeAspect="1"/>
            </p:cNvGrpSpPr>
            <p:nvPr/>
          </p:nvGrpSpPr>
          <p:grpSpPr>
            <a:xfrm>
              <a:off x="1025160" y="3457245"/>
              <a:ext cx="457567" cy="457567"/>
              <a:chOff x="6432991" y="3802692"/>
              <a:chExt cx="1284732" cy="1284732"/>
            </a:xfrm>
          </p:grpSpPr>
          <p:sp>
            <p:nvSpPr>
              <p:cNvPr id="27" name="Freeform: Shape 26">
                <a:extLst>
                  <a:ext uri="{FF2B5EF4-FFF2-40B4-BE49-F238E27FC236}">
                    <a16:creationId xmlns:a16="http://schemas.microsoft.com/office/drawing/2014/main" id="{32A2BFAC-5E7B-43A1-9C7B-CA27A29D84C8}"/>
                  </a:ext>
                </a:extLst>
              </p:cNvPr>
              <p:cNvSpPr/>
              <p:nvPr/>
            </p:nvSpPr>
            <p:spPr>
              <a:xfrm>
                <a:off x="6432991" y="3802692"/>
                <a:ext cx="1284732" cy="1284732"/>
              </a:xfrm>
              <a:custGeom>
                <a:avLst/>
                <a:gdLst>
                  <a:gd name="connsiteX0" fmla="*/ 0 w 1284732"/>
                  <a:gd name="connsiteY0" fmla="*/ 0 h 1284732"/>
                  <a:gd name="connsiteX1" fmla="*/ 1284732 w 1284732"/>
                  <a:gd name="connsiteY1" fmla="*/ 0 h 1284732"/>
                  <a:gd name="connsiteX2" fmla="*/ 1284732 w 1284732"/>
                  <a:gd name="connsiteY2" fmla="*/ 1284732 h 1284732"/>
                  <a:gd name="connsiteX3" fmla="*/ 0 w 1284732"/>
                  <a:gd name="connsiteY3" fmla="*/ 1284732 h 1284732"/>
                </a:gdLst>
                <a:ahLst/>
                <a:cxnLst>
                  <a:cxn ang="0">
                    <a:pos x="connsiteX0" y="connsiteY0"/>
                  </a:cxn>
                  <a:cxn ang="0">
                    <a:pos x="connsiteX1" y="connsiteY1"/>
                  </a:cxn>
                  <a:cxn ang="0">
                    <a:pos x="connsiteX2" y="connsiteY2"/>
                  </a:cxn>
                  <a:cxn ang="0">
                    <a:pos x="connsiteX3" y="connsiteY3"/>
                  </a:cxn>
                </a:cxnLst>
                <a:rect l="l" t="t" r="r" b="b"/>
                <a:pathLst>
                  <a:path w="1284732" h="1284732">
                    <a:moveTo>
                      <a:pt x="0" y="0"/>
                    </a:moveTo>
                    <a:lnTo>
                      <a:pt x="1284732" y="0"/>
                    </a:lnTo>
                    <a:lnTo>
                      <a:pt x="1284732" y="1284732"/>
                    </a:lnTo>
                    <a:lnTo>
                      <a:pt x="0" y="1284732"/>
                    </a:lnTo>
                    <a:close/>
                  </a:path>
                </a:pathLst>
              </a:custGeom>
              <a:noFill/>
              <a:ln w="53181" cap="flat">
                <a:noFill/>
                <a:prstDash val="solid"/>
                <a:miter/>
              </a:ln>
            </p:spPr>
            <p:txBody>
              <a:bodyPr rtlCol="0" anchor="ctr"/>
              <a:lstStyle/>
              <a:p>
                <a:endParaRPr lang="en-US" sz="1350"/>
              </a:p>
            </p:txBody>
          </p:sp>
          <p:grpSp>
            <p:nvGrpSpPr>
              <p:cNvPr id="28" name="Graphic 12">
                <a:extLst>
                  <a:ext uri="{FF2B5EF4-FFF2-40B4-BE49-F238E27FC236}">
                    <a16:creationId xmlns:a16="http://schemas.microsoft.com/office/drawing/2014/main" id="{E55BF1F8-B2D3-4D2F-AAB4-89CE553A17E3}"/>
                  </a:ext>
                </a:extLst>
              </p:cNvPr>
              <p:cNvGrpSpPr/>
              <p:nvPr/>
            </p:nvGrpSpPr>
            <p:grpSpPr>
              <a:xfrm>
                <a:off x="6486522" y="4016814"/>
                <a:ext cx="1177671" cy="856488"/>
                <a:chOff x="6486522" y="4016814"/>
                <a:chExt cx="1177671" cy="856488"/>
              </a:xfrm>
              <a:solidFill>
                <a:srgbClr val="000000"/>
              </a:solidFill>
            </p:grpSpPr>
            <p:grpSp>
              <p:nvGrpSpPr>
                <p:cNvPr id="29" name="Graphic 12">
                  <a:extLst>
                    <a:ext uri="{FF2B5EF4-FFF2-40B4-BE49-F238E27FC236}">
                      <a16:creationId xmlns:a16="http://schemas.microsoft.com/office/drawing/2014/main" id="{E55BF1F8-B2D3-4D2F-AAB4-89CE553A17E3}"/>
                    </a:ext>
                  </a:extLst>
                </p:cNvPr>
                <p:cNvGrpSpPr/>
                <p:nvPr/>
              </p:nvGrpSpPr>
              <p:grpSpPr>
                <a:xfrm>
                  <a:off x="6486522" y="4016814"/>
                  <a:ext cx="1177671" cy="856488"/>
                  <a:chOff x="6486522" y="4016814"/>
                  <a:chExt cx="1177671" cy="856488"/>
                </a:xfrm>
                <a:solidFill>
                  <a:srgbClr val="000000"/>
                </a:solidFill>
              </p:grpSpPr>
              <p:sp>
                <p:nvSpPr>
                  <p:cNvPr id="30" name="Freeform: Shape 29">
                    <a:extLst>
                      <a:ext uri="{FF2B5EF4-FFF2-40B4-BE49-F238E27FC236}">
                        <a16:creationId xmlns:a16="http://schemas.microsoft.com/office/drawing/2014/main" id="{1F149A4D-C18A-48F1-A4E6-2A3F91E39407}"/>
                      </a:ext>
                    </a:extLst>
                  </p:cNvPr>
                  <p:cNvSpPr/>
                  <p:nvPr/>
                </p:nvSpPr>
                <p:spPr>
                  <a:xfrm>
                    <a:off x="7325344" y="4505547"/>
                    <a:ext cx="321183" cy="321183"/>
                  </a:xfrm>
                  <a:custGeom>
                    <a:avLst/>
                    <a:gdLst>
                      <a:gd name="connsiteX0" fmla="*/ 0 w 321183"/>
                      <a:gd name="connsiteY0" fmla="*/ 0 h 321183"/>
                      <a:gd name="connsiteX1" fmla="*/ 124726 w 321183"/>
                      <a:gd name="connsiteY1" fmla="*/ 207163 h 321183"/>
                      <a:gd name="connsiteX2" fmla="*/ 124726 w 321183"/>
                      <a:gd name="connsiteY2" fmla="*/ 367755 h 321183"/>
                      <a:gd name="connsiteX3" fmla="*/ 338848 w 321183"/>
                      <a:gd name="connsiteY3" fmla="*/ 367755 h 321183"/>
                      <a:gd name="connsiteX4" fmla="*/ 338848 w 321183"/>
                      <a:gd name="connsiteY4" fmla="*/ 207163 h 321183"/>
                      <a:gd name="connsiteX5" fmla="*/ 0 w 321183"/>
                      <a:gd name="connsiteY5" fmla="*/ 0 h 3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183" h="321183">
                        <a:moveTo>
                          <a:pt x="0" y="0"/>
                        </a:moveTo>
                        <a:cubicBezTo>
                          <a:pt x="73337" y="49783"/>
                          <a:pt x="124726" y="117232"/>
                          <a:pt x="124726" y="207163"/>
                        </a:cubicBezTo>
                        <a:lnTo>
                          <a:pt x="124726" y="367755"/>
                        </a:lnTo>
                        <a:lnTo>
                          <a:pt x="338848" y="367755"/>
                        </a:lnTo>
                        <a:lnTo>
                          <a:pt x="338848" y="207163"/>
                        </a:lnTo>
                        <a:cubicBezTo>
                          <a:pt x="338848" y="90467"/>
                          <a:pt x="147744" y="21412"/>
                          <a:pt x="0" y="0"/>
                        </a:cubicBezTo>
                        <a:close/>
                      </a:path>
                    </a:pathLst>
                  </a:custGeom>
                  <a:solidFill>
                    <a:schemeClr val="tx2"/>
                  </a:solidFill>
                  <a:ln w="53181" cap="flat">
                    <a:noFill/>
                    <a:prstDash val="solid"/>
                    <a:miter/>
                  </a:ln>
                </p:spPr>
                <p:txBody>
                  <a:bodyPr rtlCol="0" anchor="ctr"/>
                  <a:lstStyle/>
                  <a:p>
                    <a:endParaRPr lang="en-US" sz="1350"/>
                  </a:p>
                </p:txBody>
              </p:sp>
              <p:sp>
                <p:nvSpPr>
                  <p:cNvPr id="31" name="Freeform: Shape 30">
                    <a:extLst>
                      <a:ext uri="{FF2B5EF4-FFF2-40B4-BE49-F238E27FC236}">
                        <a16:creationId xmlns:a16="http://schemas.microsoft.com/office/drawing/2014/main" id="{F9865E32-4D54-4589-BA94-1EAB5C9A094A}"/>
                      </a:ext>
                    </a:extLst>
                  </p:cNvPr>
                  <p:cNvSpPr/>
                  <p:nvPr/>
                </p:nvSpPr>
                <p:spPr>
                  <a:xfrm>
                    <a:off x="6700644" y="4016814"/>
                    <a:ext cx="428244" cy="428244"/>
                  </a:xfrm>
                  <a:custGeom>
                    <a:avLst/>
                    <a:gdLst>
                      <a:gd name="connsiteX0" fmla="*/ 428244 w 428244"/>
                      <a:gd name="connsiteY0" fmla="*/ 214122 h 428244"/>
                      <a:gd name="connsiteX1" fmla="*/ 214122 w 428244"/>
                      <a:gd name="connsiteY1" fmla="*/ 428244 h 428244"/>
                      <a:gd name="connsiteX2" fmla="*/ 0 w 428244"/>
                      <a:gd name="connsiteY2" fmla="*/ 214122 h 428244"/>
                      <a:gd name="connsiteX3" fmla="*/ 214122 w 428244"/>
                      <a:gd name="connsiteY3" fmla="*/ 0 h 428244"/>
                      <a:gd name="connsiteX4" fmla="*/ 428244 w 428244"/>
                      <a:gd name="connsiteY4" fmla="*/ 214122 h 428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44" h="428244">
                        <a:moveTo>
                          <a:pt x="428244" y="214122"/>
                        </a:moveTo>
                        <a:cubicBezTo>
                          <a:pt x="428244" y="332378"/>
                          <a:pt x="332378" y="428244"/>
                          <a:pt x="214122" y="428244"/>
                        </a:cubicBezTo>
                        <a:cubicBezTo>
                          <a:pt x="95866" y="428244"/>
                          <a:pt x="0" y="332378"/>
                          <a:pt x="0" y="214122"/>
                        </a:cubicBezTo>
                        <a:cubicBezTo>
                          <a:pt x="0" y="95866"/>
                          <a:pt x="95866" y="0"/>
                          <a:pt x="214122" y="0"/>
                        </a:cubicBezTo>
                        <a:cubicBezTo>
                          <a:pt x="332378" y="0"/>
                          <a:pt x="428244" y="95866"/>
                          <a:pt x="428244" y="214122"/>
                        </a:cubicBezTo>
                        <a:close/>
                      </a:path>
                    </a:pathLst>
                  </a:custGeom>
                  <a:solidFill>
                    <a:schemeClr val="tx2"/>
                  </a:solidFill>
                  <a:ln w="53181" cap="flat">
                    <a:noFill/>
                    <a:prstDash val="solid"/>
                    <a:miter/>
                  </a:ln>
                </p:spPr>
                <p:txBody>
                  <a:bodyPr rtlCol="0" anchor="ctr"/>
                  <a:lstStyle/>
                  <a:p>
                    <a:endParaRPr lang="en-US" sz="1350"/>
                  </a:p>
                </p:txBody>
              </p:sp>
              <p:sp>
                <p:nvSpPr>
                  <p:cNvPr id="32" name="Freeform: Shape 31">
                    <a:extLst>
                      <a:ext uri="{FF2B5EF4-FFF2-40B4-BE49-F238E27FC236}">
                        <a16:creationId xmlns:a16="http://schemas.microsoft.com/office/drawing/2014/main" id="{47680ABD-9DD4-48E2-A9F3-FAAFF4F88B22}"/>
                      </a:ext>
                    </a:extLst>
                  </p:cNvPr>
                  <p:cNvSpPr/>
                  <p:nvPr/>
                </p:nvSpPr>
                <p:spPr>
                  <a:xfrm>
                    <a:off x="7164753" y="4016814"/>
                    <a:ext cx="267653" cy="428244"/>
                  </a:xfrm>
                  <a:custGeom>
                    <a:avLst/>
                    <a:gdLst>
                      <a:gd name="connsiteX0" fmla="*/ 71196 w 267652"/>
                      <a:gd name="connsiteY0" fmla="*/ 428244 h 428244"/>
                      <a:gd name="connsiteX1" fmla="*/ 285318 w 267652"/>
                      <a:gd name="connsiteY1" fmla="*/ 214122 h 428244"/>
                      <a:gd name="connsiteX2" fmla="*/ 71196 w 267652"/>
                      <a:gd name="connsiteY2" fmla="*/ 0 h 428244"/>
                      <a:gd name="connsiteX3" fmla="*/ 0 w 267652"/>
                      <a:gd name="connsiteY3" fmla="*/ 12847 h 428244"/>
                      <a:gd name="connsiteX4" fmla="*/ 71196 w 267652"/>
                      <a:gd name="connsiteY4" fmla="*/ 214122 h 428244"/>
                      <a:gd name="connsiteX5" fmla="*/ 0 w 267652"/>
                      <a:gd name="connsiteY5" fmla="*/ 415397 h 428244"/>
                      <a:gd name="connsiteX6" fmla="*/ 71196 w 267652"/>
                      <a:gd name="connsiteY6" fmla="*/ 428244 h 42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52" h="428244">
                        <a:moveTo>
                          <a:pt x="71196" y="428244"/>
                        </a:moveTo>
                        <a:cubicBezTo>
                          <a:pt x="189498" y="428244"/>
                          <a:pt x="285318" y="332424"/>
                          <a:pt x="285318" y="214122"/>
                        </a:cubicBezTo>
                        <a:cubicBezTo>
                          <a:pt x="285318" y="95820"/>
                          <a:pt x="189498" y="0"/>
                          <a:pt x="71196" y="0"/>
                        </a:cubicBezTo>
                        <a:cubicBezTo>
                          <a:pt x="46036" y="0"/>
                          <a:pt x="22483" y="5353"/>
                          <a:pt x="0" y="12847"/>
                        </a:cubicBezTo>
                        <a:cubicBezTo>
                          <a:pt x="44430" y="67984"/>
                          <a:pt x="71196" y="138109"/>
                          <a:pt x="71196" y="214122"/>
                        </a:cubicBezTo>
                        <a:cubicBezTo>
                          <a:pt x="71196" y="290135"/>
                          <a:pt x="44430" y="360260"/>
                          <a:pt x="0" y="415397"/>
                        </a:cubicBezTo>
                        <a:cubicBezTo>
                          <a:pt x="22483" y="422891"/>
                          <a:pt x="46036" y="428244"/>
                          <a:pt x="71196" y="428244"/>
                        </a:cubicBezTo>
                        <a:close/>
                      </a:path>
                    </a:pathLst>
                  </a:custGeom>
                  <a:solidFill>
                    <a:schemeClr val="tx2"/>
                  </a:solidFill>
                  <a:ln w="53181" cap="flat">
                    <a:noFill/>
                    <a:prstDash val="solid"/>
                    <a:miter/>
                  </a:ln>
                </p:spPr>
                <p:txBody>
                  <a:bodyPr rtlCol="0" anchor="ctr"/>
                  <a:lstStyle/>
                  <a:p>
                    <a:endParaRPr lang="en-US" sz="1350"/>
                  </a:p>
                </p:txBody>
              </p:sp>
              <p:sp>
                <p:nvSpPr>
                  <p:cNvPr id="33" name="Freeform: Shape 32">
                    <a:extLst>
                      <a:ext uri="{FF2B5EF4-FFF2-40B4-BE49-F238E27FC236}">
                        <a16:creationId xmlns:a16="http://schemas.microsoft.com/office/drawing/2014/main" id="{11016CEB-1690-484C-899C-8D4465405034}"/>
                      </a:ext>
                    </a:extLst>
                  </p:cNvPr>
                  <p:cNvSpPr/>
                  <p:nvPr/>
                </p:nvSpPr>
                <p:spPr>
                  <a:xfrm>
                    <a:off x="6486522" y="4498589"/>
                    <a:ext cx="856488" cy="374714"/>
                  </a:xfrm>
                  <a:custGeom>
                    <a:avLst/>
                    <a:gdLst>
                      <a:gd name="connsiteX0" fmla="*/ 428244 w 856488"/>
                      <a:gd name="connsiteY0" fmla="*/ 0 h 374713"/>
                      <a:gd name="connsiteX1" fmla="*/ 0 w 856488"/>
                      <a:gd name="connsiteY1" fmla="*/ 214122 h 374713"/>
                      <a:gd name="connsiteX2" fmla="*/ 0 w 856488"/>
                      <a:gd name="connsiteY2" fmla="*/ 374714 h 374713"/>
                      <a:gd name="connsiteX3" fmla="*/ 856488 w 856488"/>
                      <a:gd name="connsiteY3" fmla="*/ 374714 h 374713"/>
                      <a:gd name="connsiteX4" fmla="*/ 856488 w 856488"/>
                      <a:gd name="connsiteY4" fmla="*/ 214122 h 374713"/>
                      <a:gd name="connsiteX5" fmla="*/ 428244 w 856488"/>
                      <a:gd name="connsiteY5" fmla="*/ 0 h 37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488" h="374713">
                        <a:moveTo>
                          <a:pt x="428244" y="0"/>
                        </a:moveTo>
                        <a:cubicBezTo>
                          <a:pt x="285318" y="0"/>
                          <a:pt x="0" y="71731"/>
                          <a:pt x="0" y="214122"/>
                        </a:cubicBezTo>
                        <a:lnTo>
                          <a:pt x="0" y="374714"/>
                        </a:lnTo>
                        <a:lnTo>
                          <a:pt x="856488" y="374714"/>
                        </a:lnTo>
                        <a:lnTo>
                          <a:pt x="856488" y="214122"/>
                        </a:lnTo>
                        <a:cubicBezTo>
                          <a:pt x="856488" y="71731"/>
                          <a:pt x="571170" y="0"/>
                          <a:pt x="428244" y="0"/>
                        </a:cubicBezTo>
                        <a:close/>
                      </a:path>
                    </a:pathLst>
                  </a:custGeom>
                  <a:solidFill>
                    <a:schemeClr val="tx2"/>
                  </a:solidFill>
                  <a:ln w="53181" cap="flat">
                    <a:noFill/>
                    <a:prstDash val="solid"/>
                    <a:miter/>
                  </a:ln>
                </p:spPr>
                <p:txBody>
                  <a:bodyPr rtlCol="0" anchor="ctr"/>
                  <a:lstStyle/>
                  <a:p>
                    <a:endParaRPr lang="en-US" sz="1350"/>
                  </a:p>
                </p:txBody>
              </p:sp>
            </p:grpSp>
          </p:grpSp>
        </p:grpSp>
        <p:sp>
          <p:nvSpPr>
            <p:cNvPr id="34" name="Graphic 14">
              <a:extLst>
                <a:ext uri="{FF2B5EF4-FFF2-40B4-BE49-F238E27FC236}">
                  <a16:creationId xmlns:a16="http://schemas.microsoft.com/office/drawing/2014/main" id="{7DBDE9B5-FDEA-411E-90E3-5414EE4E225C}"/>
                </a:ext>
              </a:extLst>
            </p:cNvPr>
            <p:cNvSpPr>
              <a:spLocks noChangeAspect="1"/>
            </p:cNvSpPr>
            <p:nvPr/>
          </p:nvSpPr>
          <p:spPr>
            <a:xfrm>
              <a:off x="672392" y="4255111"/>
              <a:ext cx="386495" cy="429439"/>
            </a:xfrm>
            <a:custGeom>
              <a:avLst/>
              <a:gdLst>
                <a:gd name="connsiteX0" fmla="*/ 690880 w 777240"/>
                <a:gd name="connsiteY0" fmla="*/ 86360 h 863600"/>
                <a:gd name="connsiteX1" fmla="*/ 510388 w 777240"/>
                <a:gd name="connsiteY1" fmla="*/ 86360 h 863600"/>
                <a:gd name="connsiteX2" fmla="*/ 388620 w 777240"/>
                <a:gd name="connsiteY2" fmla="*/ 0 h 863600"/>
                <a:gd name="connsiteX3" fmla="*/ 266852 w 777240"/>
                <a:gd name="connsiteY3" fmla="*/ 86360 h 863600"/>
                <a:gd name="connsiteX4" fmla="*/ 86360 w 777240"/>
                <a:gd name="connsiteY4" fmla="*/ 86360 h 863600"/>
                <a:gd name="connsiteX5" fmla="*/ 0 w 777240"/>
                <a:gd name="connsiteY5" fmla="*/ 172720 h 863600"/>
                <a:gd name="connsiteX6" fmla="*/ 0 w 777240"/>
                <a:gd name="connsiteY6" fmla="*/ 777240 h 863600"/>
                <a:gd name="connsiteX7" fmla="*/ 86360 w 777240"/>
                <a:gd name="connsiteY7" fmla="*/ 863600 h 863600"/>
                <a:gd name="connsiteX8" fmla="*/ 690880 w 777240"/>
                <a:gd name="connsiteY8" fmla="*/ 863600 h 863600"/>
                <a:gd name="connsiteX9" fmla="*/ 777240 w 777240"/>
                <a:gd name="connsiteY9" fmla="*/ 777240 h 863600"/>
                <a:gd name="connsiteX10" fmla="*/ 777240 w 777240"/>
                <a:gd name="connsiteY10" fmla="*/ 172720 h 863600"/>
                <a:gd name="connsiteX11" fmla="*/ 690880 w 777240"/>
                <a:gd name="connsiteY11" fmla="*/ 86360 h 863600"/>
                <a:gd name="connsiteX12" fmla="*/ 388620 w 777240"/>
                <a:gd name="connsiteY12" fmla="*/ 86360 h 863600"/>
                <a:gd name="connsiteX13" fmla="*/ 431800 w 777240"/>
                <a:gd name="connsiteY13" fmla="*/ 129540 h 863600"/>
                <a:gd name="connsiteX14" fmla="*/ 388620 w 777240"/>
                <a:gd name="connsiteY14" fmla="*/ 172720 h 863600"/>
                <a:gd name="connsiteX15" fmla="*/ 345440 w 777240"/>
                <a:gd name="connsiteY15" fmla="*/ 129540 h 863600"/>
                <a:gd name="connsiteX16" fmla="*/ 388620 w 777240"/>
                <a:gd name="connsiteY16" fmla="*/ 86360 h 863600"/>
                <a:gd name="connsiteX17" fmla="*/ 172720 w 777240"/>
                <a:gd name="connsiteY17" fmla="*/ 259080 h 863600"/>
                <a:gd name="connsiteX18" fmla="*/ 604520 w 777240"/>
                <a:gd name="connsiteY18" fmla="*/ 259080 h 863600"/>
                <a:gd name="connsiteX19" fmla="*/ 604520 w 777240"/>
                <a:gd name="connsiteY19" fmla="*/ 172720 h 863600"/>
                <a:gd name="connsiteX20" fmla="*/ 690880 w 777240"/>
                <a:gd name="connsiteY20" fmla="*/ 172720 h 863600"/>
                <a:gd name="connsiteX21" fmla="*/ 690880 w 777240"/>
                <a:gd name="connsiteY21" fmla="*/ 777240 h 863600"/>
                <a:gd name="connsiteX22" fmla="*/ 86360 w 777240"/>
                <a:gd name="connsiteY22" fmla="*/ 777240 h 863600"/>
                <a:gd name="connsiteX23" fmla="*/ 86360 w 777240"/>
                <a:gd name="connsiteY23" fmla="*/ 172720 h 863600"/>
                <a:gd name="connsiteX24" fmla="*/ 172720 w 777240"/>
                <a:gd name="connsiteY24" fmla="*/ 172720 h 863600"/>
                <a:gd name="connsiteX25" fmla="*/ 172720 w 777240"/>
                <a:gd name="connsiteY25" fmla="*/ 259080 h 863600"/>
                <a:gd name="connsiteX26" fmla="*/ 194310 w 777240"/>
                <a:gd name="connsiteY26" fmla="*/ 539750 h 863600"/>
                <a:gd name="connsiteX27" fmla="*/ 259080 w 777240"/>
                <a:gd name="connsiteY27" fmla="*/ 474980 h 863600"/>
                <a:gd name="connsiteX28" fmla="*/ 345440 w 777240"/>
                <a:gd name="connsiteY28" fmla="*/ 561340 h 863600"/>
                <a:gd name="connsiteX29" fmla="*/ 539750 w 777240"/>
                <a:gd name="connsiteY29" fmla="*/ 367030 h 863600"/>
                <a:gd name="connsiteX30" fmla="*/ 604520 w 777240"/>
                <a:gd name="connsiteY30" fmla="*/ 431800 h 863600"/>
                <a:gd name="connsiteX31" fmla="*/ 345440 w 777240"/>
                <a:gd name="connsiteY31" fmla="*/ 690880 h 863600"/>
                <a:gd name="connsiteX32" fmla="*/ 194310 w 777240"/>
                <a:gd name="connsiteY32" fmla="*/ 53975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240" h="863600">
                  <a:moveTo>
                    <a:pt x="690880" y="86360"/>
                  </a:moveTo>
                  <a:lnTo>
                    <a:pt x="510388" y="86360"/>
                  </a:lnTo>
                  <a:cubicBezTo>
                    <a:pt x="492252" y="36271"/>
                    <a:pt x="444754" y="0"/>
                    <a:pt x="388620" y="0"/>
                  </a:cubicBezTo>
                  <a:cubicBezTo>
                    <a:pt x="332486" y="0"/>
                    <a:pt x="284988" y="36271"/>
                    <a:pt x="266852" y="86360"/>
                  </a:cubicBezTo>
                  <a:lnTo>
                    <a:pt x="86360" y="86360"/>
                  </a:lnTo>
                  <a:cubicBezTo>
                    <a:pt x="38665" y="86360"/>
                    <a:pt x="0" y="125025"/>
                    <a:pt x="0" y="172720"/>
                  </a:cubicBezTo>
                  <a:lnTo>
                    <a:pt x="0" y="777240"/>
                  </a:lnTo>
                  <a:cubicBezTo>
                    <a:pt x="0" y="824937"/>
                    <a:pt x="38665" y="863600"/>
                    <a:pt x="86360" y="863600"/>
                  </a:cubicBezTo>
                  <a:lnTo>
                    <a:pt x="690880" y="863600"/>
                  </a:lnTo>
                  <a:cubicBezTo>
                    <a:pt x="738577" y="863600"/>
                    <a:pt x="777240" y="824937"/>
                    <a:pt x="777240" y="777240"/>
                  </a:cubicBezTo>
                  <a:lnTo>
                    <a:pt x="777240" y="172720"/>
                  </a:lnTo>
                  <a:cubicBezTo>
                    <a:pt x="777240" y="125025"/>
                    <a:pt x="738577" y="86360"/>
                    <a:pt x="690880" y="86360"/>
                  </a:cubicBezTo>
                  <a:moveTo>
                    <a:pt x="388620" y="86360"/>
                  </a:moveTo>
                  <a:cubicBezTo>
                    <a:pt x="412468" y="86360"/>
                    <a:pt x="431800" y="105693"/>
                    <a:pt x="431800" y="129540"/>
                  </a:cubicBezTo>
                  <a:cubicBezTo>
                    <a:pt x="431800" y="153387"/>
                    <a:pt x="412468" y="172720"/>
                    <a:pt x="388620" y="172720"/>
                  </a:cubicBezTo>
                  <a:cubicBezTo>
                    <a:pt x="364772" y="172720"/>
                    <a:pt x="345440" y="153387"/>
                    <a:pt x="345440" y="129540"/>
                  </a:cubicBezTo>
                  <a:cubicBezTo>
                    <a:pt x="345440" y="105693"/>
                    <a:pt x="364772" y="86360"/>
                    <a:pt x="388620" y="86360"/>
                  </a:cubicBezTo>
                  <a:moveTo>
                    <a:pt x="172720" y="259080"/>
                  </a:moveTo>
                  <a:lnTo>
                    <a:pt x="604520" y="259080"/>
                  </a:lnTo>
                  <a:lnTo>
                    <a:pt x="604520" y="172720"/>
                  </a:lnTo>
                  <a:lnTo>
                    <a:pt x="690880" y="172720"/>
                  </a:lnTo>
                  <a:lnTo>
                    <a:pt x="690880" y="777240"/>
                  </a:lnTo>
                  <a:lnTo>
                    <a:pt x="86360" y="777240"/>
                  </a:lnTo>
                  <a:lnTo>
                    <a:pt x="86360" y="172720"/>
                  </a:lnTo>
                  <a:lnTo>
                    <a:pt x="172720" y="172720"/>
                  </a:lnTo>
                  <a:lnTo>
                    <a:pt x="172720" y="259080"/>
                  </a:lnTo>
                  <a:moveTo>
                    <a:pt x="194310" y="539750"/>
                  </a:moveTo>
                  <a:lnTo>
                    <a:pt x="259080" y="474980"/>
                  </a:lnTo>
                  <a:lnTo>
                    <a:pt x="345440" y="561340"/>
                  </a:lnTo>
                  <a:lnTo>
                    <a:pt x="539750" y="367030"/>
                  </a:lnTo>
                  <a:lnTo>
                    <a:pt x="604520" y="431800"/>
                  </a:lnTo>
                  <a:lnTo>
                    <a:pt x="345440" y="690880"/>
                  </a:lnTo>
                  <a:lnTo>
                    <a:pt x="194310" y="539750"/>
                  </a:lnTo>
                  <a:close/>
                </a:path>
              </a:pathLst>
            </a:custGeom>
            <a:solidFill>
              <a:schemeClr val="tx2"/>
            </a:solidFill>
            <a:ln w="42863" cap="flat">
              <a:noFill/>
              <a:prstDash val="solid"/>
              <a:miter/>
            </a:ln>
          </p:spPr>
          <p:txBody>
            <a:bodyPr rtlCol="0" anchor="ctr"/>
            <a:lstStyle/>
            <a:p>
              <a:endParaRPr lang="en-US" sz="1350"/>
            </a:p>
          </p:txBody>
        </p:sp>
      </p:grpSp>
    </p:spTree>
    <p:custDataLst>
      <p:tags r:id="rId1"/>
    </p:custDataLst>
    <p:extLst>
      <p:ext uri="{BB962C8B-B14F-4D97-AF65-F5344CB8AC3E}">
        <p14:creationId xmlns:p14="http://schemas.microsoft.com/office/powerpoint/2010/main" val="404946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5CEC-88EE-4E8F-9344-D6E52BBC6E3C}"/>
              </a:ext>
            </a:extLst>
          </p:cNvPr>
          <p:cNvSpPr>
            <a:spLocks noGrp="1"/>
          </p:cNvSpPr>
          <p:nvPr>
            <p:ph type="title"/>
          </p:nvPr>
        </p:nvSpPr>
        <p:spPr/>
        <p:txBody>
          <a:bodyPr/>
          <a:lstStyle/>
          <a:p>
            <a:r>
              <a:rPr lang="fr-FR" dirty="0" err="1"/>
              <a:t>Validated</a:t>
            </a:r>
            <a:r>
              <a:rPr lang="fr-FR" dirty="0"/>
              <a:t> &amp; </a:t>
            </a:r>
            <a:r>
              <a:rPr lang="fr-FR" dirty="0" err="1"/>
              <a:t>Verified</a:t>
            </a:r>
            <a:r>
              <a:rPr lang="fr-FR" dirty="0"/>
              <a:t> AI: The new « V&amp;V »</a:t>
            </a:r>
            <a:endParaRPr lang="en-US" dirty="0"/>
          </a:p>
        </p:txBody>
      </p:sp>
      <p:sp>
        <p:nvSpPr>
          <p:cNvPr id="6" name="Content Placeholder 5">
            <a:extLst>
              <a:ext uri="{FF2B5EF4-FFF2-40B4-BE49-F238E27FC236}">
                <a16:creationId xmlns:a16="http://schemas.microsoft.com/office/drawing/2014/main" id="{A9321850-2FF2-4F22-B0B4-169267728547}"/>
              </a:ext>
            </a:extLst>
          </p:cNvPr>
          <p:cNvSpPr>
            <a:spLocks noGrp="1"/>
          </p:cNvSpPr>
          <p:nvPr>
            <p:ph idx="10"/>
          </p:nvPr>
        </p:nvSpPr>
        <p:spPr/>
        <p:txBody>
          <a:bodyPr/>
          <a:lstStyle/>
          <a:p>
            <a:r>
              <a:rPr lang="en-US" dirty="0"/>
              <a:t>Automated Testing – Continuous Integration (CI)</a:t>
            </a:r>
          </a:p>
          <a:p>
            <a:endParaRPr lang="fr-FR" dirty="0"/>
          </a:p>
        </p:txBody>
      </p:sp>
      <p:pic>
        <p:nvPicPr>
          <p:cNvPr id="5" name="Picture 4">
            <a:extLst>
              <a:ext uri="{FF2B5EF4-FFF2-40B4-BE49-F238E27FC236}">
                <a16:creationId xmlns:a16="http://schemas.microsoft.com/office/drawing/2014/main" id="{D3D82E6C-A26E-4EC2-8437-94EA1C492D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172" y="1241934"/>
            <a:ext cx="3375656" cy="3001310"/>
          </a:xfrm>
          <a:prstGeom prst="rect">
            <a:avLst/>
          </a:prstGeom>
        </p:spPr>
      </p:pic>
      <p:pic>
        <p:nvPicPr>
          <p:cNvPr id="25" name="Picture 24">
            <a:extLst>
              <a:ext uri="{FF2B5EF4-FFF2-40B4-BE49-F238E27FC236}">
                <a16:creationId xmlns:a16="http://schemas.microsoft.com/office/drawing/2014/main" id="{327CEA6D-4249-4D3A-A485-B86B91466FCE}"/>
              </a:ext>
            </a:extLst>
          </p:cNvPr>
          <p:cNvPicPr>
            <a:picLocks noChangeAspect="1"/>
          </p:cNvPicPr>
          <p:nvPr/>
        </p:nvPicPr>
        <p:blipFill>
          <a:blip r:embed="rId4"/>
          <a:stretch>
            <a:fillRect/>
          </a:stretch>
        </p:blipFill>
        <p:spPr>
          <a:xfrm>
            <a:off x="3026629" y="4057525"/>
            <a:ext cx="592871" cy="818161"/>
          </a:xfrm>
          <a:prstGeom prst="rect">
            <a:avLst/>
          </a:prstGeom>
        </p:spPr>
      </p:pic>
      <p:pic>
        <p:nvPicPr>
          <p:cNvPr id="26" name="Picture 25">
            <a:extLst>
              <a:ext uri="{FF2B5EF4-FFF2-40B4-BE49-F238E27FC236}">
                <a16:creationId xmlns:a16="http://schemas.microsoft.com/office/drawing/2014/main" id="{29BB3FF7-37F6-414C-B2B3-9AB3DF0DE542}"/>
              </a:ext>
            </a:extLst>
          </p:cNvPr>
          <p:cNvPicPr>
            <a:picLocks noChangeAspect="1"/>
          </p:cNvPicPr>
          <p:nvPr/>
        </p:nvPicPr>
        <p:blipFill rotWithShape="1">
          <a:blip r:embed="rId5"/>
          <a:srcRect l="30335" t="9720" r="4989" b="14725"/>
          <a:stretch/>
        </p:blipFill>
        <p:spPr>
          <a:xfrm>
            <a:off x="660804" y="1603243"/>
            <a:ext cx="1263689" cy="1161228"/>
          </a:xfrm>
          <a:prstGeom prst="rect">
            <a:avLst/>
          </a:prstGeom>
          <a:ln>
            <a:solidFill>
              <a:schemeClr val="tx1"/>
            </a:solidFill>
          </a:ln>
        </p:spPr>
      </p:pic>
      <p:cxnSp>
        <p:nvCxnSpPr>
          <p:cNvPr id="50" name="Connector: Elbow 49">
            <a:extLst>
              <a:ext uri="{FF2B5EF4-FFF2-40B4-BE49-F238E27FC236}">
                <a16:creationId xmlns:a16="http://schemas.microsoft.com/office/drawing/2014/main" id="{C2A719C6-BEFF-4B6C-85FF-E3077069F36A}"/>
              </a:ext>
            </a:extLst>
          </p:cNvPr>
          <p:cNvCxnSpPr>
            <a:cxnSpLocks/>
            <a:stCxn id="25" idx="1"/>
            <a:endCxn id="26" idx="3"/>
          </p:cNvCxnSpPr>
          <p:nvPr/>
        </p:nvCxnSpPr>
        <p:spPr>
          <a:xfrm rot="10800000">
            <a:off x="1924493" y="2183858"/>
            <a:ext cx="1102136" cy="2282749"/>
          </a:xfrm>
          <a:prstGeom prst="bentConnector3">
            <a:avLst/>
          </a:prstGeom>
          <a:ln w="9525">
            <a:solidFill>
              <a:srgbClr val="2E7FB6"/>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473F2B0-FBB7-40E6-822B-4B6153310119}"/>
              </a:ext>
            </a:extLst>
          </p:cNvPr>
          <p:cNvSpPr txBox="1"/>
          <p:nvPr/>
        </p:nvSpPr>
        <p:spPr>
          <a:xfrm>
            <a:off x="198122" y="1190568"/>
            <a:ext cx="2918460" cy="338554"/>
          </a:xfrm>
          <a:prstGeom prst="rect">
            <a:avLst/>
          </a:prstGeom>
          <a:noFill/>
        </p:spPr>
        <p:txBody>
          <a:bodyPr wrap="square">
            <a:spAutoFit/>
          </a:bodyPr>
          <a:lstStyle/>
          <a:p>
            <a:r>
              <a:rPr lang="en-US" sz="1600" dirty="0"/>
              <a:t>Coverage &amp; Test reports</a:t>
            </a:r>
            <a:endParaRPr lang="fr-FR" sz="1600" dirty="0"/>
          </a:p>
        </p:txBody>
      </p:sp>
      <p:sp>
        <p:nvSpPr>
          <p:cNvPr id="54" name="TextBox 53">
            <a:extLst>
              <a:ext uri="{FF2B5EF4-FFF2-40B4-BE49-F238E27FC236}">
                <a16:creationId xmlns:a16="http://schemas.microsoft.com/office/drawing/2014/main" id="{65D07ED3-79A6-44BE-9FC5-47633F15AD8E}"/>
              </a:ext>
            </a:extLst>
          </p:cNvPr>
          <p:cNvSpPr txBox="1"/>
          <p:nvPr/>
        </p:nvSpPr>
        <p:spPr>
          <a:xfrm>
            <a:off x="351097" y="3077246"/>
            <a:ext cx="1737358" cy="584775"/>
          </a:xfrm>
          <a:prstGeom prst="rect">
            <a:avLst/>
          </a:prstGeom>
          <a:noFill/>
        </p:spPr>
        <p:txBody>
          <a:bodyPr wrap="square">
            <a:spAutoFit/>
          </a:bodyPr>
          <a:lstStyle/>
          <a:p>
            <a:pPr algn="ctr"/>
            <a:r>
              <a:rPr lang="en-US" sz="1600" dirty="0"/>
              <a:t>MATLAB </a:t>
            </a:r>
            <a:r>
              <a:rPr lang="en-US" sz="1600" dirty="0" err="1"/>
              <a:t>Github</a:t>
            </a:r>
            <a:r>
              <a:rPr lang="en-US" sz="1600" dirty="0"/>
              <a:t> CI examples</a:t>
            </a:r>
            <a:endParaRPr lang="fr-FR" sz="1600" dirty="0"/>
          </a:p>
        </p:txBody>
      </p:sp>
      <p:pic>
        <p:nvPicPr>
          <p:cNvPr id="56" name="Picture 55">
            <a:extLst>
              <a:ext uri="{FF2B5EF4-FFF2-40B4-BE49-F238E27FC236}">
                <a16:creationId xmlns:a16="http://schemas.microsoft.com/office/drawing/2014/main" id="{53EBAAB7-BF9F-4221-94CA-CEAE202658E1}"/>
              </a:ext>
            </a:extLst>
          </p:cNvPr>
          <p:cNvPicPr>
            <a:picLocks noChangeAspect="1"/>
          </p:cNvPicPr>
          <p:nvPr/>
        </p:nvPicPr>
        <p:blipFill>
          <a:blip r:embed="rId6"/>
          <a:stretch>
            <a:fillRect/>
          </a:stretch>
        </p:blipFill>
        <p:spPr>
          <a:xfrm>
            <a:off x="360722" y="3693808"/>
            <a:ext cx="1718109" cy="1235353"/>
          </a:xfrm>
          <a:prstGeom prst="rect">
            <a:avLst/>
          </a:prstGeom>
        </p:spPr>
      </p:pic>
      <p:pic>
        <p:nvPicPr>
          <p:cNvPr id="60" name="Picture 6" descr="GitHub logo PNG">
            <a:extLst>
              <a:ext uri="{FF2B5EF4-FFF2-40B4-BE49-F238E27FC236}">
                <a16:creationId xmlns:a16="http://schemas.microsoft.com/office/drawing/2014/main" id="{E7D4F232-4EC1-4C28-8334-EEC8B7469D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1288" y="4608716"/>
            <a:ext cx="424899" cy="383768"/>
          </a:xfrm>
          <a:prstGeom prst="rect">
            <a:avLst/>
          </a:prstGeom>
          <a:extLst>
            <a:ext uri="{909E8E84-426E-40DD-AFC4-6F175D3DCCD1}">
              <a14:hiddenFill xmlns:a14="http://schemas.microsoft.com/office/drawing/2010/main">
                <a:solidFill>
                  <a:srgbClr val="FFFFFF"/>
                </a:solidFill>
              </a14:hiddenFill>
            </a:ext>
          </a:extLst>
        </p:spPr>
      </p:pic>
      <p:cxnSp>
        <p:nvCxnSpPr>
          <p:cNvPr id="61" name="Connector: Elbow 60">
            <a:extLst>
              <a:ext uri="{FF2B5EF4-FFF2-40B4-BE49-F238E27FC236}">
                <a16:creationId xmlns:a16="http://schemas.microsoft.com/office/drawing/2014/main" id="{141079F3-0E5F-4C98-9020-82DF83083881}"/>
              </a:ext>
            </a:extLst>
          </p:cNvPr>
          <p:cNvCxnSpPr>
            <a:cxnSpLocks/>
            <a:stCxn id="25" idx="1"/>
            <a:endCxn id="54" idx="3"/>
          </p:cNvCxnSpPr>
          <p:nvPr/>
        </p:nvCxnSpPr>
        <p:spPr>
          <a:xfrm rot="10800000">
            <a:off x="2088455" y="3369634"/>
            <a:ext cx="938174" cy="1096972"/>
          </a:xfrm>
          <a:prstGeom prst="bentConnector3">
            <a:avLst>
              <a:gd name="adj1" fmla="val 72742"/>
            </a:avLst>
          </a:prstGeom>
          <a:ln w="9525">
            <a:solidFill>
              <a:srgbClr val="2E7FB6"/>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B40F0633-60D0-4405-A88A-33F07AF085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597" y="3782616"/>
            <a:ext cx="1061637" cy="921256"/>
          </a:xfrm>
          <a:prstGeom prst="rect">
            <a:avLst/>
          </a:prstGeom>
        </p:spPr>
      </p:pic>
      <p:sp>
        <p:nvSpPr>
          <p:cNvPr id="73" name="TextBox 72">
            <a:extLst>
              <a:ext uri="{FF2B5EF4-FFF2-40B4-BE49-F238E27FC236}">
                <a16:creationId xmlns:a16="http://schemas.microsoft.com/office/drawing/2014/main" id="{94190615-B3C7-4815-A7F9-32C7F2F4E387}"/>
              </a:ext>
            </a:extLst>
          </p:cNvPr>
          <p:cNvSpPr txBox="1"/>
          <p:nvPr/>
        </p:nvSpPr>
        <p:spPr>
          <a:xfrm>
            <a:off x="7406642" y="2784858"/>
            <a:ext cx="1737358" cy="584775"/>
          </a:xfrm>
          <a:prstGeom prst="rect">
            <a:avLst/>
          </a:prstGeom>
          <a:noFill/>
        </p:spPr>
        <p:txBody>
          <a:bodyPr wrap="square">
            <a:spAutoFit/>
          </a:bodyPr>
          <a:lstStyle/>
          <a:p>
            <a:pPr algn="ctr"/>
            <a:r>
              <a:rPr lang="en-US" sz="1600" dirty="0"/>
              <a:t>Unit Testing Frameworks</a:t>
            </a:r>
            <a:endParaRPr lang="fr-FR" sz="1600" dirty="0"/>
          </a:p>
        </p:txBody>
      </p:sp>
      <p:pic>
        <p:nvPicPr>
          <p:cNvPr id="75" name="Picture 74" descr="Logo, icon&#10;&#10;Description automatically generated">
            <a:extLst>
              <a:ext uri="{FF2B5EF4-FFF2-40B4-BE49-F238E27FC236}">
                <a16:creationId xmlns:a16="http://schemas.microsoft.com/office/drawing/2014/main" id="{3C4F11AB-216B-4882-B155-F8D534AF55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4791" y="3513860"/>
            <a:ext cx="861060" cy="359896"/>
          </a:xfrm>
          <a:prstGeom prst="rect">
            <a:avLst/>
          </a:prstGeom>
        </p:spPr>
      </p:pic>
      <p:pic>
        <p:nvPicPr>
          <p:cNvPr id="77" name="Graphic 76" descr="Meeting outline">
            <a:extLst>
              <a:ext uri="{FF2B5EF4-FFF2-40B4-BE49-F238E27FC236}">
                <a16:creationId xmlns:a16="http://schemas.microsoft.com/office/drawing/2014/main" id="{68EA4E4A-1820-4024-8819-D9A87ACA54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87666" y="3891295"/>
            <a:ext cx="575310" cy="575310"/>
          </a:xfrm>
          <a:prstGeom prst="rect">
            <a:avLst/>
          </a:prstGeom>
        </p:spPr>
      </p:pic>
      <p:cxnSp>
        <p:nvCxnSpPr>
          <p:cNvPr id="78" name="Connector: Elbow 77">
            <a:extLst>
              <a:ext uri="{FF2B5EF4-FFF2-40B4-BE49-F238E27FC236}">
                <a16:creationId xmlns:a16="http://schemas.microsoft.com/office/drawing/2014/main" id="{6CF19731-CF6E-4F1E-A84B-3A390B2F3D95}"/>
              </a:ext>
            </a:extLst>
          </p:cNvPr>
          <p:cNvCxnSpPr>
            <a:cxnSpLocks/>
            <a:stCxn id="72" idx="0"/>
            <a:endCxn id="73" idx="1"/>
          </p:cNvCxnSpPr>
          <p:nvPr/>
        </p:nvCxnSpPr>
        <p:spPr>
          <a:xfrm rot="5400000" flipH="1" flipV="1">
            <a:off x="6778344" y="3154318"/>
            <a:ext cx="705370" cy="551226"/>
          </a:xfrm>
          <a:prstGeom prst="bentConnector2">
            <a:avLst/>
          </a:prstGeom>
          <a:ln w="9525">
            <a:solidFill>
              <a:srgbClr val="2E7FB6"/>
            </a:solidFill>
            <a:tailEnd type="triangle"/>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24064037-6DF7-4F47-B373-AE0E092D78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3361" y="1452254"/>
            <a:ext cx="1827668" cy="723452"/>
          </a:xfrm>
          <a:prstGeom prst="rect">
            <a:avLst/>
          </a:prstGeom>
        </p:spPr>
      </p:pic>
    </p:spTree>
    <p:extLst>
      <p:ext uri="{BB962C8B-B14F-4D97-AF65-F5344CB8AC3E}">
        <p14:creationId xmlns:p14="http://schemas.microsoft.com/office/powerpoint/2010/main" val="3230418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56E4-18C1-42B5-9B1D-DE61949F18B8}"/>
              </a:ext>
            </a:extLst>
          </p:cNvPr>
          <p:cNvSpPr>
            <a:spLocks noGrp="1"/>
          </p:cNvSpPr>
          <p:nvPr>
            <p:ph type="title"/>
          </p:nvPr>
        </p:nvSpPr>
        <p:spPr/>
        <p:txBody>
          <a:bodyPr/>
          <a:lstStyle/>
          <a:p>
            <a:r>
              <a:rPr lang="fr-FR" dirty="0"/>
              <a:t>MATLAB </a:t>
            </a:r>
            <a:r>
              <a:rPr lang="fr-FR" dirty="0" err="1"/>
              <a:t>is</a:t>
            </a:r>
            <a:r>
              <a:rPr lang="fr-FR" dirty="0"/>
              <a:t> a </a:t>
            </a:r>
            <a:r>
              <a:rPr lang="fr-FR" dirty="0" err="1"/>
              <a:t>strong</a:t>
            </a:r>
            <a:r>
              <a:rPr lang="fr-FR" dirty="0"/>
              <a:t> brick of a </a:t>
            </a:r>
            <a:r>
              <a:rPr lang="fr-FR" dirty="0" err="1"/>
              <a:t>whole</a:t>
            </a:r>
            <a:r>
              <a:rPr lang="fr-FR" dirty="0"/>
              <a:t> </a:t>
            </a:r>
            <a:r>
              <a:rPr lang="fr-FR" dirty="0" err="1"/>
              <a:t>automated</a:t>
            </a:r>
            <a:r>
              <a:rPr lang="fr-FR" dirty="0"/>
              <a:t> </a:t>
            </a:r>
            <a:r>
              <a:rPr lang="fr-FR" dirty="0" err="1"/>
              <a:t>ecosystem</a:t>
            </a:r>
            <a:r>
              <a:rPr lang="fr-FR" dirty="0"/>
              <a:t> in industries</a:t>
            </a:r>
          </a:p>
        </p:txBody>
      </p:sp>
      <p:pic>
        <p:nvPicPr>
          <p:cNvPr id="51" name="Picture 50">
            <a:extLst>
              <a:ext uri="{FF2B5EF4-FFF2-40B4-BE49-F238E27FC236}">
                <a16:creationId xmlns:a16="http://schemas.microsoft.com/office/drawing/2014/main" id="{0FEFDAE7-0716-41FD-89E1-0247B5731024}"/>
              </a:ext>
            </a:extLst>
          </p:cNvPr>
          <p:cNvPicPr>
            <a:picLocks noChangeAspect="1"/>
          </p:cNvPicPr>
          <p:nvPr/>
        </p:nvPicPr>
        <p:blipFill>
          <a:blip r:embed="rId2"/>
          <a:stretch>
            <a:fillRect/>
          </a:stretch>
        </p:blipFill>
        <p:spPr>
          <a:xfrm>
            <a:off x="2641651" y="973720"/>
            <a:ext cx="3670198" cy="3708786"/>
          </a:xfrm>
          <a:prstGeom prst="rect">
            <a:avLst/>
          </a:prstGeom>
        </p:spPr>
      </p:pic>
      <p:pic>
        <p:nvPicPr>
          <p:cNvPr id="52" name="Picture 28" descr="Jenkins Logo transparent PNG - StickPNG">
            <a:extLst>
              <a:ext uri="{FF2B5EF4-FFF2-40B4-BE49-F238E27FC236}">
                <a16:creationId xmlns:a16="http://schemas.microsoft.com/office/drawing/2014/main" id="{379EEF7B-2CC3-4959-BB1B-C86CA9F639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9815" y="3906231"/>
            <a:ext cx="361877" cy="59006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9BC67305-EB86-46D7-A8FF-FB16A4A467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003" y="1154525"/>
            <a:ext cx="578715" cy="502191"/>
          </a:xfrm>
          <a:prstGeom prst="rect">
            <a:avLst/>
          </a:prstGeom>
        </p:spPr>
      </p:pic>
      <p:pic>
        <p:nvPicPr>
          <p:cNvPr id="58" name="Picture 57">
            <a:extLst>
              <a:ext uri="{FF2B5EF4-FFF2-40B4-BE49-F238E27FC236}">
                <a16:creationId xmlns:a16="http://schemas.microsoft.com/office/drawing/2014/main" id="{A71E2B86-70B9-44B3-BA1A-1EBA6B8FB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9564" y="4605927"/>
            <a:ext cx="578715" cy="502191"/>
          </a:xfrm>
          <a:prstGeom prst="rect">
            <a:avLst/>
          </a:prstGeom>
        </p:spPr>
      </p:pic>
      <p:sp>
        <p:nvSpPr>
          <p:cNvPr id="59" name="Rectangle: Rounded Corners 58">
            <a:extLst>
              <a:ext uri="{FF2B5EF4-FFF2-40B4-BE49-F238E27FC236}">
                <a16:creationId xmlns:a16="http://schemas.microsoft.com/office/drawing/2014/main" id="{2E60444C-1163-47B6-A90A-2E867CC5809A}"/>
              </a:ext>
            </a:extLst>
          </p:cNvPr>
          <p:cNvSpPr/>
          <p:nvPr/>
        </p:nvSpPr>
        <p:spPr>
          <a:xfrm>
            <a:off x="1884877" y="1293600"/>
            <a:ext cx="1206421" cy="332078"/>
          </a:xfrm>
          <a:prstGeom prst="roundRect">
            <a:avLst/>
          </a:prstGeom>
          <a:solidFill>
            <a:srgbClr val="0D7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itchFamily="34" charset="0"/>
                <a:cs typeface="Arial" pitchFamily="34" charset="0"/>
              </a:rPr>
              <a:t>Production</a:t>
            </a:r>
          </a:p>
        </p:txBody>
      </p:sp>
      <p:sp>
        <p:nvSpPr>
          <p:cNvPr id="60" name="Rectangle: Rounded Corners 59">
            <a:extLst>
              <a:ext uri="{FF2B5EF4-FFF2-40B4-BE49-F238E27FC236}">
                <a16:creationId xmlns:a16="http://schemas.microsoft.com/office/drawing/2014/main" id="{E0525EBD-89AA-42CA-A24E-D8C084F1482D}"/>
              </a:ext>
            </a:extLst>
          </p:cNvPr>
          <p:cNvSpPr/>
          <p:nvPr/>
        </p:nvSpPr>
        <p:spPr>
          <a:xfrm>
            <a:off x="5831858" y="1175310"/>
            <a:ext cx="1206421" cy="332078"/>
          </a:xfrm>
          <a:prstGeom prst="roundRect">
            <a:avLst/>
          </a:prstGeom>
          <a:solidFill>
            <a:srgbClr val="0D7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itchFamily="34" charset="0"/>
                <a:cs typeface="Arial" pitchFamily="34" charset="0"/>
              </a:rPr>
              <a:t>Modelling</a:t>
            </a:r>
          </a:p>
        </p:txBody>
      </p:sp>
      <p:sp>
        <p:nvSpPr>
          <p:cNvPr id="61" name="Rectangle: Rounded Corners 60">
            <a:extLst>
              <a:ext uri="{FF2B5EF4-FFF2-40B4-BE49-F238E27FC236}">
                <a16:creationId xmlns:a16="http://schemas.microsoft.com/office/drawing/2014/main" id="{B5B44CFB-5CB9-4E7C-BA95-56E4BF13E019}"/>
              </a:ext>
            </a:extLst>
          </p:cNvPr>
          <p:cNvSpPr/>
          <p:nvPr/>
        </p:nvSpPr>
        <p:spPr>
          <a:xfrm>
            <a:off x="6379783" y="3246206"/>
            <a:ext cx="1206421" cy="332078"/>
          </a:xfrm>
          <a:prstGeom prst="roundRect">
            <a:avLst/>
          </a:prstGeom>
          <a:solidFill>
            <a:srgbClr val="0D7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itchFamily="34" charset="0"/>
                <a:cs typeface="Arial" pitchFamily="34" charset="0"/>
              </a:rPr>
              <a:t>Scaling</a:t>
            </a:r>
          </a:p>
        </p:txBody>
      </p:sp>
      <p:sp>
        <p:nvSpPr>
          <p:cNvPr id="62" name="Rectangle: Rounded Corners 61">
            <a:extLst>
              <a:ext uri="{FF2B5EF4-FFF2-40B4-BE49-F238E27FC236}">
                <a16:creationId xmlns:a16="http://schemas.microsoft.com/office/drawing/2014/main" id="{41833C4C-6763-4595-BA0F-3A108CCFB3EE}"/>
              </a:ext>
            </a:extLst>
          </p:cNvPr>
          <p:cNvSpPr/>
          <p:nvPr/>
        </p:nvSpPr>
        <p:spPr>
          <a:xfrm>
            <a:off x="5106659" y="4605927"/>
            <a:ext cx="1328409" cy="332078"/>
          </a:xfrm>
          <a:prstGeom prst="roundRect">
            <a:avLst/>
          </a:prstGeom>
          <a:solidFill>
            <a:srgbClr val="0D7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itchFamily="34" charset="0"/>
                <a:cs typeface="Arial" pitchFamily="34" charset="0"/>
              </a:rPr>
              <a:t>Testing/Reporting</a:t>
            </a:r>
          </a:p>
        </p:txBody>
      </p:sp>
      <p:sp>
        <p:nvSpPr>
          <p:cNvPr id="63" name="Rectangle: Rounded Corners 62">
            <a:extLst>
              <a:ext uri="{FF2B5EF4-FFF2-40B4-BE49-F238E27FC236}">
                <a16:creationId xmlns:a16="http://schemas.microsoft.com/office/drawing/2014/main" id="{FE653950-5254-4AF0-AD36-C77A47CAC42D}"/>
              </a:ext>
            </a:extLst>
          </p:cNvPr>
          <p:cNvSpPr/>
          <p:nvPr/>
        </p:nvSpPr>
        <p:spPr>
          <a:xfrm>
            <a:off x="1410159" y="3498628"/>
            <a:ext cx="1206421" cy="332078"/>
          </a:xfrm>
          <a:prstGeom prst="roundRect">
            <a:avLst/>
          </a:prstGeom>
          <a:solidFill>
            <a:srgbClr val="0D7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itchFamily="34" charset="0"/>
                <a:cs typeface="Arial" pitchFamily="34" charset="0"/>
              </a:rPr>
              <a:t>CI/CD</a:t>
            </a:r>
          </a:p>
        </p:txBody>
      </p:sp>
      <p:pic>
        <p:nvPicPr>
          <p:cNvPr id="64" name="Picture 63">
            <a:extLst>
              <a:ext uri="{FF2B5EF4-FFF2-40B4-BE49-F238E27FC236}">
                <a16:creationId xmlns:a16="http://schemas.microsoft.com/office/drawing/2014/main" id="{C9BD8B36-E363-48E8-8DE2-0501A37C3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7081" y="1670480"/>
            <a:ext cx="894943" cy="223736"/>
          </a:xfrm>
          <a:prstGeom prst="rect">
            <a:avLst/>
          </a:prstGeom>
        </p:spPr>
      </p:pic>
      <p:pic>
        <p:nvPicPr>
          <p:cNvPr id="65" name="Picture 64">
            <a:extLst>
              <a:ext uri="{FF2B5EF4-FFF2-40B4-BE49-F238E27FC236}">
                <a16:creationId xmlns:a16="http://schemas.microsoft.com/office/drawing/2014/main" id="{2A6A3667-DE65-4DB4-BC35-9067AE47AC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4651" y="1982814"/>
            <a:ext cx="501140" cy="155115"/>
          </a:xfrm>
          <a:prstGeom prst="rect">
            <a:avLst/>
          </a:prstGeom>
        </p:spPr>
      </p:pic>
      <p:pic>
        <p:nvPicPr>
          <p:cNvPr id="69" name="Picture 68">
            <a:extLst>
              <a:ext uri="{FF2B5EF4-FFF2-40B4-BE49-F238E27FC236}">
                <a16:creationId xmlns:a16="http://schemas.microsoft.com/office/drawing/2014/main" id="{319B4006-1A40-4240-8A2D-1F7D25ADCC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714" t="22358" r="22572" b="20732"/>
          <a:stretch/>
        </p:blipFill>
        <p:spPr>
          <a:xfrm>
            <a:off x="1353545" y="1499064"/>
            <a:ext cx="479262" cy="356897"/>
          </a:xfrm>
          <a:prstGeom prst="rect">
            <a:avLst/>
          </a:prstGeom>
        </p:spPr>
      </p:pic>
      <p:pic>
        <p:nvPicPr>
          <p:cNvPr id="5" name="Picture 4">
            <a:extLst>
              <a:ext uri="{FF2B5EF4-FFF2-40B4-BE49-F238E27FC236}">
                <a16:creationId xmlns:a16="http://schemas.microsoft.com/office/drawing/2014/main" id="{D362E5D6-192A-4ADD-B759-4FC08C58D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5401" y="3287588"/>
            <a:ext cx="758221" cy="505481"/>
          </a:xfrm>
          <a:prstGeom prst="rect">
            <a:avLst/>
          </a:prstGeom>
        </p:spPr>
      </p:pic>
      <p:pic>
        <p:nvPicPr>
          <p:cNvPr id="24" name="Picture 23">
            <a:extLst>
              <a:ext uri="{FF2B5EF4-FFF2-40B4-BE49-F238E27FC236}">
                <a16:creationId xmlns:a16="http://schemas.microsoft.com/office/drawing/2014/main" id="{FCE266D2-7824-42C3-AEC8-FB4866AFB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138" y="3076093"/>
            <a:ext cx="578715" cy="502191"/>
          </a:xfrm>
          <a:prstGeom prst="rect">
            <a:avLst/>
          </a:prstGeom>
        </p:spPr>
      </p:pic>
      <p:pic>
        <p:nvPicPr>
          <p:cNvPr id="25" name="Picture 24">
            <a:extLst>
              <a:ext uri="{FF2B5EF4-FFF2-40B4-BE49-F238E27FC236}">
                <a16:creationId xmlns:a16="http://schemas.microsoft.com/office/drawing/2014/main" id="{8A3CEDF6-ECC0-4CD6-8118-A80E4F396D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865" y="3989807"/>
            <a:ext cx="578715" cy="502191"/>
          </a:xfrm>
          <a:prstGeom prst="rect">
            <a:avLst/>
          </a:prstGeom>
        </p:spPr>
      </p:pic>
      <p:pic>
        <p:nvPicPr>
          <p:cNvPr id="4" name="Picture 3" descr="Icon&#10;&#10;Description automatically generated">
            <a:extLst>
              <a:ext uri="{FF2B5EF4-FFF2-40B4-BE49-F238E27FC236}">
                <a16:creationId xmlns:a16="http://schemas.microsoft.com/office/drawing/2014/main" id="{98F70711-9626-4C62-B81A-D3A9E0A634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90455" y="1378565"/>
            <a:ext cx="311534" cy="311534"/>
          </a:xfrm>
          <a:prstGeom prst="rect">
            <a:avLst/>
          </a:prstGeom>
        </p:spPr>
      </p:pic>
      <p:pic>
        <p:nvPicPr>
          <p:cNvPr id="7" name="Picture 6" descr="Logo&#10;&#10;Description automatically generated">
            <a:extLst>
              <a:ext uri="{FF2B5EF4-FFF2-40B4-BE49-F238E27FC236}">
                <a16:creationId xmlns:a16="http://schemas.microsoft.com/office/drawing/2014/main" id="{7C8D1202-11EF-4473-9D18-353F6E870F1A}"/>
              </a:ext>
            </a:extLst>
          </p:cNvPr>
          <p:cNvPicPr>
            <a:picLocks noChangeAspect="1"/>
          </p:cNvPicPr>
          <p:nvPr/>
        </p:nvPicPr>
        <p:blipFill rotWithShape="1">
          <a:blip r:embed="rId10">
            <a:extLst>
              <a:ext uri="{28A0092B-C50C-407E-A947-70E740481C1C}">
                <a14:useLocalDpi xmlns:a14="http://schemas.microsoft.com/office/drawing/2010/main" val="0"/>
              </a:ext>
            </a:extLst>
          </a:blip>
          <a:srcRect t="18716" b="19488"/>
          <a:stretch/>
        </p:blipFill>
        <p:spPr>
          <a:xfrm>
            <a:off x="7754443" y="1003545"/>
            <a:ext cx="378103" cy="311534"/>
          </a:xfrm>
          <a:prstGeom prst="rect">
            <a:avLst/>
          </a:prstGeom>
        </p:spPr>
      </p:pic>
    </p:spTree>
    <p:extLst>
      <p:ext uri="{BB962C8B-B14F-4D97-AF65-F5344CB8AC3E}">
        <p14:creationId xmlns:p14="http://schemas.microsoft.com/office/powerpoint/2010/main" val="46428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31421E-CE10-45A6-A1AB-FBE6C2D113E7}"/>
              </a:ext>
            </a:extLst>
          </p:cNvPr>
          <p:cNvSpPr>
            <a:spLocks noGrp="1"/>
          </p:cNvSpPr>
          <p:nvPr>
            <p:ph type="title"/>
          </p:nvPr>
        </p:nvSpPr>
        <p:spPr/>
        <p:txBody>
          <a:bodyPr/>
          <a:lstStyle/>
          <a:p>
            <a:r>
              <a:rPr lang="fr-FR" sz="2000" dirty="0" err="1">
                <a:solidFill>
                  <a:srgbClr val="002060"/>
                </a:solidFill>
                <a:latin typeface="+mj-lt"/>
              </a:rPr>
              <a:t>Interpretability</a:t>
            </a:r>
            <a:r>
              <a:rPr lang="fr-FR" sz="2000" dirty="0">
                <a:solidFill>
                  <a:srgbClr val="002060"/>
                </a:solidFill>
                <a:latin typeface="+mj-lt"/>
              </a:rPr>
              <a:t> &amp; </a:t>
            </a:r>
            <a:r>
              <a:rPr lang="fr-FR" sz="2000" dirty="0" err="1">
                <a:solidFill>
                  <a:srgbClr val="002060"/>
                </a:solidFill>
                <a:latin typeface="+mj-lt"/>
              </a:rPr>
              <a:t>Verification</a:t>
            </a:r>
            <a:r>
              <a:rPr lang="fr-FR" sz="2000" dirty="0">
                <a:solidFill>
                  <a:srgbClr val="002060"/>
                </a:solidFill>
                <a:latin typeface="+mj-lt"/>
              </a:rPr>
              <a:t> in AI</a:t>
            </a:r>
            <a:endParaRPr lang="fr-FR" dirty="0"/>
          </a:p>
        </p:txBody>
      </p:sp>
      <p:sp>
        <p:nvSpPr>
          <p:cNvPr id="4" name="Content Placeholder 3">
            <a:extLst>
              <a:ext uri="{FF2B5EF4-FFF2-40B4-BE49-F238E27FC236}">
                <a16:creationId xmlns:a16="http://schemas.microsoft.com/office/drawing/2014/main" id="{85E059E0-30EC-444D-AB96-6486C08D1870}"/>
              </a:ext>
            </a:extLst>
          </p:cNvPr>
          <p:cNvSpPr>
            <a:spLocks noGrp="1"/>
          </p:cNvSpPr>
          <p:nvPr>
            <p:ph idx="10"/>
          </p:nvPr>
        </p:nvSpPr>
        <p:spPr/>
        <p:txBody>
          <a:bodyPr/>
          <a:lstStyle/>
          <a:p>
            <a:r>
              <a:rPr lang="fr-FR" sz="1800" dirty="0" err="1">
                <a:latin typeface="Arial"/>
                <a:cs typeface="Arial"/>
              </a:rPr>
              <a:t>Some</a:t>
            </a:r>
            <a:r>
              <a:rPr lang="fr-FR" sz="1800" dirty="0">
                <a:latin typeface="Arial"/>
                <a:cs typeface="Arial"/>
              </a:rPr>
              <a:t> real-world usages</a:t>
            </a:r>
            <a:endParaRPr lang="fr-FR" sz="1800" dirty="0"/>
          </a:p>
        </p:txBody>
      </p:sp>
      <p:sp>
        <p:nvSpPr>
          <p:cNvPr id="18" name="Rectangle: Rounded Corners 17">
            <a:extLst>
              <a:ext uri="{FF2B5EF4-FFF2-40B4-BE49-F238E27FC236}">
                <a16:creationId xmlns:a16="http://schemas.microsoft.com/office/drawing/2014/main" id="{B4017383-01F0-459C-84F1-2FAA4D7C03A3}"/>
              </a:ext>
            </a:extLst>
          </p:cNvPr>
          <p:cNvSpPr/>
          <p:nvPr/>
        </p:nvSpPr>
        <p:spPr>
          <a:xfrm>
            <a:off x="457202" y="1419843"/>
            <a:ext cx="2271129" cy="715089"/>
          </a:xfrm>
          <a:prstGeom prst="roundRect">
            <a:avLst/>
          </a:prstGeom>
          <a:ln w="6350">
            <a:solidFill>
              <a:srgbClr val="2E7FB6"/>
            </a:solidFill>
          </a:ln>
        </p:spPr>
        <p:txBody>
          <a:bodyPr wrap="square" anchor="t">
            <a:spAutoFit/>
          </a:bodyPr>
          <a:lstStyle/>
          <a:p>
            <a:pPr algn="ctr"/>
            <a:r>
              <a:rPr lang="fr-FR" b="1" dirty="0" err="1">
                <a:solidFill>
                  <a:srgbClr val="0070C0"/>
                </a:solidFill>
              </a:rPr>
              <a:t>Retail</a:t>
            </a:r>
            <a:r>
              <a:rPr lang="fr-FR" b="1" dirty="0">
                <a:solidFill>
                  <a:srgbClr val="0070C0"/>
                </a:solidFill>
              </a:rPr>
              <a:t> </a:t>
            </a:r>
            <a:r>
              <a:rPr lang="fr-FR" b="1" dirty="0" err="1">
                <a:solidFill>
                  <a:srgbClr val="0070C0"/>
                </a:solidFill>
              </a:rPr>
              <a:t>credit</a:t>
            </a:r>
            <a:r>
              <a:rPr lang="fr-FR" b="1" dirty="0">
                <a:solidFill>
                  <a:srgbClr val="0070C0"/>
                </a:solidFill>
              </a:rPr>
              <a:t> </a:t>
            </a:r>
            <a:r>
              <a:rPr lang="fr-FR" b="1" dirty="0" err="1">
                <a:solidFill>
                  <a:srgbClr val="0070C0"/>
                </a:solidFill>
              </a:rPr>
              <a:t>granting</a:t>
            </a:r>
            <a:endParaRPr lang="en-US" b="1" dirty="0">
              <a:solidFill>
                <a:srgbClr val="0070C0"/>
              </a:solidFill>
            </a:endParaRPr>
          </a:p>
        </p:txBody>
      </p:sp>
      <p:sp>
        <p:nvSpPr>
          <p:cNvPr id="19" name="Rectangle: Rounded Corners 18">
            <a:extLst>
              <a:ext uri="{FF2B5EF4-FFF2-40B4-BE49-F238E27FC236}">
                <a16:creationId xmlns:a16="http://schemas.microsoft.com/office/drawing/2014/main" id="{D9EE9DB7-3B69-49E8-8ECB-FCF9AB62E365}"/>
              </a:ext>
            </a:extLst>
          </p:cNvPr>
          <p:cNvSpPr/>
          <p:nvPr/>
        </p:nvSpPr>
        <p:spPr>
          <a:xfrm>
            <a:off x="457202" y="2234302"/>
            <a:ext cx="2271129" cy="1765268"/>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pic>
        <p:nvPicPr>
          <p:cNvPr id="30" name="Graphic 29" descr="Bank outline">
            <a:extLst>
              <a:ext uri="{FF2B5EF4-FFF2-40B4-BE49-F238E27FC236}">
                <a16:creationId xmlns:a16="http://schemas.microsoft.com/office/drawing/2014/main" id="{55480D78-6FA5-4A4D-9DB3-A2AE3FF3F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415" y="2373676"/>
            <a:ext cx="1440000" cy="1440000"/>
          </a:xfrm>
          <a:prstGeom prst="rect">
            <a:avLst/>
          </a:prstGeom>
        </p:spPr>
      </p:pic>
      <p:sp>
        <p:nvSpPr>
          <p:cNvPr id="24" name="Rectangle: Rounded Corners 23">
            <a:extLst>
              <a:ext uri="{FF2B5EF4-FFF2-40B4-BE49-F238E27FC236}">
                <a16:creationId xmlns:a16="http://schemas.microsoft.com/office/drawing/2014/main" id="{AF272866-6920-4A4C-87E1-35E1017DD5D3}"/>
              </a:ext>
            </a:extLst>
          </p:cNvPr>
          <p:cNvSpPr/>
          <p:nvPr/>
        </p:nvSpPr>
        <p:spPr>
          <a:xfrm>
            <a:off x="457202" y="4144152"/>
            <a:ext cx="2271129" cy="851297"/>
          </a:xfrm>
          <a:custGeom>
            <a:avLst/>
            <a:gdLst>
              <a:gd name="connsiteX0" fmla="*/ 0 w 2271129"/>
              <a:gd name="connsiteY0" fmla="*/ 141886 h 851297"/>
              <a:gd name="connsiteX1" fmla="*/ 141886 w 2271129"/>
              <a:gd name="connsiteY1" fmla="*/ 0 h 851297"/>
              <a:gd name="connsiteX2" fmla="*/ 598978 w 2271129"/>
              <a:gd name="connsiteY2" fmla="*/ 0 h 851297"/>
              <a:gd name="connsiteX3" fmla="*/ 1095817 w 2271129"/>
              <a:gd name="connsiteY3" fmla="*/ 0 h 851297"/>
              <a:gd name="connsiteX4" fmla="*/ 1632404 w 2271129"/>
              <a:gd name="connsiteY4" fmla="*/ 0 h 851297"/>
              <a:gd name="connsiteX5" fmla="*/ 2129243 w 2271129"/>
              <a:gd name="connsiteY5" fmla="*/ 0 h 851297"/>
              <a:gd name="connsiteX6" fmla="*/ 2271129 w 2271129"/>
              <a:gd name="connsiteY6" fmla="*/ 141886 h 851297"/>
              <a:gd name="connsiteX7" fmla="*/ 2271129 w 2271129"/>
              <a:gd name="connsiteY7" fmla="*/ 709411 h 851297"/>
              <a:gd name="connsiteX8" fmla="*/ 2129243 w 2271129"/>
              <a:gd name="connsiteY8" fmla="*/ 851297 h 851297"/>
              <a:gd name="connsiteX9" fmla="*/ 1672151 w 2271129"/>
              <a:gd name="connsiteY9" fmla="*/ 851297 h 851297"/>
              <a:gd name="connsiteX10" fmla="*/ 1135565 w 2271129"/>
              <a:gd name="connsiteY10" fmla="*/ 851297 h 851297"/>
              <a:gd name="connsiteX11" fmla="*/ 678472 w 2271129"/>
              <a:gd name="connsiteY11" fmla="*/ 851297 h 851297"/>
              <a:gd name="connsiteX12" fmla="*/ 141886 w 2271129"/>
              <a:gd name="connsiteY12" fmla="*/ 851297 h 851297"/>
              <a:gd name="connsiteX13" fmla="*/ 0 w 2271129"/>
              <a:gd name="connsiteY13" fmla="*/ 709411 h 851297"/>
              <a:gd name="connsiteX14" fmla="*/ 0 w 2271129"/>
              <a:gd name="connsiteY14"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1129" h="851297" fill="none" extrusionOk="0">
                <a:moveTo>
                  <a:pt x="0" y="141886"/>
                </a:moveTo>
                <a:cubicBezTo>
                  <a:pt x="10427" y="70493"/>
                  <a:pt x="57098" y="11446"/>
                  <a:pt x="141886" y="0"/>
                </a:cubicBezTo>
                <a:cubicBezTo>
                  <a:pt x="288667" y="-7180"/>
                  <a:pt x="475914" y="41964"/>
                  <a:pt x="598978" y="0"/>
                </a:cubicBezTo>
                <a:cubicBezTo>
                  <a:pt x="722042" y="-41964"/>
                  <a:pt x="887832" y="53180"/>
                  <a:pt x="1095817" y="0"/>
                </a:cubicBezTo>
                <a:cubicBezTo>
                  <a:pt x="1303802" y="-53180"/>
                  <a:pt x="1446655" y="55596"/>
                  <a:pt x="1632404" y="0"/>
                </a:cubicBezTo>
                <a:cubicBezTo>
                  <a:pt x="1818153" y="-55596"/>
                  <a:pt x="1911440" y="20354"/>
                  <a:pt x="2129243" y="0"/>
                </a:cubicBezTo>
                <a:cubicBezTo>
                  <a:pt x="2207328" y="-5711"/>
                  <a:pt x="2265358" y="64235"/>
                  <a:pt x="2271129" y="141886"/>
                </a:cubicBezTo>
                <a:cubicBezTo>
                  <a:pt x="2308157" y="273932"/>
                  <a:pt x="2247113" y="460567"/>
                  <a:pt x="2271129" y="709411"/>
                </a:cubicBezTo>
                <a:cubicBezTo>
                  <a:pt x="2281323" y="803660"/>
                  <a:pt x="2211202" y="855385"/>
                  <a:pt x="2129243" y="851297"/>
                </a:cubicBezTo>
                <a:cubicBezTo>
                  <a:pt x="2005659" y="878356"/>
                  <a:pt x="1782457" y="809126"/>
                  <a:pt x="1672151" y="851297"/>
                </a:cubicBezTo>
                <a:cubicBezTo>
                  <a:pt x="1561845" y="893468"/>
                  <a:pt x="1346077" y="820618"/>
                  <a:pt x="1135565" y="851297"/>
                </a:cubicBezTo>
                <a:cubicBezTo>
                  <a:pt x="925053" y="881976"/>
                  <a:pt x="806944" y="838134"/>
                  <a:pt x="678472" y="851297"/>
                </a:cubicBezTo>
                <a:cubicBezTo>
                  <a:pt x="550000" y="864460"/>
                  <a:pt x="304199" y="840977"/>
                  <a:pt x="141886" y="851297"/>
                </a:cubicBezTo>
                <a:cubicBezTo>
                  <a:pt x="76631" y="838888"/>
                  <a:pt x="-4021" y="800759"/>
                  <a:pt x="0" y="709411"/>
                </a:cubicBezTo>
                <a:cubicBezTo>
                  <a:pt x="-28421" y="473862"/>
                  <a:pt x="39018" y="275450"/>
                  <a:pt x="0" y="141886"/>
                </a:cubicBezTo>
                <a:close/>
              </a:path>
              <a:path w="2271129" h="851297" stroke="0" extrusionOk="0">
                <a:moveTo>
                  <a:pt x="0" y="141886"/>
                </a:moveTo>
                <a:cubicBezTo>
                  <a:pt x="10015" y="60485"/>
                  <a:pt x="81645" y="-10731"/>
                  <a:pt x="141886" y="0"/>
                </a:cubicBezTo>
                <a:cubicBezTo>
                  <a:pt x="284670" y="-33006"/>
                  <a:pt x="424556" y="19898"/>
                  <a:pt x="598978" y="0"/>
                </a:cubicBezTo>
                <a:cubicBezTo>
                  <a:pt x="773400" y="-19898"/>
                  <a:pt x="936768" y="10359"/>
                  <a:pt x="1036197" y="0"/>
                </a:cubicBezTo>
                <a:cubicBezTo>
                  <a:pt x="1135626" y="-10359"/>
                  <a:pt x="1412412" y="6906"/>
                  <a:pt x="1513162" y="0"/>
                </a:cubicBezTo>
                <a:cubicBezTo>
                  <a:pt x="1613912" y="-6906"/>
                  <a:pt x="1984721" y="65055"/>
                  <a:pt x="2129243" y="0"/>
                </a:cubicBezTo>
                <a:cubicBezTo>
                  <a:pt x="2211137" y="8895"/>
                  <a:pt x="2272485" y="86119"/>
                  <a:pt x="2271129" y="141886"/>
                </a:cubicBezTo>
                <a:cubicBezTo>
                  <a:pt x="2313040" y="264147"/>
                  <a:pt x="2227152" y="497521"/>
                  <a:pt x="2271129" y="709411"/>
                </a:cubicBezTo>
                <a:cubicBezTo>
                  <a:pt x="2266545" y="803305"/>
                  <a:pt x="2221587" y="850307"/>
                  <a:pt x="2129243" y="851297"/>
                </a:cubicBezTo>
                <a:cubicBezTo>
                  <a:pt x="1991678" y="878486"/>
                  <a:pt x="1827093" y="807224"/>
                  <a:pt x="1632404" y="851297"/>
                </a:cubicBezTo>
                <a:cubicBezTo>
                  <a:pt x="1437715" y="895370"/>
                  <a:pt x="1320768" y="848407"/>
                  <a:pt x="1155438" y="851297"/>
                </a:cubicBezTo>
                <a:cubicBezTo>
                  <a:pt x="990108" y="854187"/>
                  <a:pt x="875762" y="818105"/>
                  <a:pt x="698346" y="851297"/>
                </a:cubicBezTo>
                <a:cubicBezTo>
                  <a:pt x="520930" y="884489"/>
                  <a:pt x="370113" y="817577"/>
                  <a:pt x="141886" y="851297"/>
                </a:cubicBezTo>
                <a:cubicBezTo>
                  <a:pt x="65595" y="853382"/>
                  <a:pt x="2837" y="775035"/>
                  <a:pt x="0" y="709411"/>
                </a:cubicBezTo>
                <a:cubicBezTo>
                  <a:pt x="-58791" y="480874"/>
                  <a:pt x="45631" y="419371"/>
                  <a:pt x="0" y="141886"/>
                </a:cubicBezTo>
                <a:close/>
              </a:path>
            </a:pathLst>
          </a:custGeom>
          <a:ln w="6350">
            <a:solidFill>
              <a:srgbClr val="2E7FB6"/>
            </a:solidFill>
            <a:extLst>
              <a:ext uri="{C807C97D-BFC1-408E-A445-0C87EB9F89A2}">
                <ask:lineSketchStyleProps xmlns:ask="http://schemas.microsoft.com/office/drawing/2018/sketchyshapes" sd="2185706019">
                  <a:prstGeom prst="roundRect">
                    <a:avLst/>
                  </a:prstGeom>
                  <ask:type>
                    <ask:lineSketchScribble/>
                  </ask:type>
                </ask:lineSketchStyleProps>
              </a:ext>
            </a:extLst>
          </a:ln>
        </p:spPr>
        <p:txBody>
          <a:bodyPr wrap="square" anchor="t">
            <a:spAutoFit/>
          </a:bodyPr>
          <a:lstStyle/>
          <a:p>
            <a:pPr algn="ctr"/>
            <a:r>
              <a:rPr lang="fr-FR" sz="1100" dirty="0" err="1">
                <a:solidFill>
                  <a:srgbClr val="0070C0"/>
                </a:solidFill>
              </a:rPr>
              <a:t>Why</a:t>
            </a:r>
            <a:r>
              <a:rPr lang="fr-FR" sz="1100" dirty="0">
                <a:solidFill>
                  <a:srgbClr val="0070C0"/>
                </a:solidFill>
              </a:rPr>
              <a:t> </a:t>
            </a:r>
            <a:r>
              <a:rPr lang="fr-FR" sz="1100" dirty="0" err="1">
                <a:solidFill>
                  <a:srgbClr val="0070C0"/>
                </a:solidFill>
              </a:rPr>
              <a:t>was</a:t>
            </a:r>
            <a:r>
              <a:rPr lang="fr-FR" sz="1100" dirty="0">
                <a:solidFill>
                  <a:srgbClr val="0070C0"/>
                </a:solidFill>
              </a:rPr>
              <a:t> </a:t>
            </a:r>
            <a:r>
              <a:rPr lang="fr-FR" sz="1100" dirty="0" err="1">
                <a:solidFill>
                  <a:srgbClr val="0070C0"/>
                </a:solidFill>
              </a:rPr>
              <a:t>my</a:t>
            </a:r>
            <a:r>
              <a:rPr lang="fr-FR" sz="1100" dirty="0">
                <a:solidFill>
                  <a:srgbClr val="0070C0"/>
                </a:solidFill>
              </a:rPr>
              <a:t> </a:t>
            </a:r>
            <a:r>
              <a:rPr lang="fr-FR" sz="1100" dirty="0" err="1">
                <a:solidFill>
                  <a:srgbClr val="0070C0"/>
                </a:solidFill>
              </a:rPr>
              <a:t>loan</a:t>
            </a:r>
            <a:r>
              <a:rPr lang="fr-FR" sz="1100" dirty="0">
                <a:solidFill>
                  <a:srgbClr val="0070C0"/>
                </a:solidFill>
              </a:rPr>
              <a:t> </a:t>
            </a:r>
            <a:r>
              <a:rPr lang="fr-FR" sz="1100" dirty="0" err="1">
                <a:solidFill>
                  <a:srgbClr val="0070C0"/>
                </a:solidFill>
              </a:rPr>
              <a:t>refused</a:t>
            </a:r>
            <a:r>
              <a:rPr lang="fr-FR" sz="1100" dirty="0">
                <a:solidFill>
                  <a:srgbClr val="0070C0"/>
                </a:solidFill>
              </a:rPr>
              <a:t>?</a:t>
            </a:r>
          </a:p>
          <a:p>
            <a:pPr algn="ctr"/>
            <a:r>
              <a:rPr lang="fr-FR" sz="1100" dirty="0">
                <a:solidFill>
                  <a:srgbClr val="0070C0"/>
                </a:solidFill>
              </a:rPr>
              <a:t>Is </a:t>
            </a:r>
            <a:r>
              <a:rPr lang="fr-FR" sz="1100" dirty="0" err="1">
                <a:solidFill>
                  <a:srgbClr val="0070C0"/>
                </a:solidFill>
              </a:rPr>
              <a:t>fairness</a:t>
            </a:r>
            <a:r>
              <a:rPr lang="fr-FR" sz="1100" dirty="0">
                <a:solidFill>
                  <a:srgbClr val="0070C0"/>
                </a:solidFill>
              </a:rPr>
              <a:t> </a:t>
            </a:r>
            <a:r>
              <a:rPr lang="fr-FR" sz="1100" dirty="0" err="1">
                <a:solidFill>
                  <a:srgbClr val="0070C0"/>
                </a:solidFill>
              </a:rPr>
              <a:t>respected</a:t>
            </a:r>
            <a:r>
              <a:rPr lang="fr-FR" sz="1100" dirty="0">
                <a:solidFill>
                  <a:srgbClr val="0070C0"/>
                </a:solidFill>
              </a:rPr>
              <a:t>?</a:t>
            </a:r>
          </a:p>
          <a:p>
            <a:pPr algn="ctr"/>
            <a:r>
              <a:rPr lang="fr-FR" sz="1100" dirty="0">
                <a:solidFill>
                  <a:srgbClr val="0070C0"/>
                </a:solidFill>
              </a:rPr>
              <a:t>Is </a:t>
            </a:r>
            <a:r>
              <a:rPr lang="fr-FR" sz="1100" dirty="0" err="1">
                <a:solidFill>
                  <a:srgbClr val="0070C0"/>
                </a:solidFill>
              </a:rPr>
              <a:t>there</a:t>
            </a:r>
            <a:r>
              <a:rPr lang="fr-FR" sz="1100" dirty="0">
                <a:solidFill>
                  <a:srgbClr val="0070C0"/>
                </a:solidFill>
              </a:rPr>
              <a:t> </a:t>
            </a:r>
            <a:r>
              <a:rPr lang="fr-FR" sz="1100" dirty="0" err="1">
                <a:solidFill>
                  <a:srgbClr val="0070C0"/>
                </a:solidFill>
              </a:rPr>
              <a:t>any</a:t>
            </a:r>
            <a:r>
              <a:rPr lang="fr-FR" sz="1100" dirty="0">
                <a:solidFill>
                  <a:srgbClr val="0070C0"/>
                </a:solidFill>
              </a:rPr>
              <a:t> biais </a:t>
            </a:r>
            <a:r>
              <a:rPr lang="fr-FR" sz="1100" dirty="0" err="1">
                <a:solidFill>
                  <a:srgbClr val="0070C0"/>
                </a:solidFill>
              </a:rPr>
              <a:t>from</a:t>
            </a:r>
            <a:r>
              <a:rPr lang="fr-FR" sz="1100" dirty="0">
                <a:solidFill>
                  <a:srgbClr val="0070C0"/>
                </a:solidFill>
              </a:rPr>
              <a:t> drift </a:t>
            </a:r>
            <a:r>
              <a:rPr lang="fr-FR" sz="1100" dirty="0" err="1">
                <a:solidFill>
                  <a:srgbClr val="0070C0"/>
                </a:solidFill>
              </a:rPr>
              <a:t>detection</a:t>
            </a:r>
            <a:r>
              <a:rPr lang="fr-FR" sz="1100" dirty="0">
                <a:solidFill>
                  <a:srgbClr val="0070C0"/>
                </a:solidFill>
              </a:rPr>
              <a:t>?</a:t>
            </a:r>
            <a:endParaRPr lang="en-US" sz="1100" dirty="0">
              <a:solidFill>
                <a:srgbClr val="0070C0"/>
              </a:solidFill>
            </a:endParaRPr>
          </a:p>
        </p:txBody>
      </p:sp>
      <p:sp>
        <p:nvSpPr>
          <p:cNvPr id="25" name="Rectangle: Rounded Corners 24">
            <a:extLst>
              <a:ext uri="{FF2B5EF4-FFF2-40B4-BE49-F238E27FC236}">
                <a16:creationId xmlns:a16="http://schemas.microsoft.com/office/drawing/2014/main" id="{BE935A44-7FA3-47AB-8222-F1E3FF90D1FB}"/>
              </a:ext>
            </a:extLst>
          </p:cNvPr>
          <p:cNvSpPr/>
          <p:nvPr/>
        </p:nvSpPr>
        <p:spPr>
          <a:xfrm>
            <a:off x="3360238" y="2234302"/>
            <a:ext cx="2271129" cy="1765268"/>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26" name="Rectangle: Rounded Corners 25">
            <a:extLst>
              <a:ext uri="{FF2B5EF4-FFF2-40B4-BE49-F238E27FC236}">
                <a16:creationId xmlns:a16="http://schemas.microsoft.com/office/drawing/2014/main" id="{FC1B0213-5D3F-4713-B6AB-83616D373CAD}"/>
              </a:ext>
            </a:extLst>
          </p:cNvPr>
          <p:cNvSpPr/>
          <p:nvPr/>
        </p:nvSpPr>
        <p:spPr>
          <a:xfrm>
            <a:off x="6263275" y="2234302"/>
            <a:ext cx="2271129" cy="1765268"/>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27" name="Rectangle: Rounded Corners 26">
            <a:extLst>
              <a:ext uri="{FF2B5EF4-FFF2-40B4-BE49-F238E27FC236}">
                <a16:creationId xmlns:a16="http://schemas.microsoft.com/office/drawing/2014/main" id="{D68AE7AD-27AF-466F-AA14-06B72F4AE2A7}"/>
              </a:ext>
            </a:extLst>
          </p:cNvPr>
          <p:cNvSpPr/>
          <p:nvPr/>
        </p:nvSpPr>
        <p:spPr>
          <a:xfrm>
            <a:off x="3360237" y="1419844"/>
            <a:ext cx="2271129" cy="715089"/>
          </a:xfrm>
          <a:prstGeom prst="roundRect">
            <a:avLst/>
          </a:prstGeom>
          <a:ln w="6350">
            <a:solidFill>
              <a:srgbClr val="2E7FB6"/>
            </a:solidFill>
          </a:ln>
        </p:spPr>
        <p:txBody>
          <a:bodyPr wrap="square" anchor="t">
            <a:spAutoFit/>
          </a:bodyPr>
          <a:lstStyle/>
          <a:p>
            <a:pPr algn="ctr"/>
            <a:r>
              <a:rPr lang="fr-FR" b="1" dirty="0" err="1">
                <a:solidFill>
                  <a:srgbClr val="0070C0"/>
                </a:solidFill>
              </a:rPr>
              <a:t>Abnormal</a:t>
            </a:r>
            <a:r>
              <a:rPr lang="fr-FR" b="1" dirty="0">
                <a:solidFill>
                  <a:srgbClr val="0070C0"/>
                </a:solidFill>
              </a:rPr>
              <a:t> </a:t>
            </a:r>
            <a:r>
              <a:rPr lang="fr-FR" b="1" dirty="0" err="1">
                <a:solidFill>
                  <a:srgbClr val="0070C0"/>
                </a:solidFill>
              </a:rPr>
              <a:t>heartbeats</a:t>
            </a:r>
            <a:endParaRPr lang="en-US" b="1" dirty="0">
              <a:solidFill>
                <a:srgbClr val="0070C0"/>
              </a:solidFill>
            </a:endParaRPr>
          </a:p>
        </p:txBody>
      </p:sp>
      <p:sp>
        <p:nvSpPr>
          <p:cNvPr id="28" name="Rectangle: Rounded Corners 27">
            <a:extLst>
              <a:ext uri="{FF2B5EF4-FFF2-40B4-BE49-F238E27FC236}">
                <a16:creationId xmlns:a16="http://schemas.microsoft.com/office/drawing/2014/main" id="{B891BD9E-E4C8-4C3D-AE21-100C9E87E835}"/>
              </a:ext>
            </a:extLst>
          </p:cNvPr>
          <p:cNvSpPr/>
          <p:nvPr/>
        </p:nvSpPr>
        <p:spPr>
          <a:xfrm>
            <a:off x="6263272" y="1419843"/>
            <a:ext cx="2271129" cy="715089"/>
          </a:xfrm>
          <a:prstGeom prst="roundRect">
            <a:avLst/>
          </a:prstGeom>
          <a:ln w="6350">
            <a:solidFill>
              <a:srgbClr val="2E7FB6"/>
            </a:solidFill>
          </a:ln>
        </p:spPr>
        <p:txBody>
          <a:bodyPr wrap="square" anchor="t">
            <a:spAutoFit/>
          </a:bodyPr>
          <a:lstStyle/>
          <a:p>
            <a:pPr algn="ctr"/>
            <a:r>
              <a:rPr lang="fr-FR" b="1" dirty="0" err="1">
                <a:solidFill>
                  <a:srgbClr val="0070C0"/>
                </a:solidFill>
              </a:rPr>
              <a:t>Autonomous</a:t>
            </a:r>
            <a:r>
              <a:rPr lang="fr-FR" b="1" dirty="0">
                <a:solidFill>
                  <a:srgbClr val="0070C0"/>
                </a:solidFill>
              </a:rPr>
              <a:t> </a:t>
            </a:r>
            <a:r>
              <a:rPr lang="fr-FR" b="1" dirty="0" err="1">
                <a:solidFill>
                  <a:srgbClr val="0070C0"/>
                </a:solidFill>
              </a:rPr>
              <a:t>driving</a:t>
            </a:r>
            <a:endParaRPr lang="en-US" b="1" dirty="0">
              <a:solidFill>
                <a:srgbClr val="0070C0"/>
              </a:solidFill>
            </a:endParaRPr>
          </a:p>
        </p:txBody>
      </p:sp>
      <p:pic>
        <p:nvPicPr>
          <p:cNvPr id="8" name="Graphic 7" descr="Car outline">
            <a:extLst>
              <a:ext uri="{FF2B5EF4-FFF2-40B4-BE49-F238E27FC236}">
                <a16:creationId xmlns:a16="http://schemas.microsoft.com/office/drawing/2014/main" id="{628E8D5C-97A0-4ACF-8BE8-CB4B926ABE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8839" y="2373676"/>
            <a:ext cx="1440000" cy="1440000"/>
          </a:xfrm>
          <a:prstGeom prst="rect">
            <a:avLst/>
          </a:prstGeom>
        </p:spPr>
      </p:pic>
      <p:pic>
        <p:nvPicPr>
          <p:cNvPr id="10" name="Graphic 9" descr="Heart with pulse outline">
            <a:extLst>
              <a:ext uri="{FF2B5EF4-FFF2-40B4-BE49-F238E27FC236}">
                <a16:creationId xmlns:a16="http://schemas.microsoft.com/office/drawing/2014/main" id="{5BBE795E-7C1C-48EC-9F9E-C1555DA1F8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75804" y="2373676"/>
            <a:ext cx="1440000" cy="1440000"/>
          </a:xfrm>
          <a:prstGeom prst="rect">
            <a:avLst/>
          </a:prstGeom>
        </p:spPr>
      </p:pic>
      <p:sp>
        <p:nvSpPr>
          <p:cNvPr id="32" name="Rectangle: Rounded Corners 31">
            <a:extLst>
              <a:ext uri="{FF2B5EF4-FFF2-40B4-BE49-F238E27FC236}">
                <a16:creationId xmlns:a16="http://schemas.microsoft.com/office/drawing/2014/main" id="{8EC11C40-9CEF-45A7-8458-6574E160FABB}"/>
              </a:ext>
            </a:extLst>
          </p:cNvPr>
          <p:cNvSpPr/>
          <p:nvPr/>
        </p:nvSpPr>
        <p:spPr>
          <a:xfrm>
            <a:off x="3358252" y="4144152"/>
            <a:ext cx="2271129" cy="851297"/>
          </a:xfrm>
          <a:custGeom>
            <a:avLst/>
            <a:gdLst>
              <a:gd name="connsiteX0" fmla="*/ 0 w 2271129"/>
              <a:gd name="connsiteY0" fmla="*/ 141886 h 851297"/>
              <a:gd name="connsiteX1" fmla="*/ 141886 w 2271129"/>
              <a:gd name="connsiteY1" fmla="*/ 0 h 851297"/>
              <a:gd name="connsiteX2" fmla="*/ 824212 w 2271129"/>
              <a:gd name="connsiteY2" fmla="*/ 0 h 851297"/>
              <a:gd name="connsiteX3" fmla="*/ 1526411 w 2271129"/>
              <a:gd name="connsiteY3" fmla="*/ 0 h 851297"/>
              <a:gd name="connsiteX4" fmla="*/ 2129243 w 2271129"/>
              <a:gd name="connsiteY4" fmla="*/ 0 h 851297"/>
              <a:gd name="connsiteX5" fmla="*/ 2271129 w 2271129"/>
              <a:gd name="connsiteY5" fmla="*/ 141886 h 851297"/>
              <a:gd name="connsiteX6" fmla="*/ 2271129 w 2271129"/>
              <a:gd name="connsiteY6" fmla="*/ 709411 h 851297"/>
              <a:gd name="connsiteX7" fmla="*/ 2129243 w 2271129"/>
              <a:gd name="connsiteY7" fmla="*/ 851297 h 851297"/>
              <a:gd name="connsiteX8" fmla="*/ 1486664 w 2271129"/>
              <a:gd name="connsiteY8" fmla="*/ 851297 h 851297"/>
              <a:gd name="connsiteX9" fmla="*/ 804338 w 2271129"/>
              <a:gd name="connsiteY9" fmla="*/ 851297 h 851297"/>
              <a:gd name="connsiteX10" fmla="*/ 141886 w 2271129"/>
              <a:gd name="connsiteY10" fmla="*/ 851297 h 851297"/>
              <a:gd name="connsiteX11" fmla="*/ 0 w 2271129"/>
              <a:gd name="connsiteY11" fmla="*/ 709411 h 851297"/>
              <a:gd name="connsiteX12" fmla="*/ 0 w 2271129"/>
              <a:gd name="connsiteY12"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1129" h="851297" fill="none" extrusionOk="0">
                <a:moveTo>
                  <a:pt x="0" y="141886"/>
                </a:moveTo>
                <a:cubicBezTo>
                  <a:pt x="3437" y="60053"/>
                  <a:pt x="67366" y="-14344"/>
                  <a:pt x="141886" y="0"/>
                </a:cubicBezTo>
                <a:cubicBezTo>
                  <a:pt x="356001" y="-28342"/>
                  <a:pt x="598756" y="-28962"/>
                  <a:pt x="824212" y="0"/>
                </a:cubicBezTo>
                <a:cubicBezTo>
                  <a:pt x="1049668" y="28962"/>
                  <a:pt x="1199618" y="-13686"/>
                  <a:pt x="1526411" y="0"/>
                </a:cubicBezTo>
                <a:cubicBezTo>
                  <a:pt x="1853204" y="13686"/>
                  <a:pt x="1973567" y="13998"/>
                  <a:pt x="2129243" y="0"/>
                </a:cubicBezTo>
                <a:cubicBezTo>
                  <a:pt x="2219632" y="-9735"/>
                  <a:pt x="2257379" y="75947"/>
                  <a:pt x="2271129" y="141886"/>
                </a:cubicBezTo>
                <a:cubicBezTo>
                  <a:pt x="2249999" y="310717"/>
                  <a:pt x="2260382" y="537570"/>
                  <a:pt x="2271129" y="709411"/>
                </a:cubicBezTo>
                <a:cubicBezTo>
                  <a:pt x="2270200" y="768514"/>
                  <a:pt x="2197180" y="852579"/>
                  <a:pt x="2129243" y="851297"/>
                </a:cubicBezTo>
                <a:cubicBezTo>
                  <a:pt x="1854292" y="881386"/>
                  <a:pt x="1704868" y="868780"/>
                  <a:pt x="1486664" y="851297"/>
                </a:cubicBezTo>
                <a:cubicBezTo>
                  <a:pt x="1268460" y="833814"/>
                  <a:pt x="1113438" y="875594"/>
                  <a:pt x="804338" y="851297"/>
                </a:cubicBezTo>
                <a:cubicBezTo>
                  <a:pt x="495238" y="827000"/>
                  <a:pt x="411406" y="830754"/>
                  <a:pt x="141886" y="851297"/>
                </a:cubicBezTo>
                <a:cubicBezTo>
                  <a:pt x="70450" y="863495"/>
                  <a:pt x="1469" y="775664"/>
                  <a:pt x="0" y="709411"/>
                </a:cubicBezTo>
                <a:cubicBezTo>
                  <a:pt x="12938" y="542237"/>
                  <a:pt x="-22011" y="269641"/>
                  <a:pt x="0" y="141886"/>
                </a:cubicBezTo>
                <a:close/>
              </a:path>
              <a:path w="2271129" h="851297" stroke="0" extrusionOk="0">
                <a:moveTo>
                  <a:pt x="0" y="141886"/>
                </a:moveTo>
                <a:cubicBezTo>
                  <a:pt x="6690" y="61495"/>
                  <a:pt x="67893" y="-2587"/>
                  <a:pt x="141886" y="0"/>
                </a:cubicBezTo>
                <a:cubicBezTo>
                  <a:pt x="447871" y="1429"/>
                  <a:pt x="596649" y="-5628"/>
                  <a:pt x="764591" y="0"/>
                </a:cubicBezTo>
                <a:cubicBezTo>
                  <a:pt x="932534" y="5628"/>
                  <a:pt x="1093993" y="14252"/>
                  <a:pt x="1367423" y="0"/>
                </a:cubicBezTo>
                <a:cubicBezTo>
                  <a:pt x="1640853" y="-14252"/>
                  <a:pt x="1953967" y="2121"/>
                  <a:pt x="2129243" y="0"/>
                </a:cubicBezTo>
                <a:cubicBezTo>
                  <a:pt x="2195111" y="-1750"/>
                  <a:pt x="2256464" y="68188"/>
                  <a:pt x="2271129" y="141886"/>
                </a:cubicBezTo>
                <a:cubicBezTo>
                  <a:pt x="2256796" y="322127"/>
                  <a:pt x="2282607" y="498588"/>
                  <a:pt x="2271129" y="709411"/>
                </a:cubicBezTo>
                <a:cubicBezTo>
                  <a:pt x="2282392" y="798615"/>
                  <a:pt x="2214294" y="848847"/>
                  <a:pt x="2129243" y="851297"/>
                </a:cubicBezTo>
                <a:cubicBezTo>
                  <a:pt x="1844431" y="880452"/>
                  <a:pt x="1591744" y="834720"/>
                  <a:pt x="1446917" y="851297"/>
                </a:cubicBezTo>
                <a:cubicBezTo>
                  <a:pt x="1302090" y="867874"/>
                  <a:pt x="1061094" y="827097"/>
                  <a:pt x="784465" y="851297"/>
                </a:cubicBezTo>
                <a:cubicBezTo>
                  <a:pt x="507836" y="875497"/>
                  <a:pt x="329249" y="837014"/>
                  <a:pt x="141886" y="851297"/>
                </a:cubicBezTo>
                <a:cubicBezTo>
                  <a:pt x="68244" y="857282"/>
                  <a:pt x="-6335" y="792129"/>
                  <a:pt x="0" y="709411"/>
                </a:cubicBezTo>
                <a:cubicBezTo>
                  <a:pt x="-1829" y="442128"/>
                  <a:pt x="17471" y="303198"/>
                  <a:pt x="0" y="141886"/>
                </a:cubicBezTo>
                <a:close/>
              </a:path>
            </a:pathLst>
          </a:custGeom>
          <a:ln w="6350">
            <a:solidFill>
              <a:srgbClr val="2E7FB6"/>
            </a:solidFill>
            <a:extLst>
              <a:ext uri="{C807C97D-BFC1-408E-A445-0C87EB9F89A2}">
                <ask:lineSketchStyleProps xmlns:ask="http://schemas.microsoft.com/office/drawing/2018/sketchyshapes" sd="2185706019">
                  <a:prstGeom prst="roundRect">
                    <a:avLst/>
                  </a:prstGeom>
                  <ask:type>
                    <ask:lineSketchFreehand/>
                  </ask:type>
                </ask:lineSketchStyleProps>
              </a:ext>
            </a:extLst>
          </a:ln>
        </p:spPr>
        <p:txBody>
          <a:bodyPr wrap="square" anchor="t">
            <a:spAutoFit/>
          </a:bodyPr>
          <a:lstStyle/>
          <a:p>
            <a:pPr algn="ctr"/>
            <a:r>
              <a:rPr lang="fr-FR" sz="1100" dirty="0">
                <a:solidFill>
                  <a:srgbClr val="0070C0"/>
                </a:solidFill>
              </a:rPr>
              <a:t>Am I </a:t>
            </a:r>
            <a:r>
              <a:rPr lang="fr-FR" sz="1100" dirty="0" err="1">
                <a:solidFill>
                  <a:srgbClr val="0070C0"/>
                </a:solidFill>
              </a:rPr>
              <a:t>well</a:t>
            </a:r>
            <a:r>
              <a:rPr lang="fr-FR" sz="1100" dirty="0">
                <a:solidFill>
                  <a:srgbClr val="0070C0"/>
                </a:solidFill>
              </a:rPr>
              <a:t> </a:t>
            </a:r>
            <a:r>
              <a:rPr lang="fr-FR" sz="1100" dirty="0" err="1">
                <a:solidFill>
                  <a:srgbClr val="0070C0"/>
                </a:solidFill>
              </a:rPr>
              <a:t>classifying</a:t>
            </a:r>
            <a:r>
              <a:rPr lang="fr-FR" sz="1100" dirty="0">
                <a:solidFill>
                  <a:srgbClr val="0070C0"/>
                </a:solidFill>
              </a:rPr>
              <a:t> </a:t>
            </a:r>
            <a:r>
              <a:rPr lang="fr-FR" sz="1100" dirty="0" err="1">
                <a:solidFill>
                  <a:srgbClr val="0070C0"/>
                </a:solidFill>
              </a:rPr>
              <a:t>my</a:t>
            </a:r>
            <a:r>
              <a:rPr lang="fr-FR" sz="1100" dirty="0">
                <a:solidFill>
                  <a:srgbClr val="0070C0"/>
                </a:solidFill>
              </a:rPr>
              <a:t> patient?</a:t>
            </a:r>
          </a:p>
          <a:p>
            <a:pPr algn="ctr">
              <a:spcAft>
                <a:spcPts val="450"/>
              </a:spcAft>
            </a:pPr>
            <a:r>
              <a:rPr lang="en-US" sz="1100" dirty="0">
                <a:solidFill>
                  <a:srgbClr val="0070C0"/>
                </a:solidFill>
              </a:rPr>
              <a:t>Under what conditions will my anomalies detection model fail?</a:t>
            </a:r>
          </a:p>
        </p:txBody>
      </p:sp>
      <p:sp>
        <p:nvSpPr>
          <p:cNvPr id="33" name="Rectangle: Rounded Corners 32">
            <a:extLst>
              <a:ext uri="{FF2B5EF4-FFF2-40B4-BE49-F238E27FC236}">
                <a16:creationId xmlns:a16="http://schemas.microsoft.com/office/drawing/2014/main" id="{432C469E-60B0-47DF-9F89-9565B7596513}"/>
              </a:ext>
            </a:extLst>
          </p:cNvPr>
          <p:cNvSpPr/>
          <p:nvPr/>
        </p:nvSpPr>
        <p:spPr>
          <a:xfrm>
            <a:off x="6259302" y="4138944"/>
            <a:ext cx="2271129" cy="851297"/>
          </a:xfrm>
          <a:custGeom>
            <a:avLst/>
            <a:gdLst>
              <a:gd name="connsiteX0" fmla="*/ 0 w 2271129"/>
              <a:gd name="connsiteY0" fmla="*/ 141886 h 851297"/>
              <a:gd name="connsiteX1" fmla="*/ 141886 w 2271129"/>
              <a:gd name="connsiteY1" fmla="*/ 0 h 851297"/>
              <a:gd name="connsiteX2" fmla="*/ 598978 w 2271129"/>
              <a:gd name="connsiteY2" fmla="*/ 0 h 851297"/>
              <a:gd name="connsiteX3" fmla="*/ 1095817 w 2271129"/>
              <a:gd name="connsiteY3" fmla="*/ 0 h 851297"/>
              <a:gd name="connsiteX4" fmla="*/ 1632404 w 2271129"/>
              <a:gd name="connsiteY4" fmla="*/ 0 h 851297"/>
              <a:gd name="connsiteX5" fmla="*/ 2129243 w 2271129"/>
              <a:gd name="connsiteY5" fmla="*/ 0 h 851297"/>
              <a:gd name="connsiteX6" fmla="*/ 2271129 w 2271129"/>
              <a:gd name="connsiteY6" fmla="*/ 141886 h 851297"/>
              <a:gd name="connsiteX7" fmla="*/ 2271129 w 2271129"/>
              <a:gd name="connsiteY7" fmla="*/ 709411 h 851297"/>
              <a:gd name="connsiteX8" fmla="*/ 2129243 w 2271129"/>
              <a:gd name="connsiteY8" fmla="*/ 851297 h 851297"/>
              <a:gd name="connsiteX9" fmla="*/ 1672151 w 2271129"/>
              <a:gd name="connsiteY9" fmla="*/ 851297 h 851297"/>
              <a:gd name="connsiteX10" fmla="*/ 1135565 w 2271129"/>
              <a:gd name="connsiteY10" fmla="*/ 851297 h 851297"/>
              <a:gd name="connsiteX11" fmla="*/ 678472 w 2271129"/>
              <a:gd name="connsiteY11" fmla="*/ 851297 h 851297"/>
              <a:gd name="connsiteX12" fmla="*/ 141886 w 2271129"/>
              <a:gd name="connsiteY12" fmla="*/ 851297 h 851297"/>
              <a:gd name="connsiteX13" fmla="*/ 0 w 2271129"/>
              <a:gd name="connsiteY13" fmla="*/ 709411 h 851297"/>
              <a:gd name="connsiteX14" fmla="*/ 0 w 2271129"/>
              <a:gd name="connsiteY14"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1129" h="851297" fill="none" extrusionOk="0">
                <a:moveTo>
                  <a:pt x="0" y="141886"/>
                </a:moveTo>
                <a:cubicBezTo>
                  <a:pt x="10427" y="70493"/>
                  <a:pt x="57098" y="11446"/>
                  <a:pt x="141886" y="0"/>
                </a:cubicBezTo>
                <a:cubicBezTo>
                  <a:pt x="288667" y="-7180"/>
                  <a:pt x="475914" y="41964"/>
                  <a:pt x="598978" y="0"/>
                </a:cubicBezTo>
                <a:cubicBezTo>
                  <a:pt x="722042" y="-41964"/>
                  <a:pt x="887832" y="53180"/>
                  <a:pt x="1095817" y="0"/>
                </a:cubicBezTo>
                <a:cubicBezTo>
                  <a:pt x="1303802" y="-53180"/>
                  <a:pt x="1446655" y="55596"/>
                  <a:pt x="1632404" y="0"/>
                </a:cubicBezTo>
                <a:cubicBezTo>
                  <a:pt x="1818153" y="-55596"/>
                  <a:pt x="1911440" y="20354"/>
                  <a:pt x="2129243" y="0"/>
                </a:cubicBezTo>
                <a:cubicBezTo>
                  <a:pt x="2207328" y="-5711"/>
                  <a:pt x="2265358" y="64235"/>
                  <a:pt x="2271129" y="141886"/>
                </a:cubicBezTo>
                <a:cubicBezTo>
                  <a:pt x="2308157" y="273932"/>
                  <a:pt x="2247113" y="460567"/>
                  <a:pt x="2271129" y="709411"/>
                </a:cubicBezTo>
                <a:cubicBezTo>
                  <a:pt x="2281323" y="803660"/>
                  <a:pt x="2211202" y="855385"/>
                  <a:pt x="2129243" y="851297"/>
                </a:cubicBezTo>
                <a:cubicBezTo>
                  <a:pt x="2005659" y="878356"/>
                  <a:pt x="1782457" y="809126"/>
                  <a:pt x="1672151" y="851297"/>
                </a:cubicBezTo>
                <a:cubicBezTo>
                  <a:pt x="1561845" y="893468"/>
                  <a:pt x="1346077" y="820618"/>
                  <a:pt x="1135565" y="851297"/>
                </a:cubicBezTo>
                <a:cubicBezTo>
                  <a:pt x="925053" y="881976"/>
                  <a:pt x="806944" y="838134"/>
                  <a:pt x="678472" y="851297"/>
                </a:cubicBezTo>
                <a:cubicBezTo>
                  <a:pt x="550000" y="864460"/>
                  <a:pt x="304199" y="840977"/>
                  <a:pt x="141886" y="851297"/>
                </a:cubicBezTo>
                <a:cubicBezTo>
                  <a:pt x="76631" y="838888"/>
                  <a:pt x="-4021" y="800759"/>
                  <a:pt x="0" y="709411"/>
                </a:cubicBezTo>
                <a:cubicBezTo>
                  <a:pt x="-28421" y="473862"/>
                  <a:pt x="39018" y="275450"/>
                  <a:pt x="0" y="141886"/>
                </a:cubicBezTo>
                <a:close/>
              </a:path>
              <a:path w="2271129" h="851297" stroke="0" extrusionOk="0">
                <a:moveTo>
                  <a:pt x="0" y="141886"/>
                </a:moveTo>
                <a:cubicBezTo>
                  <a:pt x="10015" y="60485"/>
                  <a:pt x="81645" y="-10731"/>
                  <a:pt x="141886" y="0"/>
                </a:cubicBezTo>
                <a:cubicBezTo>
                  <a:pt x="284670" y="-33006"/>
                  <a:pt x="424556" y="19898"/>
                  <a:pt x="598978" y="0"/>
                </a:cubicBezTo>
                <a:cubicBezTo>
                  <a:pt x="773400" y="-19898"/>
                  <a:pt x="936768" y="10359"/>
                  <a:pt x="1036197" y="0"/>
                </a:cubicBezTo>
                <a:cubicBezTo>
                  <a:pt x="1135626" y="-10359"/>
                  <a:pt x="1412412" y="6906"/>
                  <a:pt x="1513162" y="0"/>
                </a:cubicBezTo>
                <a:cubicBezTo>
                  <a:pt x="1613912" y="-6906"/>
                  <a:pt x="1984721" y="65055"/>
                  <a:pt x="2129243" y="0"/>
                </a:cubicBezTo>
                <a:cubicBezTo>
                  <a:pt x="2211137" y="8895"/>
                  <a:pt x="2272485" y="86119"/>
                  <a:pt x="2271129" y="141886"/>
                </a:cubicBezTo>
                <a:cubicBezTo>
                  <a:pt x="2313040" y="264147"/>
                  <a:pt x="2227152" y="497521"/>
                  <a:pt x="2271129" y="709411"/>
                </a:cubicBezTo>
                <a:cubicBezTo>
                  <a:pt x="2266545" y="803305"/>
                  <a:pt x="2221587" y="850307"/>
                  <a:pt x="2129243" y="851297"/>
                </a:cubicBezTo>
                <a:cubicBezTo>
                  <a:pt x="1991678" y="878486"/>
                  <a:pt x="1827093" y="807224"/>
                  <a:pt x="1632404" y="851297"/>
                </a:cubicBezTo>
                <a:cubicBezTo>
                  <a:pt x="1437715" y="895370"/>
                  <a:pt x="1320768" y="848407"/>
                  <a:pt x="1155438" y="851297"/>
                </a:cubicBezTo>
                <a:cubicBezTo>
                  <a:pt x="990108" y="854187"/>
                  <a:pt x="875762" y="818105"/>
                  <a:pt x="698346" y="851297"/>
                </a:cubicBezTo>
                <a:cubicBezTo>
                  <a:pt x="520930" y="884489"/>
                  <a:pt x="370113" y="817577"/>
                  <a:pt x="141886" y="851297"/>
                </a:cubicBezTo>
                <a:cubicBezTo>
                  <a:pt x="65595" y="853382"/>
                  <a:pt x="2837" y="775035"/>
                  <a:pt x="0" y="709411"/>
                </a:cubicBezTo>
                <a:cubicBezTo>
                  <a:pt x="-58791" y="480874"/>
                  <a:pt x="45631" y="419371"/>
                  <a:pt x="0" y="141886"/>
                </a:cubicBezTo>
                <a:close/>
              </a:path>
            </a:pathLst>
          </a:custGeom>
          <a:ln w="6350">
            <a:solidFill>
              <a:srgbClr val="2E7FB6"/>
            </a:solidFill>
            <a:extLst>
              <a:ext uri="{C807C97D-BFC1-408E-A445-0C87EB9F89A2}">
                <ask:lineSketchStyleProps xmlns:ask="http://schemas.microsoft.com/office/drawing/2018/sketchyshapes" sd="2185706019">
                  <a:prstGeom prst="roundRect">
                    <a:avLst/>
                  </a:prstGeom>
                  <ask:type>
                    <ask:lineSketchScribble/>
                  </ask:type>
                </ask:lineSketchStyleProps>
              </a:ext>
            </a:extLst>
          </a:ln>
        </p:spPr>
        <p:txBody>
          <a:bodyPr wrap="square" anchor="t">
            <a:spAutoFit/>
          </a:bodyPr>
          <a:lstStyle/>
          <a:p>
            <a:pPr algn="ctr"/>
            <a:r>
              <a:rPr lang="fr-FR" sz="1100" dirty="0">
                <a:solidFill>
                  <a:srgbClr val="0070C0"/>
                </a:solidFill>
              </a:rPr>
              <a:t>How </a:t>
            </a:r>
            <a:r>
              <a:rPr lang="fr-FR" sz="1100" dirty="0" err="1">
                <a:solidFill>
                  <a:srgbClr val="0070C0"/>
                </a:solidFill>
              </a:rPr>
              <a:t>will</a:t>
            </a:r>
            <a:r>
              <a:rPr lang="fr-FR" sz="1100" dirty="0">
                <a:solidFill>
                  <a:srgbClr val="0070C0"/>
                </a:solidFill>
              </a:rPr>
              <a:t> </a:t>
            </a:r>
            <a:r>
              <a:rPr lang="fr-FR" sz="1100" dirty="0" err="1">
                <a:solidFill>
                  <a:srgbClr val="0070C0"/>
                </a:solidFill>
              </a:rPr>
              <a:t>my</a:t>
            </a:r>
            <a:r>
              <a:rPr lang="fr-FR" sz="1100" dirty="0">
                <a:solidFill>
                  <a:srgbClr val="0070C0"/>
                </a:solidFill>
              </a:rPr>
              <a:t> model </a:t>
            </a:r>
            <a:r>
              <a:rPr lang="fr-FR" sz="1100" dirty="0" err="1">
                <a:solidFill>
                  <a:srgbClr val="0070C0"/>
                </a:solidFill>
              </a:rPr>
              <a:t>behave</a:t>
            </a:r>
            <a:r>
              <a:rPr lang="fr-FR" sz="1100" dirty="0">
                <a:solidFill>
                  <a:srgbClr val="0070C0"/>
                </a:solidFill>
              </a:rPr>
              <a:t> once </a:t>
            </a:r>
            <a:r>
              <a:rPr lang="fr-FR" sz="1100" dirty="0" err="1">
                <a:solidFill>
                  <a:srgbClr val="0070C0"/>
                </a:solidFill>
              </a:rPr>
              <a:t>embedded</a:t>
            </a:r>
            <a:r>
              <a:rPr lang="fr-FR" sz="1100" dirty="0">
                <a:solidFill>
                  <a:srgbClr val="0070C0"/>
                </a:solidFill>
              </a:rPr>
              <a:t> in the car?</a:t>
            </a:r>
          </a:p>
          <a:p>
            <a:pPr algn="ctr"/>
            <a:r>
              <a:rPr lang="fr-FR" sz="1100" dirty="0" err="1">
                <a:solidFill>
                  <a:srgbClr val="0070C0"/>
                </a:solidFill>
              </a:rPr>
              <a:t>What</a:t>
            </a:r>
            <a:r>
              <a:rPr lang="fr-FR" sz="1100" dirty="0">
                <a:solidFill>
                  <a:srgbClr val="0070C0"/>
                </a:solidFill>
              </a:rPr>
              <a:t> are the main drivers in </a:t>
            </a:r>
            <a:r>
              <a:rPr lang="fr-FR" sz="1100" dirty="0" err="1">
                <a:solidFill>
                  <a:srgbClr val="0070C0"/>
                </a:solidFill>
              </a:rPr>
              <a:t>my</a:t>
            </a:r>
            <a:r>
              <a:rPr lang="fr-FR" sz="1100" dirty="0">
                <a:solidFill>
                  <a:srgbClr val="0070C0"/>
                </a:solidFill>
              </a:rPr>
              <a:t> model?</a:t>
            </a:r>
          </a:p>
        </p:txBody>
      </p:sp>
    </p:spTree>
    <p:extLst>
      <p:ext uri="{BB962C8B-B14F-4D97-AF65-F5344CB8AC3E}">
        <p14:creationId xmlns:p14="http://schemas.microsoft.com/office/powerpoint/2010/main" val="274183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25" grpId="0" animBg="1"/>
      <p:bldP spid="26" grpId="0" animBg="1"/>
      <p:bldP spid="27" grpId="0" animBg="1"/>
      <p:bldP spid="28"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2985-F356-4D68-9D07-FBBC360FB18D}"/>
              </a:ext>
            </a:extLst>
          </p:cNvPr>
          <p:cNvSpPr>
            <a:spLocks noGrp="1"/>
          </p:cNvSpPr>
          <p:nvPr>
            <p:ph type="title"/>
          </p:nvPr>
        </p:nvSpPr>
        <p:spPr/>
        <p:txBody>
          <a:bodyPr/>
          <a:lstStyle/>
          <a:p>
            <a:r>
              <a:rPr lang="en-US" dirty="0"/>
              <a:t>Main key points of this presentation</a:t>
            </a:r>
            <a:endParaRPr lang="fr-FR" dirty="0"/>
          </a:p>
        </p:txBody>
      </p:sp>
      <p:sp>
        <p:nvSpPr>
          <p:cNvPr id="5" name="Content Placeholder 4">
            <a:extLst>
              <a:ext uri="{FF2B5EF4-FFF2-40B4-BE49-F238E27FC236}">
                <a16:creationId xmlns:a16="http://schemas.microsoft.com/office/drawing/2014/main" id="{7ED385ED-A779-40DC-8A69-6C88A3957C19}"/>
              </a:ext>
            </a:extLst>
          </p:cNvPr>
          <p:cNvSpPr>
            <a:spLocks noGrp="1"/>
          </p:cNvSpPr>
          <p:nvPr>
            <p:ph idx="1"/>
          </p:nvPr>
        </p:nvSpPr>
        <p:spPr>
          <a:xfrm>
            <a:off x="457204" y="1200150"/>
            <a:ext cx="8077200" cy="2656005"/>
          </a:xfrm>
        </p:spPr>
        <p:txBody>
          <a:bodyPr/>
          <a:lstStyle/>
          <a:p>
            <a:r>
              <a:rPr lang="fr-FR" dirty="0" err="1"/>
              <a:t>Keep</a:t>
            </a:r>
            <a:r>
              <a:rPr lang="fr-FR" dirty="0"/>
              <a:t> on </a:t>
            </a:r>
            <a:r>
              <a:rPr lang="fr-FR" dirty="0" err="1"/>
              <a:t>focusing</a:t>
            </a:r>
            <a:r>
              <a:rPr lang="fr-FR" dirty="0"/>
              <a:t> on </a:t>
            </a:r>
            <a:r>
              <a:rPr lang="fr-FR" b="1" dirty="0" err="1">
                <a:solidFill>
                  <a:srgbClr val="00B0F0"/>
                </a:solidFill>
              </a:rPr>
              <a:t>domain</a:t>
            </a:r>
            <a:r>
              <a:rPr lang="fr-FR" b="1" dirty="0">
                <a:solidFill>
                  <a:srgbClr val="00B0F0"/>
                </a:solidFill>
              </a:rPr>
              <a:t> expertise</a:t>
            </a:r>
          </a:p>
          <a:p>
            <a:endParaRPr lang="fr-FR" dirty="0"/>
          </a:p>
          <a:p>
            <a:endParaRPr lang="fr-FR" dirty="0"/>
          </a:p>
          <a:p>
            <a:r>
              <a:rPr lang="fr-FR" dirty="0" err="1"/>
              <a:t>Interpretability</a:t>
            </a:r>
            <a:r>
              <a:rPr lang="fr-FR" dirty="0"/>
              <a:t> and </a:t>
            </a:r>
            <a:r>
              <a:rPr lang="fr-FR" dirty="0" err="1"/>
              <a:t>Verification</a:t>
            </a:r>
            <a:r>
              <a:rPr lang="fr-FR" dirty="0"/>
              <a:t> </a:t>
            </a:r>
            <a:r>
              <a:rPr lang="fr-FR" dirty="0" err="1"/>
              <a:t>becomes</a:t>
            </a:r>
            <a:r>
              <a:rPr lang="fr-FR" dirty="0"/>
              <a:t> </a:t>
            </a:r>
            <a:r>
              <a:rPr lang="fr-FR" b="1" dirty="0">
                <a:solidFill>
                  <a:srgbClr val="00B0F0"/>
                </a:solidFill>
              </a:rPr>
              <a:t>essential</a:t>
            </a:r>
            <a:r>
              <a:rPr lang="fr-FR" dirty="0"/>
              <a:t> in industries</a:t>
            </a:r>
            <a:endParaRPr lang="fr-FR" b="1" dirty="0">
              <a:solidFill>
                <a:srgbClr val="00B0F0"/>
              </a:solidFill>
            </a:endParaRPr>
          </a:p>
          <a:p>
            <a:endParaRPr lang="fr-FR" dirty="0"/>
          </a:p>
          <a:p>
            <a:endParaRPr lang="fr-FR" dirty="0"/>
          </a:p>
          <a:p>
            <a:r>
              <a:rPr lang="fr-FR" dirty="0"/>
              <a:t>MATLAB </a:t>
            </a:r>
            <a:r>
              <a:rPr lang="fr-FR" dirty="0" err="1"/>
              <a:t>is</a:t>
            </a:r>
            <a:r>
              <a:rPr lang="fr-FR" dirty="0"/>
              <a:t> in the middle of a </a:t>
            </a:r>
            <a:r>
              <a:rPr lang="fr-FR" b="1" dirty="0" err="1">
                <a:solidFill>
                  <a:srgbClr val="00B0F0"/>
                </a:solidFill>
              </a:rPr>
              <a:t>whole</a:t>
            </a:r>
            <a:r>
              <a:rPr lang="fr-FR" b="1" dirty="0">
                <a:solidFill>
                  <a:srgbClr val="00B0F0"/>
                </a:solidFill>
              </a:rPr>
              <a:t> </a:t>
            </a:r>
            <a:r>
              <a:rPr lang="fr-FR" b="1" dirty="0" err="1">
                <a:solidFill>
                  <a:srgbClr val="00B0F0"/>
                </a:solidFill>
              </a:rPr>
              <a:t>ecosystem</a:t>
            </a:r>
            <a:endParaRPr lang="fr-FR" b="1" dirty="0">
              <a:solidFill>
                <a:srgbClr val="00B0F0"/>
              </a:solidFill>
            </a:endParaRPr>
          </a:p>
        </p:txBody>
      </p:sp>
    </p:spTree>
    <p:extLst>
      <p:ext uri="{BB962C8B-B14F-4D97-AF65-F5344CB8AC3E}">
        <p14:creationId xmlns:p14="http://schemas.microsoft.com/office/powerpoint/2010/main" val="427761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3142AD-CDFD-4F35-90C9-33D5C3292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7493" y="1389644"/>
            <a:ext cx="1254744" cy="629224"/>
          </a:xfrm>
          <a:prstGeom prst="rect">
            <a:avLst/>
          </a:prstGeom>
        </p:spPr>
      </p:pic>
      <p:sp>
        <p:nvSpPr>
          <p:cNvPr id="12" name="Title 1">
            <a:extLst>
              <a:ext uri="{FF2B5EF4-FFF2-40B4-BE49-F238E27FC236}">
                <a16:creationId xmlns:a16="http://schemas.microsoft.com/office/drawing/2014/main" id="{3B6B2733-E479-43F0-BF69-A9F0DD6FA19B}"/>
              </a:ext>
            </a:extLst>
          </p:cNvPr>
          <p:cNvSpPr txBox="1">
            <a:spLocks/>
          </p:cNvSpPr>
          <p:nvPr/>
        </p:nvSpPr>
        <p:spPr>
          <a:xfrm>
            <a:off x="85729" y="3264531"/>
            <a:ext cx="5753096" cy="400050"/>
          </a:xfrm>
          <a:prstGeom prst="rect">
            <a:avLst/>
          </a:prstGeom>
        </p:spPr>
        <p:txBody>
          <a:bodyPr vert="horz" lIns="91440" tIns="45721" rIns="91440" bIns="45721" rtlCol="0" anchor="t" anchorCtr="0">
            <a:noAutofit/>
          </a:bodyPr>
          <a:lstStyle>
            <a:lvl1pPr algn="l" defTabSz="687510" rtl="0" eaLnBrk="1" latinLnBrk="0" hangingPunct="1">
              <a:spcBef>
                <a:spcPct val="0"/>
              </a:spcBef>
              <a:buNone/>
              <a:defRPr sz="2100" b="0" kern="1200" baseline="0">
                <a:solidFill>
                  <a:schemeClr val="tx2"/>
                </a:solidFill>
                <a:latin typeface="Arial" pitchFamily="34" charset="0"/>
                <a:ea typeface="+mj-ea"/>
                <a:cs typeface="Arial" pitchFamily="34" charset="0"/>
              </a:defRPr>
            </a:lvl1pPr>
          </a:lstStyle>
          <a:p>
            <a:endParaRPr lang="en-US" b="1" dirty="0">
              <a:latin typeface="Futura Std Book" panose="020B0502020204020303" pitchFamily="34" charset="0"/>
            </a:endParaRPr>
          </a:p>
        </p:txBody>
      </p:sp>
      <p:sp>
        <p:nvSpPr>
          <p:cNvPr id="2" name="Title 1">
            <a:extLst>
              <a:ext uri="{FF2B5EF4-FFF2-40B4-BE49-F238E27FC236}">
                <a16:creationId xmlns:a16="http://schemas.microsoft.com/office/drawing/2014/main" id="{9BAC5396-0524-4E0B-B25B-0646D1543641}"/>
              </a:ext>
            </a:extLst>
          </p:cNvPr>
          <p:cNvSpPr>
            <a:spLocks noGrp="1"/>
          </p:cNvSpPr>
          <p:nvPr>
            <p:ph type="title"/>
          </p:nvPr>
        </p:nvSpPr>
        <p:spPr/>
        <p:txBody>
          <a:bodyPr/>
          <a:lstStyle/>
          <a:p>
            <a:r>
              <a:rPr lang="fr-FR" dirty="0"/>
              <a:t>MathWorks Is a Leader in 2021 Gartner Magic Quadrant </a:t>
            </a:r>
          </a:p>
        </p:txBody>
      </p:sp>
      <p:sp>
        <p:nvSpPr>
          <p:cNvPr id="11" name="Content Placeholder 10">
            <a:extLst>
              <a:ext uri="{FF2B5EF4-FFF2-40B4-BE49-F238E27FC236}">
                <a16:creationId xmlns:a16="http://schemas.microsoft.com/office/drawing/2014/main" id="{B0ADD360-7342-40F8-A1E2-6A31B0C37577}"/>
              </a:ext>
            </a:extLst>
          </p:cNvPr>
          <p:cNvSpPr>
            <a:spLocks noGrp="1"/>
          </p:cNvSpPr>
          <p:nvPr>
            <p:ph idx="1"/>
          </p:nvPr>
        </p:nvSpPr>
        <p:spPr>
          <a:xfrm>
            <a:off x="457204" y="1200150"/>
            <a:ext cx="6486521" cy="3486150"/>
          </a:xfrm>
        </p:spPr>
        <p:txBody>
          <a:bodyPr/>
          <a:lstStyle/>
          <a:p>
            <a:pPr algn="l"/>
            <a:endParaRPr lang="en-US" b="0" i="0" dirty="0">
              <a:solidFill>
                <a:srgbClr val="424242"/>
              </a:solidFill>
              <a:effectLst/>
              <a:latin typeface="+mj-lt"/>
            </a:endParaRPr>
          </a:p>
          <a:p>
            <a:pPr algn="l"/>
            <a:endParaRPr lang="en-US" b="0" i="0" dirty="0">
              <a:solidFill>
                <a:srgbClr val="424242"/>
              </a:solidFill>
              <a:effectLst/>
              <a:latin typeface="+mj-lt"/>
            </a:endParaRPr>
          </a:p>
          <a:p>
            <a:pPr algn="l"/>
            <a:r>
              <a:rPr lang="en-US" b="0" i="0" dirty="0">
                <a:solidFill>
                  <a:srgbClr val="424242"/>
                </a:solidFill>
                <a:effectLst/>
                <a:latin typeface="+mj-lt"/>
              </a:rPr>
              <a:t>MathWorks benefits from </a:t>
            </a:r>
            <a:r>
              <a:rPr lang="en-US" b="1" i="0" dirty="0">
                <a:solidFill>
                  <a:srgbClr val="00B0F0"/>
                </a:solidFill>
                <a:effectLst/>
                <a:latin typeface="+mj-lt"/>
              </a:rPr>
              <a:t>deep domain expertise</a:t>
            </a:r>
            <a:endParaRPr lang="en-US" b="0" i="0" dirty="0">
              <a:solidFill>
                <a:srgbClr val="00B0F0"/>
              </a:solidFill>
              <a:effectLst/>
              <a:latin typeface="+mj-lt"/>
            </a:endParaRPr>
          </a:p>
          <a:p>
            <a:pPr algn="l"/>
            <a:endParaRPr lang="en-US" dirty="0">
              <a:solidFill>
                <a:srgbClr val="424242"/>
              </a:solidFill>
              <a:latin typeface="+mj-lt"/>
            </a:endParaRPr>
          </a:p>
          <a:p>
            <a:pPr algn="l"/>
            <a:endParaRPr lang="en-US" dirty="0">
              <a:solidFill>
                <a:srgbClr val="424242"/>
              </a:solidFill>
              <a:latin typeface="+mj-lt"/>
            </a:endParaRPr>
          </a:p>
          <a:p>
            <a:pPr algn="l"/>
            <a:r>
              <a:rPr lang="en-US" b="1" i="0" dirty="0">
                <a:solidFill>
                  <a:srgbClr val="00B0F0"/>
                </a:solidFill>
                <a:effectLst/>
                <a:latin typeface="+mj-lt"/>
              </a:rPr>
              <a:t>Verifiable</a:t>
            </a:r>
            <a:r>
              <a:rPr lang="en-US" b="0" i="0" dirty="0">
                <a:solidFill>
                  <a:srgbClr val="424242"/>
                </a:solidFill>
                <a:effectLst/>
                <a:latin typeface="+mj-lt"/>
              </a:rPr>
              <a:t> and </a:t>
            </a:r>
            <a:r>
              <a:rPr lang="en-US" b="1" i="0" dirty="0">
                <a:solidFill>
                  <a:srgbClr val="00B0F0"/>
                </a:solidFill>
                <a:effectLst/>
                <a:latin typeface="+mj-lt"/>
              </a:rPr>
              <a:t>reliable</a:t>
            </a:r>
            <a:r>
              <a:rPr lang="en-US" b="0" i="0" dirty="0">
                <a:solidFill>
                  <a:srgbClr val="424242"/>
                </a:solidFill>
                <a:effectLst/>
                <a:latin typeface="+mj-lt"/>
              </a:rPr>
              <a:t> </a:t>
            </a:r>
            <a:r>
              <a:rPr lang="en-US" i="0" dirty="0">
                <a:solidFill>
                  <a:srgbClr val="424242"/>
                </a:solidFill>
                <a:effectLst/>
                <a:latin typeface="+mj-lt"/>
              </a:rPr>
              <a:t>ML</a:t>
            </a:r>
            <a:r>
              <a:rPr lang="en-US" b="0" i="0" dirty="0">
                <a:solidFill>
                  <a:srgbClr val="424242"/>
                </a:solidFill>
                <a:effectLst/>
                <a:latin typeface="+mj-lt"/>
              </a:rPr>
              <a:t>: </a:t>
            </a:r>
            <a:br>
              <a:rPr lang="en-US" b="0" i="0" dirty="0">
                <a:solidFill>
                  <a:srgbClr val="424242"/>
                </a:solidFill>
                <a:effectLst/>
                <a:latin typeface="+mj-lt"/>
              </a:rPr>
            </a:br>
            <a:r>
              <a:rPr lang="en-US" b="0" i="0" dirty="0">
                <a:solidFill>
                  <a:srgbClr val="424242"/>
                </a:solidFill>
                <a:effectLst/>
                <a:latin typeface="+mj-lt"/>
              </a:rPr>
              <a:t>Safety is typically critical in the asset-centric domains</a:t>
            </a:r>
            <a:endParaRPr lang="fr-FR" dirty="0">
              <a:latin typeface="+mj-lt"/>
            </a:endParaRPr>
          </a:p>
        </p:txBody>
      </p:sp>
      <p:sp>
        <p:nvSpPr>
          <p:cNvPr id="8" name="Content Placeholder 7">
            <a:extLst>
              <a:ext uri="{FF2B5EF4-FFF2-40B4-BE49-F238E27FC236}">
                <a16:creationId xmlns:a16="http://schemas.microsoft.com/office/drawing/2014/main" id="{4AB92655-7D20-4535-971C-1E5819528551}"/>
              </a:ext>
            </a:extLst>
          </p:cNvPr>
          <p:cNvSpPr>
            <a:spLocks noGrp="1"/>
          </p:cNvSpPr>
          <p:nvPr>
            <p:ph idx="10"/>
          </p:nvPr>
        </p:nvSpPr>
        <p:spPr/>
        <p:txBody>
          <a:bodyPr/>
          <a:lstStyle/>
          <a:p>
            <a:r>
              <a:rPr lang="en-US" dirty="0">
                <a:latin typeface="+mj-lt"/>
              </a:rPr>
              <a:t>For Data Science and Machine Learning</a:t>
            </a:r>
          </a:p>
          <a:p>
            <a:endParaRPr lang="fr-FR" dirty="0"/>
          </a:p>
        </p:txBody>
      </p:sp>
      <p:pic>
        <p:nvPicPr>
          <p:cNvPr id="9" name="Picture 8">
            <a:extLst>
              <a:ext uri="{FF2B5EF4-FFF2-40B4-BE49-F238E27FC236}">
                <a16:creationId xmlns:a16="http://schemas.microsoft.com/office/drawing/2014/main" id="{3952A9CC-6286-458F-B8C1-E5A87ADCFB56}"/>
              </a:ext>
            </a:extLst>
          </p:cNvPr>
          <p:cNvPicPr>
            <a:picLocks noChangeAspect="1"/>
          </p:cNvPicPr>
          <p:nvPr/>
        </p:nvPicPr>
        <p:blipFill>
          <a:blip r:embed="rId4"/>
          <a:stretch>
            <a:fillRect/>
          </a:stretch>
        </p:blipFill>
        <p:spPr>
          <a:xfrm>
            <a:off x="6386045" y="2120078"/>
            <a:ext cx="2593359" cy="2688955"/>
          </a:xfrm>
          <a:prstGeom prst="rect">
            <a:avLst/>
          </a:prstGeom>
        </p:spPr>
      </p:pic>
      <p:sp>
        <p:nvSpPr>
          <p:cNvPr id="10" name="TextBox 9">
            <a:extLst>
              <a:ext uri="{FF2B5EF4-FFF2-40B4-BE49-F238E27FC236}">
                <a16:creationId xmlns:a16="http://schemas.microsoft.com/office/drawing/2014/main" id="{4C7F9EDC-C0F9-4890-84E2-47A27DC6D641}"/>
              </a:ext>
            </a:extLst>
          </p:cNvPr>
          <p:cNvSpPr txBox="1"/>
          <p:nvPr/>
        </p:nvSpPr>
        <p:spPr>
          <a:xfrm>
            <a:off x="4408449" y="4874678"/>
            <a:ext cx="4481745" cy="230832"/>
          </a:xfrm>
          <a:prstGeom prst="rect">
            <a:avLst/>
          </a:prstGeom>
          <a:noFill/>
        </p:spPr>
        <p:txBody>
          <a:bodyPr wrap="square">
            <a:spAutoFit/>
          </a:bodyPr>
          <a:lstStyle/>
          <a:p>
            <a:pPr algn="r"/>
            <a:r>
              <a:rPr lang="fr-FR" sz="900" i="1" dirty="0">
                <a:hlinkClick r:id="rId5"/>
              </a:rPr>
              <a:t>https://www.gartner.com/reviews/market/data-science-machine-learning-platforms</a:t>
            </a:r>
            <a:r>
              <a:rPr lang="fr-FR" sz="900" i="1" dirty="0"/>
              <a:t> </a:t>
            </a:r>
          </a:p>
        </p:txBody>
      </p:sp>
    </p:spTree>
    <p:extLst>
      <p:ext uri="{BB962C8B-B14F-4D97-AF65-F5344CB8AC3E}">
        <p14:creationId xmlns:p14="http://schemas.microsoft.com/office/powerpoint/2010/main" val="408876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ABD9DE-57B8-414B-8CEC-3EBED5EBDDDF}"/>
              </a:ext>
            </a:extLst>
          </p:cNvPr>
          <p:cNvSpPr>
            <a:spLocks noGrp="1"/>
          </p:cNvSpPr>
          <p:nvPr>
            <p:ph type="title"/>
          </p:nvPr>
        </p:nvSpPr>
        <p:spPr/>
        <p:txBody>
          <a:bodyPr/>
          <a:lstStyle/>
          <a:p>
            <a:r>
              <a:rPr lang="fr-FR" dirty="0" err="1"/>
              <a:t>Interpretability</a:t>
            </a:r>
            <a:r>
              <a:rPr lang="fr-FR" dirty="0"/>
              <a:t> &amp; </a:t>
            </a:r>
            <a:r>
              <a:rPr lang="fr-FR" dirty="0" err="1"/>
              <a:t>Verification</a:t>
            </a:r>
            <a:r>
              <a:rPr lang="fr-FR" dirty="0"/>
              <a:t> in AI</a:t>
            </a:r>
            <a:br>
              <a:rPr lang="fr-FR" sz="2400" dirty="0">
                <a:solidFill>
                  <a:srgbClr val="002060"/>
                </a:solidFill>
                <a:latin typeface="+mj-lt"/>
              </a:rPr>
            </a:br>
            <a:endParaRPr lang="fr-FR" dirty="0"/>
          </a:p>
        </p:txBody>
      </p:sp>
      <p:sp>
        <p:nvSpPr>
          <p:cNvPr id="13" name="Rectangle: Rounded Corners 12">
            <a:extLst>
              <a:ext uri="{FF2B5EF4-FFF2-40B4-BE49-F238E27FC236}">
                <a16:creationId xmlns:a16="http://schemas.microsoft.com/office/drawing/2014/main" id="{0FD89273-283B-4C32-B50C-2CEC9934ED1F}"/>
              </a:ext>
            </a:extLst>
          </p:cNvPr>
          <p:cNvSpPr/>
          <p:nvPr/>
        </p:nvSpPr>
        <p:spPr>
          <a:xfrm>
            <a:off x="457204" y="1422903"/>
            <a:ext cx="3605384" cy="1252258"/>
          </a:xfrm>
          <a:prstGeom prst="roundRect">
            <a:avLst/>
          </a:prstGeom>
          <a:ln w="6350">
            <a:solidFill>
              <a:srgbClr val="2E7FB6"/>
            </a:solidFill>
          </a:ln>
        </p:spPr>
        <p:txBody>
          <a:bodyPr wrap="square" anchor="ctr">
            <a:spAutoFit/>
          </a:bodyPr>
          <a:lstStyle/>
          <a:p>
            <a:pPr algn="ctr">
              <a:lnSpc>
                <a:spcPct val="150000"/>
              </a:lnSpc>
            </a:pPr>
            <a:r>
              <a:rPr lang="en-US" sz="2400" b="1" dirty="0">
                <a:solidFill>
                  <a:srgbClr val="0070C0"/>
                </a:solidFill>
              </a:rPr>
              <a:t>AI </a:t>
            </a:r>
            <a:r>
              <a:rPr lang="fr-FR" sz="2400" b="1" dirty="0" err="1">
                <a:solidFill>
                  <a:srgbClr val="0070C0"/>
                </a:solidFill>
              </a:rPr>
              <a:t>Interpretability</a:t>
            </a:r>
            <a:r>
              <a:rPr lang="en-US" sz="2400" b="1" dirty="0">
                <a:solidFill>
                  <a:srgbClr val="0070C0"/>
                </a:solidFill>
              </a:rPr>
              <a:t>: Whiten the black-box</a:t>
            </a:r>
          </a:p>
        </p:txBody>
      </p:sp>
      <p:sp>
        <p:nvSpPr>
          <p:cNvPr id="16" name="Rectangle: Rounded Corners 15">
            <a:extLst>
              <a:ext uri="{FF2B5EF4-FFF2-40B4-BE49-F238E27FC236}">
                <a16:creationId xmlns:a16="http://schemas.microsoft.com/office/drawing/2014/main" id="{59C85292-DBC5-45DF-8FE8-6F94CBE1E848}"/>
              </a:ext>
            </a:extLst>
          </p:cNvPr>
          <p:cNvSpPr/>
          <p:nvPr/>
        </p:nvSpPr>
        <p:spPr>
          <a:xfrm>
            <a:off x="5676375" y="1622020"/>
            <a:ext cx="2520000" cy="868890"/>
          </a:xfrm>
          <a:prstGeom prst="roundRect">
            <a:avLst/>
          </a:prstGeom>
          <a:ln w="6350">
            <a:solidFill>
              <a:srgbClr val="2E7FB6"/>
            </a:solidFill>
          </a:ln>
        </p:spPr>
        <p:txBody>
          <a:bodyPr wrap="square" anchor="ctr">
            <a:spAutoFit/>
          </a:bodyPr>
          <a:lstStyle/>
          <a:p>
            <a:pPr algn="ctr">
              <a:lnSpc>
                <a:spcPct val="150000"/>
              </a:lnSpc>
            </a:pPr>
            <a:r>
              <a:rPr lang="fr-FR" sz="1600" dirty="0" err="1">
                <a:solidFill>
                  <a:srgbClr val="0070C0"/>
                </a:solidFill>
              </a:rPr>
              <a:t>Validated</a:t>
            </a:r>
            <a:r>
              <a:rPr lang="fr-FR" sz="1600" dirty="0">
                <a:solidFill>
                  <a:srgbClr val="0070C0"/>
                </a:solidFill>
              </a:rPr>
              <a:t> &amp; </a:t>
            </a:r>
            <a:r>
              <a:rPr lang="fr-FR" sz="1600" dirty="0" err="1">
                <a:solidFill>
                  <a:srgbClr val="0070C0"/>
                </a:solidFill>
              </a:rPr>
              <a:t>Verified</a:t>
            </a:r>
            <a:r>
              <a:rPr lang="fr-FR" sz="1600" dirty="0">
                <a:solidFill>
                  <a:srgbClr val="0070C0"/>
                </a:solidFill>
              </a:rPr>
              <a:t> AI: The new « V&amp;V »</a:t>
            </a:r>
          </a:p>
        </p:txBody>
      </p:sp>
      <p:sp>
        <p:nvSpPr>
          <p:cNvPr id="20" name="Rectangle: Rounded Corners 19">
            <a:extLst>
              <a:ext uri="{FF2B5EF4-FFF2-40B4-BE49-F238E27FC236}">
                <a16:creationId xmlns:a16="http://schemas.microsoft.com/office/drawing/2014/main" id="{2A47B9D3-9A32-4432-A321-3C2699D64942}"/>
              </a:ext>
            </a:extLst>
          </p:cNvPr>
          <p:cNvSpPr/>
          <p:nvPr/>
        </p:nvSpPr>
        <p:spPr>
          <a:xfrm>
            <a:off x="457203" y="2873639"/>
            <a:ext cx="3605383" cy="1765268"/>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25" name="Rectangle: Rounded Corners 24">
            <a:extLst>
              <a:ext uri="{FF2B5EF4-FFF2-40B4-BE49-F238E27FC236}">
                <a16:creationId xmlns:a16="http://schemas.microsoft.com/office/drawing/2014/main" id="{0B20E7E4-E3B0-4A43-BA3E-FBC29F0FC10E}"/>
              </a:ext>
            </a:extLst>
          </p:cNvPr>
          <p:cNvSpPr/>
          <p:nvPr/>
        </p:nvSpPr>
        <p:spPr>
          <a:xfrm>
            <a:off x="5676375" y="2591142"/>
            <a:ext cx="2519999" cy="1482770"/>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tx1"/>
                </a:solidFill>
                <a:latin typeface="Copperplate Gothic Bold" panose="020E0705020206020404" pitchFamily="34" charset="0"/>
                <a:cs typeface="Arial" pitchFamily="34" charset="0"/>
              </a:rPr>
              <a:t>V</a:t>
            </a:r>
          </a:p>
        </p:txBody>
      </p:sp>
      <p:pic>
        <p:nvPicPr>
          <p:cNvPr id="32" name="Graphic 31" descr="Packing Box Open outline">
            <a:extLst>
              <a:ext uri="{FF2B5EF4-FFF2-40B4-BE49-F238E27FC236}">
                <a16:creationId xmlns:a16="http://schemas.microsoft.com/office/drawing/2014/main" id="{C76ED48D-D199-4DFC-BF60-982F6BCC8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4398" y="3022950"/>
            <a:ext cx="1440000" cy="1440000"/>
          </a:xfrm>
          <a:prstGeom prst="rect">
            <a:avLst/>
          </a:prstGeom>
        </p:spPr>
      </p:pic>
      <p:pic>
        <p:nvPicPr>
          <p:cNvPr id="38" name="Graphic 37" descr="Box with solid fill">
            <a:extLst>
              <a:ext uri="{FF2B5EF4-FFF2-40B4-BE49-F238E27FC236}">
                <a16:creationId xmlns:a16="http://schemas.microsoft.com/office/drawing/2014/main" id="{D6DB0346-DA60-4C62-B2A5-858635D41D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443" y="3003381"/>
            <a:ext cx="1440000" cy="1440000"/>
          </a:xfrm>
          <a:prstGeom prst="rect">
            <a:avLst/>
          </a:prstGeom>
        </p:spPr>
      </p:pic>
      <p:pic>
        <p:nvPicPr>
          <p:cNvPr id="41" name="Graphic 40" descr="Arrow Right outline">
            <a:extLst>
              <a:ext uri="{FF2B5EF4-FFF2-40B4-BE49-F238E27FC236}">
                <a16:creationId xmlns:a16="http://schemas.microsoft.com/office/drawing/2014/main" id="{1723EE74-26AF-47AD-9908-3BC81FA7F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54894" y="3388198"/>
            <a:ext cx="709504" cy="709504"/>
          </a:xfrm>
          <a:prstGeom prst="rect">
            <a:avLst/>
          </a:prstGeom>
        </p:spPr>
      </p:pic>
      <p:sp>
        <p:nvSpPr>
          <p:cNvPr id="17" name="Rectangle 16">
            <a:extLst>
              <a:ext uri="{FF2B5EF4-FFF2-40B4-BE49-F238E27FC236}">
                <a16:creationId xmlns:a16="http://schemas.microsoft.com/office/drawing/2014/main" id="{012852FD-4B9C-4AB1-AAB1-FC32CF4D2BBA}"/>
              </a:ext>
            </a:extLst>
          </p:cNvPr>
          <p:cNvSpPr/>
          <p:nvPr/>
        </p:nvSpPr>
        <p:spPr>
          <a:xfrm>
            <a:off x="5560738" y="1442224"/>
            <a:ext cx="2829013" cy="313718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spTree>
    <p:extLst>
      <p:ext uri="{BB962C8B-B14F-4D97-AF65-F5344CB8AC3E}">
        <p14:creationId xmlns:p14="http://schemas.microsoft.com/office/powerpoint/2010/main" val="1558154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788E93-4256-44CF-B4EA-80107DFA073E}"/>
              </a:ext>
            </a:extLst>
          </p:cNvPr>
          <p:cNvSpPr>
            <a:spLocks noGrp="1"/>
          </p:cNvSpPr>
          <p:nvPr>
            <p:ph type="title"/>
          </p:nvPr>
        </p:nvSpPr>
        <p:spPr/>
        <p:txBody>
          <a:bodyPr/>
          <a:lstStyle/>
          <a:p>
            <a:r>
              <a:rPr lang="en-US" dirty="0"/>
              <a:t>AI </a:t>
            </a:r>
            <a:r>
              <a:rPr lang="fr-FR" dirty="0" err="1"/>
              <a:t>Interpretability</a:t>
            </a:r>
            <a:r>
              <a:rPr lang="en-US" dirty="0"/>
              <a:t>: Whiten the black-box</a:t>
            </a:r>
            <a:br>
              <a:rPr lang="en-US" sz="2000" b="1" dirty="0">
                <a:solidFill>
                  <a:srgbClr val="0070C0"/>
                </a:solidFill>
              </a:rPr>
            </a:br>
            <a:endParaRPr lang="fr-FR" dirty="0"/>
          </a:p>
        </p:txBody>
      </p:sp>
      <p:sp>
        <p:nvSpPr>
          <p:cNvPr id="4" name="Content Placeholder 3">
            <a:extLst>
              <a:ext uri="{FF2B5EF4-FFF2-40B4-BE49-F238E27FC236}">
                <a16:creationId xmlns:a16="http://schemas.microsoft.com/office/drawing/2014/main" id="{3723467E-25F6-43AC-A041-83405B4E66E2}"/>
              </a:ext>
            </a:extLst>
          </p:cNvPr>
          <p:cNvSpPr>
            <a:spLocks noGrp="1"/>
          </p:cNvSpPr>
          <p:nvPr>
            <p:ph idx="10"/>
          </p:nvPr>
        </p:nvSpPr>
        <p:spPr/>
        <p:txBody>
          <a:bodyPr/>
          <a:lstStyle/>
          <a:p>
            <a:r>
              <a:rPr lang="fr-FR" dirty="0" err="1"/>
              <a:t>Typical</a:t>
            </a:r>
            <a:r>
              <a:rPr lang="fr-FR" dirty="0"/>
              <a:t> AI Workflow</a:t>
            </a:r>
          </a:p>
        </p:txBody>
      </p:sp>
      <p:sp>
        <p:nvSpPr>
          <p:cNvPr id="5" name="Rectangle: Rounded Corners 4">
            <a:extLst>
              <a:ext uri="{FF2B5EF4-FFF2-40B4-BE49-F238E27FC236}">
                <a16:creationId xmlns:a16="http://schemas.microsoft.com/office/drawing/2014/main" id="{4B77ED1B-C2FE-4F50-8B7F-B07E28BA4D58}"/>
              </a:ext>
            </a:extLst>
          </p:cNvPr>
          <p:cNvSpPr/>
          <p:nvPr/>
        </p:nvSpPr>
        <p:spPr>
          <a:xfrm>
            <a:off x="2089213" y="2760587"/>
            <a:ext cx="1363417" cy="1550902"/>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7" name="Rectangle: Rounded Corners 6">
            <a:extLst>
              <a:ext uri="{FF2B5EF4-FFF2-40B4-BE49-F238E27FC236}">
                <a16:creationId xmlns:a16="http://schemas.microsoft.com/office/drawing/2014/main" id="{90E33E6D-58DE-4486-B762-21CCECA38DA2}"/>
              </a:ext>
            </a:extLst>
          </p:cNvPr>
          <p:cNvSpPr/>
          <p:nvPr/>
        </p:nvSpPr>
        <p:spPr>
          <a:xfrm>
            <a:off x="3864324" y="2760586"/>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8" name="Rectangle: Rounded Corners 7">
            <a:extLst>
              <a:ext uri="{FF2B5EF4-FFF2-40B4-BE49-F238E27FC236}">
                <a16:creationId xmlns:a16="http://schemas.microsoft.com/office/drawing/2014/main" id="{7FBA6959-FDFF-4AB2-900D-CBA4667D3668}"/>
              </a:ext>
            </a:extLst>
          </p:cNvPr>
          <p:cNvSpPr/>
          <p:nvPr/>
        </p:nvSpPr>
        <p:spPr>
          <a:xfrm>
            <a:off x="316777" y="1946091"/>
            <a:ext cx="1363417"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Access, Generate &amp; Preprocess Messy (Big) Data</a:t>
            </a:r>
          </a:p>
        </p:txBody>
      </p:sp>
      <p:sp>
        <p:nvSpPr>
          <p:cNvPr id="9" name="Rectangle: Rounded Corners 8">
            <a:extLst>
              <a:ext uri="{FF2B5EF4-FFF2-40B4-BE49-F238E27FC236}">
                <a16:creationId xmlns:a16="http://schemas.microsoft.com/office/drawing/2014/main" id="{EA490220-FD60-4C53-91BE-6E1E6C667AC1}"/>
              </a:ext>
            </a:extLst>
          </p:cNvPr>
          <p:cNvSpPr/>
          <p:nvPr/>
        </p:nvSpPr>
        <p:spPr>
          <a:xfrm>
            <a:off x="2082833" y="1950534"/>
            <a:ext cx="1369797"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Features Extraction &amp; Selection</a:t>
            </a:r>
          </a:p>
        </p:txBody>
      </p:sp>
      <p:cxnSp>
        <p:nvCxnSpPr>
          <p:cNvPr id="10" name="Straight Arrow Connector 9">
            <a:extLst>
              <a:ext uri="{FF2B5EF4-FFF2-40B4-BE49-F238E27FC236}">
                <a16:creationId xmlns:a16="http://schemas.microsoft.com/office/drawing/2014/main" id="{4634D9B9-D564-4643-8B79-33B63035B394}"/>
              </a:ext>
            </a:extLst>
          </p:cNvPr>
          <p:cNvCxnSpPr>
            <a:cxnSpLocks/>
            <a:stCxn id="8" idx="3"/>
          </p:cNvCxnSpPr>
          <p:nvPr/>
        </p:nvCxnSpPr>
        <p:spPr>
          <a:xfrm>
            <a:off x="1680194" y="2250004"/>
            <a:ext cx="409019" cy="444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517A776-C776-45D1-8002-4B7517303734}"/>
              </a:ext>
            </a:extLst>
          </p:cNvPr>
          <p:cNvSpPr/>
          <p:nvPr/>
        </p:nvSpPr>
        <p:spPr>
          <a:xfrm>
            <a:off x="5670135" y="2746052"/>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12" name="Rectangle: Rounded Corners 11">
            <a:extLst>
              <a:ext uri="{FF2B5EF4-FFF2-40B4-BE49-F238E27FC236}">
                <a16:creationId xmlns:a16="http://schemas.microsoft.com/office/drawing/2014/main" id="{E40C4457-6A28-4893-8E2C-131A71A3D9CD}"/>
              </a:ext>
            </a:extLst>
          </p:cNvPr>
          <p:cNvSpPr/>
          <p:nvPr/>
        </p:nvSpPr>
        <p:spPr>
          <a:xfrm>
            <a:off x="3855268" y="1867067"/>
            <a:ext cx="1369797" cy="776383"/>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Build/Validate Machine/Deep Learning model on subset of data</a:t>
            </a:r>
          </a:p>
        </p:txBody>
      </p:sp>
      <p:sp>
        <p:nvSpPr>
          <p:cNvPr id="15" name="Rectangle: Rounded Corners 14">
            <a:extLst>
              <a:ext uri="{FF2B5EF4-FFF2-40B4-BE49-F238E27FC236}">
                <a16:creationId xmlns:a16="http://schemas.microsoft.com/office/drawing/2014/main" id="{57A8F538-8701-411D-B310-051C3ADB1B7C}"/>
              </a:ext>
            </a:extLst>
          </p:cNvPr>
          <p:cNvSpPr/>
          <p:nvPr/>
        </p:nvSpPr>
        <p:spPr>
          <a:xfrm>
            <a:off x="316777" y="2766797"/>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18" name="Rectangle: Rounded Corners 17">
            <a:extLst>
              <a:ext uri="{FF2B5EF4-FFF2-40B4-BE49-F238E27FC236}">
                <a16:creationId xmlns:a16="http://schemas.microsoft.com/office/drawing/2014/main" id="{F935D2B5-DAE9-40D1-B670-84ED6CA24927}"/>
              </a:ext>
            </a:extLst>
          </p:cNvPr>
          <p:cNvSpPr/>
          <p:nvPr/>
        </p:nvSpPr>
        <p:spPr>
          <a:xfrm>
            <a:off x="5670136" y="1950534"/>
            <a:ext cx="1363416"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Verified AI: Interpretability &amp; Unit Testing</a:t>
            </a:r>
            <a:endParaRPr lang="en-US" sz="1100" b="1" dirty="0">
              <a:solidFill>
                <a:srgbClr val="2E7FB6"/>
              </a:solidFill>
              <a:latin typeface="+mj-lt"/>
              <a:cs typeface="Arial" pitchFamily="34" charset="0"/>
            </a:endParaRPr>
          </a:p>
        </p:txBody>
      </p:sp>
      <p:cxnSp>
        <p:nvCxnSpPr>
          <p:cNvPr id="19" name="Straight Arrow Connector 18">
            <a:extLst>
              <a:ext uri="{FF2B5EF4-FFF2-40B4-BE49-F238E27FC236}">
                <a16:creationId xmlns:a16="http://schemas.microsoft.com/office/drawing/2014/main" id="{AE34803C-4A15-481C-A8E9-756A100CFD56}"/>
              </a:ext>
            </a:extLst>
          </p:cNvPr>
          <p:cNvCxnSpPr>
            <a:cxnSpLocks/>
            <a:stCxn id="12" idx="3"/>
            <a:endCxn id="18" idx="1"/>
          </p:cNvCxnSpPr>
          <p:nvPr/>
        </p:nvCxnSpPr>
        <p:spPr>
          <a:xfrm flipV="1">
            <a:off x="5225065" y="2254447"/>
            <a:ext cx="445071" cy="81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 name="Graphic 22" descr="Arrow Right outline">
            <a:extLst>
              <a:ext uri="{FF2B5EF4-FFF2-40B4-BE49-F238E27FC236}">
                <a16:creationId xmlns:a16="http://schemas.microsoft.com/office/drawing/2014/main" id="{DCA6AB4D-C78D-46F1-809B-11BB42E55D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0258" y="3398878"/>
            <a:ext cx="367196" cy="367196"/>
          </a:xfrm>
          <a:prstGeom prst="rect">
            <a:avLst/>
          </a:prstGeom>
        </p:spPr>
      </p:pic>
      <p:sp>
        <p:nvSpPr>
          <p:cNvPr id="43" name="Rectangle: Rounded Corners 42">
            <a:extLst>
              <a:ext uri="{FF2B5EF4-FFF2-40B4-BE49-F238E27FC236}">
                <a16:creationId xmlns:a16="http://schemas.microsoft.com/office/drawing/2014/main" id="{6A00A260-B0AF-44C6-9891-3F112306A355}"/>
              </a:ext>
            </a:extLst>
          </p:cNvPr>
          <p:cNvSpPr/>
          <p:nvPr/>
        </p:nvSpPr>
        <p:spPr>
          <a:xfrm>
            <a:off x="7462447" y="2746052"/>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pic>
        <p:nvPicPr>
          <p:cNvPr id="61" name="Graphic 60" descr="Arrow Right outline">
            <a:extLst>
              <a:ext uri="{FF2B5EF4-FFF2-40B4-BE49-F238E27FC236}">
                <a16:creationId xmlns:a16="http://schemas.microsoft.com/office/drawing/2014/main" id="{5DE3AE89-4321-4069-94A1-CE0FBDF34E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5340" y="3398878"/>
            <a:ext cx="367196" cy="367196"/>
          </a:xfrm>
          <a:prstGeom prst="rect">
            <a:avLst/>
          </a:prstGeom>
        </p:spPr>
      </p:pic>
      <p:pic>
        <p:nvPicPr>
          <p:cNvPr id="62" name="Graphic 61" descr="Arrow Right outline">
            <a:extLst>
              <a:ext uri="{FF2B5EF4-FFF2-40B4-BE49-F238E27FC236}">
                <a16:creationId xmlns:a16="http://schemas.microsoft.com/office/drawing/2014/main" id="{4E8E5B10-BAE5-4AA8-9291-A7A1BE5DC5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9887" y="3393539"/>
            <a:ext cx="367196" cy="367196"/>
          </a:xfrm>
          <a:prstGeom prst="rect">
            <a:avLst/>
          </a:prstGeom>
        </p:spPr>
      </p:pic>
      <p:cxnSp>
        <p:nvCxnSpPr>
          <p:cNvPr id="66" name="Straight Arrow Connector 65">
            <a:extLst>
              <a:ext uri="{FF2B5EF4-FFF2-40B4-BE49-F238E27FC236}">
                <a16:creationId xmlns:a16="http://schemas.microsoft.com/office/drawing/2014/main" id="{E7E86325-69AF-425E-932C-BA555C5F2734}"/>
              </a:ext>
            </a:extLst>
          </p:cNvPr>
          <p:cNvCxnSpPr>
            <a:cxnSpLocks/>
            <a:stCxn id="18" idx="3"/>
            <a:endCxn id="69" idx="1"/>
          </p:cNvCxnSpPr>
          <p:nvPr/>
        </p:nvCxnSpPr>
        <p:spPr>
          <a:xfrm flipV="1">
            <a:off x="7033552" y="2250005"/>
            <a:ext cx="431794" cy="444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17612E1-D413-417A-AD22-C81F1EAB3699}"/>
              </a:ext>
            </a:extLst>
          </p:cNvPr>
          <p:cNvSpPr/>
          <p:nvPr/>
        </p:nvSpPr>
        <p:spPr>
          <a:xfrm>
            <a:off x="7465346" y="2030370"/>
            <a:ext cx="1360518" cy="439269"/>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Scale Model to all data on cluster</a:t>
            </a:r>
          </a:p>
        </p:txBody>
      </p:sp>
      <p:pic>
        <p:nvPicPr>
          <p:cNvPr id="74" name="Graphic 73" descr="Braille outline">
            <a:extLst>
              <a:ext uri="{FF2B5EF4-FFF2-40B4-BE49-F238E27FC236}">
                <a16:creationId xmlns:a16="http://schemas.microsoft.com/office/drawing/2014/main" id="{61BBDDD8-0841-4C0E-BFFA-60770C4127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46836" y="2865320"/>
            <a:ext cx="1306153" cy="1306153"/>
          </a:xfrm>
          <a:prstGeom prst="rect">
            <a:avLst/>
          </a:prstGeom>
        </p:spPr>
      </p:pic>
      <p:pic>
        <p:nvPicPr>
          <p:cNvPr id="28" name="Graphic 27" descr="Line arrow: Slight curve outline">
            <a:extLst>
              <a:ext uri="{FF2B5EF4-FFF2-40B4-BE49-F238E27FC236}">
                <a16:creationId xmlns:a16="http://schemas.microsoft.com/office/drawing/2014/main" id="{60F82FFF-F483-40E8-844B-DCE9E4287F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301639" flipV="1">
            <a:off x="443591" y="1120960"/>
            <a:ext cx="826551" cy="826551"/>
          </a:xfrm>
          <a:prstGeom prst="rect">
            <a:avLst/>
          </a:prstGeom>
        </p:spPr>
      </p:pic>
      <p:sp>
        <p:nvSpPr>
          <p:cNvPr id="44" name="TextBox 43">
            <a:extLst>
              <a:ext uri="{FF2B5EF4-FFF2-40B4-BE49-F238E27FC236}">
                <a16:creationId xmlns:a16="http://schemas.microsoft.com/office/drawing/2014/main" id="{3053B4FD-7486-41E9-BD86-8BFF83D0C349}"/>
              </a:ext>
            </a:extLst>
          </p:cNvPr>
          <p:cNvSpPr txBox="1"/>
          <p:nvPr/>
        </p:nvSpPr>
        <p:spPr>
          <a:xfrm>
            <a:off x="1238033" y="1073777"/>
            <a:ext cx="1187154" cy="646331"/>
          </a:xfrm>
          <a:prstGeom prst="rect">
            <a:avLst/>
          </a:prstGeom>
          <a:noFill/>
        </p:spPr>
        <p:txBody>
          <a:bodyPr wrap="square">
            <a:spAutoFit/>
          </a:bodyPr>
          <a:lstStyle/>
          <a:p>
            <a:pPr algn="ctr"/>
            <a:r>
              <a:rPr lang="en-US" sz="1800" dirty="0">
                <a:solidFill>
                  <a:srgbClr val="00B0F0"/>
                </a:solidFill>
                <a:latin typeface="+mj-lt"/>
                <a:cs typeface="Arial" pitchFamily="34" charset="0"/>
              </a:rPr>
              <a:t>Domain Expert</a:t>
            </a:r>
            <a:endParaRPr lang="fr-FR" dirty="0">
              <a:solidFill>
                <a:srgbClr val="00B0F0"/>
              </a:solidFill>
            </a:endParaRPr>
          </a:p>
        </p:txBody>
      </p:sp>
      <p:pic>
        <p:nvPicPr>
          <p:cNvPr id="45" name="Graphic 44" descr="Line arrow: Slight curve outline">
            <a:extLst>
              <a:ext uri="{FF2B5EF4-FFF2-40B4-BE49-F238E27FC236}">
                <a16:creationId xmlns:a16="http://schemas.microsoft.com/office/drawing/2014/main" id="{69766458-02FC-40E6-A5BC-1543C6B0A6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298361" flipH="1" flipV="1">
            <a:off x="2305931" y="1062549"/>
            <a:ext cx="826551" cy="826551"/>
          </a:xfrm>
          <a:prstGeom prst="rect">
            <a:avLst/>
          </a:prstGeom>
        </p:spPr>
      </p:pic>
      <p:sp>
        <p:nvSpPr>
          <p:cNvPr id="30" name="Rectangle 29">
            <a:extLst>
              <a:ext uri="{FF2B5EF4-FFF2-40B4-BE49-F238E27FC236}">
                <a16:creationId xmlns:a16="http://schemas.microsoft.com/office/drawing/2014/main" id="{5191C069-DA47-45DD-A80B-8BB3CBAE7F75}"/>
              </a:ext>
            </a:extLst>
          </p:cNvPr>
          <p:cNvSpPr/>
          <p:nvPr/>
        </p:nvSpPr>
        <p:spPr>
          <a:xfrm>
            <a:off x="203200" y="1822450"/>
            <a:ext cx="3471563" cy="2717800"/>
          </a:xfrm>
          <a:custGeom>
            <a:avLst/>
            <a:gdLst>
              <a:gd name="connsiteX0" fmla="*/ 0 w 3471563"/>
              <a:gd name="connsiteY0" fmla="*/ 0 h 2717800"/>
              <a:gd name="connsiteX1" fmla="*/ 624881 w 3471563"/>
              <a:gd name="connsiteY1" fmla="*/ 0 h 2717800"/>
              <a:gd name="connsiteX2" fmla="*/ 1353910 w 3471563"/>
              <a:gd name="connsiteY2" fmla="*/ 0 h 2717800"/>
              <a:gd name="connsiteX3" fmla="*/ 1978791 w 3471563"/>
              <a:gd name="connsiteY3" fmla="*/ 0 h 2717800"/>
              <a:gd name="connsiteX4" fmla="*/ 2707819 w 3471563"/>
              <a:gd name="connsiteY4" fmla="*/ 0 h 2717800"/>
              <a:gd name="connsiteX5" fmla="*/ 3471563 w 3471563"/>
              <a:gd name="connsiteY5" fmla="*/ 0 h 2717800"/>
              <a:gd name="connsiteX6" fmla="*/ 3471563 w 3471563"/>
              <a:gd name="connsiteY6" fmla="*/ 679450 h 2717800"/>
              <a:gd name="connsiteX7" fmla="*/ 3471563 w 3471563"/>
              <a:gd name="connsiteY7" fmla="*/ 1386078 h 2717800"/>
              <a:gd name="connsiteX8" fmla="*/ 3471563 w 3471563"/>
              <a:gd name="connsiteY8" fmla="*/ 2092706 h 2717800"/>
              <a:gd name="connsiteX9" fmla="*/ 3471563 w 3471563"/>
              <a:gd name="connsiteY9" fmla="*/ 2717800 h 2717800"/>
              <a:gd name="connsiteX10" fmla="*/ 2846682 w 3471563"/>
              <a:gd name="connsiteY10" fmla="*/ 2717800 h 2717800"/>
              <a:gd name="connsiteX11" fmla="*/ 2221800 w 3471563"/>
              <a:gd name="connsiteY11" fmla="*/ 2717800 h 2717800"/>
              <a:gd name="connsiteX12" fmla="*/ 1527488 w 3471563"/>
              <a:gd name="connsiteY12" fmla="*/ 2717800 h 2717800"/>
              <a:gd name="connsiteX13" fmla="*/ 763744 w 3471563"/>
              <a:gd name="connsiteY13" fmla="*/ 2717800 h 2717800"/>
              <a:gd name="connsiteX14" fmla="*/ 0 w 3471563"/>
              <a:gd name="connsiteY14" fmla="*/ 2717800 h 2717800"/>
              <a:gd name="connsiteX15" fmla="*/ 0 w 3471563"/>
              <a:gd name="connsiteY15" fmla="*/ 1983994 h 2717800"/>
              <a:gd name="connsiteX16" fmla="*/ 0 w 3471563"/>
              <a:gd name="connsiteY16" fmla="*/ 1304544 h 2717800"/>
              <a:gd name="connsiteX17" fmla="*/ 0 w 3471563"/>
              <a:gd name="connsiteY17" fmla="*/ 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71563" h="2717800" extrusionOk="0">
                <a:moveTo>
                  <a:pt x="0" y="0"/>
                </a:moveTo>
                <a:cubicBezTo>
                  <a:pt x="145233" y="-642"/>
                  <a:pt x="401794" y="-28643"/>
                  <a:pt x="624881" y="0"/>
                </a:cubicBezTo>
                <a:cubicBezTo>
                  <a:pt x="847968" y="28643"/>
                  <a:pt x="1021144" y="12768"/>
                  <a:pt x="1353910" y="0"/>
                </a:cubicBezTo>
                <a:cubicBezTo>
                  <a:pt x="1686676" y="-12768"/>
                  <a:pt x="1666898" y="-6455"/>
                  <a:pt x="1978791" y="0"/>
                </a:cubicBezTo>
                <a:cubicBezTo>
                  <a:pt x="2290684" y="6455"/>
                  <a:pt x="2449022" y="2690"/>
                  <a:pt x="2707819" y="0"/>
                </a:cubicBezTo>
                <a:cubicBezTo>
                  <a:pt x="2966616" y="-2690"/>
                  <a:pt x="3123170" y="20655"/>
                  <a:pt x="3471563" y="0"/>
                </a:cubicBezTo>
                <a:cubicBezTo>
                  <a:pt x="3504298" y="246068"/>
                  <a:pt x="3468805" y="371330"/>
                  <a:pt x="3471563" y="679450"/>
                </a:cubicBezTo>
                <a:cubicBezTo>
                  <a:pt x="3474322" y="987570"/>
                  <a:pt x="3489487" y="1111768"/>
                  <a:pt x="3471563" y="1386078"/>
                </a:cubicBezTo>
                <a:cubicBezTo>
                  <a:pt x="3453639" y="1660388"/>
                  <a:pt x="3487167" y="1792568"/>
                  <a:pt x="3471563" y="2092706"/>
                </a:cubicBezTo>
                <a:cubicBezTo>
                  <a:pt x="3455959" y="2392844"/>
                  <a:pt x="3491068" y="2489118"/>
                  <a:pt x="3471563" y="2717800"/>
                </a:cubicBezTo>
                <a:cubicBezTo>
                  <a:pt x="3270736" y="2714241"/>
                  <a:pt x="3010626" y="2724787"/>
                  <a:pt x="2846682" y="2717800"/>
                </a:cubicBezTo>
                <a:cubicBezTo>
                  <a:pt x="2682738" y="2710813"/>
                  <a:pt x="2429733" y="2701759"/>
                  <a:pt x="2221800" y="2717800"/>
                </a:cubicBezTo>
                <a:cubicBezTo>
                  <a:pt x="2013867" y="2733841"/>
                  <a:pt x="1763614" y="2700722"/>
                  <a:pt x="1527488" y="2717800"/>
                </a:cubicBezTo>
                <a:cubicBezTo>
                  <a:pt x="1291362" y="2734878"/>
                  <a:pt x="960752" y="2719527"/>
                  <a:pt x="763744" y="2717800"/>
                </a:cubicBezTo>
                <a:cubicBezTo>
                  <a:pt x="566736" y="2716073"/>
                  <a:pt x="163028" y="2700058"/>
                  <a:pt x="0" y="2717800"/>
                </a:cubicBezTo>
                <a:cubicBezTo>
                  <a:pt x="20930" y="2533288"/>
                  <a:pt x="28000" y="2334159"/>
                  <a:pt x="0" y="1983994"/>
                </a:cubicBezTo>
                <a:cubicBezTo>
                  <a:pt x="-28000" y="1633829"/>
                  <a:pt x="-18346" y="1471643"/>
                  <a:pt x="0" y="1304544"/>
                </a:cubicBezTo>
                <a:cubicBezTo>
                  <a:pt x="18346" y="1137445"/>
                  <a:pt x="-39483" y="613264"/>
                  <a:pt x="0" y="0"/>
                </a:cubicBezTo>
                <a:close/>
              </a:path>
            </a:pathLst>
          </a:custGeom>
          <a:noFill/>
          <a:ln w="12700">
            <a:solidFill>
              <a:srgbClr val="00B0F0"/>
            </a:solidFill>
            <a:extLst>
              <a:ext uri="{C807C97D-BFC1-408E-A445-0C87EB9F89A2}">
                <ask:lineSketchStyleProps xmlns:ask="http://schemas.microsoft.com/office/drawing/2018/sketchyshapes" sd="17978167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grpSp>
        <p:nvGrpSpPr>
          <p:cNvPr id="46" name="Graphic 23" descr="Research">
            <a:extLst>
              <a:ext uri="{FF2B5EF4-FFF2-40B4-BE49-F238E27FC236}">
                <a16:creationId xmlns:a16="http://schemas.microsoft.com/office/drawing/2014/main" id="{ECFEBC46-07CC-4CED-BACF-7468F9FF4693}"/>
              </a:ext>
            </a:extLst>
          </p:cNvPr>
          <p:cNvGrpSpPr/>
          <p:nvPr/>
        </p:nvGrpSpPr>
        <p:grpSpPr>
          <a:xfrm>
            <a:off x="5936691" y="3049153"/>
            <a:ext cx="988571" cy="996377"/>
            <a:chOff x="2702817" y="2548582"/>
            <a:chExt cx="914400" cy="914400"/>
          </a:xfrm>
        </p:grpSpPr>
        <p:sp>
          <p:nvSpPr>
            <p:cNvPr id="47" name="Freeform: Shape 46">
              <a:extLst>
                <a:ext uri="{FF2B5EF4-FFF2-40B4-BE49-F238E27FC236}">
                  <a16:creationId xmlns:a16="http://schemas.microsoft.com/office/drawing/2014/main" id="{DF28DC1E-2BD9-4B5C-AAA7-293BA098A5F2}"/>
                </a:ext>
              </a:extLst>
            </p:cNvPr>
            <p:cNvSpPr/>
            <p:nvPr/>
          </p:nvSpPr>
          <p:spPr>
            <a:xfrm>
              <a:off x="2777106" y="2627634"/>
              <a:ext cx="753670" cy="754623"/>
            </a:xfrm>
            <a:custGeom>
              <a:avLst/>
              <a:gdLst>
                <a:gd name="connsiteX0" fmla="*/ 616273 w 753670"/>
                <a:gd name="connsiteY0" fmla="*/ 521975 h 754623"/>
                <a:gd name="connsiteX1" fmla="*/ 557218 w 753670"/>
                <a:gd name="connsiteY1" fmla="*/ 503878 h 754623"/>
                <a:gd name="connsiteX2" fmla="*/ 514355 w 753670"/>
                <a:gd name="connsiteY2" fmla="*/ 461968 h 754623"/>
                <a:gd name="connsiteX3" fmla="*/ 573410 w 753670"/>
                <a:gd name="connsiteY3" fmla="*/ 288613 h 754623"/>
                <a:gd name="connsiteX4" fmla="*/ 287660 w 753670"/>
                <a:gd name="connsiteY4" fmla="*/ 5 h 754623"/>
                <a:gd name="connsiteX5" fmla="*/ 5 w 753670"/>
                <a:gd name="connsiteY5" fmla="*/ 285755 h 754623"/>
                <a:gd name="connsiteX6" fmla="*/ 285755 w 753670"/>
                <a:gd name="connsiteY6" fmla="*/ 573410 h 754623"/>
                <a:gd name="connsiteX7" fmla="*/ 461015 w 753670"/>
                <a:gd name="connsiteY7" fmla="*/ 514355 h 754623"/>
                <a:gd name="connsiteX8" fmla="*/ 502925 w 753670"/>
                <a:gd name="connsiteY8" fmla="*/ 556265 h 754623"/>
                <a:gd name="connsiteX9" fmla="*/ 521023 w 753670"/>
                <a:gd name="connsiteY9" fmla="*/ 616273 h 754623"/>
                <a:gd name="connsiteX10" fmla="*/ 640085 w 753670"/>
                <a:gd name="connsiteY10" fmla="*/ 735335 h 754623"/>
                <a:gd name="connsiteX11" fmla="*/ 734383 w 753670"/>
                <a:gd name="connsiteY11" fmla="*/ 735335 h 754623"/>
                <a:gd name="connsiteX12" fmla="*/ 734383 w 753670"/>
                <a:gd name="connsiteY12" fmla="*/ 641038 h 754623"/>
                <a:gd name="connsiteX13" fmla="*/ 616273 w 753670"/>
                <a:gd name="connsiteY13" fmla="*/ 521975 h 754623"/>
                <a:gd name="connsiteX14" fmla="*/ 287660 w 753670"/>
                <a:gd name="connsiteY14" fmla="*/ 516260 h 754623"/>
                <a:gd name="connsiteX15" fmla="*/ 59060 w 753670"/>
                <a:gd name="connsiteY15" fmla="*/ 287660 h 754623"/>
                <a:gd name="connsiteX16" fmla="*/ 287660 w 753670"/>
                <a:gd name="connsiteY16" fmla="*/ 59060 h 754623"/>
                <a:gd name="connsiteX17" fmla="*/ 516260 w 753670"/>
                <a:gd name="connsiteY17" fmla="*/ 287660 h 754623"/>
                <a:gd name="connsiteX18" fmla="*/ 287660 w 753670"/>
                <a:gd name="connsiteY18" fmla="*/ 516260 h 75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3670" h="754623">
                  <a:moveTo>
                    <a:pt x="616273" y="521975"/>
                  </a:moveTo>
                  <a:cubicBezTo>
                    <a:pt x="601033" y="506735"/>
                    <a:pt x="578173" y="499115"/>
                    <a:pt x="557218" y="503878"/>
                  </a:cubicBezTo>
                  <a:lnTo>
                    <a:pt x="514355" y="461968"/>
                  </a:lnTo>
                  <a:cubicBezTo>
                    <a:pt x="552455" y="412438"/>
                    <a:pt x="573410" y="351478"/>
                    <a:pt x="573410" y="288613"/>
                  </a:cubicBezTo>
                  <a:cubicBezTo>
                    <a:pt x="574363" y="129545"/>
                    <a:pt x="445775" y="958"/>
                    <a:pt x="287660" y="5"/>
                  </a:cubicBezTo>
                  <a:cubicBezTo>
                    <a:pt x="129545" y="-947"/>
                    <a:pt x="958" y="127640"/>
                    <a:pt x="5" y="285755"/>
                  </a:cubicBezTo>
                  <a:cubicBezTo>
                    <a:pt x="-947" y="443870"/>
                    <a:pt x="127640" y="572458"/>
                    <a:pt x="285755" y="573410"/>
                  </a:cubicBezTo>
                  <a:cubicBezTo>
                    <a:pt x="348620" y="573410"/>
                    <a:pt x="410533" y="552455"/>
                    <a:pt x="461015" y="514355"/>
                  </a:cubicBezTo>
                  <a:lnTo>
                    <a:pt x="502925" y="556265"/>
                  </a:lnTo>
                  <a:cubicBezTo>
                    <a:pt x="499115" y="578173"/>
                    <a:pt x="505783" y="600080"/>
                    <a:pt x="521023" y="616273"/>
                  </a:cubicBezTo>
                  <a:lnTo>
                    <a:pt x="640085" y="735335"/>
                  </a:lnTo>
                  <a:cubicBezTo>
                    <a:pt x="665803" y="761053"/>
                    <a:pt x="708665" y="761053"/>
                    <a:pt x="734383" y="735335"/>
                  </a:cubicBezTo>
                  <a:cubicBezTo>
                    <a:pt x="760100" y="709618"/>
                    <a:pt x="760100" y="666755"/>
                    <a:pt x="734383" y="641038"/>
                  </a:cubicBezTo>
                  <a:lnTo>
                    <a:pt x="616273" y="521975"/>
                  </a:lnTo>
                  <a:close/>
                  <a:moveTo>
                    <a:pt x="287660" y="516260"/>
                  </a:moveTo>
                  <a:cubicBezTo>
                    <a:pt x="160978" y="516260"/>
                    <a:pt x="59060" y="414343"/>
                    <a:pt x="59060" y="287660"/>
                  </a:cubicBezTo>
                  <a:cubicBezTo>
                    <a:pt x="59060" y="160978"/>
                    <a:pt x="160978" y="59060"/>
                    <a:pt x="287660" y="59060"/>
                  </a:cubicBezTo>
                  <a:cubicBezTo>
                    <a:pt x="414343" y="59060"/>
                    <a:pt x="516260" y="160978"/>
                    <a:pt x="516260" y="287660"/>
                  </a:cubicBezTo>
                  <a:cubicBezTo>
                    <a:pt x="516260" y="413390"/>
                    <a:pt x="413390" y="516260"/>
                    <a:pt x="287660" y="516260"/>
                  </a:cubicBezTo>
                  <a:close/>
                </a:path>
              </a:pathLst>
            </a:custGeom>
            <a:noFill/>
            <a:ln w="9525" cap="flat">
              <a:solidFill>
                <a:schemeClr val="tx1"/>
              </a:solidFill>
              <a:prstDash val="solid"/>
              <a:miter/>
            </a:ln>
          </p:spPr>
          <p:txBody>
            <a:bodyPr rtlCol="0" anchor="ctr"/>
            <a:lstStyle/>
            <a:p>
              <a:endParaRPr lang="fr-FR"/>
            </a:p>
          </p:txBody>
        </p:sp>
        <p:sp>
          <p:nvSpPr>
            <p:cNvPr id="49" name="Freeform: Shape 48">
              <a:extLst>
                <a:ext uri="{FF2B5EF4-FFF2-40B4-BE49-F238E27FC236}">
                  <a16:creationId xmlns:a16="http://schemas.microsoft.com/office/drawing/2014/main" id="{2D767027-0FB0-4ED7-8656-87F00C4879F4}"/>
                </a:ext>
              </a:extLst>
            </p:cNvPr>
            <p:cNvSpPr/>
            <p:nvPr/>
          </p:nvSpPr>
          <p:spPr>
            <a:xfrm>
              <a:off x="2859979" y="2769197"/>
              <a:ext cx="410527" cy="301354"/>
            </a:xfrm>
            <a:custGeom>
              <a:avLst/>
              <a:gdLst>
                <a:gd name="connsiteX0" fmla="*/ 409575 w 410527"/>
                <a:gd name="connsiteY0" fmla="*/ 131810 h 301354"/>
                <a:gd name="connsiteX1" fmla="*/ 355283 w 410527"/>
                <a:gd name="connsiteY1" fmla="*/ 131810 h 301354"/>
                <a:gd name="connsiteX2" fmla="*/ 342900 w 410527"/>
                <a:gd name="connsiteY2" fmla="*/ 139430 h 301354"/>
                <a:gd name="connsiteX3" fmla="*/ 306705 w 410527"/>
                <a:gd name="connsiteY3" fmla="*/ 178483 h 301354"/>
                <a:gd name="connsiteX4" fmla="*/ 276225 w 410527"/>
                <a:gd name="connsiteY4" fmla="*/ 72755 h 301354"/>
                <a:gd name="connsiteX5" fmla="*/ 255270 w 410527"/>
                <a:gd name="connsiteY5" fmla="*/ 61325 h 301354"/>
                <a:gd name="connsiteX6" fmla="*/ 243840 w 410527"/>
                <a:gd name="connsiteY6" fmla="*/ 71803 h 301354"/>
                <a:gd name="connsiteX7" fmla="*/ 186690 w 410527"/>
                <a:gd name="connsiteY7" fmla="*/ 223250 h 301354"/>
                <a:gd name="connsiteX8" fmla="*/ 147638 w 410527"/>
                <a:gd name="connsiteY8" fmla="*/ 13700 h 301354"/>
                <a:gd name="connsiteX9" fmla="*/ 128588 w 410527"/>
                <a:gd name="connsiteY9" fmla="*/ 365 h 301354"/>
                <a:gd name="connsiteX10" fmla="*/ 115253 w 410527"/>
                <a:gd name="connsiteY10" fmla="*/ 11795 h 301354"/>
                <a:gd name="connsiteX11" fmla="*/ 74295 w 410527"/>
                <a:gd name="connsiteY11" fmla="*/ 131810 h 301354"/>
                <a:gd name="connsiteX12" fmla="*/ 0 w 410527"/>
                <a:gd name="connsiteY12" fmla="*/ 131810 h 301354"/>
                <a:gd name="connsiteX13" fmla="*/ 0 w 410527"/>
                <a:gd name="connsiteY13" fmla="*/ 169910 h 301354"/>
                <a:gd name="connsiteX14" fmla="*/ 86678 w 410527"/>
                <a:gd name="connsiteY14" fmla="*/ 169910 h 301354"/>
                <a:gd name="connsiteX15" fmla="*/ 102870 w 410527"/>
                <a:gd name="connsiteY15" fmla="*/ 155623 h 301354"/>
                <a:gd name="connsiteX16" fmla="*/ 126682 w 410527"/>
                <a:gd name="connsiteY16" fmla="*/ 83232 h 301354"/>
                <a:gd name="connsiteX17" fmla="*/ 164783 w 410527"/>
                <a:gd name="connsiteY17" fmla="*/ 288020 h 301354"/>
                <a:gd name="connsiteX18" fmla="*/ 180023 w 410527"/>
                <a:gd name="connsiteY18" fmla="*/ 301355 h 301354"/>
                <a:gd name="connsiteX19" fmla="*/ 181927 w 410527"/>
                <a:gd name="connsiteY19" fmla="*/ 301355 h 301354"/>
                <a:gd name="connsiteX20" fmla="*/ 198120 w 410527"/>
                <a:gd name="connsiteY20" fmla="*/ 290878 h 301354"/>
                <a:gd name="connsiteX21" fmla="*/ 259080 w 410527"/>
                <a:gd name="connsiteY21" fmla="*/ 130858 h 301354"/>
                <a:gd name="connsiteX22" fmla="*/ 283845 w 410527"/>
                <a:gd name="connsiteY22" fmla="*/ 216583 h 301354"/>
                <a:gd name="connsiteX23" fmla="*/ 304800 w 410527"/>
                <a:gd name="connsiteY23" fmla="*/ 228012 h 301354"/>
                <a:gd name="connsiteX24" fmla="*/ 312420 w 410527"/>
                <a:gd name="connsiteY24" fmla="*/ 223250 h 301354"/>
                <a:gd name="connsiteX25" fmla="*/ 363855 w 410527"/>
                <a:gd name="connsiteY25" fmla="*/ 169910 h 301354"/>
                <a:gd name="connsiteX26" fmla="*/ 410528 w 410527"/>
                <a:gd name="connsiteY26" fmla="*/ 169910 h 301354"/>
                <a:gd name="connsiteX27" fmla="*/ 410528 w 410527"/>
                <a:gd name="connsiteY27" fmla="*/ 131810 h 30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527" h="301354">
                  <a:moveTo>
                    <a:pt x="409575" y="131810"/>
                  </a:moveTo>
                  <a:lnTo>
                    <a:pt x="355283" y="131810"/>
                  </a:lnTo>
                  <a:cubicBezTo>
                    <a:pt x="350520" y="132762"/>
                    <a:pt x="345758" y="135620"/>
                    <a:pt x="342900" y="139430"/>
                  </a:cubicBezTo>
                  <a:lnTo>
                    <a:pt x="306705" y="178483"/>
                  </a:lnTo>
                  <a:lnTo>
                    <a:pt x="276225" y="72755"/>
                  </a:lnTo>
                  <a:cubicBezTo>
                    <a:pt x="273368" y="64182"/>
                    <a:pt x="263843" y="58467"/>
                    <a:pt x="255270" y="61325"/>
                  </a:cubicBezTo>
                  <a:cubicBezTo>
                    <a:pt x="250508" y="63230"/>
                    <a:pt x="245745" y="66088"/>
                    <a:pt x="243840" y="71803"/>
                  </a:cubicBezTo>
                  <a:lnTo>
                    <a:pt x="186690" y="223250"/>
                  </a:lnTo>
                  <a:lnTo>
                    <a:pt x="147638" y="13700"/>
                  </a:lnTo>
                  <a:cubicBezTo>
                    <a:pt x="145733" y="4175"/>
                    <a:pt x="137160" y="-1540"/>
                    <a:pt x="128588" y="365"/>
                  </a:cubicBezTo>
                  <a:cubicBezTo>
                    <a:pt x="122873" y="1317"/>
                    <a:pt x="118110" y="6080"/>
                    <a:pt x="115253" y="11795"/>
                  </a:cubicBezTo>
                  <a:lnTo>
                    <a:pt x="74295" y="131810"/>
                  </a:lnTo>
                  <a:lnTo>
                    <a:pt x="0" y="131810"/>
                  </a:lnTo>
                  <a:lnTo>
                    <a:pt x="0" y="169910"/>
                  </a:lnTo>
                  <a:lnTo>
                    <a:pt x="86678" y="169910"/>
                  </a:lnTo>
                  <a:cubicBezTo>
                    <a:pt x="94298" y="168958"/>
                    <a:pt x="100965" y="163242"/>
                    <a:pt x="102870" y="155623"/>
                  </a:cubicBezTo>
                  <a:lnTo>
                    <a:pt x="126682" y="83232"/>
                  </a:lnTo>
                  <a:lnTo>
                    <a:pt x="164783" y="288020"/>
                  </a:lnTo>
                  <a:cubicBezTo>
                    <a:pt x="165735" y="295640"/>
                    <a:pt x="172402" y="301355"/>
                    <a:pt x="180023" y="301355"/>
                  </a:cubicBezTo>
                  <a:lnTo>
                    <a:pt x="181927" y="301355"/>
                  </a:lnTo>
                  <a:cubicBezTo>
                    <a:pt x="188595" y="301355"/>
                    <a:pt x="195263" y="297545"/>
                    <a:pt x="198120" y="290878"/>
                  </a:cubicBezTo>
                  <a:lnTo>
                    <a:pt x="259080" y="130858"/>
                  </a:lnTo>
                  <a:lnTo>
                    <a:pt x="283845" y="216583"/>
                  </a:lnTo>
                  <a:cubicBezTo>
                    <a:pt x="286703" y="225155"/>
                    <a:pt x="295275" y="230870"/>
                    <a:pt x="304800" y="228012"/>
                  </a:cubicBezTo>
                  <a:cubicBezTo>
                    <a:pt x="307658" y="227060"/>
                    <a:pt x="310515" y="225155"/>
                    <a:pt x="312420" y="223250"/>
                  </a:cubicBezTo>
                  <a:lnTo>
                    <a:pt x="363855" y="169910"/>
                  </a:lnTo>
                  <a:lnTo>
                    <a:pt x="410528" y="169910"/>
                  </a:lnTo>
                  <a:lnTo>
                    <a:pt x="410528" y="131810"/>
                  </a:lnTo>
                  <a:close/>
                </a:path>
              </a:pathLst>
            </a:custGeom>
            <a:solidFill>
              <a:schemeClr val="tx1"/>
            </a:solidFill>
            <a:ln w="9525" cap="flat">
              <a:noFill/>
              <a:prstDash val="solid"/>
              <a:miter/>
            </a:ln>
          </p:spPr>
          <p:txBody>
            <a:bodyPr rtlCol="0" anchor="ctr"/>
            <a:lstStyle/>
            <a:p>
              <a:endParaRPr lang="fr-FR"/>
            </a:p>
          </p:txBody>
        </p:sp>
      </p:grpSp>
      <p:pic>
        <p:nvPicPr>
          <p:cNvPr id="50" name="Graphic 49" descr="Head with gears">
            <a:extLst>
              <a:ext uri="{FF2B5EF4-FFF2-40B4-BE49-F238E27FC236}">
                <a16:creationId xmlns:a16="http://schemas.microsoft.com/office/drawing/2014/main" id="{F630C911-AA00-49A4-91D1-B6FA24871E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57323" y="3167799"/>
            <a:ext cx="829354" cy="829354"/>
          </a:xfrm>
          <a:prstGeom prst="rect">
            <a:avLst/>
          </a:prstGeom>
        </p:spPr>
      </p:pic>
      <p:pic>
        <p:nvPicPr>
          <p:cNvPr id="51" name="Graphic 50" descr="Server outline">
            <a:extLst>
              <a:ext uri="{FF2B5EF4-FFF2-40B4-BE49-F238E27FC236}">
                <a16:creationId xmlns:a16="http://schemas.microsoft.com/office/drawing/2014/main" id="{8C431152-427E-4D08-A249-4F83ABD90B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40383" y="3022920"/>
            <a:ext cx="1020022" cy="1020022"/>
          </a:xfrm>
          <a:prstGeom prst="rect">
            <a:avLst/>
          </a:prstGeom>
        </p:spPr>
      </p:pic>
      <p:pic>
        <p:nvPicPr>
          <p:cNvPr id="32" name="Content Placeholder 36" descr="Workflow outline">
            <a:extLst>
              <a:ext uri="{FF2B5EF4-FFF2-40B4-BE49-F238E27FC236}">
                <a16:creationId xmlns:a16="http://schemas.microsoft.com/office/drawing/2014/main" id="{903F0478-03F8-4A8B-9043-3653D46513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5978" y="3089230"/>
            <a:ext cx="914400" cy="914400"/>
          </a:xfrm>
          <a:prstGeom prst="rect">
            <a:avLst/>
          </a:prstGeom>
        </p:spPr>
      </p:pic>
      <p:sp>
        <p:nvSpPr>
          <p:cNvPr id="35" name="Rectangle 34">
            <a:extLst>
              <a:ext uri="{FF2B5EF4-FFF2-40B4-BE49-F238E27FC236}">
                <a16:creationId xmlns:a16="http://schemas.microsoft.com/office/drawing/2014/main" id="{460545B5-047A-48CE-9E22-1F751355896E}"/>
              </a:ext>
            </a:extLst>
          </p:cNvPr>
          <p:cNvSpPr/>
          <p:nvPr/>
        </p:nvSpPr>
        <p:spPr>
          <a:xfrm flipH="1">
            <a:off x="3774585" y="1238250"/>
            <a:ext cx="5295479" cy="366232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spTree>
    <p:extLst>
      <p:ext uri="{BB962C8B-B14F-4D97-AF65-F5344CB8AC3E}">
        <p14:creationId xmlns:p14="http://schemas.microsoft.com/office/powerpoint/2010/main" val="3910945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4FCC3-57F5-4495-A3E5-8BE325DFD6D6}"/>
              </a:ext>
            </a:extLst>
          </p:cNvPr>
          <p:cNvSpPr>
            <a:spLocks noGrp="1"/>
          </p:cNvSpPr>
          <p:nvPr>
            <p:ph type="title"/>
          </p:nvPr>
        </p:nvSpPr>
        <p:spPr/>
        <p:txBody>
          <a:bodyPr/>
          <a:lstStyle/>
          <a:p>
            <a:r>
              <a:rPr lang="en-US" dirty="0"/>
              <a:t>AI </a:t>
            </a:r>
            <a:r>
              <a:rPr lang="fr-FR" dirty="0" err="1"/>
              <a:t>Interpretability</a:t>
            </a:r>
            <a:r>
              <a:rPr lang="en-US" dirty="0"/>
              <a:t>: Whiten the black-box</a:t>
            </a:r>
            <a:br>
              <a:rPr lang="en-US" sz="2000" b="1" dirty="0">
                <a:solidFill>
                  <a:srgbClr val="0070C0"/>
                </a:solidFill>
              </a:rPr>
            </a:br>
            <a:endParaRPr lang="fr-FR" dirty="0"/>
          </a:p>
        </p:txBody>
      </p:sp>
      <p:sp>
        <p:nvSpPr>
          <p:cNvPr id="4" name="Content Placeholder 3">
            <a:extLst>
              <a:ext uri="{FF2B5EF4-FFF2-40B4-BE49-F238E27FC236}">
                <a16:creationId xmlns:a16="http://schemas.microsoft.com/office/drawing/2014/main" id="{FC7D5B37-6299-482D-8446-D1F432FE52F3}"/>
              </a:ext>
            </a:extLst>
          </p:cNvPr>
          <p:cNvSpPr>
            <a:spLocks noGrp="1"/>
          </p:cNvSpPr>
          <p:nvPr>
            <p:ph idx="10"/>
          </p:nvPr>
        </p:nvSpPr>
        <p:spPr/>
        <p:txBody>
          <a:bodyPr/>
          <a:lstStyle/>
          <a:p>
            <a:r>
              <a:rPr lang="fr-FR" dirty="0" err="1"/>
              <a:t>Typical</a:t>
            </a:r>
            <a:r>
              <a:rPr lang="fr-FR" dirty="0"/>
              <a:t> AI Workflow</a:t>
            </a:r>
          </a:p>
          <a:p>
            <a:endParaRPr lang="fr-FR" dirty="0"/>
          </a:p>
        </p:txBody>
      </p:sp>
      <p:sp>
        <p:nvSpPr>
          <p:cNvPr id="5" name="Rectangle: Rounded Corners 4">
            <a:extLst>
              <a:ext uri="{FF2B5EF4-FFF2-40B4-BE49-F238E27FC236}">
                <a16:creationId xmlns:a16="http://schemas.microsoft.com/office/drawing/2014/main" id="{4B77ED1B-C2FE-4F50-8B7F-B07E28BA4D58}"/>
              </a:ext>
            </a:extLst>
          </p:cNvPr>
          <p:cNvSpPr/>
          <p:nvPr/>
        </p:nvSpPr>
        <p:spPr>
          <a:xfrm>
            <a:off x="2089213" y="2760587"/>
            <a:ext cx="1363417" cy="1550902"/>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7" name="Rectangle: Rounded Corners 6">
            <a:extLst>
              <a:ext uri="{FF2B5EF4-FFF2-40B4-BE49-F238E27FC236}">
                <a16:creationId xmlns:a16="http://schemas.microsoft.com/office/drawing/2014/main" id="{90E33E6D-58DE-4486-B762-21CCECA38DA2}"/>
              </a:ext>
            </a:extLst>
          </p:cNvPr>
          <p:cNvSpPr/>
          <p:nvPr/>
        </p:nvSpPr>
        <p:spPr>
          <a:xfrm>
            <a:off x="3864324" y="2760586"/>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8" name="Rectangle: Rounded Corners 7">
            <a:extLst>
              <a:ext uri="{FF2B5EF4-FFF2-40B4-BE49-F238E27FC236}">
                <a16:creationId xmlns:a16="http://schemas.microsoft.com/office/drawing/2014/main" id="{7FBA6959-FDFF-4AB2-900D-CBA4667D3668}"/>
              </a:ext>
            </a:extLst>
          </p:cNvPr>
          <p:cNvSpPr/>
          <p:nvPr/>
        </p:nvSpPr>
        <p:spPr>
          <a:xfrm>
            <a:off x="316777" y="1946091"/>
            <a:ext cx="1363417"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Access, Generate &amp; Preprocess Messy (Big) Data</a:t>
            </a:r>
          </a:p>
        </p:txBody>
      </p:sp>
      <p:sp>
        <p:nvSpPr>
          <p:cNvPr id="9" name="Rectangle: Rounded Corners 8">
            <a:extLst>
              <a:ext uri="{FF2B5EF4-FFF2-40B4-BE49-F238E27FC236}">
                <a16:creationId xmlns:a16="http://schemas.microsoft.com/office/drawing/2014/main" id="{EA490220-FD60-4C53-91BE-6E1E6C667AC1}"/>
              </a:ext>
            </a:extLst>
          </p:cNvPr>
          <p:cNvSpPr/>
          <p:nvPr/>
        </p:nvSpPr>
        <p:spPr>
          <a:xfrm>
            <a:off x="2082833" y="1950534"/>
            <a:ext cx="1369797"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Features Extraction &amp; Selection</a:t>
            </a:r>
          </a:p>
        </p:txBody>
      </p:sp>
      <p:cxnSp>
        <p:nvCxnSpPr>
          <p:cNvPr id="10" name="Straight Arrow Connector 9">
            <a:extLst>
              <a:ext uri="{FF2B5EF4-FFF2-40B4-BE49-F238E27FC236}">
                <a16:creationId xmlns:a16="http://schemas.microsoft.com/office/drawing/2014/main" id="{4634D9B9-D564-4643-8B79-33B63035B394}"/>
              </a:ext>
            </a:extLst>
          </p:cNvPr>
          <p:cNvCxnSpPr>
            <a:cxnSpLocks/>
            <a:stCxn id="8" idx="3"/>
          </p:cNvCxnSpPr>
          <p:nvPr/>
        </p:nvCxnSpPr>
        <p:spPr>
          <a:xfrm>
            <a:off x="1680194" y="2250004"/>
            <a:ext cx="409019" cy="444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517A776-C776-45D1-8002-4B7517303734}"/>
              </a:ext>
            </a:extLst>
          </p:cNvPr>
          <p:cNvSpPr/>
          <p:nvPr/>
        </p:nvSpPr>
        <p:spPr>
          <a:xfrm>
            <a:off x="5670135" y="2746052"/>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12" name="Rectangle: Rounded Corners 11">
            <a:extLst>
              <a:ext uri="{FF2B5EF4-FFF2-40B4-BE49-F238E27FC236}">
                <a16:creationId xmlns:a16="http://schemas.microsoft.com/office/drawing/2014/main" id="{E40C4457-6A28-4893-8E2C-131A71A3D9CD}"/>
              </a:ext>
            </a:extLst>
          </p:cNvPr>
          <p:cNvSpPr/>
          <p:nvPr/>
        </p:nvSpPr>
        <p:spPr>
          <a:xfrm>
            <a:off x="3855268" y="1867067"/>
            <a:ext cx="1369797" cy="776383"/>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Build/Validate Machine/Deep Learning model on subset of data</a:t>
            </a:r>
          </a:p>
        </p:txBody>
      </p:sp>
      <p:sp>
        <p:nvSpPr>
          <p:cNvPr id="15" name="Rectangle: Rounded Corners 14">
            <a:extLst>
              <a:ext uri="{FF2B5EF4-FFF2-40B4-BE49-F238E27FC236}">
                <a16:creationId xmlns:a16="http://schemas.microsoft.com/office/drawing/2014/main" id="{57A8F538-8701-411D-B310-051C3ADB1B7C}"/>
              </a:ext>
            </a:extLst>
          </p:cNvPr>
          <p:cNvSpPr/>
          <p:nvPr/>
        </p:nvSpPr>
        <p:spPr>
          <a:xfrm>
            <a:off x="316777" y="2766797"/>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18" name="Rectangle: Rounded Corners 17">
            <a:extLst>
              <a:ext uri="{FF2B5EF4-FFF2-40B4-BE49-F238E27FC236}">
                <a16:creationId xmlns:a16="http://schemas.microsoft.com/office/drawing/2014/main" id="{F935D2B5-DAE9-40D1-B670-84ED6CA24927}"/>
              </a:ext>
            </a:extLst>
          </p:cNvPr>
          <p:cNvSpPr/>
          <p:nvPr/>
        </p:nvSpPr>
        <p:spPr>
          <a:xfrm>
            <a:off x="5670136" y="1950534"/>
            <a:ext cx="1363416"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Verified AI: Interpretability &amp; Unit Testing</a:t>
            </a:r>
            <a:endParaRPr lang="en-US" sz="1100" b="1" dirty="0">
              <a:solidFill>
                <a:srgbClr val="2E7FB6"/>
              </a:solidFill>
              <a:latin typeface="+mj-lt"/>
              <a:cs typeface="Arial" pitchFamily="34" charset="0"/>
            </a:endParaRPr>
          </a:p>
        </p:txBody>
      </p:sp>
      <p:cxnSp>
        <p:nvCxnSpPr>
          <p:cNvPr id="19" name="Straight Arrow Connector 18">
            <a:extLst>
              <a:ext uri="{FF2B5EF4-FFF2-40B4-BE49-F238E27FC236}">
                <a16:creationId xmlns:a16="http://schemas.microsoft.com/office/drawing/2014/main" id="{AE34803C-4A15-481C-A8E9-756A100CFD56}"/>
              </a:ext>
            </a:extLst>
          </p:cNvPr>
          <p:cNvCxnSpPr>
            <a:cxnSpLocks/>
            <a:stCxn id="12" idx="3"/>
            <a:endCxn id="18" idx="1"/>
          </p:cNvCxnSpPr>
          <p:nvPr/>
        </p:nvCxnSpPr>
        <p:spPr>
          <a:xfrm flipV="1">
            <a:off x="5225065" y="2254447"/>
            <a:ext cx="445071" cy="81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0" name="Graphic 23" descr="Research">
            <a:extLst>
              <a:ext uri="{FF2B5EF4-FFF2-40B4-BE49-F238E27FC236}">
                <a16:creationId xmlns:a16="http://schemas.microsoft.com/office/drawing/2014/main" id="{B94C6ACC-230E-4D2D-B2A0-1BF8F28F6CFD}"/>
              </a:ext>
            </a:extLst>
          </p:cNvPr>
          <p:cNvGrpSpPr/>
          <p:nvPr/>
        </p:nvGrpSpPr>
        <p:grpSpPr>
          <a:xfrm>
            <a:off x="5936691" y="3049153"/>
            <a:ext cx="988571" cy="996377"/>
            <a:chOff x="2702817" y="2548582"/>
            <a:chExt cx="914400" cy="914400"/>
          </a:xfrm>
        </p:grpSpPr>
        <p:sp>
          <p:nvSpPr>
            <p:cNvPr id="21" name="Freeform: Shape 20">
              <a:extLst>
                <a:ext uri="{FF2B5EF4-FFF2-40B4-BE49-F238E27FC236}">
                  <a16:creationId xmlns:a16="http://schemas.microsoft.com/office/drawing/2014/main" id="{670F6871-6544-4378-BFE6-E432E893B86C}"/>
                </a:ext>
              </a:extLst>
            </p:cNvPr>
            <p:cNvSpPr/>
            <p:nvPr/>
          </p:nvSpPr>
          <p:spPr>
            <a:xfrm>
              <a:off x="2777106" y="2627634"/>
              <a:ext cx="753670" cy="754623"/>
            </a:xfrm>
            <a:custGeom>
              <a:avLst/>
              <a:gdLst>
                <a:gd name="connsiteX0" fmla="*/ 616273 w 753670"/>
                <a:gd name="connsiteY0" fmla="*/ 521975 h 754623"/>
                <a:gd name="connsiteX1" fmla="*/ 557218 w 753670"/>
                <a:gd name="connsiteY1" fmla="*/ 503878 h 754623"/>
                <a:gd name="connsiteX2" fmla="*/ 514355 w 753670"/>
                <a:gd name="connsiteY2" fmla="*/ 461968 h 754623"/>
                <a:gd name="connsiteX3" fmla="*/ 573410 w 753670"/>
                <a:gd name="connsiteY3" fmla="*/ 288613 h 754623"/>
                <a:gd name="connsiteX4" fmla="*/ 287660 w 753670"/>
                <a:gd name="connsiteY4" fmla="*/ 5 h 754623"/>
                <a:gd name="connsiteX5" fmla="*/ 5 w 753670"/>
                <a:gd name="connsiteY5" fmla="*/ 285755 h 754623"/>
                <a:gd name="connsiteX6" fmla="*/ 285755 w 753670"/>
                <a:gd name="connsiteY6" fmla="*/ 573410 h 754623"/>
                <a:gd name="connsiteX7" fmla="*/ 461015 w 753670"/>
                <a:gd name="connsiteY7" fmla="*/ 514355 h 754623"/>
                <a:gd name="connsiteX8" fmla="*/ 502925 w 753670"/>
                <a:gd name="connsiteY8" fmla="*/ 556265 h 754623"/>
                <a:gd name="connsiteX9" fmla="*/ 521023 w 753670"/>
                <a:gd name="connsiteY9" fmla="*/ 616273 h 754623"/>
                <a:gd name="connsiteX10" fmla="*/ 640085 w 753670"/>
                <a:gd name="connsiteY10" fmla="*/ 735335 h 754623"/>
                <a:gd name="connsiteX11" fmla="*/ 734383 w 753670"/>
                <a:gd name="connsiteY11" fmla="*/ 735335 h 754623"/>
                <a:gd name="connsiteX12" fmla="*/ 734383 w 753670"/>
                <a:gd name="connsiteY12" fmla="*/ 641038 h 754623"/>
                <a:gd name="connsiteX13" fmla="*/ 616273 w 753670"/>
                <a:gd name="connsiteY13" fmla="*/ 521975 h 754623"/>
                <a:gd name="connsiteX14" fmla="*/ 287660 w 753670"/>
                <a:gd name="connsiteY14" fmla="*/ 516260 h 754623"/>
                <a:gd name="connsiteX15" fmla="*/ 59060 w 753670"/>
                <a:gd name="connsiteY15" fmla="*/ 287660 h 754623"/>
                <a:gd name="connsiteX16" fmla="*/ 287660 w 753670"/>
                <a:gd name="connsiteY16" fmla="*/ 59060 h 754623"/>
                <a:gd name="connsiteX17" fmla="*/ 516260 w 753670"/>
                <a:gd name="connsiteY17" fmla="*/ 287660 h 754623"/>
                <a:gd name="connsiteX18" fmla="*/ 287660 w 753670"/>
                <a:gd name="connsiteY18" fmla="*/ 516260 h 75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3670" h="754623">
                  <a:moveTo>
                    <a:pt x="616273" y="521975"/>
                  </a:moveTo>
                  <a:cubicBezTo>
                    <a:pt x="601033" y="506735"/>
                    <a:pt x="578173" y="499115"/>
                    <a:pt x="557218" y="503878"/>
                  </a:cubicBezTo>
                  <a:lnTo>
                    <a:pt x="514355" y="461968"/>
                  </a:lnTo>
                  <a:cubicBezTo>
                    <a:pt x="552455" y="412438"/>
                    <a:pt x="573410" y="351478"/>
                    <a:pt x="573410" y="288613"/>
                  </a:cubicBezTo>
                  <a:cubicBezTo>
                    <a:pt x="574363" y="129545"/>
                    <a:pt x="445775" y="958"/>
                    <a:pt x="287660" y="5"/>
                  </a:cubicBezTo>
                  <a:cubicBezTo>
                    <a:pt x="129545" y="-947"/>
                    <a:pt x="958" y="127640"/>
                    <a:pt x="5" y="285755"/>
                  </a:cubicBezTo>
                  <a:cubicBezTo>
                    <a:pt x="-947" y="443870"/>
                    <a:pt x="127640" y="572458"/>
                    <a:pt x="285755" y="573410"/>
                  </a:cubicBezTo>
                  <a:cubicBezTo>
                    <a:pt x="348620" y="573410"/>
                    <a:pt x="410533" y="552455"/>
                    <a:pt x="461015" y="514355"/>
                  </a:cubicBezTo>
                  <a:lnTo>
                    <a:pt x="502925" y="556265"/>
                  </a:lnTo>
                  <a:cubicBezTo>
                    <a:pt x="499115" y="578173"/>
                    <a:pt x="505783" y="600080"/>
                    <a:pt x="521023" y="616273"/>
                  </a:cubicBezTo>
                  <a:lnTo>
                    <a:pt x="640085" y="735335"/>
                  </a:lnTo>
                  <a:cubicBezTo>
                    <a:pt x="665803" y="761053"/>
                    <a:pt x="708665" y="761053"/>
                    <a:pt x="734383" y="735335"/>
                  </a:cubicBezTo>
                  <a:cubicBezTo>
                    <a:pt x="760100" y="709618"/>
                    <a:pt x="760100" y="666755"/>
                    <a:pt x="734383" y="641038"/>
                  </a:cubicBezTo>
                  <a:lnTo>
                    <a:pt x="616273" y="521975"/>
                  </a:lnTo>
                  <a:close/>
                  <a:moveTo>
                    <a:pt x="287660" y="516260"/>
                  </a:moveTo>
                  <a:cubicBezTo>
                    <a:pt x="160978" y="516260"/>
                    <a:pt x="59060" y="414343"/>
                    <a:pt x="59060" y="287660"/>
                  </a:cubicBezTo>
                  <a:cubicBezTo>
                    <a:pt x="59060" y="160978"/>
                    <a:pt x="160978" y="59060"/>
                    <a:pt x="287660" y="59060"/>
                  </a:cubicBezTo>
                  <a:cubicBezTo>
                    <a:pt x="414343" y="59060"/>
                    <a:pt x="516260" y="160978"/>
                    <a:pt x="516260" y="287660"/>
                  </a:cubicBezTo>
                  <a:cubicBezTo>
                    <a:pt x="516260" y="413390"/>
                    <a:pt x="413390" y="516260"/>
                    <a:pt x="287660" y="516260"/>
                  </a:cubicBezTo>
                  <a:close/>
                </a:path>
              </a:pathLst>
            </a:custGeom>
            <a:noFill/>
            <a:ln w="9525" cap="flat">
              <a:solidFill>
                <a:schemeClr val="tx1"/>
              </a:solidFill>
              <a:prstDash val="solid"/>
              <a:miter/>
            </a:ln>
          </p:spPr>
          <p:txBody>
            <a:bodyPr rtlCol="0" anchor="ctr"/>
            <a:lstStyle/>
            <a:p>
              <a:endParaRPr lang="fr-FR"/>
            </a:p>
          </p:txBody>
        </p:sp>
        <p:sp>
          <p:nvSpPr>
            <p:cNvPr id="22" name="Freeform: Shape 21">
              <a:extLst>
                <a:ext uri="{FF2B5EF4-FFF2-40B4-BE49-F238E27FC236}">
                  <a16:creationId xmlns:a16="http://schemas.microsoft.com/office/drawing/2014/main" id="{70904460-04B0-4C73-B3BC-0EEC0AE0A2BF}"/>
                </a:ext>
              </a:extLst>
            </p:cNvPr>
            <p:cNvSpPr/>
            <p:nvPr/>
          </p:nvSpPr>
          <p:spPr>
            <a:xfrm>
              <a:off x="2859979" y="2769197"/>
              <a:ext cx="410527" cy="301354"/>
            </a:xfrm>
            <a:custGeom>
              <a:avLst/>
              <a:gdLst>
                <a:gd name="connsiteX0" fmla="*/ 409575 w 410527"/>
                <a:gd name="connsiteY0" fmla="*/ 131810 h 301354"/>
                <a:gd name="connsiteX1" fmla="*/ 355283 w 410527"/>
                <a:gd name="connsiteY1" fmla="*/ 131810 h 301354"/>
                <a:gd name="connsiteX2" fmla="*/ 342900 w 410527"/>
                <a:gd name="connsiteY2" fmla="*/ 139430 h 301354"/>
                <a:gd name="connsiteX3" fmla="*/ 306705 w 410527"/>
                <a:gd name="connsiteY3" fmla="*/ 178483 h 301354"/>
                <a:gd name="connsiteX4" fmla="*/ 276225 w 410527"/>
                <a:gd name="connsiteY4" fmla="*/ 72755 h 301354"/>
                <a:gd name="connsiteX5" fmla="*/ 255270 w 410527"/>
                <a:gd name="connsiteY5" fmla="*/ 61325 h 301354"/>
                <a:gd name="connsiteX6" fmla="*/ 243840 w 410527"/>
                <a:gd name="connsiteY6" fmla="*/ 71803 h 301354"/>
                <a:gd name="connsiteX7" fmla="*/ 186690 w 410527"/>
                <a:gd name="connsiteY7" fmla="*/ 223250 h 301354"/>
                <a:gd name="connsiteX8" fmla="*/ 147638 w 410527"/>
                <a:gd name="connsiteY8" fmla="*/ 13700 h 301354"/>
                <a:gd name="connsiteX9" fmla="*/ 128588 w 410527"/>
                <a:gd name="connsiteY9" fmla="*/ 365 h 301354"/>
                <a:gd name="connsiteX10" fmla="*/ 115253 w 410527"/>
                <a:gd name="connsiteY10" fmla="*/ 11795 h 301354"/>
                <a:gd name="connsiteX11" fmla="*/ 74295 w 410527"/>
                <a:gd name="connsiteY11" fmla="*/ 131810 h 301354"/>
                <a:gd name="connsiteX12" fmla="*/ 0 w 410527"/>
                <a:gd name="connsiteY12" fmla="*/ 131810 h 301354"/>
                <a:gd name="connsiteX13" fmla="*/ 0 w 410527"/>
                <a:gd name="connsiteY13" fmla="*/ 169910 h 301354"/>
                <a:gd name="connsiteX14" fmla="*/ 86678 w 410527"/>
                <a:gd name="connsiteY14" fmla="*/ 169910 h 301354"/>
                <a:gd name="connsiteX15" fmla="*/ 102870 w 410527"/>
                <a:gd name="connsiteY15" fmla="*/ 155623 h 301354"/>
                <a:gd name="connsiteX16" fmla="*/ 126682 w 410527"/>
                <a:gd name="connsiteY16" fmla="*/ 83232 h 301354"/>
                <a:gd name="connsiteX17" fmla="*/ 164783 w 410527"/>
                <a:gd name="connsiteY17" fmla="*/ 288020 h 301354"/>
                <a:gd name="connsiteX18" fmla="*/ 180023 w 410527"/>
                <a:gd name="connsiteY18" fmla="*/ 301355 h 301354"/>
                <a:gd name="connsiteX19" fmla="*/ 181927 w 410527"/>
                <a:gd name="connsiteY19" fmla="*/ 301355 h 301354"/>
                <a:gd name="connsiteX20" fmla="*/ 198120 w 410527"/>
                <a:gd name="connsiteY20" fmla="*/ 290878 h 301354"/>
                <a:gd name="connsiteX21" fmla="*/ 259080 w 410527"/>
                <a:gd name="connsiteY21" fmla="*/ 130858 h 301354"/>
                <a:gd name="connsiteX22" fmla="*/ 283845 w 410527"/>
                <a:gd name="connsiteY22" fmla="*/ 216583 h 301354"/>
                <a:gd name="connsiteX23" fmla="*/ 304800 w 410527"/>
                <a:gd name="connsiteY23" fmla="*/ 228012 h 301354"/>
                <a:gd name="connsiteX24" fmla="*/ 312420 w 410527"/>
                <a:gd name="connsiteY24" fmla="*/ 223250 h 301354"/>
                <a:gd name="connsiteX25" fmla="*/ 363855 w 410527"/>
                <a:gd name="connsiteY25" fmla="*/ 169910 h 301354"/>
                <a:gd name="connsiteX26" fmla="*/ 410528 w 410527"/>
                <a:gd name="connsiteY26" fmla="*/ 169910 h 301354"/>
                <a:gd name="connsiteX27" fmla="*/ 410528 w 410527"/>
                <a:gd name="connsiteY27" fmla="*/ 131810 h 30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527" h="301354">
                  <a:moveTo>
                    <a:pt x="409575" y="131810"/>
                  </a:moveTo>
                  <a:lnTo>
                    <a:pt x="355283" y="131810"/>
                  </a:lnTo>
                  <a:cubicBezTo>
                    <a:pt x="350520" y="132762"/>
                    <a:pt x="345758" y="135620"/>
                    <a:pt x="342900" y="139430"/>
                  </a:cubicBezTo>
                  <a:lnTo>
                    <a:pt x="306705" y="178483"/>
                  </a:lnTo>
                  <a:lnTo>
                    <a:pt x="276225" y="72755"/>
                  </a:lnTo>
                  <a:cubicBezTo>
                    <a:pt x="273368" y="64182"/>
                    <a:pt x="263843" y="58467"/>
                    <a:pt x="255270" y="61325"/>
                  </a:cubicBezTo>
                  <a:cubicBezTo>
                    <a:pt x="250508" y="63230"/>
                    <a:pt x="245745" y="66088"/>
                    <a:pt x="243840" y="71803"/>
                  </a:cubicBezTo>
                  <a:lnTo>
                    <a:pt x="186690" y="223250"/>
                  </a:lnTo>
                  <a:lnTo>
                    <a:pt x="147638" y="13700"/>
                  </a:lnTo>
                  <a:cubicBezTo>
                    <a:pt x="145733" y="4175"/>
                    <a:pt x="137160" y="-1540"/>
                    <a:pt x="128588" y="365"/>
                  </a:cubicBezTo>
                  <a:cubicBezTo>
                    <a:pt x="122873" y="1317"/>
                    <a:pt x="118110" y="6080"/>
                    <a:pt x="115253" y="11795"/>
                  </a:cubicBezTo>
                  <a:lnTo>
                    <a:pt x="74295" y="131810"/>
                  </a:lnTo>
                  <a:lnTo>
                    <a:pt x="0" y="131810"/>
                  </a:lnTo>
                  <a:lnTo>
                    <a:pt x="0" y="169910"/>
                  </a:lnTo>
                  <a:lnTo>
                    <a:pt x="86678" y="169910"/>
                  </a:lnTo>
                  <a:cubicBezTo>
                    <a:pt x="94298" y="168958"/>
                    <a:pt x="100965" y="163242"/>
                    <a:pt x="102870" y="155623"/>
                  </a:cubicBezTo>
                  <a:lnTo>
                    <a:pt x="126682" y="83232"/>
                  </a:lnTo>
                  <a:lnTo>
                    <a:pt x="164783" y="288020"/>
                  </a:lnTo>
                  <a:cubicBezTo>
                    <a:pt x="165735" y="295640"/>
                    <a:pt x="172402" y="301355"/>
                    <a:pt x="180023" y="301355"/>
                  </a:cubicBezTo>
                  <a:lnTo>
                    <a:pt x="181927" y="301355"/>
                  </a:lnTo>
                  <a:cubicBezTo>
                    <a:pt x="188595" y="301355"/>
                    <a:pt x="195263" y="297545"/>
                    <a:pt x="198120" y="290878"/>
                  </a:cubicBezTo>
                  <a:lnTo>
                    <a:pt x="259080" y="130858"/>
                  </a:lnTo>
                  <a:lnTo>
                    <a:pt x="283845" y="216583"/>
                  </a:lnTo>
                  <a:cubicBezTo>
                    <a:pt x="286703" y="225155"/>
                    <a:pt x="295275" y="230870"/>
                    <a:pt x="304800" y="228012"/>
                  </a:cubicBezTo>
                  <a:cubicBezTo>
                    <a:pt x="307658" y="227060"/>
                    <a:pt x="310515" y="225155"/>
                    <a:pt x="312420" y="223250"/>
                  </a:cubicBezTo>
                  <a:lnTo>
                    <a:pt x="363855" y="169910"/>
                  </a:lnTo>
                  <a:lnTo>
                    <a:pt x="410528" y="169910"/>
                  </a:lnTo>
                  <a:lnTo>
                    <a:pt x="410528" y="131810"/>
                  </a:lnTo>
                  <a:close/>
                </a:path>
              </a:pathLst>
            </a:custGeom>
            <a:solidFill>
              <a:schemeClr val="tx1"/>
            </a:solidFill>
            <a:ln w="9525" cap="flat">
              <a:noFill/>
              <a:prstDash val="solid"/>
              <a:miter/>
            </a:ln>
          </p:spPr>
          <p:txBody>
            <a:bodyPr rtlCol="0" anchor="ctr"/>
            <a:lstStyle/>
            <a:p>
              <a:endParaRPr lang="fr-FR"/>
            </a:p>
          </p:txBody>
        </p:sp>
      </p:grpSp>
      <p:pic>
        <p:nvPicPr>
          <p:cNvPr id="23" name="Graphic 22" descr="Arrow Right outline">
            <a:extLst>
              <a:ext uri="{FF2B5EF4-FFF2-40B4-BE49-F238E27FC236}">
                <a16:creationId xmlns:a16="http://schemas.microsoft.com/office/drawing/2014/main" id="{DCA6AB4D-C78D-46F1-809B-11BB42E55D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0258" y="3398878"/>
            <a:ext cx="367196" cy="367196"/>
          </a:xfrm>
          <a:prstGeom prst="rect">
            <a:avLst/>
          </a:prstGeom>
        </p:spPr>
      </p:pic>
      <p:pic>
        <p:nvPicPr>
          <p:cNvPr id="35" name="Graphic 34" descr="Head with gears">
            <a:extLst>
              <a:ext uri="{FF2B5EF4-FFF2-40B4-BE49-F238E27FC236}">
                <a16:creationId xmlns:a16="http://schemas.microsoft.com/office/drawing/2014/main" id="{70282624-C066-4320-B245-A37C829C13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7323" y="3167799"/>
            <a:ext cx="829354" cy="829354"/>
          </a:xfrm>
          <a:prstGeom prst="rect">
            <a:avLst/>
          </a:prstGeom>
        </p:spPr>
      </p:pic>
      <p:sp>
        <p:nvSpPr>
          <p:cNvPr id="43" name="Rectangle: Rounded Corners 42">
            <a:extLst>
              <a:ext uri="{FF2B5EF4-FFF2-40B4-BE49-F238E27FC236}">
                <a16:creationId xmlns:a16="http://schemas.microsoft.com/office/drawing/2014/main" id="{6A00A260-B0AF-44C6-9891-3F112306A355}"/>
              </a:ext>
            </a:extLst>
          </p:cNvPr>
          <p:cNvSpPr/>
          <p:nvPr/>
        </p:nvSpPr>
        <p:spPr>
          <a:xfrm>
            <a:off x="7462447" y="2746052"/>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pic>
        <p:nvPicPr>
          <p:cNvPr id="61" name="Graphic 60" descr="Arrow Right outline">
            <a:extLst>
              <a:ext uri="{FF2B5EF4-FFF2-40B4-BE49-F238E27FC236}">
                <a16:creationId xmlns:a16="http://schemas.microsoft.com/office/drawing/2014/main" id="{5DE3AE89-4321-4069-94A1-CE0FBDF34E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5340" y="3398878"/>
            <a:ext cx="367196" cy="367196"/>
          </a:xfrm>
          <a:prstGeom prst="rect">
            <a:avLst/>
          </a:prstGeom>
        </p:spPr>
      </p:pic>
      <p:sp>
        <p:nvSpPr>
          <p:cNvPr id="69" name="Rectangle: Rounded Corners 68">
            <a:extLst>
              <a:ext uri="{FF2B5EF4-FFF2-40B4-BE49-F238E27FC236}">
                <a16:creationId xmlns:a16="http://schemas.microsoft.com/office/drawing/2014/main" id="{017612E1-D413-417A-AD22-C81F1EAB3699}"/>
              </a:ext>
            </a:extLst>
          </p:cNvPr>
          <p:cNvSpPr/>
          <p:nvPr/>
        </p:nvSpPr>
        <p:spPr>
          <a:xfrm>
            <a:off x="7465346" y="2030370"/>
            <a:ext cx="1360518" cy="439269"/>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Scale Model to all data on cluster</a:t>
            </a:r>
          </a:p>
        </p:txBody>
      </p:sp>
      <p:pic>
        <p:nvPicPr>
          <p:cNvPr id="39" name="Graphic 38" descr="Line arrow: Slight curve outline">
            <a:extLst>
              <a:ext uri="{FF2B5EF4-FFF2-40B4-BE49-F238E27FC236}">
                <a16:creationId xmlns:a16="http://schemas.microsoft.com/office/drawing/2014/main" id="{3D8AA62E-2D48-4C51-B255-6AF2B4608E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301639" flipV="1">
            <a:off x="4197626" y="1064240"/>
            <a:ext cx="826551" cy="826551"/>
          </a:xfrm>
          <a:prstGeom prst="rect">
            <a:avLst/>
          </a:prstGeom>
        </p:spPr>
      </p:pic>
      <p:sp>
        <p:nvSpPr>
          <p:cNvPr id="40" name="TextBox 39">
            <a:extLst>
              <a:ext uri="{FF2B5EF4-FFF2-40B4-BE49-F238E27FC236}">
                <a16:creationId xmlns:a16="http://schemas.microsoft.com/office/drawing/2014/main" id="{46FAAEED-3897-42D2-8437-29FBE371288B}"/>
              </a:ext>
            </a:extLst>
          </p:cNvPr>
          <p:cNvSpPr txBox="1"/>
          <p:nvPr/>
        </p:nvSpPr>
        <p:spPr>
          <a:xfrm>
            <a:off x="4969888" y="904571"/>
            <a:ext cx="1187154" cy="830997"/>
          </a:xfrm>
          <a:prstGeom prst="rect">
            <a:avLst/>
          </a:prstGeom>
          <a:noFill/>
        </p:spPr>
        <p:txBody>
          <a:bodyPr wrap="square">
            <a:spAutoFit/>
          </a:bodyPr>
          <a:lstStyle/>
          <a:p>
            <a:pPr algn="ctr"/>
            <a:r>
              <a:rPr lang="en-US" sz="1600" dirty="0">
                <a:solidFill>
                  <a:srgbClr val="00B0F0"/>
                </a:solidFill>
                <a:latin typeface="+mj-lt"/>
                <a:cs typeface="Arial" pitchFamily="34" charset="0"/>
              </a:rPr>
              <a:t>Data Scientist / Engineer</a:t>
            </a:r>
            <a:endParaRPr lang="fr-FR" sz="1600" dirty="0">
              <a:solidFill>
                <a:srgbClr val="00B0F0"/>
              </a:solidFill>
            </a:endParaRPr>
          </a:p>
        </p:txBody>
      </p:sp>
      <p:pic>
        <p:nvPicPr>
          <p:cNvPr id="41" name="Graphic 40" descr="Line arrow: Slight curve outline">
            <a:extLst>
              <a:ext uri="{FF2B5EF4-FFF2-40B4-BE49-F238E27FC236}">
                <a16:creationId xmlns:a16="http://schemas.microsoft.com/office/drawing/2014/main" id="{D19F40A5-0C65-4A55-9950-836501686D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298361" flipH="1" flipV="1">
            <a:off x="6059966" y="1005829"/>
            <a:ext cx="826551" cy="826551"/>
          </a:xfrm>
          <a:prstGeom prst="rect">
            <a:avLst/>
          </a:prstGeom>
        </p:spPr>
      </p:pic>
      <p:sp>
        <p:nvSpPr>
          <p:cNvPr id="42" name="Rectangle 41">
            <a:extLst>
              <a:ext uri="{FF2B5EF4-FFF2-40B4-BE49-F238E27FC236}">
                <a16:creationId xmlns:a16="http://schemas.microsoft.com/office/drawing/2014/main" id="{EDF691B4-57F9-4D48-A0DE-CD83102C0865}"/>
              </a:ext>
            </a:extLst>
          </p:cNvPr>
          <p:cNvSpPr/>
          <p:nvPr/>
        </p:nvSpPr>
        <p:spPr>
          <a:xfrm>
            <a:off x="3713300" y="1760147"/>
            <a:ext cx="3471563" cy="2717800"/>
          </a:xfrm>
          <a:custGeom>
            <a:avLst/>
            <a:gdLst>
              <a:gd name="connsiteX0" fmla="*/ 0 w 3471563"/>
              <a:gd name="connsiteY0" fmla="*/ 0 h 2717800"/>
              <a:gd name="connsiteX1" fmla="*/ 624881 w 3471563"/>
              <a:gd name="connsiteY1" fmla="*/ 0 h 2717800"/>
              <a:gd name="connsiteX2" fmla="*/ 1353910 w 3471563"/>
              <a:gd name="connsiteY2" fmla="*/ 0 h 2717800"/>
              <a:gd name="connsiteX3" fmla="*/ 1978791 w 3471563"/>
              <a:gd name="connsiteY3" fmla="*/ 0 h 2717800"/>
              <a:gd name="connsiteX4" fmla="*/ 2707819 w 3471563"/>
              <a:gd name="connsiteY4" fmla="*/ 0 h 2717800"/>
              <a:gd name="connsiteX5" fmla="*/ 3471563 w 3471563"/>
              <a:gd name="connsiteY5" fmla="*/ 0 h 2717800"/>
              <a:gd name="connsiteX6" fmla="*/ 3471563 w 3471563"/>
              <a:gd name="connsiteY6" fmla="*/ 679450 h 2717800"/>
              <a:gd name="connsiteX7" fmla="*/ 3471563 w 3471563"/>
              <a:gd name="connsiteY7" fmla="*/ 1386078 h 2717800"/>
              <a:gd name="connsiteX8" fmla="*/ 3471563 w 3471563"/>
              <a:gd name="connsiteY8" fmla="*/ 2092706 h 2717800"/>
              <a:gd name="connsiteX9" fmla="*/ 3471563 w 3471563"/>
              <a:gd name="connsiteY9" fmla="*/ 2717800 h 2717800"/>
              <a:gd name="connsiteX10" fmla="*/ 2846682 w 3471563"/>
              <a:gd name="connsiteY10" fmla="*/ 2717800 h 2717800"/>
              <a:gd name="connsiteX11" fmla="*/ 2221800 w 3471563"/>
              <a:gd name="connsiteY11" fmla="*/ 2717800 h 2717800"/>
              <a:gd name="connsiteX12" fmla="*/ 1527488 w 3471563"/>
              <a:gd name="connsiteY12" fmla="*/ 2717800 h 2717800"/>
              <a:gd name="connsiteX13" fmla="*/ 763744 w 3471563"/>
              <a:gd name="connsiteY13" fmla="*/ 2717800 h 2717800"/>
              <a:gd name="connsiteX14" fmla="*/ 0 w 3471563"/>
              <a:gd name="connsiteY14" fmla="*/ 2717800 h 2717800"/>
              <a:gd name="connsiteX15" fmla="*/ 0 w 3471563"/>
              <a:gd name="connsiteY15" fmla="*/ 1983994 h 2717800"/>
              <a:gd name="connsiteX16" fmla="*/ 0 w 3471563"/>
              <a:gd name="connsiteY16" fmla="*/ 1304544 h 2717800"/>
              <a:gd name="connsiteX17" fmla="*/ 0 w 3471563"/>
              <a:gd name="connsiteY17" fmla="*/ 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71563" h="2717800" extrusionOk="0">
                <a:moveTo>
                  <a:pt x="0" y="0"/>
                </a:moveTo>
                <a:cubicBezTo>
                  <a:pt x="145233" y="-642"/>
                  <a:pt x="401794" y="-28643"/>
                  <a:pt x="624881" y="0"/>
                </a:cubicBezTo>
                <a:cubicBezTo>
                  <a:pt x="847968" y="28643"/>
                  <a:pt x="1021144" y="12768"/>
                  <a:pt x="1353910" y="0"/>
                </a:cubicBezTo>
                <a:cubicBezTo>
                  <a:pt x="1686676" y="-12768"/>
                  <a:pt x="1666898" y="-6455"/>
                  <a:pt x="1978791" y="0"/>
                </a:cubicBezTo>
                <a:cubicBezTo>
                  <a:pt x="2290684" y="6455"/>
                  <a:pt x="2449022" y="2690"/>
                  <a:pt x="2707819" y="0"/>
                </a:cubicBezTo>
                <a:cubicBezTo>
                  <a:pt x="2966616" y="-2690"/>
                  <a:pt x="3123170" y="20655"/>
                  <a:pt x="3471563" y="0"/>
                </a:cubicBezTo>
                <a:cubicBezTo>
                  <a:pt x="3504298" y="246068"/>
                  <a:pt x="3468805" y="371330"/>
                  <a:pt x="3471563" y="679450"/>
                </a:cubicBezTo>
                <a:cubicBezTo>
                  <a:pt x="3474322" y="987570"/>
                  <a:pt x="3489487" y="1111768"/>
                  <a:pt x="3471563" y="1386078"/>
                </a:cubicBezTo>
                <a:cubicBezTo>
                  <a:pt x="3453639" y="1660388"/>
                  <a:pt x="3487167" y="1792568"/>
                  <a:pt x="3471563" y="2092706"/>
                </a:cubicBezTo>
                <a:cubicBezTo>
                  <a:pt x="3455959" y="2392844"/>
                  <a:pt x="3491068" y="2489118"/>
                  <a:pt x="3471563" y="2717800"/>
                </a:cubicBezTo>
                <a:cubicBezTo>
                  <a:pt x="3270736" y="2714241"/>
                  <a:pt x="3010626" y="2724787"/>
                  <a:pt x="2846682" y="2717800"/>
                </a:cubicBezTo>
                <a:cubicBezTo>
                  <a:pt x="2682738" y="2710813"/>
                  <a:pt x="2429733" y="2701759"/>
                  <a:pt x="2221800" y="2717800"/>
                </a:cubicBezTo>
                <a:cubicBezTo>
                  <a:pt x="2013867" y="2733841"/>
                  <a:pt x="1763614" y="2700722"/>
                  <a:pt x="1527488" y="2717800"/>
                </a:cubicBezTo>
                <a:cubicBezTo>
                  <a:pt x="1291362" y="2734878"/>
                  <a:pt x="960752" y="2719527"/>
                  <a:pt x="763744" y="2717800"/>
                </a:cubicBezTo>
                <a:cubicBezTo>
                  <a:pt x="566736" y="2716073"/>
                  <a:pt x="163028" y="2700058"/>
                  <a:pt x="0" y="2717800"/>
                </a:cubicBezTo>
                <a:cubicBezTo>
                  <a:pt x="20930" y="2533288"/>
                  <a:pt x="28000" y="2334159"/>
                  <a:pt x="0" y="1983994"/>
                </a:cubicBezTo>
                <a:cubicBezTo>
                  <a:pt x="-28000" y="1633829"/>
                  <a:pt x="-18346" y="1471643"/>
                  <a:pt x="0" y="1304544"/>
                </a:cubicBezTo>
                <a:cubicBezTo>
                  <a:pt x="18346" y="1137445"/>
                  <a:pt x="-39483" y="613264"/>
                  <a:pt x="0" y="0"/>
                </a:cubicBezTo>
                <a:close/>
              </a:path>
            </a:pathLst>
          </a:custGeom>
          <a:noFill/>
          <a:ln w="12700">
            <a:solidFill>
              <a:srgbClr val="00B0F0"/>
            </a:solidFill>
            <a:extLst>
              <a:ext uri="{C807C97D-BFC1-408E-A445-0C87EB9F89A2}">
                <ask:lineSketchStyleProps xmlns:ask="http://schemas.microsoft.com/office/drawing/2018/sketchyshapes" sd="17978167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pic>
        <p:nvPicPr>
          <p:cNvPr id="50" name="Graphic 49" descr="Braille outline">
            <a:extLst>
              <a:ext uri="{FF2B5EF4-FFF2-40B4-BE49-F238E27FC236}">
                <a16:creationId xmlns:a16="http://schemas.microsoft.com/office/drawing/2014/main" id="{F305E84A-F4A7-4D5C-9F36-5859BBDA10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46836" y="2865320"/>
            <a:ext cx="1306153" cy="1306153"/>
          </a:xfrm>
          <a:prstGeom prst="rect">
            <a:avLst/>
          </a:prstGeom>
        </p:spPr>
      </p:pic>
      <p:pic>
        <p:nvPicPr>
          <p:cNvPr id="51" name="Graphic 50" descr="Server outline">
            <a:extLst>
              <a:ext uri="{FF2B5EF4-FFF2-40B4-BE49-F238E27FC236}">
                <a16:creationId xmlns:a16="http://schemas.microsoft.com/office/drawing/2014/main" id="{FC6B4EFF-C311-4394-9056-E8B92446CE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40383" y="3022920"/>
            <a:ext cx="1020022" cy="1020022"/>
          </a:xfrm>
          <a:prstGeom prst="rect">
            <a:avLst/>
          </a:prstGeom>
        </p:spPr>
      </p:pic>
      <p:sp>
        <p:nvSpPr>
          <p:cNvPr id="52" name="Rectangle 51">
            <a:extLst>
              <a:ext uri="{FF2B5EF4-FFF2-40B4-BE49-F238E27FC236}">
                <a16:creationId xmlns:a16="http://schemas.microsoft.com/office/drawing/2014/main" id="{77596093-1FB3-412D-8BBA-C446EEF3D483}"/>
              </a:ext>
            </a:extLst>
          </p:cNvPr>
          <p:cNvSpPr/>
          <p:nvPr/>
        </p:nvSpPr>
        <p:spPr>
          <a:xfrm flipH="1">
            <a:off x="7335886" y="1238250"/>
            <a:ext cx="1734179" cy="366232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pic>
        <p:nvPicPr>
          <p:cNvPr id="33" name="Content Placeholder 36" descr="Workflow outline">
            <a:extLst>
              <a:ext uri="{FF2B5EF4-FFF2-40B4-BE49-F238E27FC236}">
                <a16:creationId xmlns:a16="http://schemas.microsoft.com/office/drawing/2014/main" id="{587398E1-91AB-4397-B9CE-F1722987DA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5978" y="3089230"/>
            <a:ext cx="914400" cy="914400"/>
          </a:xfrm>
          <a:prstGeom prst="rect">
            <a:avLst/>
          </a:prstGeom>
        </p:spPr>
      </p:pic>
      <p:sp>
        <p:nvSpPr>
          <p:cNvPr id="3" name="Rectangle 2">
            <a:extLst>
              <a:ext uri="{FF2B5EF4-FFF2-40B4-BE49-F238E27FC236}">
                <a16:creationId xmlns:a16="http://schemas.microsoft.com/office/drawing/2014/main" id="{887A9320-9C49-47AD-8282-0D4A68B2C27C}"/>
              </a:ext>
            </a:extLst>
          </p:cNvPr>
          <p:cNvSpPr/>
          <p:nvPr/>
        </p:nvSpPr>
        <p:spPr>
          <a:xfrm>
            <a:off x="73934" y="1348087"/>
            <a:ext cx="3532538" cy="340008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spTree>
    <p:extLst>
      <p:ext uri="{BB962C8B-B14F-4D97-AF65-F5344CB8AC3E}">
        <p14:creationId xmlns:p14="http://schemas.microsoft.com/office/powerpoint/2010/main" val="316046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4FCC3-57F5-4495-A3E5-8BE325DFD6D6}"/>
              </a:ext>
            </a:extLst>
          </p:cNvPr>
          <p:cNvSpPr>
            <a:spLocks noGrp="1"/>
          </p:cNvSpPr>
          <p:nvPr>
            <p:ph type="title"/>
          </p:nvPr>
        </p:nvSpPr>
        <p:spPr/>
        <p:txBody>
          <a:bodyPr/>
          <a:lstStyle/>
          <a:p>
            <a:r>
              <a:rPr lang="en-US" dirty="0"/>
              <a:t>AI </a:t>
            </a:r>
            <a:r>
              <a:rPr lang="fr-FR" dirty="0" err="1"/>
              <a:t>Interpretability</a:t>
            </a:r>
            <a:r>
              <a:rPr lang="en-US" dirty="0"/>
              <a:t>: Whiten the black-box</a:t>
            </a:r>
            <a:br>
              <a:rPr lang="en-US" sz="2000" b="1" dirty="0">
                <a:solidFill>
                  <a:srgbClr val="0070C0"/>
                </a:solidFill>
              </a:rPr>
            </a:br>
            <a:endParaRPr lang="fr-FR" dirty="0"/>
          </a:p>
        </p:txBody>
      </p:sp>
      <p:sp>
        <p:nvSpPr>
          <p:cNvPr id="3" name="Content Placeholder 2">
            <a:extLst>
              <a:ext uri="{FF2B5EF4-FFF2-40B4-BE49-F238E27FC236}">
                <a16:creationId xmlns:a16="http://schemas.microsoft.com/office/drawing/2014/main" id="{ABEFA6F5-D5AA-4D9D-9B7D-2E906761FD0E}"/>
              </a:ext>
            </a:extLst>
          </p:cNvPr>
          <p:cNvSpPr>
            <a:spLocks noGrp="1"/>
          </p:cNvSpPr>
          <p:nvPr>
            <p:ph idx="10"/>
          </p:nvPr>
        </p:nvSpPr>
        <p:spPr/>
        <p:txBody>
          <a:bodyPr/>
          <a:lstStyle/>
          <a:p>
            <a:r>
              <a:rPr lang="fr-FR" dirty="0" err="1"/>
              <a:t>Typical</a:t>
            </a:r>
            <a:r>
              <a:rPr lang="fr-FR" dirty="0"/>
              <a:t> AI Workflow</a:t>
            </a:r>
          </a:p>
          <a:p>
            <a:endParaRPr lang="fr-FR" dirty="0"/>
          </a:p>
        </p:txBody>
      </p:sp>
      <p:sp>
        <p:nvSpPr>
          <p:cNvPr id="5" name="Rectangle: Rounded Corners 4">
            <a:extLst>
              <a:ext uri="{FF2B5EF4-FFF2-40B4-BE49-F238E27FC236}">
                <a16:creationId xmlns:a16="http://schemas.microsoft.com/office/drawing/2014/main" id="{4B77ED1B-C2FE-4F50-8B7F-B07E28BA4D58}"/>
              </a:ext>
            </a:extLst>
          </p:cNvPr>
          <p:cNvSpPr/>
          <p:nvPr/>
        </p:nvSpPr>
        <p:spPr>
          <a:xfrm>
            <a:off x="2089213" y="2760587"/>
            <a:ext cx="1363417" cy="1550902"/>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7" name="Rectangle: Rounded Corners 6">
            <a:extLst>
              <a:ext uri="{FF2B5EF4-FFF2-40B4-BE49-F238E27FC236}">
                <a16:creationId xmlns:a16="http://schemas.microsoft.com/office/drawing/2014/main" id="{90E33E6D-58DE-4486-B762-21CCECA38DA2}"/>
              </a:ext>
            </a:extLst>
          </p:cNvPr>
          <p:cNvSpPr/>
          <p:nvPr/>
        </p:nvSpPr>
        <p:spPr>
          <a:xfrm>
            <a:off x="3864324" y="2760586"/>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8" name="Rectangle: Rounded Corners 7">
            <a:extLst>
              <a:ext uri="{FF2B5EF4-FFF2-40B4-BE49-F238E27FC236}">
                <a16:creationId xmlns:a16="http://schemas.microsoft.com/office/drawing/2014/main" id="{7FBA6959-FDFF-4AB2-900D-CBA4667D3668}"/>
              </a:ext>
            </a:extLst>
          </p:cNvPr>
          <p:cNvSpPr/>
          <p:nvPr/>
        </p:nvSpPr>
        <p:spPr>
          <a:xfrm>
            <a:off x="316777" y="1946091"/>
            <a:ext cx="1363417"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Access, Generate &amp; Preprocess Messy (Big) Data</a:t>
            </a:r>
          </a:p>
        </p:txBody>
      </p:sp>
      <p:sp>
        <p:nvSpPr>
          <p:cNvPr id="9" name="Rectangle: Rounded Corners 8">
            <a:extLst>
              <a:ext uri="{FF2B5EF4-FFF2-40B4-BE49-F238E27FC236}">
                <a16:creationId xmlns:a16="http://schemas.microsoft.com/office/drawing/2014/main" id="{EA490220-FD60-4C53-91BE-6E1E6C667AC1}"/>
              </a:ext>
            </a:extLst>
          </p:cNvPr>
          <p:cNvSpPr/>
          <p:nvPr/>
        </p:nvSpPr>
        <p:spPr>
          <a:xfrm>
            <a:off x="2082833" y="1950534"/>
            <a:ext cx="1369797"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Features Extraction &amp; Selection</a:t>
            </a:r>
          </a:p>
        </p:txBody>
      </p:sp>
      <p:cxnSp>
        <p:nvCxnSpPr>
          <p:cNvPr id="10" name="Straight Arrow Connector 9">
            <a:extLst>
              <a:ext uri="{FF2B5EF4-FFF2-40B4-BE49-F238E27FC236}">
                <a16:creationId xmlns:a16="http://schemas.microsoft.com/office/drawing/2014/main" id="{4634D9B9-D564-4643-8B79-33B63035B394}"/>
              </a:ext>
            </a:extLst>
          </p:cNvPr>
          <p:cNvCxnSpPr>
            <a:cxnSpLocks/>
            <a:stCxn id="8" idx="3"/>
          </p:cNvCxnSpPr>
          <p:nvPr/>
        </p:nvCxnSpPr>
        <p:spPr>
          <a:xfrm>
            <a:off x="1680194" y="2250004"/>
            <a:ext cx="409019" cy="444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517A776-C776-45D1-8002-4B7517303734}"/>
              </a:ext>
            </a:extLst>
          </p:cNvPr>
          <p:cNvSpPr/>
          <p:nvPr/>
        </p:nvSpPr>
        <p:spPr>
          <a:xfrm>
            <a:off x="5670135" y="2746052"/>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12" name="Rectangle: Rounded Corners 11">
            <a:extLst>
              <a:ext uri="{FF2B5EF4-FFF2-40B4-BE49-F238E27FC236}">
                <a16:creationId xmlns:a16="http://schemas.microsoft.com/office/drawing/2014/main" id="{E40C4457-6A28-4893-8E2C-131A71A3D9CD}"/>
              </a:ext>
            </a:extLst>
          </p:cNvPr>
          <p:cNvSpPr/>
          <p:nvPr/>
        </p:nvSpPr>
        <p:spPr>
          <a:xfrm>
            <a:off x="3855268" y="1867067"/>
            <a:ext cx="1369797" cy="776383"/>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Build/Validate Machine/Deep Learning model on subset of data</a:t>
            </a:r>
          </a:p>
        </p:txBody>
      </p:sp>
      <p:cxnSp>
        <p:nvCxnSpPr>
          <p:cNvPr id="13" name="Straight Arrow Connector 12">
            <a:extLst>
              <a:ext uri="{FF2B5EF4-FFF2-40B4-BE49-F238E27FC236}">
                <a16:creationId xmlns:a16="http://schemas.microsoft.com/office/drawing/2014/main" id="{A7C60B02-E80E-4086-86FF-830B98BAC917}"/>
              </a:ext>
            </a:extLst>
          </p:cNvPr>
          <p:cNvCxnSpPr>
            <a:cxnSpLocks/>
            <a:stCxn id="9" idx="3"/>
            <a:endCxn id="12" idx="1"/>
          </p:cNvCxnSpPr>
          <p:nvPr/>
        </p:nvCxnSpPr>
        <p:spPr>
          <a:xfrm>
            <a:off x="3452630" y="2254447"/>
            <a:ext cx="402638" cy="81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57A8F538-8701-411D-B310-051C3ADB1B7C}"/>
              </a:ext>
            </a:extLst>
          </p:cNvPr>
          <p:cNvSpPr/>
          <p:nvPr/>
        </p:nvSpPr>
        <p:spPr>
          <a:xfrm>
            <a:off x="316777" y="2766797"/>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sp>
        <p:nvSpPr>
          <p:cNvPr id="18" name="Rectangle: Rounded Corners 17">
            <a:extLst>
              <a:ext uri="{FF2B5EF4-FFF2-40B4-BE49-F238E27FC236}">
                <a16:creationId xmlns:a16="http://schemas.microsoft.com/office/drawing/2014/main" id="{F935D2B5-DAE9-40D1-B670-84ED6CA24927}"/>
              </a:ext>
            </a:extLst>
          </p:cNvPr>
          <p:cNvSpPr/>
          <p:nvPr/>
        </p:nvSpPr>
        <p:spPr>
          <a:xfrm>
            <a:off x="5670136" y="1950534"/>
            <a:ext cx="1363416" cy="607826"/>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Verified AI: Interpretability &amp; Unit Testing</a:t>
            </a:r>
            <a:endParaRPr lang="en-US" sz="1100" b="1" dirty="0">
              <a:solidFill>
                <a:srgbClr val="2E7FB6"/>
              </a:solidFill>
              <a:latin typeface="+mj-lt"/>
              <a:cs typeface="Arial" pitchFamily="34" charset="0"/>
            </a:endParaRPr>
          </a:p>
        </p:txBody>
      </p:sp>
      <p:cxnSp>
        <p:nvCxnSpPr>
          <p:cNvPr id="19" name="Straight Arrow Connector 18">
            <a:extLst>
              <a:ext uri="{FF2B5EF4-FFF2-40B4-BE49-F238E27FC236}">
                <a16:creationId xmlns:a16="http://schemas.microsoft.com/office/drawing/2014/main" id="{AE34803C-4A15-481C-A8E9-756A100CFD56}"/>
              </a:ext>
            </a:extLst>
          </p:cNvPr>
          <p:cNvCxnSpPr>
            <a:cxnSpLocks/>
            <a:stCxn id="12" idx="3"/>
            <a:endCxn id="18" idx="1"/>
          </p:cNvCxnSpPr>
          <p:nvPr/>
        </p:nvCxnSpPr>
        <p:spPr>
          <a:xfrm flipV="1">
            <a:off x="5225065" y="2254447"/>
            <a:ext cx="445071" cy="812"/>
          </a:xfrm>
          <a:prstGeom prst="straightConnector1">
            <a:avLst/>
          </a:prstGeom>
          <a:ln w="9525">
            <a:solidFill>
              <a:srgbClr val="2E7FB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 name="Graphic 22" descr="Arrow Right outline">
            <a:extLst>
              <a:ext uri="{FF2B5EF4-FFF2-40B4-BE49-F238E27FC236}">
                <a16:creationId xmlns:a16="http://schemas.microsoft.com/office/drawing/2014/main" id="{DCA6AB4D-C78D-46F1-809B-11BB42E55D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0258" y="3398878"/>
            <a:ext cx="367196" cy="367196"/>
          </a:xfrm>
          <a:prstGeom prst="rect">
            <a:avLst/>
          </a:prstGeom>
        </p:spPr>
      </p:pic>
      <p:sp>
        <p:nvSpPr>
          <p:cNvPr id="43" name="Rectangle: Rounded Corners 42">
            <a:extLst>
              <a:ext uri="{FF2B5EF4-FFF2-40B4-BE49-F238E27FC236}">
                <a16:creationId xmlns:a16="http://schemas.microsoft.com/office/drawing/2014/main" id="{6A00A260-B0AF-44C6-9891-3F112306A355}"/>
              </a:ext>
            </a:extLst>
          </p:cNvPr>
          <p:cNvSpPr/>
          <p:nvPr/>
        </p:nvSpPr>
        <p:spPr>
          <a:xfrm>
            <a:off x="7462447" y="2746052"/>
            <a:ext cx="1363417" cy="1544691"/>
          </a:xfrm>
          <a:prstGeom prst="roundRect">
            <a:avLst>
              <a:gd name="adj" fmla="val 6969"/>
            </a:avLst>
          </a:prstGeom>
          <a:solidFill>
            <a:schemeClr val="bg1">
              <a:lumMod val="95000"/>
            </a:schemeClr>
          </a:solidFill>
          <a:ln>
            <a:solidFill>
              <a:srgbClr val="2E7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b="1" dirty="0">
              <a:latin typeface="Arial" pitchFamily="34" charset="0"/>
              <a:cs typeface="Arial" pitchFamily="34" charset="0"/>
            </a:endParaRPr>
          </a:p>
        </p:txBody>
      </p:sp>
      <p:pic>
        <p:nvPicPr>
          <p:cNvPr id="54" name="Graphic 53" descr="Arrow Right outline">
            <a:extLst>
              <a:ext uri="{FF2B5EF4-FFF2-40B4-BE49-F238E27FC236}">
                <a16:creationId xmlns:a16="http://schemas.microsoft.com/office/drawing/2014/main" id="{3319D0E2-B4CF-40B6-9B25-73F2073E7F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88072" y="3398878"/>
            <a:ext cx="367196" cy="367196"/>
          </a:xfrm>
          <a:prstGeom prst="rect">
            <a:avLst/>
          </a:prstGeom>
        </p:spPr>
      </p:pic>
      <p:pic>
        <p:nvPicPr>
          <p:cNvPr id="61" name="Graphic 60" descr="Arrow Right outline">
            <a:extLst>
              <a:ext uri="{FF2B5EF4-FFF2-40B4-BE49-F238E27FC236}">
                <a16:creationId xmlns:a16="http://schemas.microsoft.com/office/drawing/2014/main" id="{5DE3AE89-4321-4069-94A1-CE0FBDF34E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5340" y="3398878"/>
            <a:ext cx="367196" cy="367196"/>
          </a:xfrm>
          <a:prstGeom prst="rect">
            <a:avLst/>
          </a:prstGeom>
        </p:spPr>
      </p:pic>
      <p:sp>
        <p:nvSpPr>
          <p:cNvPr id="69" name="Rectangle: Rounded Corners 68">
            <a:extLst>
              <a:ext uri="{FF2B5EF4-FFF2-40B4-BE49-F238E27FC236}">
                <a16:creationId xmlns:a16="http://schemas.microsoft.com/office/drawing/2014/main" id="{017612E1-D413-417A-AD22-C81F1EAB3699}"/>
              </a:ext>
            </a:extLst>
          </p:cNvPr>
          <p:cNvSpPr/>
          <p:nvPr/>
        </p:nvSpPr>
        <p:spPr>
          <a:xfrm>
            <a:off x="7465346" y="2030370"/>
            <a:ext cx="1360518" cy="439269"/>
          </a:xfrm>
          <a:prstGeom prst="roundRect">
            <a:avLst/>
          </a:prstGeom>
          <a:ln w="6350">
            <a:solidFill>
              <a:srgbClr val="2E7FB6"/>
            </a:solidFill>
          </a:ln>
        </p:spPr>
        <p:txBody>
          <a:bodyPr wrap="square" anchor="ctr">
            <a:spAutoFit/>
          </a:bodyPr>
          <a:lstStyle/>
          <a:p>
            <a:pPr algn="ctr" defTabSz="566738">
              <a:lnSpc>
                <a:spcPct val="90000"/>
              </a:lnSpc>
              <a:spcBef>
                <a:spcPct val="0"/>
              </a:spcBef>
              <a:spcAft>
                <a:spcPct val="35000"/>
              </a:spcAft>
            </a:pPr>
            <a:r>
              <a:rPr lang="en-US" sz="1100" dirty="0">
                <a:solidFill>
                  <a:srgbClr val="2E7FB6"/>
                </a:solidFill>
                <a:latin typeface="+mj-lt"/>
                <a:cs typeface="Arial" pitchFamily="34" charset="0"/>
              </a:rPr>
              <a:t>Scale Model to all data on cluster</a:t>
            </a:r>
          </a:p>
        </p:txBody>
      </p:sp>
      <p:pic>
        <p:nvPicPr>
          <p:cNvPr id="76" name="Graphic 75" descr="Server outline">
            <a:extLst>
              <a:ext uri="{FF2B5EF4-FFF2-40B4-BE49-F238E27FC236}">
                <a16:creationId xmlns:a16="http://schemas.microsoft.com/office/drawing/2014/main" id="{CAFB6DC5-633C-46CF-8DD7-A5176DE4F2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0383" y="3022920"/>
            <a:ext cx="1020022" cy="1020022"/>
          </a:xfrm>
          <a:prstGeom prst="rect">
            <a:avLst/>
          </a:prstGeom>
        </p:spPr>
      </p:pic>
      <p:sp>
        <p:nvSpPr>
          <p:cNvPr id="40" name="TextBox 39">
            <a:extLst>
              <a:ext uri="{FF2B5EF4-FFF2-40B4-BE49-F238E27FC236}">
                <a16:creationId xmlns:a16="http://schemas.microsoft.com/office/drawing/2014/main" id="{46FAAEED-3897-42D2-8437-29FBE371288B}"/>
              </a:ext>
            </a:extLst>
          </p:cNvPr>
          <p:cNvSpPr txBox="1"/>
          <p:nvPr/>
        </p:nvSpPr>
        <p:spPr>
          <a:xfrm>
            <a:off x="7462447" y="1063685"/>
            <a:ext cx="1187154" cy="584775"/>
          </a:xfrm>
          <a:prstGeom prst="rect">
            <a:avLst/>
          </a:prstGeom>
          <a:noFill/>
        </p:spPr>
        <p:txBody>
          <a:bodyPr wrap="square">
            <a:spAutoFit/>
          </a:bodyPr>
          <a:lstStyle/>
          <a:p>
            <a:pPr algn="ctr"/>
            <a:r>
              <a:rPr lang="en-US" sz="1600" dirty="0">
                <a:solidFill>
                  <a:srgbClr val="00B0F0"/>
                </a:solidFill>
                <a:latin typeface="+mj-lt"/>
                <a:cs typeface="Arial" pitchFamily="34" charset="0"/>
              </a:rPr>
              <a:t>Data / IT Engineer</a:t>
            </a:r>
            <a:endParaRPr lang="fr-FR" sz="1600" dirty="0">
              <a:solidFill>
                <a:srgbClr val="00B0F0"/>
              </a:solidFill>
            </a:endParaRPr>
          </a:p>
        </p:txBody>
      </p:sp>
      <p:sp>
        <p:nvSpPr>
          <p:cNvPr id="42" name="Rectangle 41">
            <a:extLst>
              <a:ext uri="{FF2B5EF4-FFF2-40B4-BE49-F238E27FC236}">
                <a16:creationId xmlns:a16="http://schemas.microsoft.com/office/drawing/2014/main" id="{EDF691B4-57F9-4D48-A0DE-CD83102C0865}"/>
              </a:ext>
            </a:extLst>
          </p:cNvPr>
          <p:cNvSpPr/>
          <p:nvPr/>
        </p:nvSpPr>
        <p:spPr>
          <a:xfrm flipH="1">
            <a:off x="7231725" y="1821505"/>
            <a:ext cx="1747254" cy="2717800"/>
          </a:xfrm>
          <a:custGeom>
            <a:avLst/>
            <a:gdLst>
              <a:gd name="connsiteX0" fmla="*/ 0 w 1747254"/>
              <a:gd name="connsiteY0" fmla="*/ 0 h 2717800"/>
              <a:gd name="connsiteX1" fmla="*/ 547473 w 1747254"/>
              <a:gd name="connsiteY1" fmla="*/ 0 h 2717800"/>
              <a:gd name="connsiteX2" fmla="*/ 1147363 w 1747254"/>
              <a:gd name="connsiteY2" fmla="*/ 0 h 2717800"/>
              <a:gd name="connsiteX3" fmla="*/ 1747254 w 1747254"/>
              <a:gd name="connsiteY3" fmla="*/ 0 h 2717800"/>
              <a:gd name="connsiteX4" fmla="*/ 1747254 w 1747254"/>
              <a:gd name="connsiteY4" fmla="*/ 706628 h 2717800"/>
              <a:gd name="connsiteX5" fmla="*/ 1747254 w 1747254"/>
              <a:gd name="connsiteY5" fmla="*/ 1304544 h 2717800"/>
              <a:gd name="connsiteX6" fmla="*/ 1747254 w 1747254"/>
              <a:gd name="connsiteY6" fmla="*/ 1956816 h 2717800"/>
              <a:gd name="connsiteX7" fmla="*/ 1747254 w 1747254"/>
              <a:gd name="connsiteY7" fmla="*/ 2717800 h 2717800"/>
              <a:gd name="connsiteX8" fmla="*/ 1147363 w 1747254"/>
              <a:gd name="connsiteY8" fmla="*/ 2717800 h 2717800"/>
              <a:gd name="connsiteX9" fmla="*/ 564945 w 1747254"/>
              <a:gd name="connsiteY9" fmla="*/ 2717800 h 2717800"/>
              <a:gd name="connsiteX10" fmla="*/ 0 w 1747254"/>
              <a:gd name="connsiteY10" fmla="*/ 2717800 h 2717800"/>
              <a:gd name="connsiteX11" fmla="*/ 0 w 1747254"/>
              <a:gd name="connsiteY11" fmla="*/ 2092706 h 2717800"/>
              <a:gd name="connsiteX12" fmla="*/ 0 w 1747254"/>
              <a:gd name="connsiteY12" fmla="*/ 1413256 h 2717800"/>
              <a:gd name="connsiteX13" fmla="*/ 0 w 1747254"/>
              <a:gd name="connsiteY13" fmla="*/ 815340 h 2717800"/>
              <a:gd name="connsiteX14" fmla="*/ 0 w 1747254"/>
              <a:gd name="connsiteY14" fmla="*/ 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7254" h="2717800" extrusionOk="0">
                <a:moveTo>
                  <a:pt x="0" y="0"/>
                </a:moveTo>
                <a:cubicBezTo>
                  <a:pt x="112706" y="18821"/>
                  <a:pt x="279715" y="-26581"/>
                  <a:pt x="547473" y="0"/>
                </a:cubicBezTo>
                <a:cubicBezTo>
                  <a:pt x="815231" y="26581"/>
                  <a:pt x="876568" y="27098"/>
                  <a:pt x="1147363" y="0"/>
                </a:cubicBezTo>
                <a:cubicBezTo>
                  <a:pt x="1418158" y="-27098"/>
                  <a:pt x="1497196" y="-28516"/>
                  <a:pt x="1747254" y="0"/>
                </a:cubicBezTo>
                <a:cubicBezTo>
                  <a:pt x="1739862" y="287407"/>
                  <a:pt x="1735253" y="491544"/>
                  <a:pt x="1747254" y="706628"/>
                </a:cubicBezTo>
                <a:cubicBezTo>
                  <a:pt x="1759255" y="921712"/>
                  <a:pt x="1739241" y="1079576"/>
                  <a:pt x="1747254" y="1304544"/>
                </a:cubicBezTo>
                <a:cubicBezTo>
                  <a:pt x="1755267" y="1529512"/>
                  <a:pt x="1715959" y="1678267"/>
                  <a:pt x="1747254" y="1956816"/>
                </a:cubicBezTo>
                <a:cubicBezTo>
                  <a:pt x="1778549" y="2235365"/>
                  <a:pt x="1740718" y="2432796"/>
                  <a:pt x="1747254" y="2717800"/>
                </a:cubicBezTo>
                <a:cubicBezTo>
                  <a:pt x="1457099" y="2703392"/>
                  <a:pt x="1426143" y="2696494"/>
                  <a:pt x="1147363" y="2717800"/>
                </a:cubicBezTo>
                <a:cubicBezTo>
                  <a:pt x="868583" y="2739106"/>
                  <a:pt x="755369" y="2700525"/>
                  <a:pt x="564945" y="2717800"/>
                </a:cubicBezTo>
                <a:cubicBezTo>
                  <a:pt x="374521" y="2735075"/>
                  <a:pt x="281810" y="2724597"/>
                  <a:pt x="0" y="2717800"/>
                </a:cubicBezTo>
                <a:cubicBezTo>
                  <a:pt x="19743" y="2484148"/>
                  <a:pt x="-26387" y="2328964"/>
                  <a:pt x="0" y="2092706"/>
                </a:cubicBezTo>
                <a:cubicBezTo>
                  <a:pt x="26387" y="1856448"/>
                  <a:pt x="-3760" y="1679140"/>
                  <a:pt x="0" y="1413256"/>
                </a:cubicBezTo>
                <a:cubicBezTo>
                  <a:pt x="3760" y="1147372"/>
                  <a:pt x="-7713" y="1102054"/>
                  <a:pt x="0" y="815340"/>
                </a:cubicBezTo>
                <a:cubicBezTo>
                  <a:pt x="7713" y="528626"/>
                  <a:pt x="39039" y="309988"/>
                  <a:pt x="0" y="0"/>
                </a:cubicBezTo>
                <a:close/>
              </a:path>
            </a:pathLst>
          </a:custGeom>
          <a:noFill/>
          <a:ln w="12700">
            <a:solidFill>
              <a:srgbClr val="00B0F0"/>
            </a:solidFill>
            <a:extLst>
              <a:ext uri="{C807C97D-BFC1-408E-A445-0C87EB9F89A2}">
                <ask:lineSketchStyleProps xmlns:ask="http://schemas.microsoft.com/office/drawing/2018/sketchyshapes" sd="17978167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pic>
        <p:nvPicPr>
          <p:cNvPr id="46" name="Graphic 45" descr="Braille outline">
            <a:extLst>
              <a:ext uri="{FF2B5EF4-FFF2-40B4-BE49-F238E27FC236}">
                <a16:creationId xmlns:a16="http://schemas.microsoft.com/office/drawing/2014/main" id="{3DBF859F-585A-4A85-BFEB-147B972ADE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46836" y="2865320"/>
            <a:ext cx="1306153" cy="1306153"/>
          </a:xfrm>
          <a:prstGeom prst="rect">
            <a:avLst/>
          </a:prstGeom>
        </p:spPr>
      </p:pic>
      <p:grpSp>
        <p:nvGrpSpPr>
          <p:cNvPr id="47" name="Graphic 23" descr="Research">
            <a:extLst>
              <a:ext uri="{FF2B5EF4-FFF2-40B4-BE49-F238E27FC236}">
                <a16:creationId xmlns:a16="http://schemas.microsoft.com/office/drawing/2014/main" id="{06F3501E-2F8D-4960-87DC-4AD71996BCB9}"/>
              </a:ext>
            </a:extLst>
          </p:cNvPr>
          <p:cNvGrpSpPr/>
          <p:nvPr/>
        </p:nvGrpSpPr>
        <p:grpSpPr>
          <a:xfrm>
            <a:off x="5936691" y="3049153"/>
            <a:ext cx="988571" cy="996377"/>
            <a:chOff x="2702817" y="2548582"/>
            <a:chExt cx="914400" cy="914400"/>
          </a:xfrm>
        </p:grpSpPr>
        <p:sp>
          <p:nvSpPr>
            <p:cNvPr id="49" name="Freeform: Shape 48">
              <a:extLst>
                <a:ext uri="{FF2B5EF4-FFF2-40B4-BE49-F238E27FC236}">
                  <a16:creationId xmlns:a16="http://schemas.microsoft.com/office/drawing/2014/main" id="{19507CB6-E004-4FDE-994F-A403A18F1119}"/>
                </a:ext>
              </a:extLst>
            </p:cNvPr>
            <p:cNvSpPr/>
            <p:nvPr/>
          </p:nvSpPr>
          <p:spPr>
            <a:xfrm>
              <a:off x="2777106" y="2627634"/>
              <a:ext cx="753670" cy="754623"/>
            </a:xfrm>
            <a:custGeom>
              <a:avLst/>
              <a:gdLst>
                <a:gd name="connsiteX0" fmla="*/ 616273 w 753670"/>
                <a:gd name="connsiteY0" fmla="*/ 521975 h 754623"/>
                <a:gd name="connsiteX1" fmla="*/ 557218 w 753670"/>
                <a:gd name="connsiteY1" fmla="*/ 503878 h 754623"/>
                <a:gd name="connsiteX2" fmla="*/ 514355 w 753670"/>
                <a:gd name="connsiteY2" fmla="*/ 461968 h 754623"/>
                <a:gd name="connsiteX3" fmla="*/ 573410 w 753670"/>
                <a:gd name="connsiteY3" fmla="*/ 288613 h 754623"/>
                <a:gd name="connsiteX4" fmla="*/ 287660 w 753670"/>
                <a:gd name="connsiteY4" fmla="*/ 5 h 754623"/>
                <a:gd name="connsiteX5" fmla="*/ 5 w 753670"/>
                <a:gd name="connsiteY5" fmla="*/ 285755 h 754623"/>
                <a:gd name="connsiteX6" fmla="*/ 285755 w 753670"/>
                <a:gd name="connsiteY6" fmla="*/ 573410 h 754623"/>
                <a:gd name="connsiteX7" fmla="*/ 461015 w 753670"/>
                <a:gd name="connsiteY7" fmla="*/ 514355 h 754623"/>
                <a:gd name="connsiteX8" fmla="*/ 502925 w 753670"/>
                <a:gd name="connsiteY8" fmla="*/ 556265 h 754623"/>
                <a:gd name="connsiteX9" fmla="*/ 521023 w 753670"/>
                <a:gd name="connsiteY9" fmla="*/ 616273 h 754623"/>
                <a:gd name="connsiteX10" fmla="*/ 640085 w 753670"/>
                <a:gd name="connsiteY10" fmla="*/ 735335 h 754623"/>
                <a:gd name="connsiteX11" fmla="*/ 734383 w 753670"/>
                <a:gd name="connsiteY11" fmla="*/ 735335 h 754623"/>
                <a:gd name="connsiteX12" fmla="*/ 734383 w 753670"/>
                <a:gd name="connsiteY12" fmla="*/ 641038 h 754623"/>
                <a:gd name="connsiteX13" fmla="*/ 616273 w 753670"/>
                <a:gd name="connsiteY13" fmla="*/ 521975 h 754623"/>
                <a:gd name="connsiteX14" fmla="*/ 287660 w 753670"/>
                <a:gd name="connsiteY14" fmla="*/ 516260 h 754623"/>
                <a:gd name="connsiteX15" fmla="*/ 59060 w 753670"/>
                <a:gd name="connsiteY15" fmla="*/ 287660 h 754623"/>
                <a:gd name="connsiteX16" fmla="*/ 287660 w 753670"/>
                <a:gd name="connsiteY16" fmla="*/ 59060 h 754623"/>
                <a:gd name="connsiteX17" fmla="*/ 516260 w 753670"/>
                <a:gd name="connsiteY17" fmla="*/ 287660 h 754623"/>
                <a:gd name="connsiteX18" fmla="*/ 287660 w 753670"/>
                <a:gd name="connsiteY18" fmla="*/ 516260 h 75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3670" h="754623">
                  <a:moveTo>
                    <a:pt x="616273" y="521975"/>
                  </a:moveTo>
                  <a:cubicBezTo>
                    <a:pt x="601033" y="506735"/>
                    <a:pt x="578173" y="499115"/>
                    <a:pt x="557218" y="503878"/>
                  </a:cubicBezTo>
                  <a:lnTo>
                    <a:pt x="514355" y="461968"/>
                  </a:lnTo>
                  <a:cubicBezTo>
                    <a:pt x="552455" y="412438"/>
                    <a:pt x="573410" y="351478"/>
                    <a:pt x="573410" y="288613"/>
                  </a:cubicBezTo>
                  <a:cubicBezTo>
                    <a:pt x="574363" y="129545"/>
                    <a:pt x="445775" y="958"/>
                    <a:pt x="287660" y="5"/>
                  </a:cubicBezTo>
                  <a:cubicBezTo>
                    <a:pt x="129545" y="-947"/>
                    <a:pt x="958" y="127640"/>
                    <a:pt x="5" y="285755"/>
                  </a:cubicBezTo>
                  <a:cubicBezTo>
                    <a:pt x="-947" y="443870"/>
                    <a:pt x="127640" y="572458"/>
                    <a:pt x="285755" y="573410"/>
                  </a:cubicBezTo>
                  <a:cubicBezTo>
                    <a:pt x="348620" y="573410"/>
                    <a:pt x="410533" y="552455"/>
                    <a:pt x="461015" y="514355"/>
                  </a:cubicBezTo>
                  <a:lnTo>
                    <a:pt x="502925" y="556265"/>
                  </a:lnTo>
                  <a:cubicBezTo>
                    <a:pt x="499115" y="578173"/>
                    <a:pt x="505783" y="600080"/>
                    <a:pt x="521023" y="616273"/>
                  </a:cubicBezTo>
                  <a:lnTo>
                    <a:pt x="640085" y="735335"/>
                  </a:lnTo>
                  <a:cubicBezTo>
                    <a:pt x="665803" y="761053"/>
                    <a:pt x="708665" y="761053"/>
                    <a:pt x="734383" y="735335"/>
                  </a:cubicBezTo>
                  <a:cubicBezTo>
                    <a:pt x="760100" y="709618"/>
                    <a:pt x="760100" y="666755"/>
                    <a:pt x="734383" y="641038"/>
                  </a:cubicBezTo>
                  <a:lnTo>
                    <a:pt x="616273" y="521975"/>
                  </a:lnTo>
                  <a:close/>
                  <a:moveTo>
                    <a:pt x="287660" y="516260"/>
                  </a:moveTo>
                  <a:cubicBezTo>
                    <a:pt x="160978" y="516260"/>
                    <a:pt x="59060" y="414343"/>
                    <a:pt x="59060" y="287660"/>
                  </a:cubicBezTo>
                  <a:cubicBezTo>
                    <a:pt x="59060" y="160978"/>
                    <a:pt x="160978" y="59060"/>
                    <a:pt x="287660" y="59060"/>
                  </a:cubicBezTo>
                  <a:cubicBezTo>
                    <a:pt x="414343" y="59060"/>
                    <a:pt x="516260" y="160978"/>
                    <a:pt x="516260" y="287660"/>
                  </a:cubicBezTo>
                  <a:cubicBezTo>
                    <a:pt x="516260" y="413390"/>
                    <a:pt x="413390" y="516260"/>
                    <a:pt x="287660" y="516260"/>
                  </a:cubicBezTo>
                  <a:close/>
                </a:path>
              </a:pathLst>
            </a:custGeom>
            <a:noFill/>
            <a:ln w="9525" cap="flat">
              <a:solidFill>
                <a:schemeClr val="tx1"/>
              </a:solidFill>
              <a:prstDash val="solid"/>
              <a:miter/>
            </a:ln>
          </p:spPr>
          <p:txBody>
            <a:bodyPr rtlCol="0" anchor="ctr"/>
            <a:lstStyle/>
            <a:p>
              <a:endParaRPr lang="fr-FR"/>
            </a:p>
          </p:txBody>
        </p:sp>
        <p:sp>
          <p:nvSpPr>
            <p:cNvPr id="50" name="Freeform: Shape 49">
              <a:extLst>
                <a:ext uri="{FF2B5EF4-FFF2-40B4-BE49-F238E27FC236}">
                  <a16:creationId xmlns:a16="http://schemas.microsoft.com/office/drawing/2014/main" id="{501A7DF9-4D5C-43DC-9C8F-FE40ADC184D4}"/>
                </a:ext>
              </a:extLst>
            </p:cNvPr>
            <p:cNvSpPr/>
            <p:nvPr/>
          </p:nvSpPr>
          <p:spPr>
            <a:xfrm>
              <a:off x="2859979" y="2769197"/>
              <a:ext cx="410527" cy="301354"/>
            </a:xfrm>
            <a:custGeom>
              <a:avLst/>
              <a:gdLst>
                <a:gd name="connsiteX0" fmla="*/ 409575 w 410527"/>
                <a:gd name="connsiteY0" fmla="*/ 131810 h 301354"/>
                <a:gd name="connsiteX1" fmla="*/ 355283 w 410527"/>
                <a:gd name="connsiteY1" fmla="*/ 131810 h 301354"/>
                <a:gd name="connsiteX2" fmla="*/ 342900 w 410527"/>
                <a:gd name="connsiteY2" fmla="*/ 139430 h 301354"/>
                <a:gd name="connsiteX3" fmla="*/ 306705 w 410527"/>
                <a:gd name="connsiteY3" fmla="*/ 178483 h 301354"/>
                <a:gd name="connsiteX4" fmla="*/ 276225 w 410527"/>
                <a:gd name="connsiteY4" fmla="*/ 72755 h 301354"/>
                <a:gd name="connsiteX5" fmla="*/ 255270 w 410527"/>
                <a:gd name="connsiteY5" fmla="*/ 61325 h 301354"/>
                <a:gd name="connsiteX6" fmla="*/ 243840 w 410527"/>
                <a:gd name="connsiteY6" fmla="*/ 71803 h 301354"/>
                <a:gd name="connsiteX7" fmla="*/ 186690 w 410527"/>
                <a:gd name="connsiteY7" fmla="*/ 223250 h 301354"/>
                <a:gd name="connsiteX8" fmla="*/ 147638 w 410527"/>
                <a:gd name="connsiteY8" fmla="*/ 13700 h 301354"/>
                <a:gd name="connsiteX9" fmla="*/ 128588 w 410527"/>
                <a:gd name="connsiteY9" fmla="*/ 365 h 301354"/>
                <a:gd name="connsiteX10" fmla="*/ 115253 w 410527"/>
                <a:gd name="connsiteY10" fmla="*/ 11795 h 301354"/>
                <a:gd name="connsiteX11" fmla="*/ 74295 w 410527"/>
                <a:gd name="connsiteY11" fmla="*/ 131810 h 301354"/>
                <a:gd name="connsiteX12" fmla="*/ 0 w 410527"/>
                <a:gd name="connsiteY12" fmla="*/ 131810 h 301354"/>
                <a:gd name="connsiteX13" fmla="*/ 0 w 410527"/>
                <a:gd name="connsiteY13" fmla="*/ 169910 h 301354"/>
                <a:gd name="connsiteX14" fmla="*/ 86678 w 410527"/>
                <a:gd name="connsiteY14" fmla="*/ 169910 h 301354"/>
                <a:gd name="connsiteX15" fmla="*/ 102870 w 410527"/>
                <a:gd name="connsiteY15" fmla="*/ 155623 h 301354"/>
                <a:gd name="connsiteX16" fmla="*/ 126682 w 410527"/>
                <a:gd name="connsiteY16" fmla="*/ 83232 h 301354"/>
                <a:gd name="connsiteX17" fmla="*/ 164783 w 410527"/>
                <a:gd name="connsiteY17" fmla="*/ 288020 h 301354"/>
                <a:gd name="connsiteX18" fmla="*/ 180023 w 410527"/>
                <a:gd name="connsiteY18" fmla="*/ 301355 h 301354"/>
                <a:gd name="connsiteX19" fmla="*/ 181927 w 410527"/>
                <a:gd name="connsiteY19" fmla="*/ 301355 h 301354"/>
                <a:gd name="connsiteX20" fmla="*/ 198120 w 410527"/>
                <a:gd name="connsiteY20" fmla="*/ 290878 h 301354"/>
                <a:gd name="connsiteX21" fmla="*/ 259080 w 410527"/>
                <a:gd name="connsiteY21" fmla="*/ 130858 h 301354"/>
                <a:gd name="connsiteX22" fmla="*/ 283845 w 410527"/>
                <a:gd name="connsiteY22" fmla="*/ 216583 h 301354"/>
                <a:gd name="connsiteX23" fmla="*/ 304800 w 410527"/>
                <a:gd name="connsiteY23" fmla="*/ 228012 h 301354"/>
                <a:gd name="connsiteX24" fmla="*/ 312420 w 410527"/>
                <a:gd name="connsiteY24" fmla="*/ 223250 h 301354"/>
                <a:gd name="connsiteX25" fmla="*/ 363855 w 410527"/>
                <a:gd name="connsiteY25" fmla="*/ 169910 h 301354"/>
                <a:gd name="connsiteX26" fmla="*/ 410528 w 410527"/>
                <a:gd name="connsiteY26" fmla="*/ 169910 h 301354"/>
                <a:gd name="connsiteX27" fmla="*/ 410528 w 410527"/>
                <a:gd name="connsiteY27" fmla="*/ 131810 h 30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0527" h="301354">
                  <a:moveTo>
                    <a:pt x="409575" y="131810"/>
                  </a:moveTo>
                  <a:lnTo>
                    <a:pt x="355283" y="131810"/>
                  </a:lnTo>
                  <a:cubicBezTo>
                    <a:pt x="350520" y="132762"/>
                    <a:pt x="345758" y="135620"/>
                    <a:pt x="342900" y="139430"/>
                  </a:cubicBezTo>
                  <a:lnTo>
                    <a:pt x="306705" y="178483"/>
                  </a:lnTo>
                  <a:lnTo>
                    <a:pt x="276225" y="72755"/>
                  </a:lnTo>
                  <a:cubicBezTo>
                    <a:pt x="273368" y="64182"/>
                    <a:pt x="263843" y="58467"/>
                    <a:pt x="255270" y="61325"/>
                  </a:cubicBezTo>
                  <a:cubicBezTo>
                    <a:pt x="250508" y="63230"/>
                    <a:pt x="245745" y="66088"/>
                    <a:pt x="243840" y="71803"/>
                  </a:cubicBezTo>
                  <a:lnTo>
                    <a:pt x="186690" y="223250"/>
                  </a:lnTo>
                  <a:lnTo>
                    <a:pt x="147638" y="13700"/>
                  </a:lnTo>
                  <a:cubicBezTo>
                    <a:pt x="145733" y="4175"/>
                    <a:pt x="137160" y="-1540"/>
                    <a:pt x="128588" y="365"/>
                  </a:cubicBezTo>
                  <a:cubicBezTo>
                    <a:pt x="122873" y="1317"/>
                    <a:pt x="118110" y="6080"/>
                    <a:pt x="115253" y="11795"/>
                  </a:cubicBezTo>
                  <a:lnTo>
                    <a:pt x="74295" y="131810"/>
                  </a:lnTo>
                  <a:lnTo>
                    <a:pt x="0" y="131810"/>
                  </a:lnTo>
                  <a:lnTo>
                    <a:pt x="0" y="169910"/>
                  </a:lnTo>
                  <a:lnTo>
                    <a:pt x="86678" y="169910"/>
                  </a:lnTo>
                  <a:cubicBezTo>
                    <a:pt x="94298" y="168958"/>
                    <a:pt x="100965" y="163242"/>
                    <a:pt x="102870" y="155623"/>
                  </a:cubicBezTo>
                  <a:lnTo>
                    <a:pt x="126682" y="83232"/>
                  </a:lnTo>
                  <a:lnTo>
                    <a:pt x="164783" y="288020"/>
                  </a:lnTo>
                  <a:cubicBezTo>
                    <a:pt x="165735" y="295640"/>
                    <a:pt x="172402" y="301355"/>
                    <a:pt x="180023" y="301355"/>
                  </a:cubicBezTo>
                  <a:lnTo>
                    <a:pt x="181927" y="301355"/>
                  </a:lnTo>
                  <a:cubicBezTo>
                    <a:pt x="188595" y="301355"/>
                    <a:pt x="195263" y="297545"/>
                    <a:pt x="198120" y="290878"/>
                  </a:cubicBezTo>
                  <a:lnTo>
                    <a:pt x="259080" y="130858"/>
                  </a:lnTo>
                  <a:lnTo>
                    <a:pt x="283845" y="216583"/>
                  </a:lnTo>
                  <a:cubicBezTo>
                    <a:pt x="286703" y="225155"/>
                    <a:pt x="295275" y="230870"/>
                    <a:pt x="304800" y="228012"/>
                  </a:cubicBezTo>
                  <a:cubicBezTo>
                    <a:pt x="307658" y="227060"/>
                    <a:pt x="310515" y="225155"/>
                    <a:pt x="312420" y="223250"/>
                  </a:cubicBezTo>
                  <a:lnTo>
                    <a:pt x="363855" y="169910"/>
                  </a:lnTo>
                  <a:lnTo>
                    <a:pt x="410528" y="169910"/>
                  </a:lnTo>
                  <a:lnTo>
                    <a:pt x="410528" y="131810"/>
                  </a:lnTo>
                  <a:close/>
                </a:path>
              </a:pathLst>
            </a:custGeom>
            <a:solidFill>
              <a:schemeClr val="tx1"/>
            </a:solidFill>
            <a:ln w="9525" cap="flat">
              <a:noFill/>
              <a:prstDash val="solid"/>
              <a:miter/>
            </a:ln>
          </p:spPr>
          <p:txBody>
            <a:bodyPr rtlCol="0" anchor="ctr"/>
            <a:lstStyle/>
            <a:p>
              <a:endParaRPr lang="fr-FR"/>
            </a:p>
          </p:txBody>
        </p:sp>
      </p:grpSp>
      <p:pic>
        <p:nvPicPr>
          <p:cNvPr id="51" name="Graphic 50" descr="Head with gears">
            <a:extLst>
              <a:ext uri="{FF2B5EF4-FFF2-40B4-BE49-F238E27FC236}">
                <a16:creationId xmlns:a16="http://schemas.microsoft.com/office/drawing/2014/main" id="{222207B1-2438-42EE-8A7A-ED8EC73D9D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57323" y="3167799"/>
            <a:ext cx="829354" cy="829354"/>
          </a:xfrm>
          <a:prstGeom prst="rect">
            <a:avLst/>
          </a:prstGeom>
        </p:spPr>
      </p:pic>
      <p:pic>
        <p:nvPicPr>
          <p:cNvPr id="30" name="Content Placeholder 36" descr="Workflow outline">
            <a:extLst>
              <a:ext uri="{FF2B5EF4-FFF2-40B4-BE49-F238E27FC236}">
                <a16:creationId xmlns:a16="http://schemas.microsoft.com/office/drawing/2014/main" id="{BC64E21C-E310-4710-A273-00DD00A15B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5978" y="3089230"/>
            <a:ext cx="914400" cy="914400"/>
          </a:xfrm>
          <a:prstGeom prst="rect">
            <a:avLst/>
          </a:prstGeom>
        </p:spPr>
      </p:pic>
      <p:sp>
        <p:nvSpPr>
          <p:cNvPr id="33" name="Rectangle 32">
            <a:extLst>
              <a:ext uri="{FF2B5EF4-FFF2-40B4-BE49-F238E27FC236}">
                <a16:creationId xmlns:a16="http://schemas.microsoft.com/office/drawing/2014/main" id="{C00552DD-BE44-46FD-A55E-738B500EA3B4}"/>
              </a:ext>
            </a:extLst>
          </p:cNvPr>
          <p:cNvSpPr/>
          <p:nvPr/>
        </p:nvSpPr>
        <p:spPr>
          <a:xfrm>
            <a:off x="259505" y="1551867"/>
            <a:ext cx="6819105" cy="325143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pitchFamily="34" charset="0"/>
              <a:cs typeface="Arial" pitchFamily="34" charset="0"/>
            </a:endParaRPr>
          </a:p>
        </p:txBody>
      </p:sp>
    </p:spTree>
    <p:extLst>
      <p:ext uri="{BB962C8B-B14F-4D97-AF65-F5344CB8AC3E}">
        <p14:creationId xmlns:p14="http://schemas.microsoft.com/office/powerpoint/2010/main" val="2518797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9.3|7|1.8|3.4|1.5"/>
</p:tagLst>
</file>

<file path=ppt/theme/theme1.xml><?xml version="1.0" encoding="utf-8"?>
<a:theme xmlns:a="http://schemas.openxmlformats.org/drawingml/2006/main" name="1_MW_Public_widescreen">
  <a:themeElements>
    <a:clrScheme name="TMW_PPT">
      <a:dk1>
        <a:sysClr val="windowText" lastClr="000000"/>
      </a:dk1>
      <a:lt1>
        <a:sysClr val="window" lastClr="FFFFFF"/>
      </a:lt1>
      <a:dk2>
        <a:srgbClr val="125687"/>
      </a:dk2>
      <a:lt2>
        <a:srgbClr val="EEECE1"/>
      </a:lt2>
      <a:accent1>
        <a:srgbClr val="95B3D7"/>
      </a:accent1>
      <a:accent2>
        <a:srgbClr val="781414"/>
      </a:accent2>
      <a:accent3>
        <a:srgbClr val="697819"/>
      </a:accent3>
      <a:accent4>
        <a:srgbClr val="D27809"/>
      </a:accent4>
      <a:accent5>
        <a:srgbClr val="BFBFBF"/>
      </a:accent5>
      <a:accent6>
        <a:srgbClr val="E5DD9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resentation6" id="{D5DDB77A-7A95-494D-BDB2-3B07E4E9C6D3}" vid="{6DD05541-C2C4-9745-96B7-E9779F5DB9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B1F4E769687641B1D00B52A5A77019" ma:contentTypeVersion="13" ma:contentTypeDescription="Create a new document." ma:contentTypeScope="" ma:versionID="6ae4898dcaa0c8d80a3220da39d9957c">
  <xsd:schema xmlns:xsd="http://www.w3.org/2001/XMLSchema" xmlns:xs="http://www.w3.org/2001/XMLSchema" xmlns:p="http://schemas.microsoft.com/office/2006/metadata/properties" xmlns:ns3="5104fb0e-87a7-41d4-9acb-f5ab2de2be9b" xmlns:ns4="7956aea8-6318-48ec-b5a1-4ccd4561e8f7" targetNamespace="http://schemas.microsoft.com/office/2006/metadata/properties" ma:root="true" ma:fieldsID="9d405f446c11629fee73e00b8ecda4e8" ns3:_="" ns4:_="">
    <xsd:import namespace="5104fb0e-87a7-41d4-9acb-f5ab2de2be9b"/>
    <xsd:import namespace="7956aea8-6318-48ec-b5a1-4ccd4561e8f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04fb0e-87a7-41d4-9acb-f5ab2de2b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56aea8-6318-48ec-b5a1-4ccd4561e8f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9602A6-9AC5-44AC-BC02-A1864ED5833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B6C879C-1553-4D2A-B654-4A2C27F1B465}">
  <ds:schemaRefs>
    <ds:schemaRef ds:uri="http://schemas.microsoft.com/sharepoint/v3/contenttype/forms"/>
  </ds:schemaRefs>
</ds:datastoreItem>
</file>

<file path=customXml/itemProps3.xml><?xml version="1.0" encoding="utf-8"?>
<ds:datastoreItem xmlns:ds="http://schemas.openxmlformats.org/officeDocument/2006/customXml" ds:itemID="{806A146C-DA49-4D46-BB4B-2C9ED7BF51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04fb0e-87a7-41d4-9acb-f5ab2de2be9b"/>
    <ds:schemaRef ds:uri="7956aea8-6318-48ec-b5a1-4ccd4561e8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59731</TotalTime>
  <Words>2836</Words>
  <Application>Microsoft Office PowerPoint</Application>
  <PresentationFormat>On-screen Show (16:9)</PresentationFormat>
  <Paragraphs>315</Paragraphs>
  <Slides>27</Slides>
  <Notes>24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Copperplate Gothic Bold</vt:lpstr>
      <vt:lpstr>Courier New</vt:lpstr>
      <vt:lpstr>Futura Std Book</vt:lpstr>
      <vt:lpstr>Helvetica</vt:lpstr>
      <vt:lpstr>Wingdings</vt:lpstr>
      <vt:lpstr>1_MW_Public_widescreen</vt:lpstr>
      <vt:lpstr>PowerPoint Presentation</vt:lpstr>
      <vt:lpstr>32 years old, from Marseille, in MathWorks from 3 years </vt:lpstr>
      <vt:lpstr>Interpretability &amp; Verification in AI</vt:lpstr>
      <vt:lpstr>Main key points of this presentation</vt:lpstr>
      <vt:lpstr>MathWorks Is a Leader in 2021 Gartner Magic Quadrant </vt:lpstr>
      <vt:lpstr>Interpretability &amp; Verification in AI </vt:lpstr>
      <vt:lpstr>AI Interpretability: Whiten the black-box </vt:lpstr>
      <vt:lpstr>AI Interpretability: Whiten the black-box </vt:lpstr>
      <vt:lpstr>AI Interpretability: Whiten the black-box </vt:lpstr>
      <vt:lpstr>AI Interpretability: Whiten the black-box </vt:lpstr>
      <vt:lpstr>AI Interpretability: Whiten the black-box </vt:lpstr>
      <vt:lpstr>AI Interpretability: Whiten the black-box </vt:lpstr>
      <vt:lpstr>AI Interpretability: Whiten the black-box </vt:lpstr>
      <vt:lpstr>AI Interpretability: Whiten the black-box </vt:lpstr>
      <vt:lpstr>Use case: Arrythmia Detection </vt:lpstr>
      <vt:lpstr>Use case: Arrythmia Detection </vt:lpstr>
      <vt:lpstr>Use case: Arrythmia Detection </vt:lpstr>
      <vt:lpstr>Use case: Arrythmia Detection </vt:lpstr>
      <vt:lpstr>Use case: Arrythmia Detection </vt:lpstr>
      <vt:lpstr>AI Interpretability: Whiten the black-box </vt:lpstr>
      <vt:lpstr>Interpretability &amp; Verification in AI </vt:lpstr>
      <vt:lpstr>Validated &amp; Verified AI: The new « V&amp;V » </vt:lpstr>
      <vt:lpstr>Validated &amp; Verified AI: The new « V&amp;V » </vt:lpstr>
      <vt:lpstr>Validated &amp; Verified AI: The new « V&amp;V » </vt:lpstr>
      <vt:lpstr>Validated &amp; Verified AI: The new « V&amp;V » </vt:lpstr>
      <vt:lpstr>Validated &amp; Verified AI: The new « V&amp;V »</vt:lpstr>
      <vt:lpstr>MATLAB is a strong brick of a whole automated ecosystem in industries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Kempler</dc:creator>
  <cp:lastModifiedBy>Pierre Harouimi</cp:lastModifiedBy>
  <cp:revision>435</cp:revision>
  <dcterms:modified xsi:type="dcterms:W3CDTF">2021-05-14T15:44:44Z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441712758</vt:i4>
  </property>
  <property fmtid="{D5CDD505-2E9C-101B-9397-08002B2CF9AE}" pid="3" name="_NewReviewCycle">
    <vt:lpwstr/>
  </property>
  <property fmtid="{D5CDD505-2E9C-101B-9397-08002B2CF9AE}" pid="4" name="_EmailSubject">
    <vt:lpwstr>Quick PPT question</vt:lpwstr>
  </property>
  <property fmtid="{D5CDD505-2E9C-101B-9397-08002B2CF9AE}" pid="5" name="_AuthorEmail">
    <vt:lpwstr>Julie.Cornell@mathworks.com</vt:lpwstr>
  </property>
  <property fmtid="{D5CDD505-2E9C-101B-9397-08002B2CF9AE}" pid="6" name="_AuthorEmailDisplayName">
    <vt:lpwstr>Julie Cornell</vt:lpwstr>
  </property>
  <property fmtid="{D5CDD505-2E9C-101B-9397-08002B2CF9AE}" pid="7" name="ContentTypeId">
    <vt:lpwstr>0x010100FAB1F4E769687641B1D00B52A5A77019</vt:lpwstr>
  </property>
  <property fmtid="{D5CDD505-2E9C-101B-9397-08002B2CF9AE}" pid="8" name="_dlc_DocIdItemGuid">
    <vt:lpwstr>8e6e343a-7f73-4442-b9aa-6776d1648915</vt:lpwstr>
  </property>
</Properties>
</file>